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9144000" cy="5143500" type="screen16x9"/>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3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pl-PL" sz="4400" b="0" strike="noStrike" spc="-1">
                <a:solidFill>
                  <a:srgbClr val="000000"/>
                </a:solidFill>
                <a:latin typeface="Arial"/>
              </a:rPr>
              <a:t>Kliknij, aby przesunąć slajd</a:t>
            </a:r>
          </a:p>
        </p:txBody>
      </p:sp>
      <p:sp>
        <p:nvSpPr>
          <p:cNvPr id="20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pl-PL" sz="2000" b="0" strike="noStrike" spc="-1">
                <a:solidFill>
                  <a:srgbClr val="000000"/>
                </a:solidFill>
                <a:latin typeface="Arial"/>
              </a:rPr>
              <a:t>Kliknij, aby edytować format notatek</a:t>
            </a:r>
          </a:p>
        </p:txBody>
      </p:sp>
      <p:sp>
        <p:nvSpPr>
          <p:cNvPr id="20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pl-PL" sz="1400" b="0" strike="noStrike" spc="-1">
                <a:solidFill>
                  <a:srgbClr val="000000"/>
                </a:solidFill>
                <a:latin typeface="Times New Roman"/>
              </a:rPr>
              <a:t>&lt;główka&gt;</a:t>
            </a:r>
          </a:p>
        </p:txBody>
      </p:sp>
      <p:sp>
        <p:nvSpPr>
          <p:cNvPr id="206"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indent="0" algn="r">
              <a:buNone/>
              <a:defRPr lang="pl-PL" sz="1400" b="0" strike="noStrike" spc="-1">
                <a:solidFill>
                  <a:srgbClr val="000000"/>
                </a:solidFill>
                <a:latin typeface="Times New Roman"/>
              </a:defRPr>
            </a:lvl1pPr>
          </a:lstStyle>
          <a:p>
            <a:pPr indent="0" algn="r">
              <a:buNone/>
            </a:pPr>
            <a:r>
              <a:rPr lang="pl-PL" sz="1400" b="0" strike="noStrike" spc="-1">
                <a:solidFill>
                  <a:srgbClr val="000000"/>
                </a:solidFill>
                <a:latin typeface="Times New Roman"/>
              </a:rPr>
              <a:t>&lt;data/godzina&gt;</a:t>
            </a:r>
          </a:p>
        </p:txBody>
      </p:sp>
      <p:sp>
        <p:nvSpPr>
          <p:cNvPr id="207"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indent="0">
              <a:buNone/>
              <a:defRPr lang="pl-PL" sz="1400" b="0" strike="noStrike" spc="-1">
                <a:solidFill>
                  <a:srgbClr val="000000"/>
                </a:solidFill>
                <a:latin typeface="Times New Roman"/>
              </a:defRPr>
            </a:lvl1pPr>
          </a:lstStyle>
          <a:p>
            <a:pPr indent="0">
              <a:buNone/>
            </a:pPr>
            <a:r>
              <a:rPr lang="pl-PL" sz="1400" b="0" strike="noStrike" spc="-1">
                <a:solidFill>
                  <a:srgbClr val="000000"/>
                </a:solidFill>
                <a:latin typeface="Times New Roman"/>
              </a:rPr>
              <a:t>&lt;stopka&gt;</a:t>
            </a:r>
          </a:p>
        </p:txBody>
      </p:sp>
      <p:sp>
        <p:nvSpPr>
          <p:cNvPr id="208"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indent="0" algn="r">
              <a:buNone/>
              <a:defRPr lang="pl-PL" sz="1400" b="0" strike="noStrike" spc="-1">
                <a:solidFill>
                  <a:srgbClr val="000000"/>
                </a:solidFill>
                <a:latin typeface="Times New Roman"/>
              </a:defRPr>
            </a:lvl1pPr>
          </a:lstStyle>
          <a:p>
            <a:pPr indent="0" algn="r">
              <a:buNone/>
            </a:pPr>
            <a:fld id="{B1F61B2B-07DF-4898-9044-1B9F8DFA66DA}" type="slidenum">
              <a:rPr lang="pl-PL" sz="1400" b="0" strike="noStrike" spc="-1">
                <a:solidFill>
                  <a:srgbClr val="000000"/>
                </a:solidFill>
                <a:latin typeface="Times New Roman"/>
              </a:rPr>
              <a:t>‹#›</a:t>
            </a:fld>
            <a:endParaRPr lang="pl-PL"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noRot="1" noChangeAspect="1"/>
          </p:cNvSpPr>
          <p:nvPr>
            <p:ph type="sldImg"/>
          </p:nvPr>
        </p:nvSpPr>
        <p:spPr>
          <a:xfrm>
            <a:off x="90488" y="744538"/>
            <a:ext cx="6616700" cy="3722687"/>
          </a:xfrm>
          <a:prstGeom prst="rect">
            <a:avLst/>
          </a:prstGeom>
          <a:ln w="0">
            <a:noFill/>
          </a:ln>
        </p:spPr>
      </p:sp>
      <p:sp>
        <p:nvSpPr>
          <p:cNvPr id="260" name="PlaceHolder 2"/>
          <p:cNvSpPr>
            <a:spLocks noGrp="1"/>
          </p:cNvSpPr>
          <p:nvPr>
            <p:ph type="body"/>
          </p:nvPr>
        </p:nvSpPr>
        <p:spPr>
          <a:xfrm>
            <a:off x="679680" y="4715280"/>
            <a:ext cx="5437440" cy="4466160"/>
          </a:xfrm>
          <a:prstGeom prst="rect">
            <a:avLst/>
          </a:prstGeom>
          <a:noFill/>
          <a:ln w="0">
            <a:noFill/>
          </a:ln>
        </p:spPr>
        <p:txBody>
          <a:bodyPr lIns="0" tIns="91440" rIns="0" bIns="91440" anchor="t">
            <a:noAutofit/>
          </a:bodyPr>
          <a:lstStyle/>
          <a:p>
            <a:pPr marL="216000" indent="0">
              <a:lnSpc>
                <a:spcPct val="100000"/>
              </a:lnSpc>
              <a:buNone/>
              <a:tabLst>
                <a:tab pos="0" algn="l"/>
              </a:tabLst>
            </a:pPr>
            <a:r>
              <a:rPr lang="en-US" sz="1100" b="0" strike="noStrike" spc="-1">
                <a:solidFill>
                  <a:srgbClr val="000000"/>
                </a:solidFill>
                <a:latin typeface="Arial"/>
              </a:rPr>
              <a:t>The Five Ways to wellbeing was developed by the New Economics Foundation in 2008. This project looked at evidence-based research on the most beneficial ways to look after our mental health and wellbeing. The 5 ways to wellbeing have been adopted all over the world.</a:t>
            </a:r>
            <a:endParaRPr lang="pl-PL" sz="1100" b="0" strike="noStrike" spc="-1">
              <a:solidFill>
                <a:srgbClr val="000000"/>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noRot="1" noChangeAspect="1"/>
          </p:cNvSpPr>
          <p:nvPr>
            <p:ph type="sldImg"/>
          </p:nvPr>
        </p:nvSpPr>
        <p:spPr>
          <a:xfrm>
            <a:off x="90360" y="744480"/>
            <a:ext cx="6616080" cy="3722040"/>
          </a:xfrm>
          <a:prstGeom prst="rect">
            <a:avLst/>
          </a:prstGeom>
          <a:ln w="0">
            <a:noFill/>
          </a:ln>
        </p:spPr>
      </p:sp>
      <p:sp>
        <p:nvSpPr>
          <p:cNvPr id="262" name="PlaceHolder 2"/>
          <p:cNvSpPr>
            <a:spLocks noGrp="1"/>
          </p:cNvSpPr>
          <p:nvPr>
            <p:ph type="body"/>
          </p:nvPr>
        </p:nvSpPr>
        <p:spPr>
          <a:xfrm>
            <a:off x="679680" y="4715280"/>
            <a:ext cx="5437440" cy="4466160"/>
          </a:xfrm>
          <a:prstGeom prst="rect">
            <a:avLst/>
          </a:prstGeom>
          <a:noFill/>
          <a:ln w="0">
            <a:noFill/>
          </a:ln>
        </p:spPr>
        <p:txBody>
          <a:bodyPr lIns="0" tIns="91440" rIns="0" bIns="91440" anchor="t">
            <a:noAutofit/>
          </a:bodyPr>
          <a:lstStyle/>
          <a:p>
            <a:pPr marL="216000" indent="0">
              <a:lnSpc>
                <a:spcPct val="100000"/>
              </a:lnSpc>
              <a:buNone/>
              <a:tabLst>
                <a:tab pos="0" algn="l"/>
              </a:tabLst>
            </a:pPr>
            <a:r>
              <a:rPr lang="en-IE" sz="1100" b="0" strike="noStrike" spc="-1">
                <a:solidFill>
                  <a:srgbClr val="000000"/>
                </a:solidFill>
                <a:latin typeface="Arial"/>
              </a:rPr>
              <a:t>Connect: </a:t>
            </a:r>
            <a:r>
              <a:rPr lang="en-US" sz="1100" b="0" strike="noStrike" spc="-1">
                <a:solidFill>
                  <a:srgbClr val="000000"/>
                </a:solidFill>
                <a:latin typeface="Arial"/>
              </a:rPr>
              <a:t>Connect with the people around you, family, friends etc it doesn’t always have to be in person but by text or phone </a:t>
            </a:r>
            <a:endParaRPr lang="pl-PL" sz="1100" b="0" strike="noStrike" spc="-1">
              <a:solidFill>
                <a:srgbClr val="000000"/>
              </a:solidFill>
              <a:latin typeface="Arial"/>
            </a:endParaRPr>
          </a:p>
          <a:p>
            <a:pPr marL="216000" indent="0">
              <a:lnSpc>
                <a:spcPct val="100000"/>
              </a:lnSpc>
              <a:buNone/>
              <a:tabLst>
                <a:tab pos="0" algn="l"/>
              </a:tabLst>
            </a:pPr>
            <a:r>
              <a:rPr lang="en-US" sz="1100" b="0" strike="noStrike" spc="-1">
                <a:solidFill>
                  <a:srgbClr val="000000"/>
                </a:solidFill>
                <a:latin typeface="Arial"/>
              </a:rPr>
              <a:t>Be Active: Look for ways to be active everyday. Go for a walk, dance, clean the house, garden. Being physically active can improve your mental health and wellbeing.</a:t>
            </a:r>
            <a:endParaRPr lang="pl-PL" sz="1100" b="0" strike="noStrike" spc="-1">
              <a:solidFill>
                <a:srgbClr val="000000"/>
              </a:solidFill>
              <a:latin typeface="Arial"/>
            </a:endParaRPr>
          </a:p>
          <a:p>
            <a:pPr marL="216000" indent="0">
              <a:lnSpc>
                <a:spcPct val="100000"/>
              </a:lnSpc>
              <a:buNone/>
              <a:tabLst>
                <a:tab pos="0" algn="l"/>
              </a:tabLst>
            </a:pPr>
            <a:r>
              <a:rPr lang="en-US" sz="1100" b="0" strike="noStrike" spc="-1">
                <a:solidFill>
                  <a:srgbClr val="000000"/>
                </a:solidFill>
                <a:latin typeface="Arial"/>
              </a:rPr>
              <a:t>Take Notice: Savour the moment whether you are walking to work, eating lunch or talking to friends. Pay attention to the present moment – to your thoughts, feelings and to the world around you.</a:t>
            </a:r>
            <a:endParaRPr lang="pl-PL" sz="1100" b="0" strike="noStrike" spc="-1">
              <a:solidFill>
                <a:srgbClr val="000000"/>
              </a:solidFill>
              <a:latin typeface="Arial"/>
            </a:endParaRPr>
          </a:p>
          <a:p>
            <a:pPr marL="216000" indent="0">
              <a:lnSpc>
                <a:spcPct val="100000"/>
              </a:lnSpc>
              <a:buNone/>
              <a:tabLst>
                <a:tab pos="0" algn="l"/>
              </a:tabLst>
            </a:pPr>
            <a:r>
              <a:rPr lang="en-US" sz="1100" b="0" strike="noStrike" spc="-1">
                <a:solidFill>
                  <a:srgbClr val="000000"/>
                </a:solidFill>
                <a:latin typeface="Arial"/>
              </a:rPr>
              <a:t>Keep learning: Try something new. Rediscover an old interest. Sign up for that course. Cook a new recipe. Take on a new responsibility. </a:t>
            </a:r>
            <a:endParaRPr lang="pl-PL" sz="1100" b="0" strike="noStrike" spc="-1">
              <a:solidFill>
                <a:srgbClr val="000000"/>
              </a:solidFill>
              <a:latin typeface="Arial"/>
            </a:endParaRPr>
          </a:p>
          <a:p>
            <a:pPr marL="216000" indent="0">
              <a:lnSpc>
                <a:spcPct val="100000"/>
              </a:lnSpc>
              <a:buNone/>
              <a:tabLst>
                <a:tab pos="0" algn="l"/>
              </a:tabLst>
            </a:pPr>
            <a:r>
              <a:rPr lang="en-US" sz="1100" b="0" strike="noStrike" spc="-1">
                <a:solidFill>
                  <a:srgbClr val="000000"/>
                </a:solidFill>
                <a:latin typeface="Arial"/>
              </a:rPr>
              <a:t>Give: Seeing yourself and your happiness linked to the wider community can be incredibly rewarding and create connectedness with the people around you.</a:t>
            </a:r>
            <a:endParaRPr lang="pl-PL" sz="1100" b="0" strike="noStrike" spc="-1">
              <a:solidFill>
                <a:srgbClr val="000000"/>
              </a:solidFill>
              <a:latin typeface="Arial"/>
            </a:endParaRPr>
          </a:p>
          <a:p>
            <a:pPr marL="216000" indent="0">
              <a:lnSpc>
                <a:spcPct val="100000"/>
              </a:lnSpc>
              <a:buNone/>
              <a:tabLst>
                <a:tab pos="0" algn="l"/>
              </a:tabLst>
            </a:pPr>
            <a:endParaRPr lang="pl-PL" sz="1100" b="0" strike="noStrike" spc="-1">
              <a:solidFill>
                <a:srgbClr val="000000"/>
              </a:solidFill>
              <a:latin typeface="Arial"/>
            </a:endParaRPr>
          </a:p>
          <a:p>
            <a:pPr marL="216000" indent="0">
              <a:lnSpc>
                <a:spcPct val="100000"/>
              </a:lnSpc>
              <a:buNone/>
              <a:tabLst>
                <a:tab pos="0" algn="l"/>
              </a:tabLst>
            </a:pPr>
            <a:endParaRPr lang="pl-PL" sz="1100" b="0" strike="noStrike" spc="-1">
              <a:solidFill>
                <a:srgbClr val="000000"/>
              </a:solid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noRot="1" noChangeAspect="1"/>
          </p:cNvSpPr>
          <p:nvPr>
            <p:ph type="sldImg"/>
          </p:nvPr>
        </p:nvSpPr>
        <p:spPr>
          <a:xfrm>
            <a:off x="90360" y="744480"/>
            <a:ext cx="6616080" cy="3722040"/>
          </a:xfrm>
          <a:prstGeom prst="rect">
            <a:avLst/>
          </a:prstGeom>
          <a:ln w="0">
            <a:noFill/>
          </a:ln>
        </p:spPr>
      </p:sp>
      <p:sp>
        <p:nvSpPr>
          <p:cNvPr id="264" name="PlaceHolder 2"/>
          <p:cNvSpPr>
            <a:spLocks noGrp="1"/>
          </p:cNvSpPr>
          <p:nvPr>
            <p:ph type="body"/>
          </p:nvPr>
        </p:nvSpPr>
        <p:spPr>
          <a:xfrm>
            <a:off x="679680" y="4715280"/>
            <a:ext cx="5437440" cy="4466160"/>
          </a:xfrm>
          <a:prstGeom prst="rect">
            <a:avLst/>
          </a:prstGeom>
          <a:noFill/>
          <a:ln w="0">
            <a:noFill/>
          </a:ln>
        </p:spPr>
        <p:txBody>
          <a:bodyPr lIns="0" tIns="91440" rIns="0" bIns="91440" anchor="t">
            <a:noAutofit/>
          </a:bodyPr>
          <a:lstStyle/>
          <a:p>
            <a:pPr marL="216000" indent="0">
              <a:lnSpc>
                <a:spcPct val="100000"/>
              </a:lnSpc>
              <a:buNone/>
              <a:tabLst>
                <a:tab pos="0" algn="l"/>
              </a:tabLst>
            </a:pPr>
            <a:r>
              <a:rPr lang="en-US" sz="1100" b="0" strike="noStrike" spc="-1">
                <a:solidFill>
                  <a:srgbClr val="000000"/>
                </a:solidFill>
                <a:latin typeface="Arial"/>
              </a:rPr>
              <a:t>Take a break if you need to, Do something you enjoy, Give yourself some tech-free time, Try doing something creative. Try to make time to do an activity you like on a regular basis. This could be something small, like cooking a meal, ringing a friend or listening to music.</a:t>
            </a:r>
            <a:endParaRPr lang="pl-PL" sz="1100" b="0" strike="noStrike" spc="-1">
              <a:solidFill>
                <a:srgbClr val="000000"/>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noRot="1" noChangeAspect="1"/>
          </p:cNvSpPr>
          <p:nvPr>
            <p:ph type="sldImg"/>
          </p:nvPr>
        </p:nvSpPr>
        <p:spPr>
          <a:xfrm>
            <a:off x="90360" y="744480"/>
            <a:ext cx="6616080" cy="3722040"/>
          </a:xfrm>
          <a:prstGeom prst="rect">
            <a:avLst/>
          </a:prstGeom>
          <a:ln w="0">
            <a:noFill/>
          </a:ln>
        </p:spPr>
      </p:sp>
      <p:sp>
        <p:nvSpPr>
          <p:cNvPr id="266" name="PlaceHolder 2"/>
          <p:cNvSpPr>
            <a:spLocks noGrp="1"/>
          </p:cNvSpPr>
          <p:nvPr>
            <p:ph type="body"/>
          </p:nvPr>
        </p:nvSpPr>
        <p:spPr>
          <a:xfrm>
            <a:off x="679680" y="4715280"/>
            <a:ext cx="5437440" cy="4466160"/>
          </a:xfrm>
          <a:prstGeom prst="rect">
            <a:avLst/>
          </a:prstGeom>
          <a:noFill/>
          <a:ln w="0">
            <a:noFill/>
          </a:ln>
        </p:spPr>
        <p:txBody>
          <a:bodyPr lIns="0" tIns="91440" rIns="0" bIns="91440" anchor="t">
            <a:noAutofit/>
          </a:bodyPr>
          <a:lstStyle/>
          <a:p>
            <a:pPr marL="216000" indent="0">
              <a:lnSpc>
                <a:spcPct val="100000"/>
              </a:lnSpc>
              <a:buNone/>
              <a:tabLst>
                <a:tab pos="0" algn="l"/>
              </a:tabLst>
            </a:pPr>
            <a:r>
              <a:rPr lang="en-US" sz="1100" b="0" strike="noStrike" spc="-1">
                <a:solidFill>
                  <a:srgbClr val="000000"/>
                </a:solidFill>
                <a:latin typeface="Arial"/>
              </a:rPr>
              <a:t>Everyone’s plan will be unique to them but your plan should contain things you can do every day to maintain your mental health and things you can do to boost your mental health. Think about things that you need to do every day to maintain your mental health and list them – you don’t have to think of everything now as you can add to the list over time.</a:t>
            </a:r>
            <a:endParaRPr lang="pl-PL" sz="1100" b="0" strike="noStrike" spc="-1">
              <a:solidFill>
                <a:srgbClr val="000000"/>
              </a:solidFill>
              <a:latin typeface="Arial"/>
            </a:endParaRPr>
          </a:p>
          <a:p>
            <a:pPr marL="216000" indent="0">
              <a:lnSpc>
                <a:spcPct val="100000"/>
              </a:lnSpc>
              <a:buNone/>
              <a:tabLst>
                <a:tab pos="0" algn="l"/>
              </a:tabLst>
            </a:pPr>
            <a:endParaRPr lang="pl-PL" sz="1100" b="0" strike="noStrike" spc="-1">
              <a:solidFill>
                <a:srgbClr val="000000"/>
              </a:solidFill>
              <a:latin typeface="Arial"/>
            </a:endParaRPr>
          </a:p>
          <a:p>
            <a:pPr marL="216000" indent="0">
              <a:lnSpc>
                <a:spcPct val="100000"/>
              </a:lnSpc>
              <a:buNone/>
              <a:tabLst>
                <a:tab pos="0" algn="l"/>
              </a:tabLst>
            </a:pPr>
            <a:endParaRPr lang="pl-PL" sz="1100" b="0" strike="noStrike" spc="-1">
              <a:solidFill>
                <a:srgbClr val="000000"/>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24"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25"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2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2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2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30"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32"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33"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34"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35"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36"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37"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41"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43"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4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4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5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5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5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3"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54"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5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56"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5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5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60"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62"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63"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6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6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6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68"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70"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71"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72"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73"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74"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75"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8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84"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8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8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5"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9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9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9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9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9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97"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9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0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01"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03"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04"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0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0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0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09"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11"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12"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13"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14"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15"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16"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2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2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3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3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3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3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3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3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4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41"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4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4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45"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47"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48"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5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5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5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53"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55"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56"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57"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58"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59"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60"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6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70"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7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7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7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7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7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8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8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83"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8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8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87"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89"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90"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9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9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9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95"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97"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98"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99"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200"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201"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202"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1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18"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endParaRPr lang="pl-PL" sz="4400" b="0" strike="noStrike" spc="-1">
              <a:solidFill>
                <a:srgbClr val="000000"/>
              </a:solidFill>
              <a:latin typeface="Arial"/>
            </a:endParaRPr>
          </a:p>
        </p:txBody>
      </p:sp>
      <p:sp>
        <p:nvSpPr>
          <p:cNvPr id="2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2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
        <p:nvSpPr>
          <p:cNvPr id="22"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pl-PL" sz="4400" b="0" strike="noStrike" spc="-1">
                <a:solidFill>
                  <a:srgbClr val="000000"/>
                </a:solidFill>
                <a:latin typeface="Arial"/>
              </a:rPr>
              <a:t>Kliknij, aby edytować format tekstu tytułu</a:t>
            </a:r>
          </a:p>
        </p:txBody>
      </p:sp>
      <p:sp>
        <p:nvSpPr>
          <p:cNvPr id="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fontScale="94000"/>
          </a:bodyPr>
          <a:lstStyle/>
          <a:p>
            <a:pPr marL="406080" indent="-304560">
              <a:spcBef>
                <a:spcPts val="1417"/>
              </a:spcBef>
              <a:buClr>
                <a:srgbClr val="000000"/>
              </a:buClr>
              <a:buSzPct val="45000"/>
              <a:buFont typeface="Wingdings" charset="2"/>
              <a:buChar char=""/>
            </a:pPr>
            <a:r>
              <a:rPr lang="pl-PL" sz="3200" b="0" strike="noStrike" spc="-1">
                <a:solidFill>
                  <a:srgbClr val="000000"/>
                </a:solidFill>
                <a:latin typeface="Arial"/>
              </a:rPr>
              <a:t>Kliknij, aby edytować format tekstu konspektu</a:t>
            </a:r>
          </a:p>
          <a:p>
            <a:pPr marL="812160" lvl="1" indent="-304560">
              <a:spcBef>
                <a:spcPts val="1134"/>
              </a:spcBef>
              <a:buClr>
                <a:srgbClr val="000000"/>
              </a:buClr>
              <a:buSzPct val="75000"/>
              <a:buFont typeface="Symbol" charset="2"/>
              <a:buChar char=""/>
            </a:pPr>
            <a:r>
              <a:rPr lang="pl-PL" sz="2800" b="0" strike="noStrike" spc="-1">
                <a:solidFill>
                  <a:srgbClr val="000000"/>
                </a:solidFill>
                <a:latin typeface="Arial"/>
              </a:rPr>
              <a:t>Drugi poziom konspektu</a:t>
            </a:r>
          </a:p>
          <a:p>
            <a:pPr marL="1218240" lvl="2" indent="-270720">
              <a:spcBef>
                <a:spcPts val="850"/>
              </a:spcBef>
              <a:buClr>
                <a:srgbClr val="000000"/>
              </a:buClr>
              <a:buSzPct val="45000"/>
              <a:buFont typeface="Wingdings" charset="2"/>
              <a:buChar char=""/>
            </a:pPr>
            <a:r>
              <a:rPr lang="pl-PL" sz="2400" b="0" strike="noStrike" spc="-1">
                <a:solidFill>
                  <a:srgbClr val="000000"/>
                </a:solidFill>
                <a:latin typeface="Arial"/>
              </a:rPr>
              <a:t>Trzeci poziom konspektu</a:t>
            </a:r>
          </a:p>
          <a:p>
            <a:pPr marL="1624320" lvl="3" indent="-203040">
              <a:spcBef>
                <a:spcPts val="567"/>
              </a:spcBef>
              <a:buClr>
                <a:srgbClr val="000000"/>
              </a:buClr>
              <a:buSzPct val="75000"/>
              <a:buFont typeface="Symbol" charset="2"/>
              <a:buChar char=""/>
            </a:pPr>
            <a:r>
              <a:rPr lang="pl-PL" sz="2000" b="0" strike="noStrike" spc="-1">
                <a:solidFill>
                  <a:srgbClr val="000000"/>
                </a:solidFill>
                <a:latin typeface="Arial"/>
              </a:rPr>
              <a:t>Czwarty poziom konspektu</a:t>
            </a:r>
          </a:p>
          <a:p>
            <a:pPr marL="2030400" lvl="4" indent="-203040">
              <a:spcBef>
                <a:spcPts val="283"/>
              </a:spcBef>
              <a:buClr>
                <a:srgbClr val="000000"/>
              </a:buClr>
              <a:buSzPct val="45000"/>
              <a:buFont typeface="Wingdings" charset="2"/>
              <a:buChar char=""/>
            </a:pPr>
            <a:r>
              <a:rPr lang="pl-PL" sz="2000" b="0" strike="noStrike" spc="-1">
                <a:solidFill>
                  <a:srgbClr val="000000"/>
                </a:solidFill>
                <a:latin typeface="Arial"/>
              </a:rPr>
              <a:t>Piąty poziom konspektu</a:t>
            </a:r>
          </a:p>
          <a:p>
            <a:pPr marL="2436480" lvl="5" indent="-203040">
              <a:spcBef>
                <a:spcPts val="283"/>
              </a:spcBef>
              <a:buClr>
                <a:srgbClr val="000000"/>
              </a:buClr>
              <a:buSzPct val="45000"/>
              <a:buFont typeface="Wingdings" charset="2"/>
              <a:buChar char=""/>
            </a:pPr>
            <a:r>
              <a:rPr lang="pl-PL" sz="2000" b="0" strike="noStrike" spc="-1">
                <a:solidFill>
                  <a:srgbClr val="000000"/>
                </a:solidFill>
                <a:latin typeface="Arial"/>
              </a:rPr>
              <a:t>Szósty poziom konspektu</a:t>
            </a:r>
          </a:p>
          <a:p>
            <a:pPr marL="2842560" lvl="6" indent="-203040">
              <a:spcBef>
                <a:spcPts val="283"/>
              </a:spcBef>
              <a:buClr>
                <a:srgbClr val="000000"/>
              </a:buClr>
              <a:buSzPct val="45000"/>
              <a:buFont typeface="Wingdings" charset="2"/>
              <a:buChar char=""/>
            </a:pPr>
            <a:r>
              <a:rPr lang="pl-PL" sz="2000" b="0" strike="noStrike" spc="-1">
                <a:solidFill>
                  <a:srgbClr val="000000"/>
                </a:solid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pl-PL" sz="4400" b="0" strike="noStrike" spc="-1">
                <a:solidFill>
                  <a:srgbClr val="000000"/>
                </a:solidFill>
                <a:latin typeface="Arial"/>
              </a:rPr>
              <a:t>Kliknij, aby edytować format tekstu tytułu</a:t>
            </a:r>
          </a:p>
        </p:txBody>
      </p:sp>
      <p:sp>
        <p:nvSpPr>
          <p:cNvPr id="39"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fontScale="94000"/>
          </a:bodyPr>
          <a:lstStyle/>
          <a:p>
            <a:pPr marL="406080" indent="-304560">
              <a:spcBef>
                <a:spcPts val="1417"/>
              </a:spcBef>
              <a:buClr>
                <a:srgbClr val="000000"/>
              </a:buClr>
              <a:buSzPct val="45000"/>
              <a:buFont typeface="Wingdings" charset="2"/>
              <a:buChar char=""/>
            </a:pPr>
            <a:r>
              <a:rPr lang="pl-PL" sz="3200" b="0" strike="noStrike" spc="-1">
                <a:solidFill>
                  <a:srgbClr val="000000"/>
                </a:solidFill>
                <a:latin typeface="Arial"/>
              </a:rPr>
              <a:t>Kliknij, aby edytować format tekstu konspektu</a:t>
            </a:r>
          </a:p>
          <a:p>
            <a:pPr marL="812160" lvl="1" indent="-304560">
              <a:spcBef>
                <a:spcPts val="1134"/>
              </a:spcBef>
              <a:buClr>
                <a:srgbClr val="000000"/>
              </a:buClr>
              <a:buSzPct val="75000"/>
              <a:buFont typeface="Symbol" charset="2"/>
              <a:buChar char=""/>
            </a:pPr>
            <a:r>
              <a:rPr lang="pl-PL" sz="2800" b="0" strike="noStrike" spc="-1">
                <a:solidFill>
                  <a:srgbClr val="000000"/>
                </a:solidFill>
                <a:latin typeface="Arial"/>
              </a:rPr>
              <a:t>Drugi poziom konspektu</a:t>
            </a:r>
          </a:p>
          <a:p>
            <a:pPr marL="1218240" lvl="2" indent="-270720">
              <a:spcBef>
                <a:spcPts val="850"/>
              </a:spcBef>
              <a:buClr>
                <a:srgbClr val="000000"/>
              </a:buClr>
              <a:buSzPct val="45000"/>
              <a:buFont typeface="Wingdings" charset="2"/>
              <a:buChar char=""/>
            </a:pPr>
            <a:r>
              <a:rPr lang="pl-PL" sz="2400" b="0" strike="noStrike" spc="-1">
                <a:solidFill>
                  <a:srgbClr val="000000"/>
                </a:solidFill>
                <a:latin typeface="Arial"/>
              </a:rPr>
              <a:t>Trzeci poziom konspektu</a:t>
            </a:r>
          </a:p>
          <a:p>
            <a:pPr marL="1624320" lvl="3" indent="-203040">
              <a:spcBef>
                <a:spcPts val="567"/>
              </a:spcBef>
              <a:buClr>
                <a:srgbClr val="000000"/>
              </a:buClr>
              <a:buSzPct val="75000"/>
              <a:buFont typeface="Symbol" charset="2"/>
              <a:buChar char=""/>
            </a:pPr>
            <a:r>
              <a:rPr lang="pl-PL" sz="2000" b="0" strike="noStrike" spc="-1">
                <a:solidFill>
                  <a:srgbClr val="000000"/>
                </a:solidFill>
                <a:latin typeface="Arial"/>
              </a:rPr>
              <a:t>Czwarty poziom konspektu</a:t>
            </a:r>
          </a:p>
          <a:p>
            <a:pPr marL="2030400" lvl="4" indent="-203040">
              <a:spcBef>
                <a:spcPts val="283"/>
              </a:spcBef>
              <a:buClr>
                <a:srgbClr val="000000"/>
              </a:buClr>
              <a:buSzPct val="45000"/>
              <a:buFont typeface="Wingdings" charset="2"/>
              <a:buChar char=""/>
            </a:pPr>
            <a:r>
              <a:rPr lang="pl-PL" sz="2000" b="0" strike="noStrike" spc="-1">
                <a:solidFill>
                  <a:srgbClr val="000000"/>
                </a:solidFill>
                <a:latin typeface="Arial"/>
              </a:rPr>
              <a:t>Piąty poziom konspektu</a:t>
            </a:r>
          </a:p>
          <a:p>
            <a:pPr marL="2436480" lvl="5" indent="-203040">
              <a:spcBef>
                <a:spcPts val="283"/>
              </a:spcBef>
              <a:buClr>
                <a:srgbClr val="000000"/>
              </a:buClr>
              <a:buSzPct val="45000"/>
              <a:buFont typeface="Wingdings" charset="2"/>
              <a:buChar char=""/>
            </a:pPr>
            <a:r>
              <a:rPr lang="pl-PL" sz="2000" b="0" strike="noStrike" spc="-1">
                <a:solidFill>
                  <a:srgbClr val="000000"/>
                </a:solidFill>
                <a:latin typeface="Arial"/>
              </a:rPr>
              <a:t>Szósty poziom konspektu</a:t>
            </a:r>
          </a:p>
          <a:p>
            <a:pPr marL="2842560" lvl="6" indent="-203040">
              <a:spcBef>
                <a:spcPts val="283"/>
              </a:spcBef>
              <a:buClr>
                <a:srgbClr val="000000"/>
              </a:buClr>
              <a:buSzPct val="45000"/>
              <a:buFont typeface="Wingdings" charset="2"/>
              <a:buChar char=""/>
            </a:pPr>
            <a:r>
              <a:rPr lang="pl-PL" sz="2000" b="0" strike="noStrike" spc="-1">
                <a:solidFill>
                  <a:srgbClr val="000000"/>
                </a:solid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
        <p:cNvGrpSpPr/>
        <p:nvPr/>
      </p:nvGrpSpPr>
      <p:grpSpPr>
        <a:xfrm>
          <a:off x="0" y="0"/>
          <a:ext cx="0" cy="0"/>
          <a:chOff x="0" y="0"/>
          <a:chExt cx="0" cy="0"/>
        </a:xfrm>
      </p:grpSpPr>
      <p:sp>
        <p:nvSpPr>
          <p:cNvPr id="76" name="Google Shape;128;p17"/>
          <p:cNvSpPr/>
          <p:nvPr/>
        </p:nvSpPr>
        <p:spPr>
          <a:xfrm>
            <a:off x="7831800" y="4271760"/>
            <a:ext cx="1873800" cy="1873800"/>
          </a:xfrm>
          <a:prstGeom prst="ellipse">
            <a:avLst/>
          </a:prstGeom>
          <a:solidFill>
            <a:srgbClr val="FFFFFF">
              <a:alpha val="14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77" name="Google Shape;138;p17"/>
          <p:cNvSpPr/>
          <p:nvPr/>
        </p:nvSpPr>
        <p:spPr>
          <a:xfrm>
            <a:off x="-997920" y="2574000"/>
            <a:ext cx="1873800" cy="1873800"/>
          </a:xfrm>
          <a:prstGeom prst="ellipse">
            <a:avLst/>
          </a:prstGeom>
          <a:solidFill>
            <a:srgbClr val="FFFFFF">
              <a:alpha val="14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78" name="Google Shape;139;p17"/>
          <p:cNvSpPr/>
          <p:nvPr/>
        </p:nvSpPr>
        <p:spPr>
          <a:xfrm>
            <a:off x="3318840" y="-3650040"/>
            <a:ext cx="4753440" cy="475344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7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pl-PL" sz="4400" b="0" strike="noStrike" spc="-1">
                <a:solidFill>
                  <a:srgbClr val="000000"/>
                </a:solidFill>
                <a:latin typeface="Arial"/>
              </a:rPr>
              <a:t>Kliknij, aby edytować format tekstu tytułu</a:t>
            </a:r>
          </a:p>
        </p:txBody>
      </p:sp>
      <p:sp>
        <p:nvSpPr>
          <p:cNvPr id="80"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fontScale="94000"/>
          </a:bodyPr>
          <a:lstStyle/>
          <a:p>
            <a:pPr marL="406080" indent="-304560">
              <a:spcBef>
                <a:spcPts val="1417"/>
              </a:spcBef>
              <a:buClr>
                <a:srgbClr val="000000"/>
              </a:buClr>
              <a:buSzPct val="45000"/>
              <a:buFont typeface="Wingdings" charset="2"/>
              <a:buChar char=""/>
            </a:pPr>
            <a:r>
              <a:rPr lang="pl-PL" sz="3200" b="0" strike="noStrike" spc="-1">
                <a:solidFill>
                  <a:srgbClr val="000000"/>
                </a:solidFill>
                <a:latin typeface="Arial"/>
              </a:rPr>
              <a:t>Kliknij, aby edytować format tekstu konspektu</a:t>
            </a:r>
          </a:p>
          <a:p>
            <a:pPr marL="812160" lvl="1" indent="-304560">
              <a:spcBef>
                <a:spcPts val="1134"/>
              </a:spcBef>
              <a:buClr>
                <a:srgbClr val="000000"/>
              </a:buClr>
              <a:buSzPct val="75000"/>
              <a:buFont typeface="Symbol" charset="2"/>
              <a:buChar char=""/>
            </a:pPr>
            <a:r>
              <a:rPr lang="pl-PL" sz="2800" b="0" strike="noStrike" spc="-1">
                <a:solidFill>
                  <a:srgbClr val="000000"/>
                </a:solidFill>
                <a:latin typeface="Arial"/>
              </a:rPr>
              <a:t>Drugi poziom konspektu</a:t>
            </a:r>
          </a:p>
          <a:p>
            <a:pPr marL="1218240" lvl="2" indent="-270720">
              <a:spcBef>
                <a:spcPts val="850"/>
              </a:spcBef>
              <a:buClr>
                <a:srgbClr val="000000"/>
              </a:buClr>
              <a:buSzPct val="45000"/>
              <a:buFont typeface="Wingdings" charset="2"/>
              <a:buChar char=""/>
            </a:pPr>
            <a:r>
              <a:rPr lang="pl-PL" sz="2400" b="0" strike="noStrike" spc="-1">
                <a:solidFill>
                  <a:srgbClr val="000000"/>
                </a:solidFill>
                <a:latin typeface="Arial"/>
              </a:rPr>
              <a:t>Trzeci poziom konspektu</a:t>
            </a:r>
          </a:p>
          <a:p>
            <a:pPr marL="1624320" lvl="3" indent="-203040">
              <a:spcBef>
                <a:spcPts val="567"/>
              </a:spcBef>
              <a:buClr>
                <a:srgbClr val="000000"/>
              </a:buClr>
              <a:buSzPct val="75000"/>
              <a:buFont typeface="Symbol" charset="2"/>
              <a:buChar char=""/>
            </a:pPr>
            <a:r>
              <a:rPr lang="pl-PL" sz="2000" b="0" strike="noStrike" spc="-1">
                <a:solidFill>
                  <a:srgbClr val="000000"/>
                </a:solidFill>
                <a:latin typeface="Arial"/>
              </a:rPr>
              <a:t>Czwarty poziom konspektu</a:t>
            </a:r>
          </a:p>
          <a:p>
            <a:pPr marL="2030400" lvl="4" indent="-203040">
              <a:spcBef>
                <a:spcPts val="283"/>
              </a:spcBef>
              <a:buClr>
                <a:srgbClr val="000000"/>
              </a:buClr>
              <a:buSzPct val="45000"/>
              <a:buFont typeface="Wingdings" charset="2"/>
              <a:buChar char=""/>
            </a:pPr>
            <a:r>
              <a:rPr lang="pl-PL" sz="2000" b="0" strike="noStrike" spc="-1">
                <a:solidFill>
                  <a:srgbClr val="000000"/>
                </a:solidFill>
                <a:latin typeface="Arial"/>
              </a:rPr>
              <a:t>Piąty poziom konspektu</a:t>
            </a:r>
          </a:p>
          <a:p>
            <a:pPr marL="2436480" lvl="5" indent="-203040">
              <a:spcBef>
                <a:spcPts val="283"/>
              </a:spcBef>
              <a:buClr>
                <a:srgbClr val="000000"/>
              </a:buClr>
              <a:buSzPct val="45000"/>
              <a:buFont typeface="Wingdings" charset="2"/>
              <a:buChar char=""/>
            </a:pPr>
            <a:r>
              <a:rPr lang="pl-PL" sz="2000" b="0" strike="noStrike" spc="-1">
                <a:solidFill>
                  <a:srgbClr val="000000"/>
                </a:solidFill>
                <a:latin typeface="Arial"/>
              </a:rPr>
              <a:t>Szósty poziom konspektu</a:t>
            </a:r>
          </a:p>
          <a:p>
            <a:pPr marL="2842560" lvl="6" indent="-203040">
              <a:spcBef>
                <a:spcPts val="283"/>
              </a:spcBef>
              <a:buClr>
                <a:srgbClr val="000000"/>
              </a:buClr>
              <a:buSzPct val="45000"/>
              <a:buFont typeface="Wingdings" charset="2"/>
              <a:buChar char=""/>
            </a:pPr>
            <a:r>
              <a:rPr lang="pl-PL" sz="2000" b="0" strike="noStrike" spc="-1">
                <a:solidFill>
                  <a:srgbClr val="000000"/>
                </a:solid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
        <p:cNvGrpSpPr/>
        <p:nvPr/>
      </p:nvGrpSpPr>
      <p:grpSpPr>
        <a:xfrm>
          <a:off x="0" y="0"/>
          <a:ext cx="0" cy="0"/>
          <a:chOff x="0" y="0"/>
          <a:chExt cx="0" cy="0"/>
        </a:xfrm>
      </p:grpSpPr>
      <p:sp>
        <p:nvSpPr>
          <p:cNvPr id="117" name="Google Shape;9;p2"/>
          <p:cNvSpPr/>
          <p:nvPr/>
        </p:nvSpPr>
        <p:spPr>
          <a:xfrm>
            <a:off x="7273080" y="3778200"/>
            <a:ext cx="2659320" cy="265932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18" name="Google Shape;10;p2"/>
          <p:cNvSpPr/>
          <p:nvPr/>
        </p:nvSpPr>
        <p:spPr>
          <a:xfrm>
            <a:off x="6384960" y="-2876760"/>
            <a:ext cx="5984640" cy="598464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19" name="Google Shape;11;p2"/>
          <p:cNvSpPr/>
          <p:nvPr/>
        </p:nvSpPr>
        <p:spPr>
          <a:xfrm>
            <a:off x="7089120" y="-1650240"/>
            <a:ext cx="2659320" cy="2659320"/>
          </a:xfrm>
          <a:prstGeom prst="ellipse">
            <a:avLst/>
          </a:prstGeom>
          <a:solidFill>
            <a:srgbClr val="FFFFFF">
              <a:alpha val="14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20" name="Google Shape;14;p2"/>
          <p:cNvSpPr/>
          <p:nvPr/>
        </p:nvSpPr>
        <p:spPr>
          <a:xfrm>
            <a:off x="-951480" y="3070080"/>
            <a:ext cx="3605760" cy="360576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21" name="Google Shape;15;p2"/>
          <p:cNvSpPr/>
          <p:nvPr/>
        </p:nvSpPr>
        <p:spPr>
          <a:xfrm>
            <a:off x="-1443240" y="3464280"/>
            <a:ext cx="4159440" cy="415944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22" name="Google Shape;16;p2"/>
          <p:cNvSpPr/>
          <p:nvPr/>
        </p:nvSpPr>
        <p:spPr>
          <a:xfrm>
            <a:off x="-951480" y="-1416960"/>
            <a:ext cx="2659320" cy="265932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23" name="PlaceHolder 1"/>
          <p:cNvSpPr>
            <a:spLocks noGrp="1"/>
          </p:cNvSpPr>
          <p:nvPr>
            <p:ph type="title"/>
          </p:nvPr>
        </p:nvSpPr>
        <p:spPr>
          <a:xfrm>
            <a:off x="457200" y="205200"/>
            <a:ext cx="8228880" cy="858240"/>
          </a:xfrm>
          <a:prstGeom prst="rect">
            <a:avLst/>
          </a:prstGeom>
          <a:noFill/>
          <a:ln w="0">
            <a:noFill/>
          </a:ln>
        </p:spPr>
        <p:txBody>
          <a:bodyPr lIns="0" tIns="0" rIns="0" bIns="0" anchor="ctr">
            <a:noAutofit/>
          </a:bodyPr>
          <a:lstStyle/>
          <a:p>
            <a:pPr indent="0">
              <a:buNone/>
            </a:pPr>
            <a:r>
              <a:rPr lang="pl-PL" sz="1800" b="0" strike="noStrike" spc="-1">
                <a:solidFill>
                  <a:srgbClr val="000000"/>
                </a:solidFill>
                <a:latin typeface="Arial"/>
              </a:rPr>
              <a:t>Kliknij, aby edytować format tekstu tytułu</a:t>
            </a:r>
          </a:p>
        </p:txBody>
      </p:sp>
      <p:sp>
        <p:nvSpPr>
          <p:cNvPr id="124"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fontScale="94000"/>
          </a:bodyPr>
          <a:lstStyle/>
          <a:p>
            <a:pPr marL="406080" indent="-304560">
              <a:spcBef>
                <a:spcPts val="1417"/>
              </a:spcBef>
              <a:buClr>
                <a:srgbClr val="000000"/>
              </a:buClr>
              <a:buSzPct val="45000"/>
              <a:buFont typeface="Wingdings" charset="2"/>
              <a:buChar char=""/>
            </a:pPr>
            <a:r>
              <a:rPr lang="pl-PL" sz="3200" b="0" strike="noStrike" spc="-1">
                <a:solidFill>
                  <a:srgbClr val="000000"/>
                </a:solidFill>
                <a:latin typeface="Arial"/>
              </a:rPr>
              <a:t>Kliknij, aby edytować format tekstu konspektu</a:t>
            </a:r>
          </a:p>
          <a:p>
            <a:pPr marL="812160" lvl="1" indent="-304560">
              <a:spcBef>
                <a:spcPts val="1134"/>
              </a:spcBef>
              <a:buClr>
                <a:srgbClr val="000000"/>
              </a:buClr>
              <a:buSzPct val="75000"/>
              <a:buFont typeface="Symbol" charset="2"/>
              <a:buChar char=""/>
            </a:pPr>
            <a:r>
              <a:rPr lang="pl-PL" sz="2800" b="0" strike="noStrike" spc="-1">
                <a:solidFill>
                  <a:srgbClr val="000000"/>
                </a:solidFill>
                <a:latin typeface="Arial"/>
              </a:rPr>
              <a:t>Drugi poziom konspektu</a:t>
            </a:r>
          </a:p>
          <a:p>
            <a:pPr marL="1218240" lvl="2" indent="-270720">
              <a:spcBef>
                <a:spcPts val="850"/>
              </a:spcBef>
              <a:buClr>
                <a:srgbClr val="000000"/>
              </a:buClr>
              <a:buSzPct val="45000"/>
              <a:buFont typeface="Wingdings" charset="2"/>
              <a:buChar char=""/>
            </a:pPr>
            <a:r>
              <a:rPr lang="pl-PL" sz="2400" b="0" strike="noStrike" spc="-1">
                <a:solidFill>
                  <a:srgbClr val="000000"/>
                </a:solidFill>
                <a:latin typeface="Arial"/>
              </a:rPr>
              <a:t>Trzeci poziom konspektu</a:t>
            </a:r>
          </a:p>
          <a:p>
            <a:pPr marL="1624320" lvl="3" indent="-203040">
              <a:spcBef>
                <a:spcPts val="567"/>
              </a:spcBef>
              <a:buClr>
                <a:srgbClr val="000000"/>
              </a:buClr>
              <a:buSzPct val="75000"/>
              <a:buFont typeface="Symbol" charset="2"/>
              <a:buChar char=""/>
            </a:pPr>
            <a:r>
              <a:rPr lang="pl-PL" sz="2000" b="0" strike="noStrike" spc="-1">
                <a:solidFill>
                  <a:srgbClr val="000000"/>
                </a:solidFill>
                <a:latin typeface="Arial"/>
              </a:rPr>
              <a:t>Czwarty poziom konspektu</a:t>
            </a:r>
          </a:p>
          <a:p>
            <a:pPr marL="2030400" lvl="4" indent="-203040">
              <a:spcBef>
                <a:spcPts val="283"/>
              </a:spcBef>
              <a:buClr>
                <a:srgbClr val="000000"/>
              </a:buClr>
              <a:buSzPct val="45000"/>
              <a:buFont typeface="Wingdings" charset="2"/>
              <a:buChar char=""/>
            </a:pPr>
            <a:r>
              <a:rPr lang="pl-PL" sz="2000" b="0" strike="noStrike" spc="-1">
                <a:solidFill>
                  <a:srgbClr val="000000"/>
                </a:solidFill>
                <a:latin typeface="Arial"/>
              </a:rPr>
              <a:t>Piąty poziom konspektu</a:t>
            </a:r>
          </a:p>
          <a:p>
            <a:pPr marL="2436480" lvl="5" indent="-203040">
              <a:spcBef>
                <a:spcPts val="283"/>
              </a:spcBef>
              <a:buClr>
                <a:srgbClr val="000000"/>
              </a:buClr>
              <a:buSzPct val="45000"/>
              <a:buFont typeface="Wingdings" charset="2"/>
              <a:buChar char=""/>
            </a:pPr>
            <a:r>
              <a:rPr lang="pl-PL" sz="2000" b="0" strike="noStrike" spc="-1">
                <a:solidFill>
                  <a:srgbClr val="000000"/>
                </a:solidFill>
                <a:latin typeface="Arial"/>
              </a:rPr>
              <a:t>Szósty poziom konspektu</a:t>
            </a:r>
          </a:p>
          <a:p>
            <a:pPr marL="2842560" lvl="6" indent="-203040">
              <a:spcBef>
                <a:spcPts val="283"/>
              </a:spcBef>
              <a:buClr>
                <a:srgbClr val="000000"/>
              </a:buClr>
              <a:buSzPct val="45000"/>
              <a:buFont typeface="Wingdings" charset="2"/>
              <a:buChar char=""/>
            </a:pPr>
            <a:r>
              <a:rPr lang="pl-PL" sz="2000" b="0" strike="noStrike" spc="-1">
                <a:solidFill>
                  <a:srgbClr val="000000"/>
                </a:solid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
        <p:cNvGrpSpPr/>
        <p:nvPr/>
      </p:nvGrpSpPr>
      <p:grpSpPr>
        <a:xfrm>
          <a:off x="0" y="0"/>
          <a:ext cx="0" cy="0"/>
          <a:chOff x="0" y="0"/>
          <a:chExt cx="0" cy="0"/>
        </a:xfrm>
      </p:grpSpPr>
      <p:sp>
        <p:nvSpPr>
          <p:cNvPr id="161" name="Google Shape;67;p11"/>
          <p:cNvSpPr/>
          <p:nvPr/>
        </p:nvSpPr>
        <p:spPr>
          <a:xfrm rot="11959200">
            <a:off x="-2323800" y="-869400"/>
            <a:ext cx="4381200" cy="438120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62" name="Google Shape;68;p11"/>
          <p:cNvSpPr/>
          <p:nvPr/>
        </p:nvSpPr>
        <p:spPr>
          <a:xfrm rot="11959200">
            <a:off x="-265680" y="-1915920"/>
            <a:ext cx="3605400" cy="360540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63" name="Google Shape;69;p11"/>
          <p:cNvSpPr/>
          <p:nvPr/>
        </p:nvSpPr>
        <p:spPr>
          <a:xfrm>
            <a:off x="5771520" y="4042440"/>
            <a:ext cx="3156120" cy="3156120"/>
          </a:xfrm>
          <a:prstGeom prst="ellipse">
            <a:avLst/>
          </a:prstGeom>
          <a:solidFill>
            <a:srgbClr val="FFFFFF">
              <a:alpha val="14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64" name="Google Shape;70;p11"/>
          <p:cNvSpPr/>
          <p:nvPr/>
        </p:nvSpPr>
        <p:spPr>
          <a:xfrm>
            <a:off x="7667280" y="1139760"/>
            <a:ext cx="4381200" cy="438120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6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pl-PL" sz="4400" b="0" strike="noStrike" spc="-1">
                <a:solidFill>
                  <a:srgbClr val="000000"/>
                </a:solidFill>
                <a:latin typeface="Arial"/>
              </a:rPr>
              <a:t>Kliknij, aby edytować format tekstu tytułu</a:t>
            </a:r>
          </a:p>
        </p:txBody>
      </p:sp>
      <p:sp>
        <p:nvSpPr>
          <p:cNvPr id="16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fontScale="94000"/>
          </a:bodyPr>
          <a:lstStyle/>
          <a:p>
            <a:pPr marL="406080" indent="-304560">
              <a:spcBef>
                <a:spcPts val="1417"/>
              </a:spcBef>
              <a:buClr>
                <a:srgbClr val="000000"/>
              </a:buClr>
              <a:buSzPct val="45000"/>
              <a:buFont typeface="Wingdings" charset="2"/>
              <a:buChar char=""/>
            </a:pPr>
            <a:r>
              <a:rPr lang="pl-PL" sz="3200" b="0" strike="noStrike" spc="-1">
                <a:solidFill>
                  <a:srgbClr val="000000"/>
                </a:solidFill>
                <a:latin typeface="Arial"/>
              </a:rPr>
              <a:t>Kliknij, aby edytować format tekstu konspektu</a:t>
            </a:r>
          </a:p>
          <a:p>
            <a:pPr marL="812160" lvl="1" indent="-304560">
              <a:spcBef>
                <a:spcPts val="1134"/>
              </a:spcBef>
              <a:buClr>
                <a:srgbClr val="000000"/>
              </a:buClr>
              <a:buSzPct val="75000"/>
              <a:buFont typeface="Symbol" charset="2"/>
              <a:buChar char=""/>
            </a:pPr>
            <a:r>
              <a:rPr lang="pl-PL" sz="2800" b="0" strike="noStrike" spc="-1">
                <a:solidFill>
                  <a:srgbClr val="000000"/>
                </a:solidFill>
                <a:latin typeface="Arial"/>
              </a:rPr>
              <a:t>Drugi poziom konspektu</a:t>
            </a:r>
          </a:p>
          <a:p>
            <a:pPr marL="1218240" lvl="2" indent="-270720">
              <a:spcBef>
                <a:spcPts val="850"/>
              </a:spcBef>
              <a:buClr>
                <a:srgbClr val="000000"/>
              </a:buClr>
              <a:buSzPct val="45000"/>
              <a:buFont typeface="Wingdings" charset="2"/>
              <a:buChar char=""/>
            </a:pPr>
            <a:r>
              <a:rPr lang="pl-PL" sz="2400" b="0" strike="noStrike" spc="-1">
                <a:solidFill>
                  <a:srgbClr val="000000"/>
                </a:solidFill>
                <a:latin typeface="Arial"/>
              </a:rPr>
              <a:t>Trzeci poziom konspektu</a:t>
            </a:r>
          </a:p>
          <a:p>
            <a:pPr marL="1624320" lvl="3" indent="-203040">
              <a:spcBef>
                <a:spcPts val="567"/>
              </a:spcBef>
              <a:buClr>
                <a:srgbClr val="000000"/>
              </a:buClr>
              <a:buSzPct val="75000"/>
              <a:buFont typeface="Symbol" charset="2"/>
              <a:buChar char=""/>
            </a:pPr>
            <a:r>
              <a:rPr lang="pl-PL" sz="2000" b="0" strike="noStrike" spc="-1">
                <a:solidFill>
                  <a:srgbClr val="000000"/>
                </a:solidFill>
                <a:latin typeface="Arial"/>
              </a:rPr>
              <a:t>Czwarty poziom konspektu</a:t>
            </a:r>
          </a:p>
          <a:p>
            <a:pPr marL="2030400" lvl="4" indent="-203040">
              <a:spcBef>
                <a:spcPts val="283"/>
              </a:spcBef>
              <a:buClr>
                <a:srgbClr val="000000"/>
              </a:buClr>
              <a:buSzPct val="45000"/>
              <a:buFont typeface="Wingdings" charset="2"/>
              <a:buChar char=""/>
            </a:pPr>
            <a:r>
              <a:rPr lang="pl-PL" sz="2000" b="0" strike="noStrike" spc="-1">
                <a:solidFill>
                  <a:srgbClr val="000000"/>
                </a:solidFill>
                <a:latin typeface="Arial"/>
              </a:rPr>
              <a:t>Piąty poziom konspektu</a:t>
            </a:r>
          </a:p>
          <a:p>
            <a:pPr marL="2436480" lvl="5" indent="-203040">
              <a:spcBef>
                <a:spcPts val="283"/>
              </a:spcBef>
              <a:buClr>
                <a:srgbClr val="000000"/>
              </a:buClr>
              <a:buSzPct val="45000"/>
              <a:buFont typeface="Wingdings" charset="2"/>
              <a:buChar char=""/>
            </a:pPr>
            <a:r>
              <a:rPr lang="pl-PL" sz="2000" b="0" strike="noStrike" spc="-1">
                <a:solidFill>
                  <a:srgbClr val="000000"/>
                </a:solidFill>
                <a:latin typeface="Arial"/>
              </a:rPr>
              <a:t>Szósty poziom konspektu</a:t>
            </a:r>
          </a:p>
          <a:p>
            <a:pPr marL="2842560" lvl="6" indent="-203040">
              <a:spcBef>
                <a:spcPts val="283"/>
              </a:spcBef>
              <a:buClr>
                <a:srgbClr val="000000"/>
              </a:buClr>
              <a:buSzPct val="45000"/>
              <a:buFont typeface="Wingdings" charset="2"/>
              <a:buChar char=""/>
            </a:pPr>
            <a:r>
              <a:rPr lang="pl-PL" sz="2000" b="0" strike="noStrike" spc="-1">
                <a:solidFill>
                  <a:srgbClr val="000000"/>
                </a:solid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4.jpeg"/><Relationship Id="rId2" Type="http://schemas.microsoft.com/office/2007/relationships/media" Target="https://www.youtube.com/embed/bsc2QkCC3uI?feature=oembed" TargetMode="External"/><Relationship Id="rId1" Type="http://schemas.openxmlformats.org/officeDocument/2006/relationships/video" Target="NULL"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1"/>
          <p:cNvSpPr/>
          <p:nvPr/>
        </p:nvSpPr>
        <p:spPr>
          <a:xfrm>
            <a:off x="1877760" y="3169919"/>
            <a:ext cx="5949360" cy="1358537"/>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gn="ctr">
              <a:lnSpc>
                <a:spcPct val="100000"/>
              </a:lnSpc>
              <a:tabLst>
                <a:tab pos="0" algn="l"/>
              </a:tabLst>
            </a:pPr>
            <a:r>
              <a:rPr lang="zxx" sz="1800" b="1" strike="noStrike" spc="-1" dirty="0">
                <a:solidFill>
                  <a:srgbClr val="363636"/>
                </a:solidFill>
                <a:latin typeface="Montserrat"/>
                <a:ea typeface="Montserrat"/>
              </a:rPr>
              <a:t>Samo-opieka i zachowanie dobrostanu emocjonalnego</a:t>
            </a:r>
            <a:endParaRPr lang="pl-PL" sz="1800" b="0" strike="noStrike" spc="-1" dirty="0">
              <a:solidFill>
                <a:srgbClr val="000000"/>
              </a:solidFill>
              <a:latin typeface="Arial"/>
            </a:endParaRPr>
          </a:p>
          <a:p>
            <a:pPr algn="ctr">
              <a:lnSpc>
                <a:spcPct val="100000"/>
              </a:lnSpc>
              <a:tabLst>
                <a:tab pos="0" algn="l"/>
              </a:tabLst>
            </a:pPr>
            <a:r>
              <a:rPr lang="zxx" sz="1800" b="1" strike="noStrike" spc="-1" dirty="0">
                <a:solidFill>
                  <a:srgbClr val="363636"/>
                </a:solidFill>
                <a:latin typeface="Montserrat"/>
                <a:ea typeface="Montserrat"/>
              </a:rPr>
              <a:t>Sesja 2.</a:t>
            </a:r>
            <a:endParaRPr lang="pl-PL" sz="1800" b="0" strike="noStrike" spc="-1" dirty="0">
              <a:solidFill>
                <a:srgbClr val="000000"/>
              </a:solidFill>
              <a:latin typeface="Arial"/>
            </a:endParaRPr>
          </a:p>
        </p:txBody>
      </p:sp>
      <p:pic>
        <p:nvPicPr>
          <p:cNvPr id="210" name="Picture 2"/>
          <p:cNvPicPr/>
          <p:nvPr/>
        </p:nvPicPr>
        <p:blipFill>
          <a:blip r:embed="rId2"/>
          <a:stretch/>
        </p:blipFill>
        <p:spPr>
          <a:xfrm>
            <a:off x="1316160" y="920880"/>
            <a:ext cx="6510960" cy="266688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
        <p:cNvGrpSpPr/>
        <p:nvPr/>
      </p:nvGrpSpPr>
      <p:grpSpPr>
        <a:xfrm>
          <a:off x="0" y="0"/>
          <a:ext cx="0" cy="0"/>
          <a:chOff x="0" y="0"/>
          <a:chExt cx="0" cy="0"/>
        </a:xfrm>
      </p:grpSpPr>
      <p:sp>
        <p:nvSpPr>
          <p:cNvPr id="251" name="PlaceHolder 1"/>
          <p:cNvSpPr>
            <a:spLocks noGrp="1"/>
          </p:cNvSpPr>
          <p:nvPr>
            <p:ph type="title"/>
          </p:nvPr>
        </p:nvSpPr>
        <p:spPr>
          <a:xfrm>
            <a:off x="1411920" y="346320"/>
            <a:ext cx="4707720" cy="849960"/>
          </a:xfrm>
          <a:prstGeom prst="rect">
            <a:avLst/>
          </a:prstGeom>
          <a:noFill/>
          <a:ln w="0">
            <a:noFill/>
          </a:ln>
        </p:spPr>
        <p:txBody>
          <a:bodyPr lIns="0" tIns="91440" rIns="0" bIns="91440" anchor="b">
            <a:noAutofit/>
          </a:bodyPr>
          <a:lstStyle/>
          <a:p>
            <a:pPr indent="0" algn="ctr">
              <a:lnSpc>
                <a:spcPct val="80000"/>
              </a:lnSpc>
              <a:buNone/>
              <a:tabLst>
                <a:tab pos="0" algn="l"/>
              </a:tabLst>
            </a:pPr>
            <a:r>
              <a:rPr lang="en" sz="4000" b="1" strike="noStrike" spc="-1">
                <a:solidFill>
                  <a:srgbClr val="29235D"/>
                </a:solidFill>
                <a:latin typeface="Barlow Condensed"/>
                <a:ea typeface="Barlow Condensed"/>
              </a:rPr>
              <a:t>Podsumowanie</a:t>
            </a:r>
            <a:endParaRPr lang="pl-PL" sz="4000" b="0" strike="noStrike" spc="-1">
              <a:solidFill>
                <a:srgbClr val="000000"/>
              </a:solidFill>
              <a:latin typeface="Arial"/>
            </a:endParaRPr>
          </a:p>
        </p:txBody>
      </p:sp>
      <p:pic>
        <p:nvPicPr>
          <p:cNvPr id="252" name="Picture 3"/>
          <p:cNvPicPr/>
          <p:nvPr/>
        </p:nvPicPr>
        <p:blipFill>
          <a:blip r:embed="rId2"/>
          <a:stretch/>
        </p:blipFill>
        <p:spPr>
          <a:xfrm>
            <a:off x="8044200" y="121680"/>
            <a:ext cx="1147680" cy="469800"/>
          </a:xfrm>
          <a:prstGeom prst="rect">
            <a:avLst/>
          </a:prstGeom>
          <a:ln w="0">
            <a:noFill/>
          </a:ln>
        </p:spPr>
      </p:pic>
      <p:pic>
        <p:nvPicPr>
          <p:cNvPr id="253" name="Picture 4" descr="Text&#10;&#10;Description automatically generated with medium confidence"/>
          <p:cNvPicPr/>
          <p:nvPr/>
        </p:nvPicPr>
        <p:blipFill>
          <a:blip r:embed="rId3"/>
          <a:stretch/>
        </p:blipFill>
        <p:spPr>
          <a:xfrm>
            <a:off x="123480" y="4797000"/>
            <a:ext cx="971640" cy="203400"/>
          </a:xfrm>
          <a:prstGeom prst="rect">
            <a:avLst/>
          </a:prstGeom>
          <a:ln w="0">
            <a:noFill/>
          </a:ln>
        </p:spPr>
      </p:pic>
      <p:sp>
        <p:nvSpPr>
          <p:cNvPr id="254" name="TextBox 1"/>
          <p:cNvSpPr/>
          <p:nvPr/>
        </p:nvSpPr>
        <p:spPr>
          <a:xfrm>
            <a:off x="1095840" y="1197000"/>
            <a:ext cx="6280920" cy="2832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IE" sz="2000" b="1" strike="noStrike" spc="-1">
                <a:solidFill>
                  <a:srgbClr val="002060"/>
                </a:solidFill>
                <a:latin typeface="Arial"/>
                <a:ea typeface="Arial"/>
              </a:rPr>
              <a:t>W tym module omówiliśmy:</a:t>
            </a:r>
            <a:endParaRPr lang="pl-PL" sz="2000" b="0" strike="noStrike" spc="-1">
              <a:solidFill>
                <a:srgbClr val="000000"/>
              </a:solidFill>
              <a:latin typeface="Arial"/>
            </a:endParaRPr>
          </a:p>
          <a:p>
            <a:pPr>
              <a:lnSpc>
                <a:spcPct val="100000"/>
              </a:lnSpc>
            </a:pPr>
            <a:endParaRPr lang="pl-PL" sz="1600" b="0" strike="noStrike" spc="-1">
              <a:solidFill>
                <a:srgbClr val="000000"/>
              </a:solidFill>
              <a:latin typeface="Arial"/>
            </a:endParaRPr>
          </a:p>
          <a:p>
            <a:pPr marL="285840" indent="-285840">
              <a:lnSpc>
                <a:spcPct val="100000"/>
              </a:lnSpc>
              <a:buClr>
                <a:srgbClr val="000000"/>
              </a:buClr>
              <a:buFont typeface="Arial"/>
              <a:buChar char="•"/>
            </a:pPr>
            <a:r>
              <a:rPr lang="en-IE" sz="1800" b="1" strike="noStrike" spc="-1">
                <a:solidFill>
                  <a:srgbClr val="FFFFFF"/>
                </a:solidFill>
                <a:latin typeface="Arial"/>
                <a:ea typeface="Arial"/>
              </a:rPr>
              <a:t>Dobre samopoczucie i jego znaczenie</a:t>
            </a:r>
            <a:endParaRPr lang="pl-PL" sz="1800" b="0" strike="noStrike" spc="-1">
              <a:solidFill>
                <a:srgbClr val="000000"/>
              </a:solidFill>
              <a:latin typeface="Arial"/>
            </a:endParaRPr>
          </a:p>
          <a:p>
            <a:pPr marL="285840" indent="-285840">
              <a:lnSpc>
                <a:spcPct val="100000"/>
              </a:lnSpc>
              <a:buClr>
                <a:srgbClr val="000000"/>
              </a:buClr>
              <a:buFont typeface="Arial"/>
              <a:buChar char="•"/>
            </a:pPr>
            <a:endParaRPr lang="pl-PL" sz="1800" b="0" strike="noStrike" spc="-1">
              <a:solidFill>
                <a:srgbClr val="000000"/>
              </a:solidFill>
              <a:latin typeface="Arial"/>
            </a:endParaRPr>
          </a:p>
          <a:p>
            <a:pPr marL="285840" indent="-285840">
              <a:lnSpc>
                <a:spcPct val="100000"/>
              </a:lnSpc>
              <a:buClr>
                <a:srgbClr val="000000"/>
              </a:buClr>
              <a:buFont typeface="Arial"/>
              <a:buChar char="•"/>
            </a:pPr>
            <a:r>
              <a:rPr lang="en-IE" sz="1800" b="1" strike="noStrike" spc="-1">
                <a:solidFill>
                  <a:srgbClr val="FFFFFF"/>
                </a:solidFill>
                <a:latin typeface="Arial"/>
                <a:ea typeface="Arial"/>
              </a:rPr>
              <a:t>Znaczenie dbania o siebie i jak znaleźć na to czas</a:t>
            </a:r>
            <a:endParaRPr lang="pl-PL" sz="1800" b="0" strike="noStrike" spc="-1">
              <a:solidFill>
                <a:srgbClr val="000000"/>
              </a:solidFill>
              <a:latin typeface="Arial"/>
            </a:endParaRPr>
          </a:p>
          <a:p>
            <a:pPr marL="285840" indent="-285840">
              <a:lnSpc>
                <a:spcPct val="100000"/>
              </a:lnSpc>
              <a:buClr>
                <a:srgbClr val="000000"/>
              </a:buClr>
              <a:buFont typeface="Arial"/>
              <a:buChar char="•"/>
            </a:pPr>
            <a:r>
              <a:rPr lang="en-IE" sz="1800" b="1" strike="noStrike" spc="-1">
                <a:solidFill>
                  <a:srgbClr val="FFFFFF"/>
                </a:solidFill>
                <a:latin typeface="Arial"/>
                <a:ea typeface="Arial"/>
              </a:rPr>
              <a:t> </a:t>
            </a:r>
            <a:endParaRPr lang="pl-PL" sz="1800" b="0" strike="noStrike" spc="-1">
              <a:solidFill>
                <a:srgbClr val="000000"/>
              </a:solidFill>
              <a:latin typeface="Arial"/>
            </a:endParaRPr>
          </a:p>
          <a:p>
            <a:pPr marL="285840" indent="-285840">
              <a:lnSpc>
                <a:spcPct val="100000"/>
              </a:lnSpc>
              <a:buClr>
                <a:srgbClr val="000000"/>
              </a:buClr>
              <a:buFont typeface="Arial"/>
              <a:buChar char="•"/>
            </a:pPr>
            <a:r>
              <a:rPr lang="en-IE" sz="1800" b="1" strike="noStrike" spc="-1">
                <a:solidFill>
                  <a:srgbClr val="FFFFFF"/>
                </a:solidFill>
                <a:latin typeface="Arial"/>
                <a:ea typeface="Arial"/>
              </a:rPr>
              <a:t>5 sposobów na dobre samopoczucie	</a:t>
            </a:r>
            <a:endParaRPr lang="pl-PL" sz="1800" b="0" strike="noStrike" spc="-1">
              <a:solidFill>
                <a:srgbClr val="000000"/>
              </a:solidFill>
              <a:latin typeface="Arial"/>
            </a:endParaRPr>
          </a:p>
          <a:p>
            <a:pPr marL="285840" indent="-285840">
              <a:lnSpc>
                <a:spcPct val="100000"/>
              </a:lnSpc>
              <a:buClr>
                <a:srgbClr val="000000"/>
              </a:buClr>
              <a:buFont typeface="Arial"/>
              <a:buChar char="•"/>
            </a:pPr>
            <a:endParaRPr lang="pl-PL" sz="1800" b="0" strike="noStrike" spc="-1">
              <a:solidFill>
                <a:srgbClr val="000000"/>
              </a:solidFill>
              <a:latin typeface="Arial"/>
            </a:endParaRPr>
          </a:p>
          <a:p>
            <a:pPr marL="285840" indent="-285840">
              <a:lnSpc>
                <a:spcPct val="100000"/>
              </a:lnSpc>
              <a:buClr>
                <a:srgbClr val="000000"/>
              </a:buClr>
              <a:buFont typeface="Arial"/>
              <a:buChar char="•"/>
            </a:pPr>
            <a:r>
              <a:rPr lang="en-IE" sz="1800" b="1" strike="noStrike" spc="-1">
                <a:solidFill>
                  <a:srgbClr val="FFFFFF"/>
                </a:solidFill>
                <a:latin typeface="Arial"/>
                <a:ea typeface="Arial"/>
              </a:rPr>
              <a:t>Korzyści płynące z planowania działań w celu poprawy dobrostanu</a:t>
            </a:r>
            <a:endParaRPr lang="pl-PL" sz="18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Picture 13"/>
          <p:cNvPicPr/>
          <p:nvPr/>
        </p:nvPicPr>
        <p:blipFill>
          <a:blip r:embed="rId2"/>
          <a:stretch/>
        </p:blipFill>
        <p:spPr>
          <a:xfrm>
            <a:off x="2413440" y="2221920"/>
            <a:ext cx="3981240" cy="2189520"/>
          </a:xfrm>
          <a:prstGeom prst="rect">
            <a:avLst/>
          </a:prstGeom>
          <a:ln w="0">
            <a:noFill/>
          </a:ln>
        </p:spPr>
      </p:pic>
      <p:pic>
        <p:nvPicPr>
          <p:cNvPr id="256" name="Picture 15"/>
          <p:cNvPicPr/>
          <p:nvPr/>
        </p:nvPicPr>
        <p:blipFill>
          <a:blip r:embed="rId3"/>
          <a:stretch/>
        </p:blipFill>
        <p:spPr>
          <a:xfrm>
            <a:off x="2304000" y="356400"/>
            <a:ext cx="4553280" cy="1865160"/>
          </a:xfrm>
          <a:prstGeom prst="rect">
            <a:avLst/>
          </a:prstGeom>
          <a:ln w="0">
            <a:noFill/>
          </a:ln>
        </p:spPr>
      </p:pic>
      <p:pic>
        <p:nvPicPr>
          <p:cNvPr id="257" name="Picture 17" descr="Text&#10;&#10;Description automatically generated with medium confidence"/>
          <p:cNvPicPr/>
          <p:nvPr/>
        </p:nvPicPr>
        <p:blipFill>
          <a:blip r:embed="rId4"/>
          <a:stretch/>
        </p:blipFill>
        <p:spPr>
          <a:xfrm>
            <a:off x="108720" y="4739040"/>
            <a:ext cx="1401840" cy="293400"/>
          </a:xfrm>
          <a:prstGeom prst="rect">
            <a:avLst/>
          </a:prstGeom>
          <a:ln w="0">
            <a:noFill/>
          </a:ln>
        </p:spPr>
      </p:pic>
      <p:sp>
        <p:nvSpPr>
          <p:cNvPr id="258" name="TextBox 19"/>
          <p:cNvSpPr/>
          <p:nvPr/>
        </p:nvSpPr>
        <p:spPr>
          <a:xfrm>
            <a:off x="2286000" y="4694760"/>
            <a:ext cx="45712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800" b="0" strike="noStrike" spc="-1" baseline="30000">
                <a:solidFill>
                  <a:srgbClr val="000000"/>
                </a:solidFill>
                <a:latin typeface="Noto Sans"/>
                <a:ea typeface="Arial"/>
              </a:rPr>
              <a:t>“The European Commission’s support of this publication does not constitute an endorsement of the contents, which reflect the views only of the authors, and the Commission can not be held responsible for any use which may be made of the information therein.” </a:t>
            </a:r>
            <a:endParaRPr lang="pl-PL" sz="800" b="0" strike="noStrike" spc="-1">
              <a:solidFill>
                <a:srgbClr val="000000"/>
              </a:solidFill>
              <a:latin typeface="Arial"/>
            </a:endParaRPr>
          </a:p>
          <a:p>
            <a:pPr algn="ctr">
              <a:lnSpc>
                <a:spcPct val="100000"/>
              </a:lnSpc>
            </a:pPr>
            <a:r>
              <a:rPr lang="en-GB" sz="800" b="0" strike="noStrike" spc="-1" baseline="30000">
                <a:solidFill>
                  <a:srgbClr val="000000"/>
                </a:solidFill>
                <a:latin typeface="Noto Sans"/>
                <a:ea typeface="Arial"/>
              </a:rPr>
              <a:t>Project Number: </a:t>
            </a:r>
            <a:r>
              <a:rPr lang="en-GB" sz="800" b="1" strike="noStrike" spc="-1" baseline="30000">
                <a:solidFill>
                  <a:srgbClr val="000000"/>
                </a:solidFill>
                <a:latin typeface="Noto Sans"/>
                <a:ea typeface="Arial"/>
              </a:rPr>
              <a:t>KA220-ADU-07F8F183</a:t>
            </a:r>
            <a:endParaRPr lang="pl-PL" sz="8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
        <p:cNvGrpSpPr/>
        <p:nvPr/>
      </p:nvGrpSpPr>
      <p:grpSpPr>
        <a:xfrm>
          <a:off x="0" y="0"/>
          <a:ext cx="0" cy="0"/>
          <a:chOff x="0" y="0"/>
          <a:chExt cx="0" cy="0"/>
        </a:xfrm>
      </p:grpSpPr>
      <p:sp>
        <p:nvSpPr>
          <p:cNvPr id="211" name="PlaceHolder 1"/>
          <p:cNvSpPr>
            <a:spLocks noGrp="1"/>
          </p:cNvSpPr>
          <p:nvPr>
            <p:ph/>
          </p:nvPr>
        </p:nvSpPr>
        <p:spPr>
          <a:xfrm>
            <a:off x="609480" y="1437480"/>
            <a:ext cx="6230880" cy="2058840"/>
          </a:xfrm>
          <a:prstGeom prst="rect">
            <a:avLst/>
          </a:prstGeom>
          <a:noFill/>
          <a:ln w="0">
            <a:noFill/>
          </a:ln>
        </p:spPr>
        <p:txBody>
          <a:bodyPr lIns="90000" tIns="91440" rIns="90000" bIns="91440" anchor="t">
            <a:noAutofit/>
          </a:bodyPr>
          <a:lstStyle/>
          <a:p>
            <a:pPr marL="457200" indent="-317520">
              <a:lnSpc>
                <a:spcPct val="100000"/>
              </a:lnSpc>
              <a:buClr>
                <a:srgbClr val="211A57"/>
              </a:buClr>
              <a:buFont typeface="Libre Franklin"/>
              <a:buChar char="●"/>
            </a:pPr>
            <a:r>
              <a:rPr lang="en-US" sz="2000" b="1" strike="noStrike" spc="-1">
                <a:solidFill>
                  <a:srgbClr val="211A57"/>
                </a:solidFill>
                <a:latin typeface="Libre Franklin"/>
                <a:ea typeface="Libre Franklin"/>
              </a:rPr>
              <a:t>Czym jest dobrostan</a:t>
            </a:r>
            <a:br>
              <a:rPr sz="2000"/>
            </a:br>
            <a:r>
              <a:rPr lang="en-US" sz="2000" b="1" strike="noStrike" spc="-1">
                <a:solidFill>
                  <a:srgbClr val="211A57"/>
                </a:solidFill>
                <a:latin typeface="Libre Franklin"/>
                <a:ea typeface="Libre Franklin"/>
              </a:rPr>
              <a:t> </a:t>
            </a:r>
            <a:endParaRPr lang="pl-PL" sz="2000" b="0" strike="noStrike" spc="-1">
              <a:solidFill>
                <a:srgbClr val="000000"/>
              </a:solidFill>
              <a:latin typeface="Arial"/>
            </a:endParaRPr>
          </a:p>
          <a:p>
            <a:pPr marL="457200" indent="-317520">
              <a:lnSpc>
                <a:spcPct val="100000"/>
              </a:lnSpc>
              <a:buClr>
                <a:srgbClr val="211A57"/>
              </a:buClr>
              <a:buFont typeface="Libre Franklin"/>
              <a:buChar char="●"/>
            </a:pPr>
            <a:r>
              <a:rPr lang="en-US" sz="2000" b="1" strike="noStrike" spc="-1">
                <a:solidFill>
                  <a:srgbClr val="211A57"/>
                </a:solidFill>
                <a:latin typeface="Libre Franklin"/>
                <a:ea typeface="Libre Franklin"/>
              </a:rPr>
              <a:t>Czym jest skala dobrostanu</a:t>
            </a:r>
            <a:endParaRPr lang="pl-PL" sz="2000" b="0" strike="noStrike" spc="-1">
              <a:solidFill>
                <a:srgbClr val="000000"/>
              </a:solidFill>
              <a:latin typeface="Arial"/>
            </a:endParaRPr>
          </a:p>
          <a:p>
            <a:pPr marL="139680" indent="0">
              <a:lnSpc>
                <a:spcPct val="100000"/>
              </a:lnSpc>
              <a:buNone/>
              <a:tabLst>
                <a:tab pos="0" algn="l"/>
              </a:tabLst>
            </a:pPr>
            <a:endParaRPr lang="pl-PL" sz="2000" b="0" strike="noStrike" spc="-1">
              <a:solidFill>
                <a:srgbClr val="000000"/>
              </a:solidFill>
              <a:latin typeface="Arial"/>
            </a:endParaRPr>
          </a:p>
          <a:p>
            <a:pPr marL="457200" indent="-317520">
              <a:lnSpc>
                <a:spcPct val="100000"/>
              </a:lnSpc>
              <a:buClr>
                <a:srgbClr val="211A57"/>
              </a:buClr>
              <a:buFont typeface="Libre Franklin"/>
              <a:buChar char="●"/>
              <a:tabLst>
                <a:tab pos="0" algn="l"/>
              </a:tabLst>
            </a:pPr>
            <a:r>
              <a:rPr lang="en-IE" sz="2000" b="1" strike="noStrike" spc="-1">
                <a:solidFill>
                  <a:srgbClr val="211A57"/>
                </a:solidFill>
                <a:latin typeface="Libre Franklin"/>
                <a:ea typeface="Libre Franklin"/>
              </a:rPr>
              <a:t>Samo-zaopiekowanie i jego znaczenie</a:t>
            </a:r>
            <a:endParaRPr lang="pl-PL" sz="2000" b="0" strike="noStrike" spc="-1">
              <a:solidFill>
                <a:srgbClr val="000000"/>
              </a:solidFill>
              <a:latin typeface="Arial"/>
            </a:endParaRPr>
          </a:p>
          <a:p>
            <a:pPr indent="0">
              <a:lnSpc>
                <a:spcPct val="100000"/>
              </a:lnSpc>
              <a:buNone/>
              <a:tabLst>
                <a:tab pos="0" algn="l"/>
              </a:tabLst>
            </a:pPr>
            <a:endParaRPr lang="pl-PL" sz="2000" b="0" strike="noStrike" spc="-1">
              <a:solidFill>
                <a:srgbClr val="000000"/>
              </a:solidFill>
              <a:latin typeface="Arial"/>
            </a:endParaRPr>
          </a:p>
          <a:p>
            <a:pPr indent="0">
              <a:lnSpc>
                <a:spcPct val="100000"/>
              </a:lnSpc>
              <a:buNone/>
              <a:tabLst>
                <a:tab pos="0" algn="l"/>
              </a:tabLst>
            </a:pPr>
            <a:endParaRPr lang="pl-PL" sz="2000" b="0" strike="noStrike" spc="-1">
              <a:solidFill>
                <a:srgbClr val="000000"/>
              </a:solidFill>
              <a:latin typeface="Arial"/>
            </a:endParaRPr>
          </a:p>
          <a:p>
            <a:pPr marL="139680" indent="0">
              <a:lnSpc>
                <a:spcPct val="100000"/>
              </a:lnSpc>
              <a:spcBef>
                <a:spcPts val="1001"/>
              </a:spcBef>
              <a:buNone/>
              <a:tabLst>
                <a:tab pos="0" algn="l"/>
              </a:tabLst>
            </a:pPr>
            <a:endParaRPr lang="pl-PL" sz="2000" b="0" strike="noStrike" spc="-1">
              <a:solidFill>
                <a:srgbClr val="000000"/>
              </a:solidFill>
              <a:latin typeface="Arial"/>
            </a:endParaRPr>
          </a:p>
          <a:p>
            <a:pPr marL="139680" indent="0">
              <a:lnSpc>
                <a:spcPct val="100000"/>
              </a:lnSpc>
              <a:spcBef>
                <a:spcPts val="1001"/>
              </a:spcBef>
              <a:buNone/>
              <a:tabLst>
                <a:tab pos="0" algn="l"/>
              </a:tabLst>
            </a:pPr>
            <a:endParaRPr lang="pl-PL" sz="1400" b="0" strike="noStrike" spc="-1">
              <a:solidFill>
                <a:srgbClr val="000000"/>
              </a:solidFill>
              <a:latin typeface="Arial"/>
            </a:endParaRPr>
          </a:p>
        </p:txBody>
      </p:sp>
      <p:sp>
        <p:nvSpPr>
          <p:cNvPr id="212" name="PlaceHolder 2"/>
          <p:cNvSpPr>
            <a:spLocks noGrp="1"/>
          </p:cNvSpPr>
          <p:nvPr>
            <p:ph type="title"/>
          </p:nvPr>
        </p:nvSpPr>
        <p:spPr>
          <a:xfrm>
            <a:off x="804240" y="431280"/>
            <a:ext cx="5982840" cy="1005480"/>
          </a:xfrm>
          <a:prstGeom prst="rect">
            <a:avLst/>
          </a:prstGeom>
          <a:noFill/>
          <a:ln w="0">
            <a:noFill/>
          </a:ln>
        </p:spPr>
        <p:txBody>
          <a:bodyPr lIns="90000" tIns="91440" rIns="90000" bIns="91440" anchor="t">
            <a:noAutofit/>
          </a:bodyPr>
          <a:lstStyle/>
          <a:p>
            <a:pPr indent="0">
              <a:lnSpc>
                <a:spcPct val="100000"/>
              </a:lnSpc>
              <a:buNone/>
              <a:tabLst>
                <a:tab pos="0" algn="l"/>
              </a:tabLst>
            </a:pPr>
            <a:r>
              <a:rPr lang="en-IE" sz="3200" b="1" strike="noStrike" spc="-1">
                <a:solidFill>
                  <a:srgbClr val="211A57"/>
                </a:solidFill>
                <a:latin typeface="Barlow Condensed"/>
                <a:ea typeface="Barlow Condensed"/>
              </a:rPr>
              <a:t>W poprzedniej sesji omówiliśmy</a:t>
            </a:r>
            <a:endParaRPr lang="pl-PL" sz="3200" b="0" strike="noStrike" spc="-1">
              <a:solidFill>
                <a:srgbClr val="000000"/>
              </a:solidFill>
              <a:latin typeface="Arial"/>
            </a:endParaRPr>
          </a:p>
        </p:txBody>
      </p:sp>
      <p:sp>
        <p:nvSpPr>
          <p:cNvPr id="213" name="Google Shape;363;p40"/>
          <p:cNvSpPr/>
          <p:nvPr/>
        </p:nvSpPr>
        <p:spPr>
          <a:xfrm>
            <a:off x="7671600" y="2964240"/>
            <a:ext cx="2521440" cy="252144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214" name="Google Shape;364;p40"/>
          <p:cNvSpPr/>
          <p:nvPr/>
        </p:nvSpPr>
        <p:spPr>
          <a:xfrm>
            <a:off x="7319160" y="2347560"/>
            <a:ext cx="4092840" cy="409284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215" name="Google Shape;365;p40"/>
          <p:cNvSpPr/>
          <p:nvPr/>
        </p:nvSpPr>
        <p:spPr>
          <a:xfrm>
            <a:off x="7216560" y="-817560"/>
            <a:ext cx="2253960" cy="225396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pic>
        <p:nvPicPr>
          <p:cNvPr id="216" name="Picture 8"/>
          <p:cNvPicPr/>
          <p:nvPr/>
        </p:nvPicPr>
        <p:blipFill>
          <a:blip r:embed="rId2"/>
          <a:stretch/>
        </p:blipFill>
        <p:spPr>
          <a:xfrm>
            <a:off x="8044200" y="121680"/>
            <a:ext cx="1147680" cy="469800"/>
          </a:xfrm>
          <a:prstGeom prst="rect">
            <a:avLst/>
          </a:prstGeom>
          <a:ln w="0">
            <a:noFill/>
          </a:ln>
        </p:spPr>
      </p:pic>
      <p:pic>
        <p:nvPicPr>
          <p:cNvPr id="217" name="Picture 9" descr="Text&#10;&#10;Description automatically generated with medium confidence"/>
          <p:cNvPicPr/>
          <p:nvPr/>
        </p:nvPicPr>
        <p:blipFill>
          <a:blip r:embed="rId3"/>
          <a:stretch/>
        </p:blipFill>
        <p:spPr>
          <a:xfrm>
            <a:off x="123480" y="4797000"/>
            <a:ext cx="971640" cy="2034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
        <p:cNvGrpSpPr/>
        <p:nvPr/>
      </p:nvGrpSpPr>
      <p:grpSpPr>
        <a:xfrm>
          <a:off x="0" y="0"/>
          <a:ext cx="0" cy="0"/>
          <a:chOff x="0" y="0"/>
          <a:chExt cx="0" cy="0"/>
        </a:xfrm>
      </p:grpSpPr>
      <p:sp>
        <p:nvSpPr>
          <p:cNvPr id="218" name="PlaceHolder 1"/>
          <p:cNvSpPr>
            <a:spLocks noGrp="1"/>
          </p:cNvSpPr>
          <p:nvPr>
            <p:ph/>
          </p:nvPr>
        </p:nvSpPr>
        <p:spPr>
          <a:xfrm>
            <a:off x="540000" y="1577880"/>
            <a:ext cx="6708960" cy="2526480"/>
          </a:xfrm>
          <a:prstGeom prst="rect">
            <a:avLst/>
          </a:prstGeom>
          <a:noFill/>
          <a:ln w="0">
            <a:noFill/>
          </a:ln>
        </p:spPr>
        <p:txBody>
          <a:bodyPr lIns="90000" tIns="91440" rIns="90000" bIns="91440" anchor="t">
            <a:noAutofit/>
          </a:bodyPr>
          <a:lstStyle/>
          <a:p>
            <a:pPr marL="457200" indent="-317520">
              <a:lnSpc>
                <a:spcPct val="100000"/>
              </a:lnSpc>
              <a:buClr>
                <a:srgbClr val="211A57"/>
              </a:buClr>
              <a:buFont typeface="Libre Franklin"/>
              <a:buChar char="●"/>
            </a:pPr>
            <a:r>
              <a:rPr lang="en-US" sz="2000" b="1" strike="noStrike" spc="-1">
                <a:solidFill>
                  <a:srgbClr val="211A57"/>
                </a:solidFill>
                <a:latin typeface="Libre Franklin"/>
                <a:ea typeface="Libre Franklin"/>
              </a:rPr>
              <a:t>5 sposobów na dobre samopoczucie</a:t>
            </a:r>
            <a:endParaRPr lang="pl-PL" sz="2000" b="0" strike="noStrike" spc="-1">
              <a:solidFill>
                <a:srgbClr val="000000"/>
              </a:solidFill>
              <a:latin typeface="Arial"/>
            </a:endParaRPr>
          </a:p>
          <a:p>
            <a:pPr marL="457200" indent="0">
              <a:lnSpc>
                <a:spcPct val="100000"/>
              </a:lnSpc>
              <a:buNone/>
            </a:pPr>
            <a:endParaRPr lang="pl-PL" sz="2000" b="0" strike="noStrike" spc="-1">
              <a:solidFill>
                <a:srgbClr val="000000"/>
              </a:solidFill>
              <a:latin typeface="Arial"/>
            </a:endParaRPr>
          </a:p>
          <a:p>
            <a:pPr marL="457200" indent="-317520">
              <a:lnSpc>
                <a:spcPct val="100000"/>
              </a:lnSpc>
              <a:buClr>
                <a:srgbClr val="211A57"/>
              </a:buClr>
              <a:buFont typeface="Libre Franklin"/>
              <a:buChar char="●"/>
            </a:pPr>
            <a:r>
              <a:rPr lang="en-US" sz="2000" b="1" strike="noStrike" spc="-1">
                <a:solidFill>
                  <a:srgbClr val="211A57"/>
                </a:solidFill>
                <a:latin typeface="Libre Franklin"/>
                <a:ea typeface="Libre Franklin"/>
              </a:rPr>
              <a:t>Znaczenie strategii samoopieki</a:t>
            </a:r>
            <a:endParaRPr lang="pl-PL" sz="2000" b="0" strike="noStrike" spc="-1">
              <a:solidFill>
                <a:srgbClr val="000000"/>
              </a:solidFill>
              <a:latin typeface="Arial"/>
            </a:endParaRPr>
          </a:p>
          <a:p>
            <a:pPr marL="457200" indent="0">
              <a:lnSpc>
                <a:spcPct val="100000"/>
              </a:lnSpc>
              <a:buNone/>
            </a:pPr>
            <a:endParaRPr lang="pl-PL" sz="2000" b="0" strike="noStrike" spc="-1">
              <a:solidFill>
                <a:srgbClr val="000000"/>
              </a:solidFill>
              <a:latin typeface="Arial"/>
            </a:endParaRPr>
          </a:p>
          <a:p>
            <a:pPr marL="457200" indent="-317520">
              <a:lnSpc>
                <a:spcPct val="100000"/>
              </a:lnSpc>
              <a:buClr>
                <a:srgbClr val="211A57"/>
              </a:buClr>
              <a:buFont typeface="Libre Franklin"/>
              <a:buChar char="●"/>
            </a:pPr>
            <a:r>
              <a:rPr lang="en-US" sz="2000" b="1" strike="noStrike" spc="-1">
                <a:solidFill>
                  <a:srgbClr val="211A57"/>
                </a:solidFill>
                <a:latin typeface="Libre Franklin"/>
                <a:ea typeface="Libre Franklin"/>
              </a:rPr>
              <a:t>Tworzenie własnego planu dbania o siebie</a:t>
            </a:r>
            <a:endParaRPr lang="pl-PL" sz="2000" b="0" strike="noStrike" spc="-1">
              <a:solidFill>
                <a:srgbClr val="000000"/>
              </a:solidFill>
              <a:latin typeface="Arial"/>
            </a:endParaRPr>
          </a:p>
          <a:p>
            <a:pPr marL="457200" indent="0">
              <a:lnSpc>
                <a:spcPct val="100000"/>
              </a:lnSpc>
              <a:buNone/>
            </a:pPr>
            <a:endParaRPr lang="pl-PL" sz="2000" b="0" strike="noStrike" spc="-1">
              <a:solidFill>
                <a:srgbClr val="000000"/>
              </a:solidFill>
              <a:latin typeface="Arial"/>
            </a:endParaRPr>
          </a:p>
          <a:p>
            <a:pPr marL="457200" indent="-317520">
              <a:lnSpc>
                <a:spcPct val="100000"/>
              </a:lnSpc>
              <a:buClr>
                <a:srgbClr val="211A57"/>
              </a:buClr>
              <a:buFont typeface="Libre Franklin"/>
              <a:buChar char="●"/>
            </a:pPr>
            <a:r>
              <a:rPr lang="en-US" sz="2000" b="1" strike="noStrike" spc="-1">
                <a:solidFill>
                  <a:srgbClr val="211A57"/>
                </a:solidFill>
                <a:latin typeface="Libre Franklin"/>
                <a:ea typeface="Libre Franklin"/>
              </a:rPr>
              <a:t>Czym jest plan poprawy dobrostanu i jak go stworzyć</a:t>
            </a:r>
            <a:endParaRPr lang="pl-PL" sz="2000" b="0" strike="noStrike" spc="-1">
              <a:solidFill>
                <a:srgbClr val="000000"/>
              </a:solidFill>
              <a:latin typeface="Arial"/>
            </a:endParaRPr>
          </a:p>
          <a:p>
            <a:pPr marL="457200" indent="0">
              <a:lnSpc>
                <a:spcPct val="100000"/>
              </a:lnSpc>
              <a:buNone/>
            </a:pPr>
            <a:endParaRPr lang="pl-PL" sz="2000" b="0" strike="noStrike" spc="-1">
              <a:solidFill>
                <a:srgbClr val="000000"/>
              </a:solidFill>
              <a:latin typeface="Arial"/>
            </a:endParaRPr>
          </a:p>
        </p:txBody>
      </p:sp>
      <p:sp>
        <p:nvSpPr>
          <p:cNvPr id="219" name="PlaceHolder 2"/>
          <p:cNvSpPr>
            <a:spLocks noGrp="1"/>
          </p:cNvSpPr>
          <p:nvPr>
            <p:ph type="title"/>
          </p:nvPr>
        </p:nvSpPr>
        <p:spPr>
          <a:xfrm>
            <a:off x="804240" y="431280"/>
            <a:ext cx="5982840" cy="1005480"/>
          </a:xfrm>
          <a:prstGeom prst="rect">
            <a:avLst/>
          </a:prstGeom>
          <a:noFill/>
          <a:ln w="0">
            <a:noFill/>
          </a:ln>
        </p:spPr>
        <p:txBody>
          <a:bodyPr lIns="90000" tIns="91440" rIns="90000" bIns="91440" anchor="t">
            <a:noAutofit/>
          </a:bodyPr>
          <a:lstStyle/>
          <a:p>
            <a:pPr indent="0">
              <a:lnSpc>
                <a:spcPct val="100000"/>
              </a:lnSpc>
              <a:buNone/>
              <a:tabLst>
                <a:tab pos="0" algn="l"/>
              </a:tabLst>
            </a:pPr>
            <a:r>
              <a:rPr lang="en-IE" sz="3200" b="1" strike="noStrike" spc="-1">
                <a:solidFill>
                  <a:srgbClr val="211A57"/>
                </a:solidFill>
                <a:latin typeface="Barlow Condensed"/>
                <a:ea typeface="Barlow Condensed"/>
              </a:rPr>
              <a:t>W tej sesji omówimy</a:t>
            </a:r>
            <a:endParaRPr lang="pl-PL" sz="3200" b="0" strike="noStrike" spc="-1">
              <a:solidFill>
                <a:srgbClr val="000000"/>
              </a:solidFill>
              <a:latin typeface="Arial"/>
            </a:endParaRPr>
          </a:p>
        </p:txBody>
      </p:sp>
      <p:sp>
        <p:nvSpPr>
          <p:cNvPr id="220" name="Google Shape;363;p40"/>
          <p:cNvSpPr/>
          <p:nvPr/>
        </p:nvSpPr>
        <p:spPr>
          <a:xfrm>
            <a:off x="7671600" y="2964240"/>
            <a:ext cx="2521440" cy="252144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221" name="Google Shape;364;p40"/>
          <p:cNvSpPr/>
          <p:nvPr/>
        </p:nvSpPr>
        <p:spPr>
          <a:xfrm>
            <a:off x="7319160" y="2347560"/>
            <a:ext cx="4092840" cy="409284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222" name="Google Shape;365;p40"/>
          <p:cNvSpPr/>
          <p:nvPr/>
        </p:nvSpPr>
        <p:spPr>
          <a:xfrm>
            <a:off x="7216560" y="-817560"/>
            <a:ext cx="2253960" cy="225396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pic>
        <p:nvPicPr>
          <p:cNvPr id="223" name="Picture 8"/>
          <p:cNvPicPr/>
          <p:nvPr/>
        </p:nvPicPr>
        <p:blipFill>
          <a:blip r:embed="rId2"/>
          <a:stretch/>
        </p:blipFill>
        <p:spPr>
          <a:xfrm>
            <a:off x="8044200" y="121680"/>
            <a:ext cx="1147680" cy="469800"/>
          </a:xfrm>
          <a:prstGeom prst="rect">
            <a:avLst/>
          </a:prstGeom>
          <a:ln w="0">
            <a:noFill/>
          </a:ln>
        </p:spPr>
      </p:pic>
      <p:pic>
        <p:nvPicPr>
          <p:cNvPr id="224" name="Picture 9" descr="Text&#10;&#10;Description automatically generated with medium confidence"/>
          <p:cNvPicPr/>
          <p:nvPr/>
        </p:nvPicPr>
        <p:blipFill>
          <a:blip r:embed="rId3"/>
          <a:stretch/>
        </p:blipFill>
        <p:spPr>
          <a:xfrm>
            <a:off x="123480" y="4797000"/>
            <a:ext cx="971640" cy="20340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
        <p:cNvGrpSpPr/>
        <p:nvPr/>
      </p:nvGrpSpPr>
      <p:grpSpPr>
        <a:xfrm>
          <a:off x="0" y="0"/>
          <a:ext cx="0" cy="0"/>
          <a:chOff x="0" y="0"/>
          <a:chExt cx="0" cy="0"/>
        </a:xfrm>
      </p:grpSpPr>
      <p:sp>
        <p:nvSpPr>
          <p:cNvPr id="225" name="PlaceHolder 1"/>
          <p:cNvSpPr>
            <a:spLocks noGrp="1"/>
          </p:cNvSpPr>
          <p:nvPr>
            <p:ph type="title"/>
          </p:nvPr>
        </p:nvSpPr>
        <p:spPr>
          <a:xfrm>
            <a:off x="570600" y="387720"/>
            <a:ext cx="7598160" cy="819720"/>
          </a:xfrm>
          <a:prstGeom prst="rect">
            <a:avLst/>
          </a:prstGeom>
          <a:noFill/>
          <a:ln w="0">
            <a:noFill/>
          </a:ln>
        </p:spPr>
        <p:txBody>
          <a:bodyPr lIns="90000" tIns="91440" rIns="90000" bIns="91440" anchor="t">
            <a:noAutofit/>
          </a:bodyPr>
          <a:lstStyle/>
          <a:p>
            <a:pPr indent="0" algn="ctr">
              <a:lnSpc>
                <a:spcPct val="100000"/>
              </a:lnSpc>
              <a:buNone/>
              <a:tabLst>
                <a:tab pos="0" algn="l"/>
              </a:tabLst>
            </a:pPr>
            <a:r>
              <a:rPr lang="en-IE" sz="3200" b="1" strike="noStrike" spc="-1" dirty="0">
                <a:solidFill>
                  <a:srgbClr val="EE118A"/>
                </a:solidFill>
                <a:latin typeface="Barlow Condensed"/>
                <a:ea typeface="Barlow Condensed"/>
              </a:rPr>
              <a:t>5 </a:t>
            </a:r>
            <a:r>
              <a:rPr lang="pl-PL" sz="3200" b="1" strike="noStrike" spc="-1" dirty="0">
                <a:solidFill>
                  <a:srgbClr val="EE118A"/>
                </a:solidFill>
                <a:latin typeface="Barlow Condensed"/>
                <a:ea typeface="Barlow Condensed"/>
              </a:rPr>
              <a:t>Sposobów na Dobre Samopoczucie</a:t>
            </a:r>
            <a:endParaRPr lang="pl-PL" sz="3200" b="0" strike="noStrike" spc="-1" dirty="0">
              <a:solidFill>
                <a:srgbClr val="000000"/>
              </a:solidFill>
              <a:latin typeface="Arial"/>
            </a:endParaRPr>
          </a:p>
        </p:txBody>
      </p:sp>
      <p:pic>
        <p:nvPicPr>
          <p:cNvPr id="226" name="Picture 10"/>
          <p:cNvPicPr/>
          <p:nvPr/>
        </p:nvPicPr>
        <p:blipFill>
          <a:blip r:embed="rId5"/>
          <a:stretch/>
        </p:blipFill>
        <p:spPr>
          <a:xfrm>
            <a:off x="8044200" y="121680"/>
            <a:ext cx="1147680" cy="469800"/>
          </a:xfrm>
          <a:prstGeom prst="rect">
            <a:avLst/>
          </a:prstGeom>
          <a:ln w="0">
            <a:noFill/>
          </a:ln>
        </p:spPr>
      </p:pic>
      <p:pic>
        <p:nvPicPr>
          <p:cNvPr id="227" name="Picture 11" descr="Text&#10;&#10;Description automatically generated with medium confidence"/>
          <p:cNvPicPr/>
          <p:nvPr/>
        </p:nvPicPr>
        <p:blipFill>
          <a:blip r:embed="rId6"/>
          <a:stretch/>
        </p:blipFill>
        <p:spPr>
          <a:xfrm>
            <a:off x="123480" y="4797000"/>
            <a:ext cx="971640" cy="203400"/>
          </a:xfrm>
          <a:prstGeom prst="rect">
            <a:avLst/>
          </a:prstGeom>
          <a:ln w="0">
            <a:noFill/>
          </a:ln>
        </p:spPr>
      </p:pic>
      <p:sp>
        <p:nvSpPr>
          <p:cNvPr id="228" name="TextBox 19"/>
          <p:cNvSpPr/>
          <p:nvPr/>
        </p:nvSpPr>
        <p:spPr>
          <a:xfrm>
            <a:off x="420480" y="1205640"/>
            <a:ext cx="3643560" cy="339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en-US" sz="1400" b="1" strike="noStrike" spc="-1" dirty="0">
                <a:solidFill>
                  <a:srgbClr val="FFFFFF"/>
                </a:solidFill>
                <a:latin typeface="Arial"/>
                <a:ea typeface="Arial"/>
              </a:rPr>
              <a:t>5 </a:t>
            </a:r>
            <a:r>
              <a:rPr lang="en-US" sz="1400" b="1" strike="noStrike" spc="-1" dirty="0" err="1">
                <a:solidFill>
                  <a:srgbClr val="FFFFFF"/>
                </a:solidFill>
                <a:latin typeface="Arial"/>
                <a:ea typeface="Arial"/>
              </a:rPr>
              <a:t>sposobów</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na</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dobre</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samopoczucie</a:t>
            </a:r>
            <a:r>
              <a:rPr lang="en-US" sz="1400" b="1" strike="noStrike" spc="-1" dirty="0">
                <a:solidFill>
                  <a:srgbClr val="FFFFFF"/>
                </a:solidFill>
                <a:latin typeface="Arial"/>
                <a:ea typeface="Arial"/>
              </a:rPr>
              <a:t> to </a:t>
            </a:r>
            <a:r>
              <a:rPr lang="en-US" sz="1400" b="1" strike="noStrike" spc="-1" dirty="0" err="1">
                <a:solidFill>
                  <a:srgbClr val="FFFFFF"/>
                </a:solidFill>
                <a:latin typeface="Arial"/>
                <a:ea typeface="Arial"/>
              </a:rPr>
              <a:t>proste</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działania</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które</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możemy</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wykonywać</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każdego</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dnia</a:t>
            </a:r>
            <a:r>
              <a:rPr lang="en-US" sz="1400" b="1" strike="noStrike" spc="-1" dirty="0">
                <a:solidFill>
                  <a:srgbClr val="FFFFFF"/>
                </a:solidFill>
                <a:latin typeface="Arial"/>
                <a:ea typeface="Arial"/>
              </a:rPr>
              <a:t>, aby </a:t>
            </a:r>
            <a:r>
              <a:rPr lang="en-US" sz="1400" b="1" strike="noStrike" spc="-1" dirty="0" err="1">
                <a:solidFill>
                  <a:srgbClr val="FFFFFF"/>
                </a:solidFill>
                <a:latin typeface="Arial"/>
                <a:ea typeface="Arial"/>
              </a:rPr>
              <a:t>utrzymać</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lub</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poprawić</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swoje</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zdrowie</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psychiczne</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i</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samopoczucie</a:t>
            </a:r>
            <a:r>
              <a:rPr lang="en-US" sz="1400" b="1" strike="noStrike" spc="-1" dirty="0">
                <a:solidFill>
                  <a:srgbClr val="FFFFFF"/>
                </a:solidFill>
                <a:latin typeface="Arial"/>
                <a:ea typeface="Arial"/>
              </a:rPr>
              <a:t>.</a:t>
            </a:r>
            <a:endParaRPr lang="pl-PL" sz="1400" b="0" strike="noStrike" spc="-1" dirty="0">
              <a:solidFill>
                <a:srgbClr val="000000"/>
              </a:solidFill>
              <a:latin typeface="Arial"/>
            </a:endParaRPr>
          </a:p>
          <a:p>
            <a:pPr>
              <a:lnSpc>
                <a:spcPct val="100000"/>
              </a:lnSpc>
            </a:pPr>
            <a:endParaRPr lang="pl-PL" sz="1400" b="0" strike="noStrike" spc="-1" dirty="0">
              <a:solidFill>
                <a:srgbClr val="000000"/>
              </a:solidFill>
              <a:latin typeface="Arial"/>
            </a:endParaRPr>
          </a:p>
          <a:p>
            <a:pPr marL="285840" indent="-285840">
              <a:lnSpc>
                <a:spcPct val="100000"/>
              </a:lnSpc>
              <a:buClr>
                <a:srgbClr val="000000"/>
              </a:buClr>
              <a:buFont typeface="Arial"/>
              <a:buChar char="•"/>
            </a:pPr>
            <a:r>
              <a:rPr lang="en-US" sz="1400" b="1" strike="noStrike" spc="-1" dirty="0" err="1">
                <a:solidFill>
                  <a:srgbClr val="FFFFFF"/>
                </a:solidFill>
                <a:latin typeface="Arial"/>
                <a:ea typeface="Arial"/>
              </a:rPr>
              <a:t>Utrzymywanie</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relacji</a:t>
            </a:r>
            <a:endParaRPr lang="pl-PL" sz="1400" b="0" strike="noStrike" spc="-1" dirty="0">
              <a:solidFill>
                <a:srgbClr val="000000"/>
              </a:solidFill>
              <a:latin typeface="Arial"/>
            </a:endParaRPr>
          </a:p>
          <a:p>
            <a:pPr marL="285840" indent="-285840">
              <a:lnSpc>
                <a:spcPct val="100000"/>
              </a:lnSpc>
              <a:buClr>
                <a:srgbClr val="000000"/>
              </a:buClr>
              <a:buFont typeface="Arial"/>
              <a:buChar char="•"/>
            </a:pPr>
            <a:r>
              <a:rPr lang="en-US" sz="1400" b="1" strike="noStrike" spc="-1" dirty="0" err="1">
                <a:solidFill>
                  <a:srgbClr val="FFFFFF"/>
                </a:solidFill>
                <a:latin typeface="Arial"/>
                <a:ea typeface="Arial"/>
              </a:rPr>
              <a:t>Aktywność</a:t>
            </a:r>
            <a:endParaRPr lang="pl-PL" sz="1400" b="0" strike="noStrike" spc="-1" dirty="0">
              <a:solidFill>
                <a:srgbClr val="000000"/>
              </a:solidFill>
              <a:latin typeface="Arial"/>
            </a:endParaRPr>
          </a:p>
          <a:p>
            <a:pPr marL="285840" indent="-285840">
              <a:lnSpc>
                <a:spcPct val="100000"/>
              </a:lnSpc>
              <a:buClr>
                <a:srgbClr val="000000"/>
              </a:buClr>
              <a:buFont typeface="Arial"/>
              <a:buChar char="•"/>
            </a:pPr>
            <a:r>
              <a:rPr lang="en-US" sz="1400" b="1" strike="noStrike" spc="-1" dirty="0" err="1">
                <a:solidFill>
                  <a:srgbClr val="FFFFFF"/>
                </a:solidFill>
                <a:latin typeface="Arial"/>
                <a:ea typeface="Arial"/>
              </a:rPr>
              <a:t>Uważność</a:t>
            </a:r>
            <a:endParaRPr lang="pl-PL" sz="1400" b="0" strike="noStrike" spc="-1" dirty="0">
              <a:solidFill>
                <a:srgbClr val="000000"/>
              </a:solidFill>
              <a:latin typeface="Arial"/>
            </a:endParaRPr>
          </a:p>
          <a:p>
            <a:pPr marL="285840" indent="-285840">
              <a:lnSpc>
                <a:spcPct val="100000"/>
              </a:lnSpc>
              <a:buClr>
                <a:srgbClr val="000000"/>
              </a:buClr>
              <a:buFont typeface="Arial"/>
              <a:buChar char="•"/>
            </a:pPr>
            <a:r>
              <a:rPr lang="en-US" sz="1400" b="1" strike="noStrike" spc="-1" dirty="0" err="1">
                <a:solidFill>
                  <a:srgbClr val="FFFFFF"/>
                </a:solidFill>
                <a:latin typeface="Arial"/>
                <a:ea typeface="Arial"/>
              </a:rPr>
              <a:t>Gotowość</a:t>
            </a:r>
            <a:r>
              <a:rPr lang="en-US" sz="1400" b="1" strike="noStrike" spc="-1" dirty="0">
                <a:solidFill>
                  <a:srgbClr val="FFFFFF"/>
                </a:solidFill>
                <a:latin typeface="Arial"/>
                <a:ea typeface="Arial"/>
              </a:rPr>
              <a:t> do </a:t>
            </a:r>
            <a:r>
              <a:rPr lang="en-US" sz="1400" b="1" strike="noStrike" spc="-1" dirty="0" err="1">
                <a:solidFill>
                  <a:srgbClr val="FFFFFF"/>
                </a:solidFill>
                <a:latin typeface="Arial"/>
                <a:ea typeface="Arial"/>
              </a:rPr>
              <a:t>ciągłej</a:t>
            </a:r>
            <a:r>
              <a:rPr lang="en-US" sz="1400" b="1" strike="noStrike" spc="-1" dirty="0">
                <a:solidFill>
                  <a:srgbClr val="FFFFFF"/>
                </a:solidFill>
                <a:latin typeface="Arial"/>
                <a:ea typeface="Arial"/>
              </a:rPr>
              <a:t> </a:t>
            </a:r>
            <a:r>
              <a:rPr lang="en-US" sz="1400" b="1" strike="noStrike" spc="-1" dirty="0" err="1">
                <a:solidFill>
                  <a:srgbClr val="FFFFFF"/>
                </a:solidFill>
                <a:latin typeface="Arial"/>
                <a:ea typeface="Arial"/>
              </a:rPr>
              <a:t>nauki</a:t>
            </a:r>
            <a:endParaRPr lang="pl-PL" sz="1400" b="0" strike="noStrike" spc="-1" dirty="0">
              <a:solidFill>
                <a:srgbClr val="000000"/>
              </a:solidFill>
              <a:latin typeface="Arial"/>
            </a:endParaRPr>
          </a:p>
          <a:p>
            <a:pPr marL="285840" indent="-285840">
              <a:lnSpc>
                <a:spcPct val="100000"/>
              </a:lnSpc>
              <a:buClr>
                <a:srgbClr val="000000"/>
              </a:buClr>
              <a:buFont typeface="Arial"/>
              <a:buChar char="•"/>
            </a:pPr>
            <a:r>
              <a:rPr lang="en-US" sz="1400" b="1" strike="noStrike" spc="-1" dirty="0" err="1">
                <a:solidFill>
                  <a:srgbClr val="FFFFFF"/>
                </a:solidFill>
                <a:latin typeface="Arial"/>
                <a:ea typeface="Arial"/>
              </a:rPr>
              <a:t>Dawanie</a:t>
            </a:r>
            <a:r>
              <a:rPr lang="en-US" sz="1400" b="1" strike="noStrike" spc="-1" dirty="0">
                <a:solidFill>
                  <a:srgbClr val="FFFFFF"/>
                </a:solidFill>
                <a:latin typeface="Arial"/>
                <a:ea typeface="Arial"/>
              </a:rPr>
              <a:t> od </a:t>
            </a:r>
            <a:r>
              <a:rPr lang="en-US" sz="1400" b="1" strike="noStrike" spc="-1" dirty="0" err="1">
                <a:solidFill>
                  <a:srgbClr val="FFFFFF"/>
                </a:solidFill>
                <a:latin typeface="Arial"/>
                <a:ea typeface="Arial"/>
              </a:rPr>
              <a:t>siebie</a:t>
            </a:r>
            <a:endParaRPr lang="pl-PL" sz="1400" b="0" strike="noStrike" spc="-1" dirty="0">
              <a:solidFill>
                <a:srgbClr val="000000"/>
              </a:solidFill>
              <a:latin typeface="Arial"/>
            </a:endParaRPr>
          </a:p>
          <a:p>
            <a:pPr>
              <a:lnSpc>
                <a:spcPct val="100000"/>
              </a:lnSpc>
            </a:pPr>
            <a:endParaRPr lang="pl-PL" sz="1400" b="0" strike="noStrike" spc="-1" dirty="0">
              <a:solidFill>
                <a:srgbClr val="000000"/>
              </a:solidFill>
              <a:latin typeface="Arial"/>
            </a:endParaRPr>
          </a:p>
          <a:p>
            <a:pPr>
              <a:lnSpc>
                <a:spcPct val="100000"/>
              </a:lnSpc>
            </a:pPr>
            <a:endParaRPr lang="pl-PL" sz="1400" b="0" strike="noStrike" spc="-1" dirty="0">
              <a:solidFill>
                <a:srgbClr val="000000"/>
              </a:solidFill>
              <a:latin typeface="Arial"/>
            </a:endParaRPr>
          </a:p>
        </p:txBody>
      </p:sp>
      <p:pic>
        <p:nvPicPr>
          <p:cNvPr id="229" name="Obraz 228">
            <a:hlinkClick r:id="" action="ppaction://media"/>
          </p:cNvPr>
          <p:cNvPicPr/>
          <p:nvPr>
            <a:videoFile r:link="rId1"/>
            <p:extLst>
              <p:ext uri="{DAA4B4D4-6D71-4841-9C94-3DE7FCFB9230}">
                <p14:media xmlns:p14="http://schemas.microsoft.com/office/powerpoint/2010/main" r:link="rId2"/>
              </p:ext>
            </p:extLst>
          </p:nvPr>
        </p:nvPicPr>
        <p:blipFill>
          <a:blip r:embed="rId7"/>
          <a:stretch>
            <a:fillRect/>
          </a:stretch>
        </p:blipFill>
        <p:spPr>
          <a:xfrm>
            <a:off x="4064760" y="1205640"/>
            <a:ext cx="4771440" cy="312696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cmd="playFrom(0.0)">
                                      <p:cBhvr>
                                        <p:cTn id="6" dur="1" fill="hold"/>
                                        <p:tgtEl>
                                          <p:spTgt spid="22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229"/>
                    </p:tgtEl>
                  </p:cond>
                </p:stCondLst>
                <p:childTnLst>
                  <p:par>
                    <p:cTn id="8" fill="hold">
                      <p:stCondLst>
                        <p:cond evt="onClick" delay="0">
                          <p:tgtEl>
                            <p:spTgt spid="22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22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51640"/>
            <a:ext cx="7598160" cy="819720"/>
          </a:xfrm>
          <a:prstGeom prst="rect">
            <a:avLst/>
          </a:prstGeom>
          <a:noFill/>
          <a:ln w="0">
            <a:noFill/>
          </a:ln>
        </p:spPr>
        <p:txBody>
          <a:bodyPr lIns="90000" tIns="91440" rIns="90000" bIns="91440" anchor="t">
            <a:noAutofit/>
          </a:bodyPr>
          <a:lstStyle/>
          <a:p>
            <a:pPr indent="0" algn="ctr">
              <a:lnSpc>
                <a:spcPct val="100000"/>
              </a:lnSpc>
              <a:buNone/>
              <a:tabLst>
                <a:tab pos="0" algn="l"/>
              </a:tabLst>
            </a:pPr>
            <a:r>
              <a:rPr lang="en-IE" sz="3200" b="1" strike="noStrike" spc="-1">
                <a:solidFill>
                  <a:srgbClr val="EE118A"/>
                </a:solidFill>
                <a:latin typeface="Barlow Condensed"/>
                <a:ea typeface="Barlow Condensed"/>
              </a:rPr>
              <a:t>5 sposóbów na dobrostan</a:t>
            </a:r>
            <a:endParaRPr lang="pl-PL" sz="3200" b="0" strike="noStrike" spc="-1">
              <a:solidFill>
                <a:srgbClr val="000000"/>
              </a:solidFill>
              <a:latin typeface="Arial"/>
            </a:endParaRPr>
          </a:p>
        </p:txBody>
      </p:sp>
      <p:pic>
        <p:nvPicPr>
          <p:cNvPr id="231" name="Picture 10"/>
          <p:cNvPicPr/>
          <p:nvPr/>
        </p:nvPicPr>
        <p:blipFill>
          <a:blip r:embed="rId3"/>
          <a:stretch/>
        </p:blipFill>
        <p:spPr>
          <a:xfrm>
            <a:off x="8044200" y="121680"/>
            <a:ext cx="1147680" cy="469800"/>
          </a:xfrm>
          <a:prstGeom prst="rect">
            <a:avLst/>
          </a:prstGeom>
          <a:ln w="0">
            <a:noFill/>
          </a:ln>
        </p:spPr>
      </p:pic>
      <p:pic>
        <p:nvPicPr>
          <p:cNvPr id="232" name="Picture 11" descr="Text&#10;&#10;Description automatically generated with medium confidence"/>
          <p:cNvPicPr/>
          <p:nvPr/>
        </p:nvPicPr>
        <p:blipFill>
          <a:blip r:embed="rId4"/>
          <a:stretch/>
        </p:blipFill>
        <p:spPr>
          <a:xfrm>
            <a:off x="123480" y="4797000"/>
            <a:ext cx="971640" cy="203400"/>
          </a:xfrm>
          <a:prstGeom prst="rect">
            <a:avLst/>
          </a:prstGeom>
          <a:ln w="0">
            <a:noFill/>
          </a:ln>
        </p:spPr>
      </p:pic>
      <p:sp>
        <p:nvSpPr>
          <p:cNvPr id="233" name="TextBox 19"/>
          <p:cNvSpPr/>
          <p:nvPr/>
        </p:nvSpPr>
        <p:spPr>
          <a:xfrm>
            <a:off x="453960" y="915480"/>
            <a:ext cx="8442360" cy="396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pl-PL" sz="1400" b="0" strike="noStrike" spc="-1">
              <a:solidFill>
                <a:srgbClr val="000000"/>
              </a:solidFill>
              <a:latin typeface="Arial"/>
            </a:endParaRPr>
          </a:p>
          <a:p>
            <a:pPr>
              <a:lnSpc>
                <a:spcPct val="100000"/>
              </a:lnSpc>
            </a:pPr>
            <a:r>
              <a:rPr lang="en-US" sz="1800" b="1" strike="noStrike" spc="-1">
                <a:solidFill>
                  <a:srgbClr val="FFFFFF"/>
                </a:solidFill>
                <a:latin typeface="Arial"/>
                <a:ea typeface="Arial"/>
              </a:rPr>
              <a:t>1</a:t>
            </a:r>
            <a:r>
              <a:rPr lang="en-US" sz="2000" b="1" strike="noStrike" spc="-1">
                <a:solidFill>
                  <a:srgbClr val="FFFFFF"/>
                </a:solidFill>
                <a:latin typeface="Arial"/>
                <a:ea typeface="Arial"/>
              </a:rPr>
              <a:t>. Utrzymuj relacje:</a:t>
            </a:r>
            <a:r>
              <a:rPr lang="en-US" sz="2000" b="0" strike="noStrike" spc="-1">
                <a:solidFill>
                  <a:srgbClr val="FFFFFF"/>
                </a:solidFill>
                <a:latin typeface="Arial"/>
                <a:ea typeface="Arial"/>
              </a:rPr>
              <a:t> Poświęć czas relacjom z innymi.</a:t>
            </a:r>
            <a:br>
              <a:rPr sz="1800"/>
            </a:br>
            <a:endParaRPr lang="pl-PL" sz="2000" b="0" strike="noStrike" spc="-1">
              <a:solidFill>
                <a:srgbClr val="000000"/>
              </a:solidFill>
              <a:latin typeface="Arial"/>
            </a:endParaRPr>
          </a:p>
          <a:p>
            <a:pPr>
              <a:lnSpc>
                <a:spcPct val="100000"/>
              </a:lnSpc>
            </a:pPr>
            <a:r>
              <a:rPr lang="en-US" sz="2000" b="1" strike="noStrike" spc="-1">
                <a:solidFill>
                  <a:srgbClr val="FFFFFF"/>
                </a:solidFill>
                <a:latin typeface="Arial"/>
                <a:ea typeface="Arial"/>
              </a:rPr>
              <a:t>2. Bądź aktywny: </a:t>
            </a:r>
            <a:r>
              <a:rPr lang="en-US" sz="1800" b="0" strike="noStrike" spc="-1">
                <a:solidFill>
                  <a:srgbClr val="FFFFFF"/>
                </a:solidFill>
                <a:latin typeface="Arial"/>
                <a:ea typeface="Arial"/>
              </a:rPr>
              <a:t>Zastanów się, co możesz dziś zrobić.</a:t>
            </a:r>
            <a:endParaRPr lang="pl-PL" sz="1800" b="0" strike="noStrike" spc="-1">
              <a:solidFill>
                <a:srgbClr val="000000"/>
              </a:solidFill>
              <a:latin typeface="Arial"/>
            </a:endParaRPr>
          </a:p>
          <a:p>
            <a:pPr>
              <a:lnSpc>
                <a:spcPct val="100000"/>
              </a:lnSpc>
            </a:pPr>
            <a:endParaRPr lang="pl-PL" sz="1800" b="0" strike="noStrike" spc="-1">
              <a:solidFill>
                <a:srgbClr val="000000"/>
              </a:solidFill>
              <a:latin typeface="Arial"/>
            </a:endParaRPr>
          </a:p>
          <a:p>
            <a:pPr>
              <a:lnSpc>
                <a:spcPct val="100000"/>
              </a:lnSpc>
            </a:pPr>
            <a:r>
              <a:rPr lang="en-US" sz="2000" b="1" strike="noStrike" spc="-1">
                <a:solidFill>
                  <a:srgbClr val="FFFFFF"/>
                </a:solidFill>
                <a:latin typeface="Arial"/>
                <a:ea typeface="Arial"/>
              </a:rPr>
              <a:t>3. Uważność: </a:t>
            </a:r>
            <a:r>
              <a:rPr lang="en-US" sz="1800" b="0" strike="noStrike" spc="-1">
                <a:solidFill>
                  <a:srgbClr val="FFFFFF"/>
                </a:solidFill>
                <a:latin typeface="Arial"/>
                <a:ea typeface="Arial"/>
              </a:rPr>
              <a:t>Zwracaj uwagę na świat dookoła i jak się czujesz w obecnej sytuacji.</a:t>
            </a:r>
            <a:endParaRPr lang="pl-PL" sz="1800" b="0" strike="noStrike" spc="-1">
              <a:solidFill>
                <a:srgbClr val="000000"/>
              </a:solidFill>
              <a:latin typeface="Arial"/>
            </a:endParaRPr>
          </a:p>
          <a:p>
            <a:pPr>
              <a:lnSpc>
                <a:spcPct val="100000"/>
              </a:lnSpc>
            </a:pPr>
            <a:endParaRPr lang="pl-PL" sz="1800" b="0" strike="noStrike" spc="-1">
              <a:solidFill>
                <a:srgbClr val="000000"/>
              </a:solidFill>
              <a:latin typeface="Arial"/>
            </a:endParaRPr>
          </a:p>
          <a:p>
            <a:pPr>
              <a:lnSpc>
                <a:spcPct val="100000"/>
              </a:lnSpc>
            </a:pPr>
            <a:r>
              <a:rPr lang="en-US" sz="2000" b="1" strike="noStrike" spc="-1">
                <a:solidFill>
                  <a:srgbClr val="FFFFFF"/>
                </a:solidFill>
                <a:latin typeface="Arial"/>
                <a:ea typeface="Arial"/>
              </a:rPr>
              <a:t>4. Ucz się: </a:t>
            </a:r>
            <a:r>
              <a:rPr lang="en-US" sz="1800" b="0" strike="noStrike" spc="-1">
                <a:solidFill>
                  <a:srgbClr val="FFFFFF"/>
                </a:solidFill>
                <a:latin typeface="Arial"/>
                <a:ea typeface="Arial"/>
              </a:rPr>
              <a:t>Spróbuj czegoś lub naucz się nowej umiejętności.</a:t>
            </a:r>
            <a:endParaRPr lang="pl-PL" sz="1800" b="0" strike="noStrike" spc="-1">
              <a:solidFill>
                <a:srgbClr val="000000"/>
              </a:solidFill>
              <a:latin typeface="Arial"/>
            </a:endParaRPr>
          </a:p>
          <a:p>
            <a:pPr>
              <a:lnSpc>
                <a:spcPct val="100000"/>
              </a:lnSpc>
            </a:pPr>
            <a:br>
              <a:rPr sz="1800"/>
            </a:br>
            <a:r>
              <a:rPr lang="en-US" sz="1800" b="0" strike="noStrike" spc="-1">
                <a:solidFill>
                  <a:srgbClr val="FFFFFF"/>
                </a:solidFill>
                <a:latin typeface="Arial"/>
                <a:ea typeface="Arial"/>
              </a:rPr>
              <a:t>5. </a:t>
            </a:r>
            <a:r>
              <a:rPr lang="en-US" sz="2000" b="1" strike="noStrike" spc="-1">
                <a:solidFill>
                  <a:srgbClr val="FFFFFF"/>
                </a:solidFill>
                <a:latin typeface="Arial"/>
                <a:ea typeface="Arial"/>
              </a:rPr>
              <a:t>Dawaj od siebie:</a:t>
            </a:r>
            <a:r>
              <a:rPr lang="en-US" sz="2000" b="0" strike="noStrike" spc="-1">
                <a:solidFill>
                  <a:srgbClr val="FFFFFF"/>
                </a:solidFill>
                <a:latin typeface="Arial"/>
                <a:ea typeface="Arial"/>
              </a:rPr>
              <a:t> </a:t>
            </a:r>
            <a:r>
              <a:rPr lang="en-US" sz="1800" b="0" strike="noStrike" spc="-1">
                <a:solidFill>
                  <a:srgbClr val="FFFFFF"/>
                </a:solidFill>
                <a:latin typeface="Arial"/>
                <a:ea typeface="Arial"/>
              </a:rPr>
              <a:t>Udzielaj się jako wolontariusz, dołącz do grup społecznościowych lub zrób coś miłego dla kogoś.</a:t>
            </a:r>
            <a:endParaRPr lang="pl-PL" sz="1800" b="0" strike="noStrike" spc="-1">
              <a:solidFill>
                <a:srgbClr val="000000"/>
              </a:solidFill>
              <a:latin typeface="Arial"/>
            </a:endParaRPr>
          </a:p>
          <a:p>
            <a:pPr>
              <a:lnSpc>
                <a:spcPct val="100000"/>
              </a:lnSpc>
            </a:pPr>
            <a:endParaRPr lang="pl-PL" sz="1800" b="0" strike="noStrike" spc="-1">
              <a:solidFill>
                <a:srgbClr val="000000"/>
              </a:solidFill>
              <a:latin typeface="Arial"/>
            </a:endParaRPr>
          </a:p>
          <a:p>
            <a:pPr>
              <a:lnSpc>
                <a:spcPct val="100000"/>
              </a:lnSpc>
            </a:pPr>
            <a:endParaRPr lang="pl-PL" sz="14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
        <p:cNvGrpSpPr/>
        <p:nvPr/>
      </p:nvGrpSpPr>
      <p:grpSpPr>
        <a:xfrm>
          <a:off x="0" y="0"/>
          <a:ext cx="0" cy="0"/>
          <a:chOff x="0" y="0"/>
          <a:chExt cx="0" cy="0"/>
        </a:xfrm>
      </p:grpSpPr>
      <p:sp>
        <p:nvSpPr>
          <p:cNvPr id="234" name="PlaceHolder 1"/>
          <p:cNvSpPr>
            <a:spLocks noGrp="1"/>
          </p:cNvSpPr>
          <p:nvPr>
            <p:ph type="title"/>
          </p:nvPr>
        </p:nvSpPr>
        <p:spPr>
          <a:xfrm>
            <a:off x="794160" y="-77760"/>
            <a:ext cx="5999760" cy="1252080"/>
          </a:xfrm>
          <a:prstGeom prst="rect">
            <a:avLst/>
          </a:prstGeom>
          <a:noFill/>
          <a:ln w="0">
            <a:noFill/>
          </a:ln>
        </p:spPr>
        <p:txBody>
          <a:bodyPr lIns="0" tIns="91440" rIns="0" bIns="91440" anchor="b">
            <a:noAutofit/>
          </a:bodyPr>
          <a:lstStyle/>
          <a:p>
            <a:pPr indent="0" algn="ctr">
              <a:lnSpc>
                <a:spcPct val="80000"/>
              </a:lnSpc>
              <a:buNone/>
              <a:tabLst>
                <a:tab pos="0" algn="l"/>
              </a:tabLst>
            </a:pPr>
            <a:r>
              <a:rPr lang="en-US" sz="2800" b="1" strike="noStrike" spc="-1">
                <a:solidFill>
                  <a:srgbClr val="FFFFFF"/>
                </a:solidFill>
                <a:latin typeface="Barlow Condensed"/>
                <a:ea typeface="Barlow Condensed"/>
              </a:rPr>
              <a:t>Strategie samo-opieki </a:t>
            </a:r>
            <a:endParaRPr lang="pl-PL" sz="2800" b="0" strike="noStrike" spc="-1">
              <a:solidFill>
                <a:srgbClr val="000000"/>
              </a:solidFill>
              <a:latin typeface="Arial"/>
            </a:endParaRPr>
          </a:p>
        </p:txBody>
      </p:sp>
      <p:sp>
        <p:nvSpPr>
          <p:cNvPr id="235" name="PlaceHolder 2"/>
          <p:cNvSpPr>
            <a:spLocks noGrp="1"/>
          </p:cNvSpPr>
          <p:nvPr>
            <p:ph type="subTitle"/>
          </p:nvPr>
        </p:nvSpPr>
        <p:spPr>
          <a:xfrm>
            <a:off x="916920" y="1036080"/>
            <a:ext cx="6885000" cy="2923920"/>
          </a:xfrm>
          <a:prstGeom prst="rect">
            <a:avLst/>
          </a:prstGeom>
          <a:noFill/>
          <a:ln w="0">
            <a:noFill/>
          </a:ln>
        </p:spPr>
        <p:txBody>
          <a:bodyPr lIns="0" tIns="91440" rIns="0" bIns="91440" anchor="t">
            <a:noAutofit/>
          </a:bodyPr>
          <a:lstStyle/>
          <a:p>
            <a:pPr marL="285840" indent="-285840">
              <a:lnSpc>
                <a:spcPct val="100000"/>
              </a:lnSpc>
              <a:buClr>
                <a:srgbClr val="FFFFFF"/>
              </a:buClr>
              <a:buFont typeface="Arial"/>
              <a:buChar char="•"/>
            </a:pPr>
            <a:r>
              <a:rPr lang="en-US" sz="1800" b="1" strike="noStrike" spc="-1">
                <a:solidFill>
                  <a:schemeClr val="lt1"/>
                </a:solidFill>
                <a:latin typeface="Arial"/>
                <a:ea typeface="Libre Franklin"/>
              </a:rPr>
              <a:t>Strategie samoopieki nie muszą być wielkimi rzeczami! </a:t>
            </a:r>
            <a:endParaRPr lang="pl-PL" sz="1800" b="0" strike="noStrike" spc="-1">
              <a:solidFill>
                <a:srgbClr val="000000"/>
              </a:solidFill>
              <a:latin typeface="Arial"/>
            </a:endParaRPr>
          </a:p>
          <a:p>
            <a:pPr marL="285840" indent="0">
              <a:lnSpc>
                <a:spcPct val="100000"/>
              </a:lnSpc>
              <a:buNone/>
            </a:pPr>
            <a:endParaRPr lang="pl-PL" sz="1800" b="0" strike="noStrike" spc="-1">
              <a:solidFill>
                <a:srgbClr val="000000"/>
              </a:solidFill>
              <a:latin typeface="Arial"/>
            </a:endParaRPr>
          </a:p>
          <a:p>
            <a:pPr marL="285840" indent="-285840">
              <a:lnSpc>
                <a:spcPct val="100000"/>
              </a:lnSpc>
              <a:buClr>
                <a:srgbClr val="FFFFFF"/>
              </a:buClr>
              <a:buFont typeface="Arial"/>
              <a:buChar char="•"/>
            </a:pPr>
            <a:r>
              <a:rPr lang="en-US" sz="1800" b="1" strike="noStrike" spc="-1">
                <a:solidFill>
                  <a:schemeClr val="lt1"/>
                </a:solidFill>
                <a:latin typeface="Arial"/>
                <a:ea typeface="Libre Franklin"/>
              </a:rPr>
              <a:t>Proste rzeczy są bardziej praktyczne i łatwiejsze do   i działają równie dobrze!</a:t>
            </a:r>
            <a:endParaRPr lang="pl-PL" sz="1800" b="0" strike="noStrike" spc="-1">
              <a:solidFill>
                <a:srgbClr val="000000"/>
              </a:solidFill>
              <a:latin typeface="Arial"/>
            </a:endParaRPr>
          </a:p>
          <a:p>
            <a:pPr marL="285840" indent="0">
              <a:lnSpc>
                <a:spcPct val="100000"/>
              </a:lnSpc>
              <a:buNone/>
            </a:pPr>
            <a:endParaRPr lang="pl-PL" sz="1800" b="0" strike="noStrike" spc="-1">
              <a:solidFill>
                <a:srgbClr val="000000"/>
              </a:solidFill>
              <a:latin typeface="Arial"/>
            </a:endParaRPr>
          </a:p>
          <a:p>
            <a:pPr marL="285840" indent="-285840">
              <a:lnSpc>
                <a:spcPct val="100000"/>
              </a:lnSpc>
              <a:buClr>
                <a:srgbClr val="FFFFFF"/>
              </a:buClr>
              <a:buFont typeface="Arial"/>
              <a:buChar char="•"/>
            </a:pPr>
            <a:r>
              <a:rPr lang="en-US" sz="1800" b="1" strike="noStrike" spc="-1">
                <a:solidFill>
                  <a:schemeClr val="lt1"/>
                </a:solidFill>
                <a:latin typeface="Arial"/>
                <a:ea typeface="Libre Franklin"/>
              </a:rPr>
              <a:t>Robienie rzeczy, które pomagają ci się zrelaksować, może naprawdę pomóc, gdy rzeczy czują się zbyt wiele. Może nie sprawią one, że problem zniknie. Ale mogą dać ci psychiczny odpoczynek, nawet na kilka minut.</a:t>
            </a:r>
            <a:endParaRPr lang="pl-PL" sz="1800" b="0" strike="noStrike" spc="-1">
              <a:solidFill>
                <a:srgbClr val="000000"/>
              </a:solidFill>
              <a:latin typeface="Arial"/>
            </a:endParaRPr>
          </a:p>
        </p:txBody>
      </p:sp>
      <p:pic>
        <p:nvPicPr>
          <p:cNvPr id="236" name="Picture 3"/>
          <p:cNvPicPr/>
          <p:nvPr/>
        </p:nvPicPr>
        <p:blipFill>
          <a:blip r:embed="rId2"/>
          <a:stretch/>
        </p:blipFill>
        <p:spPr>
          <a:xfrm>
            <a:off x="8044200" y="121680"/>
            <a:ext cx="1147680" cy="469800"/>
          </a:xfrm>
          <a:prstGeom prst="rect">
            <a:avLst/>
          </a:prstGeom>
          <a:ln w="0">
            <a:noFill/>
          </a:ln>
        </p:spPr>
      </p:pic>
      <p:pic>
        <p:nvPicPr>
          <p:cNvPr id="237" name="Picture 4" descr="Text&#10;&#10;Description automatically generated with medium confidence"/>
          <p:cNvPicPr/>
          <p:nvPr/>
        </p:nvPicPr>
        <p:blipFill>
          <a:blip r:embed="rId3"/>
          <a:stretch/>
        </p:blipFill>
        <p:spPr>
          <a:xfrm>
            <a:off x="123480" y="4797000"/>
            <a:ext cx="971640" cy="203400"/>
          </a:xfrm>
          <a:prstGeom prst="rect">
            <a:avLst/>
          </a:prstGeom>
          <a:ln w="0">
            <a:noFill/>
          </a:ln>
        </p:spPr>
      </p:pic>
      <p:sp>
        <p:nvSpPr>
          <p:cNvPr id="238" name="TextBox 1"/>
          <p:cNvSpPr/>
          <p:nvPr/>
        </p:nvSpPr>
        <p:spPr>
          <a:xfrm>
            <a:off x="1200600" y="3358440"/>
            <a:ext cx="7367760" cy="12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pl-PL" sz="1400" b="0" strike="noStrike" spc="-1">
              <a:solidFill>
                <a:srgbClr val="000000"/>
              </a:solidFill>
              <a:latin typeface="Arial"/>
            </a:endParaRPr>
          </a:p>
          <a:p>
            <a:pPr>
              <a:lnSpc>
                <a:spcPct val="100000"/>
              </a:lnSpc>
            </a:pPr>
            <a:r>
              <a:rPr lang="en-US" sz="1400" b="0" strike="noStrike" spc="-1">
                <a:solidFill>
                  <a:srgbClr val="FFFFFF"/>
                </a:solidFill>
                <a:latin typeface="Arial"/>
                <a:ea typeface="Arial"/>
              </a:rPr>
              <a:t> </a:t>
            </a:r>
            <a:endParaRPr lang="pl-PL" sz="1400" b="0" strike="noStrike" spc="-1">
              <a:solidFill>
                <a:srgbClr val="000000"/>
              </a:solidFill>
              <a:latin typeface="Arial"/>
            </a:endParaRPr>
          </a:p>
          <a:p>
            <a:pPr>
              <a:lnSpc>
                <a:spcPct val="100000"/>
              </a:lnSpc>
            </a:pPr>
            <a:endParaRPr lang="pl-PL" sz="1400" b="0" strike="noStrike" spc="-1">
              <a:solidFill>
                <a:srgbClr val="000000"/>
              </a:solidFill>
              <a:latin typeface="Arial"/>
            </a:endParaRPr>
          </a:p>
          <a:p>
            <a:pPr>
              <a:lnSpc>
                <a:spcPct val="100000"/>
              </a:lnSpc>
            </a:pPr>
            <a:r>
              <a:rPr lang="en-US" sz="1600" b="1" strike="noStrike" spc="-1">
                <a:solidFill>
                  <a:srgbClr val="FFFFFF"/>
                </a:solidFill>
                <a:latin typeface="Arial"/>
                <a:ea typeface="Arial"/>
              </a:rPr>
              <a:t>Spróbuj zrobić codziennie przynajmniej jedną rzecz, która sprawi, że poczujesz się dobrze.</a:t>
            </a:r>
            <a:endParaRPr lang="pl-PL" sz="16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
        <p:cNvGrpSpPr/>
        <p:nvPr/>
      </p:nvGrpSpPr>
      <p:grpSpPr>
        <a:xfrm>
          <a:off x="0" y="0"/>
          <a:ext cx="0" cy="0"/>
          <a:chOff x="0" y="0"/>
          <a:chExt cx="0" cy="0"/>
        </a:xfrm>
      </p:grpSpPr>
      <p:sp>
        <p:nvSpPr>
          <p:cNvPr id="239" name="PlaceHolder 1"/>
          <p:cNvSpPr>
            <a:spLocks noGrp="1"/>
          </p:cNvSpPr>
          <p:nvPr>
            <p:ph type="title"/>
          </p:nvPr>
        </p:nvSpPr>
        <p:spPr>
          <a:xfrm>
            <a:off x="663480" y="641880"/>
            <a:ext cx="5999760" cy="1252080"/>
          </a:xfrm>
          <a:prstGeom prst="rect">
            <a:avLst/>
          </a:prstGeom>
          <a:noFill/>
          <a:ln w="0">
            <a:noFill/>
          </a:ln>
        </p:spPr>
        <p:txBody>
          <a:bodyPr lIns="0" tIns="91440" rIns="0" bIns="91440" anchor="b">
            <a:noAutofit/>
          </a:bodyPr>
          <a:lstStyle/>
          <a:p>
            <a:pPr indent="0" algn="ctr">
              <a:lnSpc>
                <a:spcPct val="80000"/>
              </a:lnSpc>
              <a:buNone/>
              <a:tabLst>
                <a:tab pos="0" algn="l"/>
              </a:tabLst>
            </a:pPr>
            <a:r>
              <a:rPr lang="en-US" sz="2800" b="1" strike="noStrike" spc="-1">
                <a:solidFill>
                  <a:srgbClr val="FFFFFF"/>
                </a:solidFill>
                <a:latin typeface="Barlow Condensed"/>
                <a:ea typeface="Barlow Condensed"/>
              </a:rPr>
              <a:t>Pamiętaj, próbuj tego, z czym czujesz się swobodnie</a:t>
            </a:r>
            <a:br>
              <a:rPr sz="2800"/>
            </a:br>
            <a:endParaRPr lang="pl-PL" sz="2800" b="0" strike="noStrike" spc="-1">
              <a:solidFill>
                <a:srgbClr val="000000"/>
              </a:solidFill>
              <a:latin typeface="Arial"/>
            </a:endParaRPr>
          </a:p>
        </p:txBody>
      </p:sp>
      <p:sp>
        <p:nvSpPr>
          <p:cNvPr id="240" name="PlaceHolder 2"/>
          <p:cNvSpPr>
            <a:spLocks noGrp="1"/>
          </p:cNvSpPr>
          <p:nvPr>
            <p:ph type="subTitle"/>
          </p:nvPr>
        </p:nvSpPr>
        <p:spPr>
          <a:xfrm>
            <a:off x="834840" y="1397880"/>
            <a:ext cx="6100560" cy="2629080"/>
          </a:xfrm>
          <a:prstGeom prst="rect">
            <a:avLst/>
          </a:prstGeom>
          <a:noFill/>
          <a:ln w="0">
            <a:noFill/>
          </a:ln>
        </p:spPr>
        <p:txBody>
          <a:bodyPr lIns="0" tIns="91440" rIns="0" bIns="91440" anchor="t">
            <a:noAutofit/>
          </a:bodyPr>
          <a:lstStyle/>
          <a:p>
            <a:pPr indent="0">
              <a:lnSpc>
                <a:spcPct val="100000"/>
              </a:lnSpc>
              <a:buNone/>
              <a:tabLst>
                <a:tab pos="0" algn="l"/>
              </a:tabLst>
            </a:pPr>
            <a:r>
              <a:rPr lang="en-US" sz="1600" b="0" strike="noStrike" spc="-1">
                <a:solidFill>
                  <a:schemeClr val="lt1"/>
                </a:solidFill>
                <a:latin typeface="Arial"/>
                <a:ea typeface="Libre Franklin"/>
              </a:rPr>
              <a:t>Każdy jest inny, więc to, co działa dla kogoś innego, może nie działać dla ciebie. Na przykład, niektórzy ludzie uważają mindfulness za pomocny, a inni nie. </a:t>
            </a:r>
            <a:endParaRPr lang="pl-PL" sz="1600" b="0" strike="noStrike" spc="-1">
              <a:solidFill>
                <a:srgbClr val="000000"/>
              </a:solidFill>
              <a:latin typeface="Arial"/>
            </a:endParaRPr>
          </a:p>
          <a:p>
            <a:pPr indent="0">
              <a:lnSpc>
                <a:spcPct val="100000"/>
              </a:lnSpc>
              <a:buNone/>
              <a:tabLst>
                <a:tab pos="0" algn="l"/>
              </a:tabLst>
            </a:pPr>
            <a:endParaRPr lang="pl-PL" sz="1600" b="0" strike="noStrike" spc="-1">
              <a:solidFill>
                <a:srgbClr val="000000"/>
              </a:solidFill>
              <a:latin typeface="Arial"/>
            </a:endParaRPr>
          </a:p>
          <a:p>
            <a:pPr indent="0">
              <a:lnSpc>
                <a:spcPct val="100000"/>
              </a:lnSpc>
              <a:buNone/>
              <a:tabLst>
                <a:tab pos="0" algn="l"/>
              </a:tabLst>
            </a:pPr>
            <a:r>
              <a:rPr lang="en-US" sz="1600" b="0" strike="noStrike" spc="-1">
                <a:solidFill>
                  <a:schemeClr val="lt1"/>
                </a:solidFill>
                <a:latin typeface="Arial"/>
                <a:ea typeface="Libre Franklin"/>
              </a:rPr>
              <a:t>Wybierz jedną lub dwie rzeczy, które wydają się osiągalne na początku. Jeśli próbowałeś czegoś i to nie pomogło, nie poddawaj się - po prostu spróbuj czegoś innego.</a:t>
            </a:r>
            <a:endParaRPr lang="pl-PL" sz="1600" b="0" strike="noStrike" spc="-1">
              <a:solidFill>
                <a:srgbClr val="000000"/>
              </a:solidFill>
              <a:latin typeface="Arial"/>
            </a:endParaRPr>
          </a:p>
          <a:p>
            <a:pPr indent="0">
              <a:lnSpc>
                <a:spcPct val="100000"/>
              </a:lnSpc>
              <a:buNone/>
              <a:tabLst>
                <a:tab pos="0" algn="l"/>
              </a:tabLst>
            </a:pPr>
            <a:endParaRPr lang="pl-PL" sz="1600" b="0" strike="noStrike" spc="-1">
              <a:solidFill>
                <a:srgbClr val="000000"/>
              </a:solidFill>
              <a:latin typeface="Arial"/>
            </a:endParaRPr>
          </a:p>
          <a:p>
            <a:pPr indent="0">
              <a:lnSpc>
                <a:spcPct val="100000"/>
              </a:lnSpc>
              <a:buNone/>
              <a:tabLst>
                <a:tab pos="0" algn="l"/>
              </a:tabLst>
            </a:pPr>
            <a:r>
              <a:rPr lang="en-US" sz="1600" b="0" strike="noStrike" spc="-1">
                <a:solidFill>
                  <a:schemeClr val="lt1"/>
                </a:solidFill>
                <a:latin typeface="Arial"/>
                <a:ea typeface="Libre Franklin"/>
              </a:rPr>
              <a:t>Daj sobie czas, aby dowiedzieć się, co działa dla Ciebie.</a:t>
            </a:r>
            <a:endParaRPr lang="pl-PL" sz="1600" b="0" strike="noStrike" spc="-1">
              <a:solidFill>
                <a:srgbClr val="000000"/>
              </a:solidFill>
              <a:latin typeface="Arial"/>
            </a:endParaRPr>
          </a:p>
        </p:txBody>
      </p:sp>
      <p:pic>
        <p:nvPicPr>
          <p:cNvPr id="241" name="Picture 3"/>
          <p:cNvPicPr/>
          <p:nvPr/>
        </p:nvPicPr>
        <p:blipFill>
          <a:blip r:embed="rId2"/>
          <a:stretch/>
        </p:blipFill>
        <p:spPr>
          <a:xfrm>
            <a:off x="8044200" y="121680"/>
            <a:ext cx="1147680" cy="469800"/>
          </a:xfrm>
          <a:prstGeom prst="rect">
            <a:avLst/>
          </a:prstGeom>
          <a:ln w="0">
            <a:noFill/>
          </a:ln>
        </p:spPr>
      </p:pic>
      <p:pic>
        <p:nvPicPr>
          <p:cNvPr id="242" name="Picture 4" descr="Text&#10;&#10;Description automatically generated with medium confidence"/>
          <p:cNvPicPr/>
          <p:nvPr/>
        </p:nvPicPr>
        <p:blipFill>
          <a:blip r:embed="rId3"/>
          <a:stretch/>
        </p:blipFill>
        <p:spPr>
          <a:xfrm>
            <a:off x="123480" y="4797000"/>
            <a:ext cx="971640" cy="20340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
        <p:cNvGrpSpPr/>
        <p:nvPr/>
      </p:nvGrpSpPr>
      <p:grpSpPr>
        <a:xfrm>
          <a:off x="0" y="0"/>
          <a:ext cx="0" cy="0"/>
          <a:chOff x="0" y="0"/>
          <a:chExt cx="0" cy="0"/>
        </a:xfrm>
      </p:grpSpPr>
      <p:sp>
        <p:nvSpPr>
          <p:cNvPr id="243" name="PlaceHolder 1"/>
          <p:cNvSpPr>
            <a:spLocks noGrp="1"/>
          </p:cNvSpPr>
          <p:nvPr>
            <p:ph type="title"/>
          </p:nvPr>
        </p:nvSpPr>
        <p:spPr>
          <a:xfrm>
            <a:off x="1307520" y="781920"/>
            <a:ext cx="6298200" cy="478080"/>
          </a:xfrm>
          <a:prstGeom prst="rect">
            <a:avLst/>
          </a:prstGeom>
          <a:noFill/>
          <a:ln w="0">
            <a:noFill/>
          </a:ln>
        </p:spPr>
        <p:txBody>
          <a:bodyPr lIns="90000" tIns="91440" rIns="90000" bIns="91440" anchor="b">
            <a:noAutofit/>
          </a:bodyPr>
          <a:lstStyle/>
          <a:p>
            <a:pPr indent="0" algn="ctr">
              <a:lnSpc>
                <a:spcPct val="100000"/>
              </a:lnSpc>
              <a:buNone/>
              <a:tabLst>
                <a:tab pos="0" algn="l"/>
              </a:tabLst>
            </a:pPr>
            <a:r>
              <a:rPr lang="en-IE" sz="2800" b="1" strike="noStrike" spc="-1">
                <a:solidFill>
                  <a:srgbClr val="211A57"/>
                </a:solidFill>
                <a:latin typeface="Barlow Condensed"/>
                <a:ea typeface="Barlow Condensed"/>
              </a:rPr>
              <a:t>Ćwiczenie 2: samoopieka i strategie radzenia sobie</a:t>
            </a:r>
            <a:endParaRPr lang="pl-PL" sz="2800" b="0" strike="noStrike" spc="-1">
              <a:solidFill>
                <a:srgbClr val="000000"/>
              </a:solidFill>
              <a:latin typeface="Arial"/>
            </a:endParaRPr>
          </a:p>
        </p:txBody>
      </p:sp>
      <p:pic>
        <p:nvPicPr>
          <p:cNvPr id="244" name="Picture 3"/>
          <p:cNvPicPr/>
          <p:nvPr/>
        </p:nvPicPr>
        <p:blipFill>
          <a:blip r:embed="rId3"/>
          <a:stretch/>
        </p:blipFill>
        <p:spPr>
          <a:xfrm>
            <a:off x="8044200" y="121680"/>
            <a:ext cx="1147680" cy="469800"/>
          </a:xfrm>
          <a:prstGeom prst="rect">
            <a:avLst/>
          </a:prstGeom>
          <a:ln w="0">
            <a:noFill/>
          </a:ln>
        </p:spPr>
      </p:pic>
      <p:pic>
        <p:nvPicPr>
          <p:cNvPr id="245" name="Picture 4" descr="Text&#10;&#10;Description automatically generated with medium confidence"/>
          <p:cNvPicPr/>
          <p:nvPr/>
        </p:nvPicPr>
        <p:blipFill>
          <a:blip r:embed="rId4"/>
          <a:stretch/>
        </p:blipFill>
        <p:spPr>
          <a:xfrm>
            <a:off x="123480" y="4797000"/>
            <a:ext cx="971640" cy="203400"/>
          </a:xfrm>
          <a:prstGeom prst="rect">
            <a:avLst/>
          </a:prstGeom>
          <a:ln w="0">
            <a:noFill/>
          </a:ln>
        </p:spPr>
      </p:pic>
      <p:sp>
        <p:nvSpPr>
          <p:cNvPr id="246" name="TextBox 5"/>
          <p:cNvSpPr/>
          <p:nvPr/>
        </p:nvSpPr>
        <p:spPr>
          <a:xfrm>
            <a:off x="1461600" y="1298520"/>
            <a:ext cx="6219720" cy="158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buClr>
                <a:srgbClr val="D8D8D8"/>
              </a:buClr>
              <a:buFont typeface="StarSymbol"/>
              <a:buAutoNum type="arabicPeriod"/>
            </a:pPr>
            <a:r>
              <a:rPr lang="en-US" sz="1400" b="0" strike="noStrike" spc="-1">
                <a:solidFill>
                  <a:srgbClr val="000000"/>
                </a:solidFill>
                <a:latin typeface="Arial"/>
                <a:ea typeface="Arial"/>
              </a:rPr>
              <a:t>Odnieś się do planera samoopieki i zapoznaj się z niektórymi sugestiami dotyczącymi tych zagadnień</a:t>
            </a:r>
            <a:endParaRPr lang="pl-PL" sz="1400" b="0" strike="noStrike" spc="-1">
              <a:solidFill>
                <a:srgbClr val="000000"/>
              </a:solidFill>
              <a:latin typeface="Arial"/>
            </a:endParaRPr>
          </a:p>
          <a:p>
            <a:pPr marL="216000" indent="-216000">
              <a:lnSpc>
                <a:spcPct val="100000"/>
              </a:lnSpc>
              <a:buClr>
                <a:srgbClr val="D8D8D8"/>
              </a:buClr>
              <a:buFont typeface="StarSymbol"/>
              <a:buAutoNum type="arabicPeriod"/>
            </a:pPr>
            <a:endParaRPr lang="pl-PL" sz="1400" b="0" strike="noStrike" spc="-1">
              <a:solidFill>
                <a:srgbClr val="000000"/>
              </a:solidFill>
              <a:latin typeface="Arial"/>
            </a:endParaRPr>
          </a:p>
          <a:p>
            <a:pPr marL="216000" indent="-216000">
              <a:lnSpc>
                <a:spcPct val="100000"/>
              </a:lnSpc>
              <a:buClr>
                <a:srgbClr val="D8D8D8"/>
              </a:buClr>
              <a:buFont typeface="StarSymbol"/>
              <a:buAutoNum type="arabicPeriod"/>
            </a:pPr>
            <a:r>
              <a:rPr lang="en-US" sz="1400" b="0" strike="noStrike" spc="-1">
                <a:solidFill>
                  <a:srgbClr val="000000"/>
                </a:solidFill>
                <a:latin typeface="Arial"/>
                <a:ea typeface="Arial"/>
              </a:rPr>
              <a:t>Wypełnij kartę rzeczy, które uważasz za pomocne</a:t>
            </a:r>
            <a:endParaRPr lang="pl-PL" sz="1400" b="0" strike="noStrike" spc="-1">
              <a:solidFill>
                <a:srgbClr val="000000"/>
              </a:solidFill>
              <a:latin typeface="Arial"/>
            </a:endParaRPr>
          </a:p>
          <a:p>
            <a:pPr marL="216000" indent="-216000">
              <a:lnSpc>
                <a:spcPct val="100000"/>
              </a:lnSpc>
              <a:buClr>
                <a:srgbClr val="D8D8D8"/>
              </a:buClr>
              <a:buFont typeface="StarSymbol"/>
              <a:buAutoNum type="arabicPeriod"/>
            </a:pPr>
            <a:endParaRPr lang="pl-PL" sz="1400" b="0" strike="noStrike" spc="-1">
              <a:solidFill>
                <a:srgbClr val="000000"/>
              </a:solidFill>
              <a:latin typeface="Arial"/>
            </a:endParaRPr>
          </a:p>
          <a:p>
            <a:pPr marL="216000" indent="-216000">
              <a:lnSpc>
                <a:spcPct val="100000"/>
              </a:lnSpc>
              <a:buClr>
                <a:srgbClr val="D8D8D8"/>
              </a:buClr>
              <a:buFont typeface="StarSymbol"/>
              <a:buAutoNum type="arabicPeriod"/>
            </a:pPr>
            <a:r>
              <a:rPr lang="en-US" sz="1400" b="0" strike="noStrike" spc="-1">
                <a:solidFill>
                  <a:srgbClr val="000000"/>
                </a:solidFill>
                <a:latin typeface="Arial"/>
                <a:ea typeface="Arial"/>
              </a:rPr>
              <a:t>Przemyśl, jakie są różnorodne rzeczy, które możesz łatwo zrobić w danej chwili i rzeczy, które mogą wymagać trochę planowania.</a:t>
            </a:r>
            <a:endParaRPr lang="pl-PL" sz="14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
        <p:cNvGrpSpPr/>
        <p:nvPr/>
      </p:nvGrpSpPr>
      <p:grpSpPr>
        <a:xfrm>
          <a:off x="0" y="0"/>
          <a:ext cx="0" cy="0"/>
          <a:chOff x="0" y="0"/>
          <a:chExt cx="0" cy="0"/>
        </a:xfrm>
      </p:grpSpPr>
      <p:sp>
        <p:nvSpPr>
          <p:cNvPr id="247" name="PlaceHolder 1"/>
          <p:cNvSpPr>
            <a:spLocks noGrp="1"/>
          </p:cNvSpPr>
          <p:nvPr>
            <p:ph type="title"/>
          </p:nvPr>
        </p:nvSpPr>
        <p:spPr>
          <a:xfrm>
            <a:off x="570600" y="387720"/>
            <a:ext cx="7598160" cy="819720"/>
          </a:xfrm>
          <a:prstGeom prst="rect">
            <a:avLst/>
          </a:prstGeom>
          <a:noFill/>
          <a:ln w="0">
            <a:noFill/>
          </a:ln>
        </p:spPr>
        <p:txBody>
          <a:bodyPr lIns="90000" tIns="91440" rIns="90000" bIns="91440" anchor="t">
            <a:noAutofit/>
          </a:bodyPr>
          <a:lstStyle/>
          <a:p>
            <a:pPr indent="0" algn="ctr">
              <a:lnSpc>
                <a:spcPct val="100000"/>
              </a:lnSpc>
              <a:buNone/>
              <a:tabLst>
                <a:tab pos="0" algn="l"/>
              </a:tabLst>
            </a:pPr>
            <a:r>
              <a:rPr lang="en-IE" sz="3600" b="1" strike="noStrike" spc="-1">
                <a:solidFill>
                  <a:srgbClr val="EE118A"/>
                </a:solidFill>
                <a:latin typeface="Barlow Condensed"/>
                <a:ea typeface="Barlow Condensed"/>
              </a:rPr>
              <a:t>Ćwiczenie 3: Tworzymy plan</a:t>
            </a:r>
            <a:endParaRPr lang="pl-PL" sz="3600" b="0" strike="noStrike" spc="-1">
              <a:solidFill>
                <a:srgbClr val="000000"/>
              </a:solidFill>
              <a:latin typeface="Arial"/>
            </a:endParaRPr>
          </a:p>
        </p:txBody>
      </p:sp>
      <p:pic>
        <p:nvPicPr>
          <p:cNvPr id="248" name="Picture 10"/>
          <p:cNvPicPr/>
          <p:nvPr/>
        </p:nvPicPr>
        <p:blipFill>
          <a:blip r:embed="rId3"/>
          <a:stretch/>
        </p:blipFill>
        <p:spPr>
          <a:xfrm>
            <a:off x="8044200" y="121680"/>
            <a:ext cx="1147680" cy="469800"/>
          </a:xfrm>
          <a:prstGeom prst="rect">
            <a:avLst/>
          </a:prstGeom>
          <a:ln w="0">
            <a:noFill/>
          </a:ln>
        </p:spPr>
      </p:pic>
      <p:pic>
        <p:nvPicPr>
          <p:cNvPr id="249" name="Picture 11" descr="Text&#10;&#10;Description automatically generated with medium confidence"/>
          <p:cNvPicPr/>
          <p:nvPr/>
        </p:nvPicPr>
        <p:blipFill>
          <a:blip r:embed="rId4"/>
          <a:stretch/>
        </p:blipFill>
        <p:spPr>
          <a:xfrm>
            <a:off x="123480" y="4797000"/>
            <a:ext cx="971640" cy="203400"/>
          </a:xfrm>
          <a:prstGeom prst="rect">
            <a:avLst/>
          </a:prstGeom>
          <a:ln w="0">
            <a:noFill/>
          </a:ln>
        </p:spPr>
      </p:pic>
      <p:sp>
        <p:nvSpPr>
          <p:cNvPr id="250" name="TextBox 19"/>
          <p:cNvSpPr/>
          <p:nvPr/>
        </p:nvSpPr>
        <p:spPr>
          <a:xfrm>
            <a:off x="428760" y="1352160"/>
            <a:ext cx="7881840" cy="310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Arial"/>
              <a:buChar char="•"/>
            </a:pPr>
            <a:r>
              <a:rPr lang="en-US" sz="1800" b="0" strike="noStrike" spc="-1">
                <a:solidFill>
                  <a:srgbClr val="000000"/>
                </a:solidFill>
                <a:latin typeface="Arial"/>
                <a:ea typeface="Arial"/>
              </a:rPr>
              <a:t>Dbanie o dobre samopoczucie może być trudne, zwłaszcza gdy czujesz się przytłoczony i jesteś niezwykle zajęty.</a:t>
            </a:r>
            <a:endParaRPr lang="pl-PL" sz="1800" b="0" strike="noStrike" spc="-1">
              <a:solidFill>
                <a:srgbClr val="000000"/>
              </a:solidFill>
              <a:latin typeface="Arial"/>
            </a:endParaRPr>
          </a:p>
          <a:p>
            <a:pPr marL="285840" indent="-285840">
              <a:lnSpc>
                <a:spcPct val="100000"/>
              </a:lnSpc>
              <a:buClr>
                <a:srgbClr val="000000"/>
              </a:buClr>
              <a:buFont typeface="Arial"/>
              <a:buChar char="•"/>
            </a:pPr>
            <a:endParaRPr lang="pl-PL" sz="1800" b="0" strike="noStrike" spc="-1">
              <a:solidFill>
                <a:srgbClr val="000000"/>
              </a:solidFill>
              <a:latin typeface="Arial"/>
            </a:endParaRPr>
          </a:p>
          <a:p>
            <a:pPr marL="285840" indent="-285840">
              <a:lnSpc>
                <a:spcPct val="100000"/>
              </a:lnSpc>
              <a:buClr>
                <a:srgbClr val="000000"/>
              </a:buClr>
              <a:buFont typeface="Arial"/>
              <a:buChar char="•"/>
            </a:pPr>
            <a:r>
              <a:rPr lang="en-US" sz="1800" b="0" strike="noStrike" spc="-1">
                <a:solidFill>
                  <a:srgbClr val="000000"/>
                </a:solidFill>
                <a:latin typeface="Arial"/>
                <a:ea typeface="Arial"/>
              </a:rPr>
              <a:t>Dobre samopoczucie wymaga planowania! Zobacz </a:t>
            </a:r>
            <a:r>
              <a:rPr lang="en-US" sz="1800" b="1" strike="noStrike" spc="-1">
                <a:solidFill>
                  <a:srgbClr val="000000"/>
                </a:solidFill>
                <a:latin typeface="Arial"/>
                <a:ea typeface="Arial"/>
              </a:rPr>
              <a:t>Arkusz: Mój plan</a:t>
            </a:r>
            <a:r>
              <a:rPr lang="en-US" sz="1800" b="0" strike="noStrike" spc="-1">
                <a:solidFill>
                  <a:srgbClr val="000000"/>
                </a:solidFill>
                <a:latin typeface="Arial"/>
                <a:ea typeface="Arial"/>
              </a:rPr>
              <a:t> i wypełnij go.</a:t>
            </a:r>
            <a:endParaRPr lang="pl-PL" sz="1800" b="0" strike="noStrike" spc="-1">
              <a:solidFill>
                <a:srgbClr val="000000"/>
              </a:solidFill>
              <a:latin typeface="Arial"/>
            </a:endParaRPr>
          </a:p>
          <a:p>
            <a:pPr marL="285840" indent="-285840">
              <a:lnSpc>
                <a:spcPct val="100000"/>
              </a:lnSpc>
              <a:buClr>
                <a:srgbClr val="000000"/>
              </a:buClr>
              <a:buFont typeface="Arial"/>
              <a:buChar char="•"/>
            </a:pPr>
            <a:r>
              <a:rPr lang="en-US" sz="1800" b="0" strike="noStrike" spc="-1">
                <a:solidFill>
                  <a:srgbClr val="000000"/>
                </a:solidFill>
                <a:latin typeface="Arial"/>
                <a:ea typeface="Arial"/>
              </a:rPr>
              <a:t> </a:t>
            </a:r>
            <a:endParaRPr lang="pl-PL" sz="1800" b="0" strike="noStrike" spc="-1">
              <a:solidFill>
                <a:srgbClr val="000000"/>
              </a:solidFill>
              <a:latin typeface="Arial"/>
            </a:endParaRPr>
          </a:p>
          <a:p>
            <a:pPr marL="285840" indent="-285840">
              <a:lnSpc>
                <a:spcPct val="100000"/>
              </a:lnSpc>
              <a:buClr>
                <a:srgbClr val="000000"/>
              </a:buClr>
              <a:buFont typeface="Arial"/>
              <a:buChar char="•"/>
            </a:pPr>
            <a:r>
              <a:rPr lang="en-US" sz="1800" b="0" strike="noStrike" spc="-1">
                <a:solidFill>
                  <a:srgbClr val="000000"/>
                </a:solidFill>
                <a:latin typeface="Arial"/>
                <a:ea typeface="Arial"/>
              </a:rPr>
              <a:t>Spisanie planu na papierze sprawia, że trudniej go zignorować i staje się bardziej realny.</a:t>
            </a:r>
            <a:endParaRPr lang="pl-PL" sz="1800" b="0" strike="noStrike" spc="-1">
              <a:solidFill>
                <a:srgbClr val="000000"/>
              </a:solidFill>
              <a:latin typeface="Arial"/>
            </a:endParaRPr>
          </a:p>
          <a:p>
            <a:pPr marL="285840" indent="-285840">
              <a:lnSpc>
                <a:spcPct val="100000"/>
              </a:lnSpc>
              <a:buClr>
                <a:srgbClr val="000000"/>
              </a:buClr>
              <a:buFont typeface="Arial"/>
              <a:buChar char="•"/>
            </a:pPr>
            <a:endParaRPr lang="pl-PL" sz="1800" b="0" strike="noStrike" spc="-1">
              <a:solidFill>
                <a:srgbClr val="000000"/>
              </a:solidFill>
              <a:latin typeface="Arial"/>
            </a:endParaRPr>
          </a:p>
          <a:p>
            <a:pPr marL="285840" indent="-285840">
              <a:lnSpc>
                <a:spcPct val="100000"/>
              </a:lnSpc>
              <a:buClr>
                <a:srgbClr val="000000"/>
              </a:buClr>
              <a:buFont typeface="Arial"/>
              <a:buChar char="•"/>
            </a:pPr>
            <a:r>
              <a:rPr lang="en-US" sz="1800" b="0" strike="noStrike" spc="-1">
                <a:solidFill>
                  <a:srgbClr val="000000"/>
                </a:solidFill>
                <a:latin typeface="Arial"/>
                <a:ea typeface="Arial"/>
              </a:rPr>
              <a:t>Możesz nawet ustawić przypomnienia w telefonie, aby przypominały Ci o wygospodarowaniu czasu i zrobieniu czegoś z planu.</a:t>
            </a:r>
            <a:endParaRPr lang="pl-PL" sz="18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TotalTime>
  <Words>887</Words>
  <Application>Microsoft Office PowerPoint</Application>
  <PresentationFormat>Pokaz na ekranie (16:9)</PresentationFormat>
  <Paragraphs>84</Paragraphs>
  <Slides>11</Slides>
  <Notes>4</Notes>
  <HiddenSlides>0</HiddenSlides>
  <MMClips>1</MMClips>
  <ScaleCrop>false</ScaleCrop>
  <HeadingPairs>
    <vt:vector size="6" baseType="variant">
      <vt:variant>
        <vt:lpstr>Używane czcionki</vt:lpstr>
      </vt:variant>
      <vt:variant>
        <vt:i4>9</vt:i4>
      </vt:variant>
      <vt:variant>
        <vt:lpstr>Motyw</vt:lpstr>
      </vt:variant>
      <vt:variant>
        <vt:i4>5</vt:i4>
      </vt:variant>
      <vt:variant>
        <vt:lpstr>Tytuły slajdów</vt:lpstr>
      </vt:variant>
      <vt:variant>
        <vt:i4>11</vt:i4>
      </vt:variant>
    </vt:vector>
  </HeadingPairs>
  <TitlesOfParts>
    <vt:vector size="25" baseType="lpstr">
      <vt:lpstr>Arial</vt:lpstr>
      <vt:lpstr>Barlow Condensed</vt:lpstr>
      <vt:lpstr>Libre Franklin</vt:lpstr>
      <vt:lpstr>Montserrat</vt:lpstr>
      <vt:lpstr>Noto Sans</vt:lpstr>
      <vt:lpstr>StarSymbol</vt:lpstr>
      <vt:lpstr>Symbol</vt:lpstr>
      <vt:lpstr>Times New Roman</vt:lpstr>
      <vt:lpstr>Wingdings</vt:lpstr>
      <vt:lpstr>Minimalist Breakthrough</vt:lpstr>
      <vt:lpstr>Minimalist Breakthrough</vt:lpstr>
      <vt:lpstr>Minimalist Breakthrough</vt:lpstr>
      <vt:lpstr>Minimalist Breakthrough</vt:lpstr>
      <vt:lpstr>Minimalist Breakthrough</vt:lpstr>
      <vt:lpstr>Prezentacja programu PowerPoint</vt:lpstr>
      <vt:lpstr>W poprzedniej sesji omówiliśmy</vt:lpstr>
      <vt:lpstr>W tej sesji omówimy</vt:lpstr>
      <vt:lpstr>5 Sposobów na Dobre Samopoczucie</vt:lpstr>
      <vt:lpstr>5 sposóbów na dobrostan</vt:lpstr>
      <vt:lpstr>Strategie samo-opieki </vt:lpstr>
      <vt:lpstr>Pamiętaj, próbuj tego, z czym czujesz się swobodnie </vt:lpstr>
      <vt:lpstr>Ćwiczenie 2: samoopieka i strategie radzenia sobie</vt:lpstr>
      <vt:lpstr>Ćwiczenie 3: Tworzymy plan</vt:lpstr>
      <vt:lpstr>Podsumowanie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FIPL</dc:creator>
  <dc:description/>
  <cp:lastModifiedBy>Joanna Wapinska</cp:lastModifiedBy>
  <cp:revision>36</cp:revision>
  <cp:lastPrinted>2022-10-07T14:08:46Z</cp:lastPrinted>
  <dcterms:modified xsi:type="dcterms:W3CDTF">2023-05-30T15:19:52Z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1</vt:i4>
  </property>
  <property fmtid="{D5CDD505-2E9C-101B-9397-08002B2CF9AE}" pid="3" name="Notes">
    <vt:i4>9</vt:i4>
  </property>
  <property fmtid="{D5CDD505-2E9C-101B-9397-08002B2CF9AE}" pid="4" name="PresentationFormat">
    <vt:lpwstr>Pokaz na ekranie (16:9)</vt:lpwstr>
  </property>
  <property fmtid="{D5CDD505-2E9C-101B-9397-08002B2CF9AE}" pid="5" name="Slides">
    <vt:i4>11</vt:i4>
  </property>
</Properties>
</file>