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2.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 id="2147483700" r:id="rId5"/>
    <p:sldMasterId id="2147483713" r:id="rId6"/>
    <p:sldMasterId id="2147483726" r:id="rId7"/>
    <p:sldMasterId id="2147483739" r:id="rId8"/>
    <p:sldMasterId id="2147483752" r:id="rId9"/>
    <p:sldMasterId id="2147483765" r:id="rId10"/>
    <p:sldMasterId id="2147483778" r:id="rId11"/>
    <p:sldMasterId id="2147483791" r:id="rId12"/>
    <p:sldMasterId id="2147483804" r:id="rId13"/>
  </p:sldMasterIdLst>
  <p:sldIdLst>
    <p:sldId id="256" r:id="rId14"/>
    <p:sldId id="257" r:id="rId15"/>
    <p:sldId id="258" r:id="rId16"/>
    <p:sldId id="259" r:id="rId17"/>
    <p:sldId id="260" r:id="rId18"/>
    <p:sldId id="261" r:id="rId19"/>
    <p:sldId id="262" r:id="rId20"/>
    <p:sldId id="263" r:id="rId21"/>
    <p:sldId id="264" r:id="rId22"/>
    <p:sldId id="265" r:id="rId23"/>
    <p:sldId id="266" r:id="rId24"/>
    <p:sldId id="267" r:id="rId25"/>
    <p:sldId id="268" r:id="rId26"/>
    <p:sldId id="269" r:id="rId27"/>
    <p:sldId id="270" r:id="rId28"/>
    <p:sldId id="271" r:id="rId29"/>
    <p:sldId id="272" r:id="rId30"/>
    <p:sldId id="273" r:id="rId31"/>
    <p:sldId id="274" r:id="rId32"/>
    <p:sldId id="275" r:id="rId33"/>
    <p:sldId id="276" r:id="rId34"/>
    <p:sldId id="277" r:id="rId35"/>
    <p:sldId id="278" r:id="rId36"/>
    <p:sldId id="279" r:id="rId37"/>
    <p:sldId id="280" r:id="rId38"/>
    <p:sldId id="281" r:id="rId39"/>
    <p:sldId id="282" r:id="rId40"/>
    <p:sldId id="283" r:id="rId41"/>
    <p:sldId id="284" r:id="rId42"/>
    <p:sldId id="285" r:id="rId43"/>
    <p:sldId id="286" r:id="rId44"/>
    <p:sldId id="287" r:id="rId45"/>
    <p:sldId id="288" r:id="rId46"/>
    <p:sldId id="289" r:id="rId47"/>
    <p:sldId id="290" r:id="rId48"/>
    <p:sldId id="291" r:id="rId49"/>
    <p:sldId id="292" r:id="rId50"/>
    <p:sldId id="293" r:id="rId51"/>
  </p:sldIdLst>
  <p:sldSz cx="9144000" cy="5143500" type="screen16x9"/>
  <p:notesSz cx="7559675" cy="10691813"/>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5" d="100"/>
          <a:sy n="95" d="100"/>
        </p:scale>
        <p:origin x="109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4" name="PlaceHolder 2"/>
          <p:cNvSpPr>
            <a:spLocks noGrp="1"/>
          </p:cNvSpPr>
          <p:nvPr>
            <p:ph/>
          </p:nvPr>
        </p:nvSpPr>
        <p:spPr>
          <a:xfrm>
            <a:off x="457200" y="120348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5" name="PlaceHolder 3"/>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34"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35"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36"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37"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38" name="PlaceHolder 1"/>
          <p:cNvSpPr>
            <a:spLocks noGrp="1"/>
          </p:cNvSpPr>
          <p:nvPr>
            <p:ph type="subTitle"/>
          </p:nvPr>
        </p:nvSpPr>
        <p:spPr>
          <a:xfrm>
            <a:off x="457200" y="205200"/>
            <a:ext cx="8229240" cy="3981240"/>
          </a:xfrm>
          <a:prstGeom prst="rect">
            <a:avLst/>
          </a:prstGeom>
          <a:noFill/>
          <a:ln w="0">
            <a:noFill/>
          </a:ln>
        </p:spPr>
        <p:txBody>
          <a:bodyPr lIns="0" tIns="0" rIns="0" bIns="0" anchor="ctr">
            <a:noAutofit/>
          </a:bodyPr>
          <a:lstStyle/>
          <a:p>
            <a:pPr algn="ctr"/>
            <a:endParaRPr lang="pl-PL" sz="3200" b="0" strike="noStrike" spc="-1">
              <a:solidFill>
                <a:srgbClr val="000000"/>
              </a:solidFill>
              <a:latin typeface="Aria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39"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40"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41"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42"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43"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44"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45"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46" name="PlaceHolder 4"/>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47"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48"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49"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50" name="PlaceHolder 4"/>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51"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52" name="PlaceHolder 2"/>
          <p:cNvSpPr>
            <a:spLocks noGrp="1"/>
          </p:cNvSpPr>
          <p:nvPr>
            <p:ph/>
          </p:nvPr>
        </p:nvSpPr>
        <p:spPr>
          <a:xfrm>
            <a:off x="457200" y="120348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53" name="PlaceHolder 3"/>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54"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55"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56"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57"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58" name="PlaceHolder 5"/>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59"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60" name="PlaceHolder 2"/>
          <p:cNvSpPr>
            <a:spLocks noGrp="1"/>
          </p:cNvSpPr>
          <p:nvPr>
            <p:ph/>
          </p:nvPr>
        </p:nvSpPr>
        <p:spPr>
          <a:xfrm>
            <a:off x="45720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61" name="PlaceHolder 3"/>
          <p:cNvSpPr>
            <a:spLocks noGrp="1"/>
          </p:cNvSpPr>
          <p:nvPr>
            <p:ph/>
          </p:nvPr>
        </p:nvSpPr>
        <p:spPr>
          <a:xfrm>
            <a:off x="323964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62" name="PlaceHolder 4"/>
          <p:cNvSpPr>
            <a:spLocks noGrp="1"/>
          </p:cNvSpPr>
          <p:nvPr>
            <p:ph/>
          </p:nvPr>
        </p:nvSpPr>
        <p:spPr>
          <a:xfrm>
            <a:off x="602208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63" name="PlaceHolder 5"/>
          <p:cNvSpPr>
            <a:spLocks noGrp="1"/>
          </p:cNvSpPr>
          <p:nvPr>
            <p:ph/>
          </p:nvPr>
        </p:nvSpPr>
        <p:spPr>
          <a:xfrm>
            <a:off x="45720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64" name="PlaceHolder 6"/>
          <p:cNvSpPr>
            <a:spLocks noGrp="1"/>
          </p:cNvSpPr>
          <p:nvPr>
            <p:ph/>
          </p:nvPr>
        </p:nvSpPr>
        <p:spPr>
          <a:xfrm>
            <a:off x="323964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65" name="PlaceHolder 7"/>
          <p:cNvSpPr>
            <a:spLocks noGrp="1"/>
          </p:cNvSpPr>
          <p:nvPr>
            <p:ph/>
          </p:nvPr>
        </p:nvSpPr>
        <p:spPr>
          <a:xfrm>
            <a:off x="602208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7"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8"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9"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0" name="PlaceHolder 5"/>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73"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74" name="PlaceHolder 2"/>
          <p:cNvSpPr>
            <a:spLocks noGrp="1"/>
          </p:cNvSpPr>
          <p:nvPr>
            <p:ph type="subTitle"/>
          </p:nvPr>
        </p:nvSpPr>
        <p:spPr>
          <a:xfrm>
            <a:off x="457200" y="1203480"/>
            <a:ext cx="8229240" cy="2982960"/>
          </a:xfrm>
          <a:prstGeom prst="rect">
            <a:avLst/>
          </a:prstGeom>
          <a:noFill/>
          <a:ln w="0">
            <a:noFill/>
          </a:ln>
        </p:spPr>
        <p:txBody>
          <a:bodyPr lIns="0" tIns="0" rIns="0" bIns="0" anchor="ctr">
            <a:noAutofit/>
          </a:bodyPr>
          <a:lstStyle/>
          <a:p>
            <a:pPr indent="0" algn="ctr">
              <a:buNone/>
            </a:pPr>
            <a:endParaRPr lang="pl-PL" sz="3200" b="0" strike="noStrike" spc="-1">
              <a:solidFill>
                <a:srgbClr val="000000"/>
              </a:solidFill>
              <a:latin typeface="Aria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75"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76" name="PlaceHolder 2"/>
          <p:cNvSpPr>
            <a:spLocks noGrp="1"/>
          </p:cNvSpPr>
          <p:nvPr>
            <p:ph/>
          </p:nvPr>
        </p:nvSpPr>
        <p:spPr>
          <a:xfrm>
            <a:off x="457200" y="1203480"/>
            <a:ext cx="822924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77"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78"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79"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80"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81" name="PlaceHolder 1"/>
          <p:cNvSpPr>
            <a:spLocks noGrp="1"/>
          </p:cNvSpPr>
          <p:nvPr>
            <p:ph type="subTitle"/>
          </p:nvPr>
        </p:nvSpPr>
        <p:spPr>
          <a:xfrm>
            <a:off x="457200" y="205200"/>
            <a:ext cx="8229240" cy="3981240"/>
          </a:xfrm>
          <a:prstGeom prst="rect">
            <a:avLst/>
          </a:prstGeom>
          <a:noFill/>
          <a:ln w="0">
            <a:noFill/>
          </a:ln>
        </p:spPr>
        <p:txBody>
          <a:bodyPr lIns="0" tIns="0" rIns="0" bIns="0" anchor="ctr">
            <a:noAutofit/>
          </a:bodyPr>
          <a:lstStyle/>
          <a:p>
            <a:pPr algn="ctr"/>
            <a:endParaRPr lang="pl-PL" sz="3200" b="0" strike="noStrike" spc="-1">
              <a:solidFill>
                <a:srgbClr val="000000"/>
              </a:solidFill>
              <a:latin typeface="Aria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82"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83"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84"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85"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86"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87"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88"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89" name="PlaceHolder 4"/>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90"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91"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92"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93" name="PlaceHolder 4"/>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94"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95" name="PlaceHolder 2"/>
          <p:cNvSpPr>
            <a:spLocks noGrp="1"/>
          </p:cNvSpPr>
          <p:nvPr>
            <p:ph/>
          </p:nvPr>
        </p:nvSpPr>
        <p:spPr>
          <a:xfrm>
            <a:off x="457200" y="120348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96" name="PlaceHolder 3"/>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97"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98"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99"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00"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01" name="PlaceHolder 5"/>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2" name="PlaceHolder 2"/>
          <p:cNvSpPr>
            <a:spLocks noGrp="1"/>
          </p:cNvSpPr>
          <p:nvPr>
            <p:ph/>
          </p:nvPr>
        </p:nvSpPr>
        <p:spPr>
          <a:xfrm>
            <a:off x="45720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3" name="PlaceHolder 3"/>
          <p:cNvSpPr>
            <a:spLocks noGrp="1"/>
          </p:cNvSpPr>
          <p:nvPr>
            <p:ph/>
          </p:nvPr>
        </p:nvSpPr>
        <p:spPr>
          <a:xfrm>
            <a:off x="323964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4" name="PlaceHolder 4"/>
          <p:cNvSpPr>
            <a:spLocks noGrp="1"/>
          </p:cNvSpPr>
          <p:nvPr>
            <p:ph/>
          </p:nvPr>
        </p:nvSpPr>
        <p:spPr>
          <a:xfrm>
            <a:off x="602208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5" name="PlaceHolder 5"/>
          <p:cNvSpPr>
            <a:spLocks noGrp="1"/>
          </p:cNvSpPr>
          <p:nvPr>
            <p:ph/>
          </p:nvPr>
        </p:nvSpPr>
        <p:spPr>
          <a:xfrm>
            <a:off x="45720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6" name="PlaceHolder 6"/>
          <p:cNvSpPr>
            <a:spLocks noGrp="1"/>
          </p:cNvSpPr>
          <p:nvPr>
            <p:ph/>
          </p:nvPr>
        </p:nvSpPr>
        <p:spPr>
          <a:xfrm>
            <a:off x="323964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7" name="PlaceHolder 7"/>
          <p:cNvSpPr>
            <a:spLocks noGrp="1"/>
          </p:cNvSpPr>
          <p:nvPr>
            <p:ph/>
          </p:nvPr>
        </p:nvSpPr>
        <p:spPr>
          <a:xfrm>
            <a:off x="602208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02"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403" name="PlaceHolder 2"/>
          <p:cNvSpPr>
            <a:spLocks noGrp="1"/>
          </p:cNvSpPr>
          <p:nvPr>
            <p:ph/>
          </p:nvPr>
        </p:nvSpPr>
        <p:spPr>
          <a:xfrm>
            <a:off x="45720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04" name="PlaceHolder 3"/>
          <p:cNvSpPr>
            <a:spLocks noGrp="1"/>
          </p:cNvSpPr>
          <p:nvPr>
            <p:ph/>
          </p:nvPr>
        </p:nvSpPr>
        <p:spPr>
          <a:xfrm>
            <a:off x="323964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05" name="PlaceHolder 4"/>
          <p:cNvSpPr>
            <a:spLocks noGrp="1"/>
          </p:cNvSpPr>
          <p:nvPr>
            <p:ph/>
          </p:nvPr>
        </p:nvSpPr>
        <p:spPr>
          <a:xfrm>
            <a:off x="602208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06" name="PlaceHolder 5"/>
          <p:cNvSpPr>
            <a:spLocks noGrp="1"/>
          </p:cNvSpPr>
          <p:nvPr>
            <p:ph/>
          </p:nvPr>
        </p:nvSpPr>
        <p:spPr>
          <a:xfrm>
            <a:off x="45720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07" name="PlaceHolder 6"/>
          <p:cNvSpPr>
            <a:spLocks noGrp="1"/>
          </p:cNvSpPr>
          <p:nvPr>
            <p:ph/>
          </p:nvPr>
        </p:nvSpPr>
        <p:spPr>
          <a:xfrm>
            <a:off x="323964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08" name="PlaceHolder 7"/>
          <p:cNvSpPr>
            <a:spLocks noGrp="1"/>
          </p:cNvSpPr>
          <p:nvPr>
            <p:ph/>
          </p:nvPr>
        </p:nvSpPr>
        <p:spPr>
          <a:xfrm>
            <a:off x="602208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14"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415" name="PlaceHolder 2"/>
          <p:cNvSpPr>
            <a:spLocks noGrp="1"/>
          </p:cNvSpPr>
          <p:nvPr>
            <p:ph type="subTitle"/>
          </p:nvPr>
        </p:nvSpPr>
        <p:spPr>
          <a:xfrm>
            <a:off x="457200" y="1203480"/>
            <a:ext cx="8229240" cy="2982960"/>
          </a:xfrm>
          <a:prstGeom prst="rect">
            <a:avLst/>
          </a:prstGeom>
          <a:noFill/>
          <a:ln w="0">
            <a:noFill/>
          </a:ln>
        </p:spPr>
        <p:txBody>
          <a:bodyPr lIns="0" tIns="0" rIns="0" bIns="0" anchor="ctr">
            <a:noAutofit/>
          </a:bodyPr>
          <a:lstStyle/>
          <a:p>
            <a:pPr indent="0" algn="ctr">
              <a:buNone/>
            </a:pPr>
            <a:endParaRPr lang="pl-PL" sz="3200" b="0" strike="noStrike" spc="-1">
              <a:solidFill>
                <a:srgbClr val="000000"/>
              </a:solidFill>
              <a:latin typeface="Aria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16"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417" name="PlaceHolder 2"/>
          <p:cNvSpPr>
            <a:spLocks noGrp="1"/>
          </p:cNvSpPr>
          <p:nvPr>
            <p:ph/>
          </p:nvPr>
        </p:nvSpPr>
        <p:spPr>
          <a:xfrm>
            <a:off x="457200" y="1203480"/>
            <a:ext cx="822924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18"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419"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20"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21"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22" name="PlaceHolder 1"/>
          <p:cNvSpPr>
            <a:spLocks noGrp="1"/>
          </p:cNvSpPr>
          <p:nvPr>
            <p:ph type="subTitle"/>
          </p:nvPr>
        </p:nvSpPr>
        <p:spPr>
          <a:xfrm>
            <a:off x="457200" y="205200"/>
            <a:ext cx="8229240" cy="3981240"/>
          </a:xfrm>
          <a:prstGeom prst="rect">
            <a:avLst/>
          </a:prstGeom>
          <a:noFill/>
          <a:ln w="0">
            <a:noFill/>
          </a:ln>
        </p:spPr>
        <p:txBody>
          <a:bodyPr lIns="0" tIns="0" rIns="0" bIns="0" anchor="ctr">
            <a:noAutofit/>
          </a:bodyPr>
          <a:lstStyle/>
          <a:p>
            <a:pPr algn="ctr"/>
            <a:endParaRPr lang="pl-PL" sz="3200" b="0" strike="noStrike" spc="-1">
              <a:solidFill>
                <a:srgbClr val="000000"/>
              </a:solidFill>
              <a:latin typeface="Arial"/>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23"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424"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25"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26"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427"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428"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29"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30" name="PlaceHolder 4"/>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431"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432"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33"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34" name="PlaceHolder 4"/>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435"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436" name="PlaceHolder 2"/>
          <p:cNvSpPr>
            <a:spLocks noGrp="1"/>
          </p:cNvSpPr>
          <p:nvPr>
            <p:ph/>
          </p:nvPr>
        </p:nvSpPr>
        <p:spPr>
          <a:xfrm>
            <a:off x="457200" y="120348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37" name="PlaceHolder 3"/>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438"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439"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40"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41"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42" name="PlaceHolder 5"/>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43"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444" name="PlaceHolder 2"/>
          <p:cNvSpPr>
            <a:spLocks noGrp="1"/>
          </p:cNvSpPr>
          <p:nvPr>
            <p:ph/>
          </p:nvPr>
        </p:nvSpPr>
        <p:spPr>
          <a:xfrm>
            <a:off x="45720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45" name="PlaceHolder 3"/>
          <p:cNvSpPr>
            <a:spLocks noGrp="1"/>
          </p:cNvSpPr>
          <p:nvPr>
            <p:ph/>
          </p:nvPr>
        </p:nvSpPr>
        <p:spPr>
          <a:xfrm>
            <a:off x="323964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46" name="PlaceHolder 4"/>
          <p:cNvSpPr>
            <a:spLocks noGrp="1"/>
          </p:cNvSpPr>
          <p:nvPr>
            <p:ph/>
          </p:nvPr>
        </p:nvSpPr>
        <p:spPr>
          <a:xfrm>
            <a:off x="602208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47" name="PlaceHolder 5"/>
          <p:cNvSpPr>
            <a:spLocks noGrp="1"/>
          </p:cNvSpPr>
          <p:nvPr>
            <p:ph/>
          </p:nvPr>
        </p:nvSpPr>
        <p:spPr>
          <a:xfrm>
            <a:off x="45720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48" name="PlaceHolder 6"/>
          <p:cNvSpPr>
            <a:spLocks noGrp="1"/>
          </p:cNvSpPr>
          <p:nvPr>
            <p:ph/>
          </p:nvPr>
        </p:nvSpPr>
        <p:spPr>
          <a:xfrm>
            <a:off x="323964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49" name="PlaceHolder 7"/>
          <p:cNvSpPr>
            <a:spLocks noGrp="1"/>
          </p:cNvSpPr>
          <p:nvPr>
            <p:ph/>
          </p:nvPr>
        </p:nvSpPr>
        <p:spPr>
          <a:xfrm>
            <a:off x="602208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55"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456" name="PlaceHolder 2"/>
          <p:cNvSpPr>
            <a:spLocks noGrp="1"/>
          </p:cNvSpPr>
          <p:nvPr>
            <p:ph type="subTitle"/>
          </p:nvPr>
        </p:nvSpPr>
        <p:spPr>
          <a:xfrm>
            <a:off x="457200" y="1203480"/>
            <a:ext cx="8229240" cy="2982960"/>
          </a:xfrm>
          <a:prstGeom prst="rect">
            <a:avLst/>
          </a:prstGeom>
          <a:noFill/>
          <a:ln w="0">
            <a:noFill/>
          </a:ln>
        </p:spPr>
        <p:txBody>
          <a:bodyPr lIns="0" tIns="0" rIns="0" bIns="0" anchor="ctr">
            <a:noAutofit/>
          </a:bodyPr>
          <a:lstStyle/>
          <a:p>
            <a:pPr indent="0" algn="ctr">
              <a:buNone/>
            </a:pPr>
            <a:endParaRPr lang="pl-PL" sz="3200" b="0" strike="noStrike" spc="-1">
              <a:solidFill>
                <a:srgbClr val="000000"/>
              </a:solidFill>
              <a:latin typeface="Arial"/>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57"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458" name="PlaceHolder 2"/>
          <p:cNvSpPr>
            <a:spLocks noGrp="1"/>
          </p:cNvSpPr>
          <p:nvPr>
            <p:ph/>
          </p:nvPr>
        </p:nvSpPr>
        <p:spPr>
          <a:xfrm>
            <a:off x="457200" y="1203480"/>
            <a:ext cx="822924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59"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460"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61"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62"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63" name="PlaceHolder 1"/>
          <p:cNvSpPr>
            <a:spLocks noGrp="1"/>
          </p:cNvSpPr>
          <p:nvPr>
            <p:ph type="subTitle"/>
          </p:nvPr>
        </p:nvSpPr>
        <p:spPr>
          <a:xfrm>
            <a:off x="457200" y="205200"/>
            <a:ext cx="8229240" cy="3981240"/>
          </a:xfrm>
          <a:prstGeom prst="rect">
            <a:avLst/>
          </a:prstGeom>
          <a:noFill/>
          <a:ln w="0">
            <a:noFill/>
          </a:ln>
        </p:spPr>
        <p:txBody>
          <a:bodyPr lIns="0" tIns="0" rIns="0" bIns="0" anchor="ctr">
            <a:noAutofit/>
          </a:bodyPr>
          <a:lstStyle/>
          <a:p>
            <a:pPr algn="ctr"/>
            <a:endParaRPr lang="pl-PL" sz="3200" b="0" strike="noStrike" spc="-1">
              <a:solidFill>
                <a:srgbClr val="000000"/>
              </a:solidFill>
              <a:latin typeface="Arial"/>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64"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465"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66"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67"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3"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44" name="PlaceHolder 2"/>
          <p:cNvSpPr>
            <a:spLocks noGrp="1"/>
          </p:cNvSpPr>
          <p:nvPr>
            <p:ph type="subTitle"/>
          </p:nvPr>
        </p:nvSpPr>
        <p:spPr>
          <a:xfrm>
            <a:off x="457200" y="1203480"/>
            <a:ext cx="8229240" cy="2982960"/>
          </a:xfrm>
          <a:prstGeom prst="rect">
            <a:avLst/>
          </a:prstGeom>
          <a:noFill/>
          <a:ln w="0">
            <a:noFill/>
          </a:ln>
        </p:spPr>
        <p:txBody>
          <a:bodyPr lIns="0" tIns="0" rIns="0" bIns="0" anchor="ctr">
            <a:noAutofit/>
          </a:bodyPr>
          <a:lstStyle/>
          <a:p>
            <a:pPr indent="0" algn="ctr">
              <a:buNone/>
            </a:pPr>
            <a:endParaRPr lang="pl-PL" sz="3200" b="0" strike="noStrike" spc="-1">
              <a:solidFill>
                <a:srgbClr val="000000"/>
              </a:solidFill>
              <a:latin typeface="Arial"/>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468"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469"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70"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71" name="PlaceHolder 4"/>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472"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473"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74"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75" name="PlaceHolder 4"/>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476"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477" name="PlaceHolder 2"/>
          <p:cNvSpPr>
            <a:spLocks noGrp="1"/>
          </p:cNvSpPr>
          <p:nvPr>
            <p:ph/>
          </p:nvPr>
        </p:nvSpPr>
        <p:spPr>
          <a:xfrm>
            <a:off x="457200" y="120348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78" name="PlaceHolder 3"/>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479"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480"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81"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82"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83" name="PlaceHolder 5"/>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84"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485" name="PlaceHolder 2"/>
          <p:cNvSpPr>
            <a:spLocks noGrp="1"/>
          </p:cNvSpPr>
          <p:nvPr>
            <p:ph/>
          </p:nvPr>
        </p:nvSpPr>
        <p:spPr>
          <a:xfrm>
            <a:off x="45720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86" name="PlaceHolder 3"/>
          <p:cNvSpPr>
            <a:spLocks noGrp="1"/>
          </p:cNvSpPr>
          <p:nvPr>
            <p:ph/>
          </p:nvPr>
        </p:nvSpPr>
        <p:spPr>
          <a:xfrm>
            <a:off x="323964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87" name="PlaceHolder 4"/>
          <p:cNvSpPr>
            <a:spLocks noGrp="1"/>
          </p:cNvSpPr>
          <p:nvPr>
            <p:ph/>
          </p:nvPr>
        </p:nvSpPr>
        <p:spPr>
          <a:xfrm>
            <a:off x="602208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88" name="PlaceHolder 5"/>
          <p:cNvSpPr>
            <a:spLocks noGrp="1"/>
          </p:cNvSpPr>
          <p:nvPr>
            <p:ph/>
          </p:nvPr>
        </p:nvSpPr>
        <p:spPr>
          <a:xfrm>
            <a:off x="45720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89" name="PlaceHolder 6"/>
          <p:cNvSpPr>
            <a:spLocks noGrp="1"/>
          </p:cNvSpPr>
          <p:nvPr>
            <p:ph/>
          </p:nvPr>
        </p:nvSpPr>
        <p:spPr>
          <a:xfrm>
            <a:off x="323964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90" name="PlaceHolder 7"/>
          <p:cNvSpPr>
            <a:spLocks noGrp="1"/>
          </p:cNvSpPr>
          <p:nvPr>
            <p:ph/>
          </p:nvPr>
        </p:nvSpPr>
        <p:spPr>
          <a:xfrm>
            <a:off x="602208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96"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497" name="PlaceHolder 2"/>
          <p:cNvSpPr>
            <a:spLocks noGrp="1"/>
          </p:cNvSpPr>
          <p:nvPr>
            <p:ph type="subTitle"/>
          </p:nvPr>
        </p:nvSpPr>
        <p:spPr>
          <a:xfrm>
            <a:off x="457200" y="1203480"/>
            <a:ext cx="8229240" cy="2982960"/>
          </a:xfrm>
          <a:prstGeom prst="rect">
            <a:avLst/>
          </a:prstGeom>
          <a:noFill/>
          <a:ln w="0">
            <a:noFill/>
          </a:ln>
        </p:spPr>
        <p:txBody>
          <a:bodyPr lIns="0" tIns="0" rIns="0" bIns="0" anchor="ctr">
            <a:noAutofit/>
          </a:bodyPr>
          <a:lstStyle/>
          <a:p>
            <a:pPr indent="0" algn="ctr">
              <a:buNone/>
            </a:pPr>
            <a:endParaRPr lang="pl-PL" sz="3200" b="0" strike="noStrike" spc="-1">
              <a:solidFill>
                <a:srgbClr val="000000"/>
              </a:solidFill>
              <a:latin typeface="Arial"/>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98"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499" name="PlaceHolder 2"/>
          <p:cNvSpPr>
            <a:spLocks noGrp="1"/>
          </p:cNvSpPr>
          <p:nvPr>
            <p:ph/>
          </p:nvPr>
        </p:nvSpPr>
        <p:spPr>
          <a:xfrm>
            <a:off x="457200" y="1203480"/>
            <a:ext cx="822924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0"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501"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02"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03"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5"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46" name="PlaceHolder 2"/>
          <p:cNvSpPr>
            <a:spLocks noGrp="1"/>
          </p:cNvSpPr>
          <p:nvPr>
            <p:ph/>
          </p:nvPr>
        </p:nvSpPr>
        <p:spPr>
          <a:xfrm>
            <a:off x="457200" y="1203480"/>
            <a:ext cx="822924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04" name="PlaceHolder 1"/>
          <p:cNvSpPr>
            <a:spLocks noGrp="1"/>
          </p:cNvSpPr>
          <p:nvPr>
            <p:ph type="subTitle"/>
          </p:nvPr>
        </p:nvSpPr>
        <p:spPr>
          <a:xfrm>
            <a:off x="457200" y="205200"/>
            <a:ext cx="8229240" cy="3981240"/>
          </a:xfrm>
          <a:prstGeom prst="rect">
            <a:avLst/>
          </a:prstGeom>
          <a:noFill/>
          <a:ln w="0">
            <a:noFill/>
          </a:ln>
        </p:spPr>
        <p:txBody>
          <a:bodyPr lIns="0" tIns="0" rIns="0" bIns="0" anchor="ctr">
            <a:noAutofit/>
          </a:bodyPr>
          <a:lstStyle/>
          <a:p>
            <a:pPr algn="ctr"/>
            <a:endParaRPr lang="pl-PL" sz="3200" b="0" strike="noStrike" spc="-1">
              <a:solidFill>
                <a:srgbClr val="000000"/>
              </a:solidFill>
              <a:latin typeface="Arial"/>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05"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506"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07"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08"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09"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510"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11"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12" name="PlaceHolder 4"/>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13"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514"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15"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16" name="PlaceHolder 4"/>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517"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518" name="PlaceHolder 2"/>
          <p:cNvSpPr>
            <a:spLocks noGrp="1"/>
          </p:cNvSpPr>
          <p:nvPr>
            <p:ph/>
          </p:nvPr>
        </p:nvSpPr>
        <p:spPr>
          <a:xfrm>
            <a:off x="457200" y="120348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19" name="PlaceHolder 3"/>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520"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521"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22"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23"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24" name="PlaceHolder 5"/>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525"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526" name="PlaceHolder 2"/>
          <p:cNvSpPr>
            <a:spLocks noGrp="1"/>
          </p:cNvSpPr>
          <p:nvPr>
            <p:ph/>
          </p:nvPr>
        </p:nvSpPr>
        <p:spPr>
          <a:xfrm>
            <a:off x="45720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27" name="PlaceHolder 3"/>
          <p:cNvSpPr>
            <a:spLocks noGrp="1"/>
          </p:cNvSpPr>
          <p:nvPr>
            <p:ph/>
          </p:nvPr>
        </p:nvSpPr>
        <p:spPr>
          <a:xfrm>
            <a:off x="323964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28" name="PlaceHolder 4"/>
          <p:cNvSpPr>
            <a:spLocks noGrp="1"/>
          </p:cNvSpPr>
          <p:nvPr>
            <p:ph/>
          </p:nvPr>
        </p:nvSpPr>
        <p:spPr>
          <a:xfrm>
            <a:off x="602208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29" name="PlaceHolder 5"/>
          <p:cNvSpPr>
            <a:spLocks noGrp="1"/>
          </p:cNvSpPr>
          <p:nvPr>
            <p:ph/>
          </p:nvPr>
        </p:nvSpPr>
        <p:spPr>
          <a:xfrm>
            <a:off x="45720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30" name="PlaceHolder 6"/>
          <p:cNvSpPr>
            <a:spLocks noGrp="1"/>
          </p:cNvSpPr>
          <p:nvPr>
            <p:ph/>
          </p:nvPr>
        </p:nvSpPr>
        <p:spPr>
          <a:xfrm>
            <a:off x="323964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31" name="PlaceHolder 7"/>
          <p:cNvSpPr>
            <a:spLocks noGrp="1"/>
          </p:cNvSpPr>
          <p:nvPr>
            <p:ph/>
          </p:nvPr>
        </p:nvSpPr>
        <p:spPr>
          <a:xfrm>
            <a:off x="602208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7"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48"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9"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0"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1" name="PlaceHolder 1"/>
          <p:cNvSpPr>
            <a:spLocks noGrp="1"/>
          </p:cNvSpPr>
          <p:nvPr>
            <p:ph type="subTitle"/>
          </p:nvPr>
        </p:nvSpPr>
        <p:spPr>
          <a:xfrm>
            <a:off x="457200" y="205200"/>
            <a:ext cx="8229240" cy="3981240"/>
          </a:xfrm>
          <a:prstGeom prst="rect">
            <a:avLst/>
          </a:prstGeom>
          <a:noFill/>
          <a:ln w="0">
            <a:noFill/>
          </a:ln>
        </p:spPr>
        <p:txBody>
          <a:bodyPr lIns="0" tIns="0" rIns="0" bIns="0" anchor="ctr">
            <a:noAutofit/>
          </a:bodyPr>
          <a:lstStyle/>
          <a:p>
            <a:pPr algn="ctr"/>
            <a:endParaRPr lang="pl-PL" sz="3200" b="0" strike="noStrike" spc="-1">
              <a:solidFill>
                <a:srgbClr val="000000"/>
              </a:solidFill>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53"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4"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5"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 name="PlaceHolder 2"/>
          <p:cNvSpPr>
            <a:spLocks noGrp="1"/>
          </p:cNvSpPr>
          <p:nvPr>
            <p:ph type="subTitle"/>
          </p:nvPr>
        </p:nvSpPr>
        <p:spPr>
          <a:xfrm>
            <a:off x="457200" y="1203480"/>
            <a:ext cx="8229240" cy="2982960"/>
          </a:xfrm>
          <a:prstGeom prst="rect">
            <a:avLst/>
          </a:prstGeom>
          <a:noFill/>
          <a:ln w="0">
            <a:noFill/>
          </a:ln>
        </p:spPr>
        <p:txBody>
          <a:bodyPr lIns="0" tIns="0" rIns="0" bIns="0" anchor="ctr">
            <a:noAutofit/>
          </a:bodyPr>
          <a:lstStyle/>
          <a:p>
            <a:pPr indent="0" algn="ctr">
              <a:buNone/>
            </a:pPr>
            <a:endParaRPr lang="pl-PL" sz="3200" b="0" strike="noStrike" spc="-1">
              <a:solidFill>
                <a:srgbClr val="000000"/>
              </a:solidFill>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57"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8"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9" name="PlaceHolder 4"/>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61"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62"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63" name="PlaceHolder 4"/>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65" name="PlaceHolder 2"/>
          <p:cNvSpPr>
            <a:spLocks noGrp="1"/>
          </p:cNvSpPr>
          <p:nvPr>
            <p:ph/>
          </p:nvPr>
        </p:nvSpPr>
        <p:spPr>
          <a:xfrm>
            <a:off x="457200" y="120348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66" name="PlaceHolder 3"/>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68"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69"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70"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71" name="PlaceHolder 5"/>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73" name="PlaceHolder 2"/>
          <p:cNvSpPr>
            <a:spLocks noGrp="1"/>
          </p:cNvSpPr>
          <p:nvPr>
            <p:ph/>
          </p:nvPr>
        </p:nvSpPr>
        <p:spPr>
          <a:xfrm>
            <a:off x="45720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74" name="PlaceHolder 3"/>
          <p:cNvSpPr>
            <a:spLocks noGrp="1"/>
          </p:cNvSpPr>
          <p:nvPr>
            <p:ph/>
          </p:nvPr>
        </p:nvSpPr>
        <p:spPr>
          <a:xfrm>
            <a:off x="323964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75" name="PlaceHolder 4"/>
          <p:cNvSpPr>
            <a:spLocks noGrp="1"/>
          </p:cNvSpPr>
          <p:nvPr>
            <p:ph/>
          </p:nvPr>
        </p:nvSpPr>
        <p:spPr>
          <a:xfrm>
            <a:off x="602208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76" name="PlaceHolder 5"/>
          <p:cNvSpPr>
            <a:spLocks noGrp="1"/>
          </p:cNvSpPr>
          <p:nvPr>
            <p:ph/>
          </p:nvPr>
        </p:nvSpPr>
        <p:spPr>
          <a:xfrm>
            <a:off x="45720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77" name="PlaceHolder 6"/>
          <p:cNvSpPr>
            <a:spLocks noGrp="1"/>
          </p:cNvSpPr>
          <p:nvPr>
            <p:ph/>
          </p:nvPr>
        </p:nvSpPr>
        <p:spPr>
          <a:xfrm>
            <a:off x="323964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78" name="PlaceHolder 7"/>
          <p:cNvSpPr>
            <a:spLocks noGrp="1"/>
          </p:cNvSpPr>
          <p:nvPr>
            <p:ph/>
          </p:nvPr>
        </p:nvSpPr>
        <p:spPr>
          <a:xfrm>
            <a:off x="602208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6"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87" name="PlaceHolder 2"/>
          <p:cNvSpPr>
            <a:spLocks noGrp="1"/>
          </p:cNvSpPr>
          <p:nvPr>
            <p:ph type="subTitle"/>
          </p:nvPr>
        </p:nvSpPr>
        <p:spPr>
          <a:xfrm>
            <a:off x="457200" y="1203480"/>
            <a:ext cx="8229240" cy="2982960"/>
          </a:xfrm>
          <a:prstGeom prst="rect">
            <a:avLst/>
          </a:prstGeom>
          <a:noFill/>
          <a:ln w="0">
            <a:noFill/>
          </a:ln>
        </p:spPr>
        <p:txBody>
          <a:bodyPr lIns="0" tIns="0" rIns="0" bIns="0" anchor="ctr">
            <a:noAutofit/>
          </a:bodyPr>
          <a:lstStyle/>
          <a:p>
            <a:pPr indent="0" algn="ctr">
              <a:buNone/>
            </a:pPr>
            <a:endParaRPr lang="pl-PL" sz="3200" b="0" strike="noStrike" spc="-1">
              <a:solidFill>
                <a:srgbClr val="000000"/>
              </a:solidFill>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8"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89" name="PlaceHolder 2"/>
          <p:cNvSpPr>
            <a:spLocks noGrp="1"/>
          </p:cNvSpPr>
          <p:nvPr>
            <p:ph/>
          </p:nvPr>
        </p:nvSpPr>
        <p:spPr>
          <a:xfrm>
            <a:off x="457200" y="1203480"/>
            <a:ext cx="822924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91"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92"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3"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5" name="PlaceHolder 2"/>
          <p:cNvSpPr>
            <a:spLocks noGrp="1"/>
          </p:cNvSpPr>
          <p:nvPr>
            <p:ph/>
          </p:nvPr>
        </p:nvSpPr>
        <p:spPr>
          <a:xfrm>
            <a:off x="457200" y="1203480"/>
            <a:ext cx="822924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4" name="PlaceHolder 1"/>
          <p:cNvSpPr>
            <a:spLocks noGrp="1"/>
          </p:cNvSpPr>
          <p:nvPr>
            <p:ph type="subTitle"/>
          </p:nvPr>
        </p:nvSpPr>
        <p:spPr>
          <a:xfrm>
            <a:off x="457200" y="205200"/>
            <a:ext cx="8229240" cy="3981240"/>
          </a:xfrm>
          <a:prstGeom prst="rect">
            <a:avLst/>
          </a:prstGeom>
          <a:noFill/>
          <a:ln w="0">
            <a:noFill/>
          </a:ln>
        </p:spPr>
        <p:txBody>
          <a:bodyPr lIns="0" tIns="0" rIns="0" bIns="0" anchor="ctr">
            <a:noAutofit/>
          </a:bodyPr>
          <a:lstStyle/>
          <a:p>
            <a:pPr algn="ctr"/>
            <a:endParaRPr lang="pl-PL" sz="3200" b="0" strike="noStrike" spc="-1">
              <a:solidFill>
                <a:srgbClr val="000000"/>
              </a:solidFill>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96"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97"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98"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00"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01"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02" name="PlaceHolder 4"/>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04"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05"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06" name="PlaceHolder 4"/>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08" name="PlaceHolder 2"/>
          <p:cNvSpPr>
            <a:spLocks noGrp="1"/>
          </p:cNvSpPr>
          <p:nvPr>
            <p:ph/>
          </p:nvPr>
        </p:nvSpPr>
        <p:spPr>
          <a:xfrm>
            <a:off x="457200" y="120348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09" name="PlaceHolder 3"/>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11"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12"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13"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14" name="PlaceHolder 5"/>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5"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16" name="PlaceHolder 2"/>
          <p:cNvSpPr>
            <a:spLocks noGrp="1"/>
          </p:cNvSpPr>
          <p:nvPr>
            <p:ph/>
          </p:nvPr>
        </p:nvSpPr>
        <p:spPr>
          <a:xfrm>
            <a:off x="45720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17" name="PlaceHolder 3"/>
          <p:cNvSpPr>
            <a:spLocks noGrp="1"/>
          </p:cNvSpPr>
          <p:nvPr>
            <p:ph/>
          </p:nvPr>
        </p:nvSpPr>
        <p:spPr>
          <a:xfrm>
            <a:off x="323964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18" name="PlaceHolder 4"/>
          <p:cNvSpPr>
            <a:spLocks noGrp="1"/>
          </p:cNvSpPr>
          <p:nvPr>
            <p:ph/>
          </p:nvPr>
        </p:nvSpPr>
        <p:spPr>
          <a:xfrm>
            <a:off x="602208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19" name="PlaceHolder 5"/>
          <p:cNvSpPr>
            <a:spLocks noGrp="1"/>
          </p:cNvSpPr>
          <p:nvPr>
            <p:ph/>
          </p:nvPr>
        </p:nvSpPr>
        <p:spPr>
          <a:xfrm>
            <a:off x="45720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20" name="PlaceHolder 6"/>
          <p:cNvSpPr>
            <a:spLocks noGrp="1"/>
          </p:cNvSpPr>
          <p:nvPr>
            <p:ph/>
          </p:nvPr>
        </p:nvSpPr>
        <p:spPr>
          <a:xfrm>
            <a:off x="323964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21" name="PlaceHolder 7"/>
          <p:cNvSpPr>
            <a:spLocks noGrp="1"/>
          </p:cNvSpPr>
          <p:nvPr>
            <p:ph/>
          </p:nvPr>
        </p:nvSpPr>
        <p:spPr>
          <a:xfrm>
            <a:off x="602208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28"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29" name="PlaceHolder 2"/>
          <p:cNvSpPr>
            <a:spLocks noGrp="1"/>
          </p:cNvSpPr>
          <p:nvPr>
            <p:ph type="subTitle"/>
          </p:nvPr>
        </p:nvSpPr>
        <p:spPr>
          <a:xfrm>
            <a:off x="457200" y="1203480"/>
            <a:ext cx="8229240" cy="2982960"/>
          </a:xfrm>
          <a:prstGeom prst="rect">
            <a:avLst/>
          </a:prstGeom>
          <a:noFill/>
          <a:ln w="0">
            <a:noFill/>
          </a:ln>
        </p:spPr>
        <p:txBody>
          <a:bodyPr lIns="0" tIns="0" rIns="0" bIns="0" anchor="ctr">
            <a:noAutofit/>
          </a:bodyPr>
          <a:lstStyle/>
          <a:p>
            <a:pPr indent="0" algn="ctr">
              <a:buNone/>
            </a:pPr>
            <a:endParaRPr lang="pl-PL" sz="3200" b="0" strike="noStrike" spc="-1">
              <a:solidFill>
                <a:srgbClr val="000000"/>
              </a:solidFill>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30"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31" name="PlaceHolder 2"/>
          <p:cNvSpPr>
            <a:spLocks noGrp="1"/>
          </p:cNvSpPr>
          <p:nvPr>
            <p:ph/>
          </p:nvPr>
        </p:nvSpPr>
        <p:spPr>
          <a:xfrm>
            <a:off x="457200" y="1203480"/>
            <a:ext cx="822924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7"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8"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32"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33"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34"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5"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6" name="PlaceHolder 1"/>
          <p:cNvSpPr>
            <a:spLocks noGrp="1"/>
          </p:cNvSpPr>
          <p:nvPr>
            <p:ph type="subTitle"/>
          </p:nvPr>
        </p:nvSpPr>
        <p:spPr>
          <a:xfrm>
            <a:off x="457200" y="205200"/>
            <a:ext cx="8229240" cy="3981240"/>
          </a:xfrm>
          <a:prstGeom prst="rect">
            <a:avLst/>
          </a:prstGeom>
          <a:noFill/>
          <a:ln w="0">
            <a:noFill/>
          </a:ln>
        </p:spPr>
        <p:txBody>
          <a:bodyPr lIns="0" tIns="0" rIns="0" bIns="0" anchor="ctr">
            <a:noAutofit/>
          </a:bodyPr>
          <a:lstStyle/>
          <a:p>
            <a:pPr algn="ctr"/>
            <a:endParaRPr lang="pl-PL" sz="3200" b="0" strike="noStrike" spc="-1">
              <a:solidFill>
                <a:srgbClr val="000000"/>
              </a:solidFill>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38"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39"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40"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42"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43"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44" name="PlaceHolder 4"/>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46"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47"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48" name="PlaceHolder 4"/>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50" name="PlaceHolder 2"/>
          <p:cNvSpPr>
            <a:spLocks noGrp="1"/>
          </p:cNvSpPr>
          <p:nvPr>
            <p:ph/>
          </p:nvPr>
        </p:nvSpPr>
        <p:spPr>
          <a:xfrm>
            <a:off x="457200" y="120348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51" name="PlaceHolder 3"/>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53"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54"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55"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56" name="PlaceHolder 5"/>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57"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58" name="PlaceHolder 2"/>
          <p:cNvSpPr>
            <a:spLocks noGrp="1"/>
          </p:cNvSpPr>
          <p:nvPr>
            <p:ph/>
          </p:nvPr>
        </p:nvSpPr>
        <p:spPr>
          <a:xfrm>
            <a:off x="45720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59" name="PlaceHolder 3"/>
          <p:cNvSpPr>
            <a:spLocks noGrp="1"/>
          </p:cNvSpPr>
          <p:nvPr>
            <p:ph/>
          </p:nvPr>
        </p:nvSpPr>
        <p:spPr>
          <a:xfrm>
            <a:off x="323964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60" name="PlaceHolder 4"/>
          <p:cNvSpPr>
            <a:spLocks noGrp="1"/>
          </p:cNvSpPr>
          <p:nvPr>
            <p:ph/>
          </p:nvPr>
        </p:nvSpPr>
        <p:spPr>
          <a:xfrm>
            <a:off x="602208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61" name="PlaceHolder 5"/>
          <p:cNvSpPr>
            <a:spLocks noGrp="1"/>
          </p:cNvSpPr>
          <p:nvPr>
            <p:ph/>
          </p:nvPr>
        </p:nvSpPr>
        <p:spPr>
          <a:xfrm>
            <a:off x="45720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62" name="PlaceHolder 6"/>
          <p:cNvSpPr>
            <a:spLocks noGrp="1"/>
          </p:cNvSpPr>
          <p:nvPr>
            <p:ph/>
          </p:nvPr>
        </p:nvSpPr>
        <p:spPr>
          <a:xfrm>
            <a:off x="323964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63" name="PlaceHolder 7"/>
          <p:cNvSpPr>
            <a:spLocks noGrp="1"/>
          </p:cNvSpPr>
          <p:nvPr>
            <p:ph/>
          </p:nvPr>
        </p:nvSpPr>
        <p:spPr>
          <a:xfrm>
            <a:off x="602208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66"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67" name="PlaceHolder 2"/>
          <p:cNvSpPr>
            <a:spLocks noGrp="1"/>
          </p:cNvSpPr>
          <p:nvPr>
            <p:ph type="subTitle"/>
          </p:nvPr>
        </p:nvSpPr>
        <p:spPr>
          <a:xfrm>
            <a:off x="457200" y="1203480"/>
            <a:ext cx="8229240" cy="2982960"/>
          </a:xfrm>
          <a:prstGeom prst="rect">
            <a:avLst/>
          </a:prstGeom>
          <a:noFill/>
          <a:ln w="0">
            <a:noFill/>
          </a:ln>
        </p:spPr>
        <p:txBody>
          <a:bodyPr lIns="0" tIns="0" rIns="0" bIns="0" anchor="ctr">
            <a:noAutofit/>
          </a:bodyPr>
          <a:lstStyle/>
          <a:p>
            <a:pPr indent="0" algn="ctr">
              <a:buNone/>
            </a:pPr>
            <a:endParaRPr lang="pl-PL" sz="3200" b="0" strike="noStrike" spc="-1">
              <a:solidFill>
                <a:srgbClr val="000000"/>
              </a:solidFill>
              <a:latin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68"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69" name="PlaceHolder 2"/>
          <p:cNvSpPr>
            <a:spLocks noGrp="1"/>
          </p:cNvSpPr>
          <p:nvPr>
            <p:ph/>
          </p:nvPr>
        </p:nvSpPr>
        <p:spPr>
          <a:xfrm>
            <a:off x="457200" y="1203480"/>
            <a:ext cx="822924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70"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71"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72"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73"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74" name="PlaceHolder 1"/>
          <p:cNvSpPr>
            <a:spLocks noGrp="1"/>
          </p:cNvSpPr>
          <p:nvPr>
            <p:ph type="subTitle"/>
          </p:nvPr>
        </p:nvSpPr>
        <p:spPr>
          <a:xfrm>
            <a:off x="457200" y="205200"/>
            <a:ext cx="8229240" cy="3981240"/>
          </a:xfrm>
          <a:prstGeom prst="rect">
            <a:avLst/>
          </a:prstGeom>
          <a:noFill/>
          <a:ln w="0">
            <a:noFill/>
          </a:ln>
        </p:spPr>
        <p:txBody>
          <a:bodyPr lIns="0" tIns="0" rIns="0" bIns="0" anchor="ctr">
            <a:noAutofit/>
          </a:bodyPr>
          <a:lstStyle/>
          <a:p>
            <a:pPr algn="ctr"/>
            <a:endParaRPr lang="pl-PL" sz="3200" b="0" strike="noStrike" spc="-1">
              <a:solidFill>
                <a:srgbClr val="000000"/>
              </a:solidFill>
              <a:latin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75"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76"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77"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78"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79"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80"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81"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82" name="PlaceHolder 4"/>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83"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84"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85"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86" name="PlaceHolder 4"/>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87"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88" name="PlaceHolder 2"/>
          <p:cNvSpPr>
            <a:spLocks noGrp="1"/>
          </p:cNvSpPr>
          <p:nvPr>
            <p:ph/>
          </p:nvPr>
        </p:nvSpPr>
        <p:spPr>
          <a:xfrm>
            <a:off x="457200" y="120348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89" name="PlaceHolder 3"/>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90"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91"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92"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93"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94" name="PlaceHolder 5"/>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457200" y="205200"/>
            <a:ext cx="8229240" cy="3981240"/>
          </a:xfrm>
          <a:prstGeom prst="rect">
            <a:avLst/>
          </a:prstGeom>
          <a:noFill/>
          <a:ln w="0">
            <a:noFill/>
          </a:ln>
        </p:spPr>
        <p:txBody>
          <a:bodyPr lIns="0" tIns="0" rIns="0" bIns="0" anchor="ctr">
            <a:noAutofit/>
          </a:bodyPr>
          <a:lstStyle/>
          <a:p>
            <a:pPr algn="ctr"/>
            <a:endParaRPr lang="pl-PL" sz="3200" b="0" strike="noStrike" spc="-1">
              <a:solidFill>
                <a:srgbClr val="000000"/>
              </a:solidFill>
              <a:latin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95"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96" name="PlaceHolder 2"/>
          <p:cNvSpPr>
            <a:spLocks noGrp="1"/>
          </p:cNvSpPr>
          <p:nvPr>
            <p:ph/>
          </p:nvPr>
        </p:nvSpPr>
        <p:spPr>
          <a:xfrm>
            <a:off x="45720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97" name="PlaceHolder 3"/>
          <p:cNvSpPr>
            <a:spLocks noGrp="1"/>
          </p:cNvSpPr>
          <p:nvPr>
            <p:ph/>
          </p:nvPr>
        </p:nvSpPr>
        <p:spPr>
          <a:xfrm>
            <a:off x="323964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98" name="PlaceHolder 4"/>
          <p:cNvSpPr>
            <a:spLocks noGrp="1"/>
          </p:cNvSpPr>
          <p:nvPr>
            <p:ph/>
          </p:nvPr>
        </p:nvSpPr>
        <p:spPr>
          <a:xfrm>
            <a:off x="602208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99" name="PlaceHolder 5"/>
          <p:cNvSpPr>
            <a:spLocks noGrp="1"/>
          </p:cNvSpPr>
          <p:nvPr>
            <p:ph/>
          </p:nvPr>
        </p:nvSpPr>
        <p:spPr>
          <a:xfrm>
            <a:off x="45720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00" name="PlaceHolder 6"/>
          <p:cNvSpPr>
            <a:spLocks noGrp="1"/>
          </p:cNvSpPr>
          <p:nvPr>
            <p:ph/>
          </p:nvPr>
        </p:nvSpPr>
        <p:spPr>
          <a:xfrm>
            <a:off x="323964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01" name="PlaceHolder 7"/>
          <p:cNvSpPr>
            <a:spLocks noGrp="1"/>
          </p:cNvSpPr>
          <p:nvPr>
            <p:ph/>
          </p:nvPr>
        </p:nvSpPr>
        <p:spPr>
          <a:xfrm>
            <a:off x="602208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07"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08" name="PlaceHolder 2"/>
          <p:cNvSpPr>
            <a:spLocks noGrp="1"/>
          </p:cNvSpPr>
          <p:nvPr>
            <p:ph type="subTitle"/>
          </p:nvPr>
        </p:nvSpPr>
        <p:spPr>
          <a:xfrm>
            <a:off x="457200" y="1203480"/>
            <a:ext cx="8229240" cy="2982960"/>
          </a:xfrm>
          <a:prstGeom prst="rect">
            <a:avLst/>
          </a:prstGeom>
          <a:noFill/>
          <a:ln w="0">
            <a:noFill/>
          </a:ln>
        </p:spPr>
        <p:txBody>
          <a:bodyPr lIns="0" tIns="0" rIns="0" bIns="0" anchor="ctr">
            <a:noAutofit/>
          </a:bodyPr>
          <a:lstStyle/>
          <a:p>
            <a:pPr indent="0" algn="ctr">
              <a:buNone/>
            </a:pPr>
            <a:endParaRPr lang="pl-PL" sz="3200" b="0" strike="noStrike" spc="-1">
              <a:solidFill>
                <a:srgbClr val="000000"/>
              </a:solidFill>
              <a:latin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09"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10" name="PlaceHolder 2"/>
          <p:cNvSpPr>
            <a:spLocks noGrp="1"/>
          </p:cNvSpPr>
          <p:nvPr>
            <p:ph/>
          </p:nvPr>
        </p:nvSpPr>
        <p:spPr>
          <a:xfrm>
            <a:off x="457200" y="1203480"/>
            <a:ext cx="822924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11"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12"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13"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14"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15" name="PlaceHolder 1"/>
          <p:cNvSpPr>
            <a:spLocks noGrp="1"/>
          </p:cNvSpPr>
          <p:nvPr>
            <p:ph type="subTitle"/>
          </p:nvPr>
        </p:nvSpPr>
        <p:spPr>
          <a:xfrm>
            <a:off x="457200" y="205200"/>
            <a:ext cx="8229240" cy="3981240"/>
          </a:xfrm>
          <a:prstGeom prst="rect">
            <a:avLst/>
          </a:prstGeom>
          <a:noFill/>
          <a:ln w="0">
            <a:noFill/>
          </a:ln>
        </p:spPr>
        <p:txBody>
          <a:bodyPr lIns="0" tIns="0" rIns="0" bIns="0" anchor="ctr">
            <a:noAutofit/>
          </a:bodyPr>
          <a:lstStyle/>
          <a:p>
            <a:pPr algn="ctr"/>
            <a:endParaRPr lang="pl-PL" sz="3200" b="0" strike="noStrike" spc="-1">
              <a:solidFill>
                <a:srgbClr val="000000"/>
              </a:solidFill>
              <a:latin typeface="Aria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16"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17"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18"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19"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20"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21"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22"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23" name="PlaceHolder 4"/>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4"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25"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26"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27" name="PlaceHolder 4"/>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2"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3"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4"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28"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29" name="PlaceHolder 2"/>
          <p:cNvSpPr>
            <a:spLocks noGrp="1"/>
          </p:cNvSpPr>
          <p:nvPr>
            <p:ph/>
          </p:nvPr>
        </p:nvSpPr>
        <p:spPr>
          <a:xfrm>
            <a:off x="457200" y="120348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30" name="PlaceHolder 3"/>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31"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32"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33"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34"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35" name="PlaceHolder 5"/>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36"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37" name="PlaceHolder 2"/>
          <p:cNvSpPr>
            <a:spLocks noGrp="1"/>
          </p:cNvSpPr>
          <p:nvPr>
            <p:ph/>
          </p:nvPr>
        </p:nvSpPr>
        <p:spPr>
          <a:xfrm>
            <a:off x="45720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38" name="PlaceHolder 3"/>
          <p:cNvSpPr>
            <a:spLocks noGrp="1"/>
          </p:cNvSpPr>
          <p:nvPr>
            <p:ph/>
          </p:nvPr>
        </p:nvSpPr>
        <p:spPr>
          <a:xfrm>
            <a:off x="323964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39" name="PlaceHolder 4"/>
          <p:cNvSpPr>
            <a:spLocks noGrp="1"/>
          </p:cNvSpPr>
          <p:nvPr>
            <p:ph/>
          </p:nvPr>
        </p:nvSpPr>
        <p:spPr>
          <a:xfrm>
            <a:off x="602208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40" name="PlaceHolder 5"/>
          <p:cNvSpPr>
            <a:spLocks noGrp="1"/>
          </p:cNvSpPr>
          <p:nvPr>
            <p:ph/>
          </p:nvPr>
        </p:nvSpPr>
        <p:spPr>
          <a:xfrm>
            <a:off x="45720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41" name="PlaceHolder 6"/>
          <p:cNvSpPr>
            <a:spLocks noGrp="1"/>
          </p:cNvSpPr>
          <p:nvPr>
            <p:ph/>
          </p:nvPr>
        </p:nvSpPr>
        <p:spPr>
          <a:xfrm>
            <a:off x="323964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42" name="PlaceHolder 7"/>
          <p:cNvSpPr>
            <a:spLocks noGrp="1"/>
          </p:cNvSpPr>
          <p:nvPr>
            <p:ph/>
          </p:nvPr>
        </p:nvSpPr>
        <p:spPr>
          <a:xfrm>
            <a:off x="602208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47"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48" name="PlaceHolder 2"/>
          <p:cNvSpPr>
            <a:spLocks noGrp="1"/>
          </p:cNvSpPr>
          <p:nvPr>
            <p:ph type="subTitle"/>
          </p:nvPr>
        </p:nvSpPr>
        <p:spPr>
          <a:xfrm>
            <a:off x="457200" y="1203480"/>
            <a:ext cx="8229240" cy="2982960"/>
          </a:xfrm>
          <a:prstGeom prst="rect">
            <a:avLst/>
          </a:prstGeom>
          <a:noFill/>
          <a:ln w="0">
            <a:noFill/>
          </a:ln>
        </p:spPr>
        <p:txBody>
          <a:bodyPr lIns="0" tIns="0" rIns="0" bIns="0" anchor="ctr">
            <a:noAutofit/>
          </a:bodyPr>
          <a:lstStyle/>
          <a:p>
            <a:pPr indent="0" algn="ctr">
              <a:buNone/>
            </a:pPr>
            <a:endParaRPr lang="pl-PL" sz="3200" b="0" strike="noStrike" spc="-1">
              <a:solidFill>
                <a:srgbClr val="000000"/>
              </a:solidFill>
              <a:latin typeface="Aria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49"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50" name="PlaceHolder 2"/>
          <p:cNvSpPr>
            <a:spLocks noGrp="1"/>
          </p:cNvSpPr>
          <p:nvPr>
            <p:ph/>
          </p:nvPr>
        </p:nvSpPr>
        <p:spPr>
          <a:xfrm>
            <a:off x="457200" y="1203480"/>
            <a:ext cx="822924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51"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52"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53"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54"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55" name="PlaceHolder 1"/>
          <p:cNvSpPr>
            <a:spLocks noGrp="1"/>
          </p:cNvSpPr>
          <p:nvPr>
            <p:ph type="subTitle"/>
          </p:nvPr>
        </p:nvSpPr>
        <p:spPr>
          <a:xfrm>
            <a:off x="457200" y="205200"/>
            <a:ext cx="8229240" cy="3981240"/>
          </a:xfrm>
          <a:prstGeom prst="rect">
            <a:avLst/>
          </a:prstGeom>
          <a:noFill/>
          <a:ln w="0">
            <a:noFill/>
          </a:ln>
        </p:spPr>
        <p:txBody>
          <a:bodyPr lIns="0" tIns="0" rIns="0" bIns="0" anchor="ctr">
            <a:noAutofit/>
          </a:bodyPr>
          <a:lstStyle/>
          <a:p>
            <a:pPr algn="ctr"/>
            <a:endParaRPr lang="pl-PL" sz="3200" b="0" strike="noStrike" spc="-1">
              <a:solidFill>
                <a:srgbClr val="000000"/>
              </a:solidFill>
              <a:latin typeface="Aria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56"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57"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58"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59"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6"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7"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8" name="PlaceHolder 4"/>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60"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61"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62"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63" name="PlaceHolder 4"/>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64"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65"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66"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67" name="PlaceHolder 4"/>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8"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69" name="PlaceHolder 2"/>
          <p:cNvSpPr>
            <a:spLocks noGrp="1"/>
          </p:cNvSpPr>
          <p:nvPr>
            <p:ph/>
          </p:nvPr>
        </p:nvSpPr>
        <p:spPr>
          <a:xfrm>
            <a:off x="457200" y="120348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70" name="PlaceHolder 3"/>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71"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72"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73"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74"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75" name="PlaceHolder 5"/>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76"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77" name="PlaceHolder 2"/>
          <p:cNvSpPr>
            <a:spLocks noGrp="1"/>
          </p:cNvSpPr>
          <p:nvPr>
            <p:ph/>
          </p:nvPr>
        </p:nvSpPr>
        <p:spPr>
          <a:xfrm>
            <a:off x="45720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78" name="PlaceHolder 3"/>
          <p:cNvSpPr>
            <a:spLocks noGrp="1"/>
          </p:cNvSpPr>
          <p:nvPr>
            <p:ph/>
          </p:nvPr>
        </p:nvSpPr>
        <p:spPr>
          <a:xfrm>
            <a:off x="323964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79" name="PlaceHolder 4"/>
          <p:cNvSpPr>
            <a:spLocks noGrp="1"/>
          </p:cNvSpPr>
          <p:nvPr>
            <p:ph/>
          </p:nvPr>
        </p:nvSpPr>
        <p:spPr>
          <a:xfrm>
            <a:off x="602208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80" name="PlaceHolder 5"/>
          <p:cNvSpPr>
            <a:spLocks noGrp="1"/>
          </p:cNvSpPr>
          <p:nvPr>
            <p:ph/>
          </p:nvPr>
        </p:nvSpPr>
        <p:spPr>
          <a:xfrm>
            <a:off x="45720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81" name="PlaceHolder 6"/>
          <p:cNvSpPr>
            <a:spLocks noGrp="1"/>
          </p:cNvSpPr>
          <p:nvPr>
            <p:ph/>
          </p:nvPr>
        </p:nvSpPr>
        <p:spPr>
          <a:xfrm>
            <a:off x="323964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82" name="PlaceHolder 7"/>
          <p:cNvSpPr>
            <a:spLocks noGrp="1"/>
          </p:cNvSpPr>
          <p:nvPr>
            <p:ph/>
          </p:nvPr>
        </p:nvSpPr>
        <p:spPr>
          <a:xfrm>
            <a:off x="602208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89"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90" name="PlaceHolder 2"/>
          <p:cNvSpPr>
            <a:spLocks noGrp="1"/>
          </p:cNvSpPr>
          <p:nvPr>
            <p:ph type="subTitle"/>
          </p:nvPr>
        </p:nvSpPr>
        <p:spPr>
          <a:xfrm>
            <a:off x="457200" y="1203480"/>
            <a:ext cx="8229240" cy="2982960"/>
          </a:xfrm>
          <a:prstGeom prst="rect">
            <a:avLst/>
          </a:prstGeom>
          <a:noFill/>
          <a:ln w="0">
            <a:noFill/>
          </a:ln>
        </p:spPr>
        <p:txBody>
          <a:bodyPr lIns="0" tIns="0" rIns="0" bIns="0" anchor="ctr">
            <a:noAutofit/>
          </a:bodyPr>
          <a:lstStyle/>
          <a:p>
            <a:pPr indent="0" algn="ctr">
              <a:buNone/>
            </a:pPr>
            <a:endParaRPr lang="pl-PL" sz="3200" b="0" strike="noStrike" spc="-1">
              <a:solidFill>
                <a:srgbClr val="000000"/>
              </a:solidFill>
              <a:latin typeface="Aria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91"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92" name="PlaceHolder 2"/>
          <p:cNvSpPr>
            <a:spLocks noGrp="1"/>
          </p:cNvSpPr>
          <p:nvPr>
            <p:ph/>
          </p:nvPr>
        </p:nvSpPr>
        <p:spPr>
          <a:xfrm>
            <a:off x="457200" y="1203480"/>
            <a:ext cx="822924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93"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94"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95"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96"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0"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1"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2" name="PlaceHolder 4"/>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97" name="PlaceHolder 1"/>
          <p:cNvSpPr>
            <a:spLocks noGrp="1"/>
          </p:cNvSpPr>
          <p:nvPr>
            <p:ph type="subTitle"/>
          </p:nvPr>
        </p:nvSpPr>
        <p:spPr>
          <a:xfrm>
            <a:off x="457200" y="205200"/>
            <a:ext cx="8229240" cy="3981240"/>
          </a:xfrm>
          <a:prstGeom prst="rect">
            <a:avLst/>
          </a:prstGeom>
          <a:noFill/>
          <a:ln w="0">
            <a:noFill/>
          </a:ln>
        </p:spPr>
        <p:txBody>
          <a:bodyPr lIns="0" tIns="0" rIns="0" bIns="0" anchor="ctr">
            <a:noAutofit/>
          </a:bodyPr>
          <a:lstStyle/>
          <a:p>
            <a:pPr algn="ctr"/>
            <a:endParaRPr lang="pl-PL" sz="3200" b="0" strike="noStrike" spc="-1">
              <a:solidFill>
                <a:srgbClr val="000000"/>
              </a:solidFill>
              <a:latin typeface="Aria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98"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99"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00"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01"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02"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03"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04"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05" name="PlaceHolder 4"/>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06"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07"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08"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09" name="PlaceHolder 4"/>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10"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11" name="PlaceHolder 2"/>
          <p:cNvSpPr>
            <a:spLocks noGrp="1"/>
          </p:cNvSpPr>
          <p:nvPr>
            <p:ph/>
          </p:nvPr>
        </p:nvSpPr>
        <p:spPr>
          <a:xfrm>
            <a:off x="457200" y="120348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12" name="PlaceHolder 3"/>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13"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14"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15"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16"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17" name="PlaceHolder 5"/>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8"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19" name="PlaceHolder 2"/>
          <p:cNvSpPr>
            <a:spLocks noGrp="1"/>
          </p:cNvSpPr>
          <p:nvPr>
            <p:ph/>
          </p:nvPr>
        </p:nvSpPr>
        <p:spPr>
          <a:xfrm>
            <a:off x="45720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20" name="PlaceHolder 3"/>
          <p:cNvSpPr>
            <a:spLocks noGrp="1"/>
          </p:cNvSpPr>
          <p:nvPr>
            <p:ph/>
          </p:nvPr>
        </p:nvSpPr>
        <p:spPr>
          <a:xfrm>
            <a:off x="323964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21" name="PlaceHolder 4"/>
          <p:cNvSpPr>
            <a:spLocks noGrp="1"/>
          </p:cNvSpPr>
          <p:nvPr>
            <p:ph/>
          </p:nvPr>
        </p:nvSpPr>
        <p:spPr>
          <a:xfrm>
            <a:off x="602208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22" name="PlaceHolder 5"/>
          <p:cNvSpPr>
            <a:spLocks noGrp="1"/>
          </p:cNvSpPr>
          <p:nvPr>
            <p:ph/>
          </p:nvPr>
        </p:nvSpPr>
        <p:spPr>
          <a:xfrm>
            <a:off x="45720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23" name="PlaceHolder 6"/>
          <p:cNvSpPr>
            <a:spLocks noGrp="1"/>
          </p:cNvSpPr>
          <p:nvPr>
            <p:ph/>
          </p:nvPr>
        </p:nvSpPr>
        <p:spPr>
          <a:xfrm>
            <a:off x="323964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24" name="PlaceHolder 7"/>
          <p:cNvSpPr>
            <a:spLocks noGrp="1"/>
          </p:cNvSpPr>
          <p:nvPr>
            <p:ph/>
          </p:nvPr>
        </p:nvSpPr>
        <p:spPr>
          <a:xfrm>
            <a:off x="602208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30"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31" name="PlaceHolder 2"/>
          <p:cNvSpPr>
            <a:spLocks noGrp="1"/>
          </p:cNvSpPr>
          <p:nvPr>
            <p:ph type="subTitle"/>
          </p:nvPr>
        </p:nvSpPr>
        <p:spPr>
          <a:xfrm>
            <a:off x="457200" y="1203480"/>
            <a:ext cx="8229240" cy="2982960"/>
          </a:xfrm>
          <a:prstGeom prst="rect">
            <a:avLst/>
          </a:prstGeom>
          <a:noFill/>
          <a:ln w="0">
            <a:noFill/>
          </a:ln>
        </p:spPr>
        <p:txBody>
          <a:bodyPr lIns="0" tIns="0" rIns="0" bIns="0" anchor="ctr">
            <a:noAutofit/>
          </a:bodyPr>
          <a:lstStyle/>
          <a:p>
            <a:pPr indent="0" algn="ctr">
              <a:buNone/>
            </a:pPr>
            <a:endParaRPr lang="pl-PL" sz="3200" b="0" strike="noStrike" spc="-1">
              <a:solidFill>
                <a:srgbClr val="000000"/>
              </a:solidFill>
              <a:latin typeface="Aria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32"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33" name="PlaceHolder 2"/>
          <p:cNvSpPr>
            <a:spLocks noGrp="1"/>
          </p:cNvSpPr>
          <p:nvPr>
            <p:ph/>
          </p:nvPr>
        </p:nvSpPr>
        <p:spPr>
          <a:xfrm>
            <a:off x="457200" y="1203480"/>
            <a:ext cx="822924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theme" Target="../theme/theme10.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theme" Target="../theme/theme11.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theme" Target="../theme/theme12.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theme" Target="../theme/theme13.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r>
              <a:rPr lang="pl-PL" sz="4400" b="0" strike="noStrike" spc="-1">
                <a:solidFill>
                  <a:srgbClr val="000000"/>
                </a:solidFill>
                <a:latin typeface="Arial"/>
              </a:rPr>
              <a:t>Kliknij, aby edytować format tekstu tytułu</a:t>
            </a:r>
          </a:p>
        </p:txBody>
      </p:sp>
      <p:sp>
        <p:nvSpPr>
          <p:cNvPr id="3" name="PlaceHolder 2"/>
          <p:cNvSpPr>
            <a:spLocks noGrp="1"/>
          </p:cNvSpPr>
          <p:nvPr>
            <p:ph type="body"/>
          </p:nvPr>
        </p:nvSpPr>
        <p:spPr>
          <a:xfrm>
            <a:off x="457200" y="1203480"/>
            <a:ext cx="8229240" cy="2982960"/>
          </a:xfrm>
          <a:prstGeom prst="rect">
            <a:avLst/>
          </a:prstGeom>
          <a:noFill/>
          <a:ln w="0">
            <a:noFill/>
          </a:ln>
        </p:spPr>
        <p:txBody>
          <a:bodyPr lIns="0" tIns="0" rIns="0" bIns="0" anchor="t">
            <a:normAutofit fontScale="94000"/>
          </a:bodyPr>
          <a:lstStyle/>
          <a:p>
            <a:pPr marL="406080" indent="-304560">
              <a:spcBef>
                <a:spcPts val="1417"/>
              </a:spcBef>
              <a:buClr>
                <a:srgbClr val="000000"/>
              </a:buClr>
              <a:buSzPct val="45000"/>
              <a:buFont typeface="Wingdings" charset="2"/>
              <a:buChar char=""/>
            </a:pPr>
            <a:r>
              <a:rPr lang="pl-PL" sz="3200" b="0" strike="noStrike" spc="-1">
                <a:solidFill>
                  <a:srgbClr val="000000"/>
                </a:solidFill>
                <a:latin typeface="Arial"/>
              </a:rPr>
              <a:t>Kliknij, aby edytować format tekstu konspektu</a:t>
            </a:r>
          </a:p>
          <a:p>
            <a:pPr marL="812160" lvl="1" indent="-304560">
              <a:spcBef>
                <a:spcPts val="1134"/>
              </a:spcBef>
              <a:buClr>
                <a:srgbClr val="000000"/>
              </a:buClr>
              <a:buSzPct val="75000"/>
              <a:buFont typeface="Symbol" charset="2"/>
              <a:buChar char=""/>
            </a:pPr>
            <a:r>
              <a:rPr lang="pl-PL" sz="2800" b="0" strike="noStrike" spc="-1">
                <a:solidFill>
                  <a:srgbClr val="000000"/>
                </a:solidFill>
                <a:latin typeface="Arial"/>
              </a:rPr>
              <a:t>Drugi poziom konspektu</a:t>
            </a:r>
          </a:p>
          <a:p>
            <a:pPr marL="1218240" lvl="2" indent="-270720">
              <a:spcBef>
                <a:spcPts val="850"/>
              </a:spcBef>
              <a:buClr>
                <a:srgbClr val="000000"/>
              </a:buClr>
              <a:buSzPct val="45000"/>
              <a:buFont typeface="Wingdings" charset="2"/>
              <a:buChar char=""/>
            </a:pPr>
            <a:r>
              <a:rPr lang="pl-PL" sz="2400" b="0" strike="noStrike" spc="-1">
                <a:solidFill>
                  <a:srgbClr val="000000"/>
                </a:solidFill>
                <a:latin typeface="Arial"/>
              </a:rPr>
              <a:t>Trzeci poziom konspektu</a:t>
            </a:r>
          </a:p>
          <a:p>
            <a:pPr marL="1624320" lvl="3" indent="-203040">
              <a:spcBef>
                <a:spcPts val="567"/>
              </a:spcBef>
              <a:buClr>
                <a:srgbClr val="000000"/>
              </a:buClr>
              <a:buSzPct val="75000"/>
              <a:buFont typeface="Symbol" charset="2"/>
              <a:buChar char=""/>
            </a:pPr>
            <a:r>
              <a:rPr lang="pl-PL" sz="2000" b="0" strike="noStrike" spc="-1">
                <a:solidFill>
                  <a:srgbClr val="000000"/>
                </a:solidFill>
                <a:latin typeface="Arial"/>
              </a:rPr>
              <a:t>Czwarty poziom konspektu</a:t>
            </a:r>
          </a:p>
          <a:p>
            <a:pPr marL="2030400" lvl="4" indent="-203040">
              <a:spcBef>
                <a:spcPts val="283"/>
              </a:spcBef>
              <a:buClr>
                <a:srgbClr val="000000"/>
              </a:buClr>
              <a:buSzPct val="45000"/>
              <a:buFont typeface="Wingdings" charset="2"/>
              <a:buChar char=""/>
            </a:pPr>
            <a:r>
              <a:rPr lang="pl-PL" sz="2000" b="0" strike="noStrike" spc="-1">
                <a:solidFill>
                  <a:srgbClr val="000000"/>
                </a:solidFill>
                <a:latin typeface="Arial"/>
              </a:rPr>
              <a:t>Piąty poziom konspektu</a:t>
            </a:r>
          </a:p>
          <a:p>
            <a:pPr marL="2436480" lvl="5" indent="-203040">
              <a:spcBef>
                <a:spcPts val="283"/>
              </a:spcBef>
              <a:buClr>
                <a:srgbClr val="000000"/>
              </a:buClr>
              <a:buSzPct val="45000"/>
              <a:buFont typeface="Wingdings" charset="2"/>
              <a:buChar char=""/>
            </a:pPr>
            <a:r>
              <a:rPr lang="pl-PL" sz="2000" b="0" strike="noStrike" spc="-1">
                <a:solidFill>
                  <a:srgbClr val="000000"/>
                </a:solidFill>
                <a:latin typeface="Arial"/>
              </a:rPr>
              <a:t>Szósty poziom konspektu</a:t>
            </a:r>
          </a:p>
          <a:p>
            <a:pPr marL="2842560" lvl="6" indent="-203040">
              <a:spcBef>
                <a:spcPts val="283"/>
              </a:spcBef>
              <a:buClr>
                <a:srgbClr val="000000"/>
              </a:buClr>
              <a:buSzPct val="45000"/>
              <a:buFont typeface="Wingdings" charset="2"/>
              <a:buChar char=""/>
            </a:pPr>
            <a:r>
              <a:rPr lang="pl-PL" sz="2000" b="0" strike="noStrike" spc="-1">
                <a:solidFill>
                  <a:srgbClr val="000000"/>
                </a:solidFill>
                <a:latin typeface="Arial"/>
              </a:rPr>
              <a:t>Siódmy poziom konspektu</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4E95FA"/>
        </a:solidFill>
        <a:effectLst/>
      </p:bgPr>
    </p:bg>
    <p:spTree>
      <p:nvGrpSpPr>
        <p:cNvPr id="1" name=""/>
        <p:cNvGrpSpPr/>
        <p:nvPr/>
      </p:nvGrpSpPr>
      <p:grpSpPr>
        <a:xfrm>
          <a:off x="0" y="0"/>
          <a:ext cx="0" cy="0"/>
          <a:chOff x="0" y="0"/>
          <a:chExt cx="0" cy="0"/>
        </a:xfrm>
      </p:grpSpPr>
      <p:sp>
        <p:nvSpPr>
          <p:cNvPr id="366" name="Google Shape;21;p3"/>
          <p:cNvSpPr/>
          <p:nvPr/>
        </p:nvSpPr>
        <p:spPr>
          <a:xfrm>
            <a:off x="7278120" y="458640"/>
            <a:ext cx="4380840" cy="438084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367" name="Google Shape;22;p3"/>
          <p:cNvSpPr/>
          <p:nvPr/>
        </p:nvSpPr>
        <p:spPr>
          <a:xfrm>
            <a:off x="-1682280" y="2838600"/>
            <a:ext cx="3155760" cy="3155760"/>
          </a:xfrm>
          <a:prstGeom prst="ellipse">
            <a:avLst/>
          </a:prstGeom>
          <a:solidFill>
            <a:srgbClr val="FFFFFF">
              <a:alpha val="14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368" name="Google Shape;23;p3"/>
          <p:cNvSpPr/>
          <p:nvPr/>
        </p:nvSpPr>
        <p:spPr>
          <a:xfrm>
            <a:off x="6563880" y="2752920"/>
            <a:ext cx="3605400" cy="3605400"/>
          </a:xfrm>
          <a:prstGeom prst="ellipse">
            <a:avLst/>
          </a:prstGeom>
          <a:solidFill>
            <a:srgbClr val="6CC3DA">
              <a:alpha val="18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369" name="Google Shape;24;p3"/>
          <p:cNvSpPr/>
          <p:nvPr/>
        </p:nvSpPr>
        <p:spPr>
          <a:xfrm>
            <a:off x="-1279080" y="-2208240"/>
            <a:ext cx="3605400" cy="3605400"/>
          </a:xfrm>
          <a:prstGeom prst="ellipse">
            <a:avLst/>
          </a:prstGeom>
          <a:solidFill>
            <a:srgbClr val="6CC3DA">
              <a:alpha val="18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370" name="Google Shape;25;p3"/>
          <p:cNvSpPr/>
          <p:nvPr/>
        </p:nvSpPr>
        <p:spPr>
          <a:xfrm>
            <a:off x="-2194200" y="-3383640"/>
            <a:ext cx="4380840" cy="438084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371"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r>
              <a:rPr lang="pl-PL" sz="4400" b="0" strike="noStrike" spc="-1">
                <a:solidFill>
                  <a:srgbClr val="000000"/>
                </a:solidFill>
                <a:latin typeface="Arial"/>
              </a:rPr>
              <a:t>Kliknij, aby edytować format tekstu tytułu</a:t>
            </a:r>
          </a:p>
        </p:txBody>
      </p:sp>
      <p:sp>
        <p:nvSpPr>
          <p:cNvPr id="372" name="PlaceHolder 2"/>
          <p:cNvSpPr>
            <a:spLocks noGrp="1"/>
          </p:cNvSpPr>
          <p:nvPr>
            <p:ph type="body"/>
          </p:nvPr>
        </p:nvSpPr>
        <p:spPr>
          <a:xfrm>
            <a:off x="457200" y="1203480"/>
            <a:ext cx="8229240" cy="2982960"/>
          </a:xfrm>
          <a:prstGeom prst="rect">
            <a:avLst/>
          </a:prstGeom>
          <a:noFill/>
          <a:ln w="0">
            <a:noFill/>
          </a:ln>
        </p:spPr>
        <p:txBody>
          <a:bodyPr lIns="0" tIns="0" rIns="0" bIns="0" anchor="t">
            <a:normAutofit fontScale="94000"/>
          </a:bodyPr>
          <a:lstStyle/>
          <a:p>
            <a:pPr marL="406080" indent="-304560">
              <a:spcBef>
                <a:spcPts val="1417"/>
              </a:spcBef>
              <a:buClr>
                <a:srgbClr val="000000"/>
              </a:buClr>
              <a:buSzPct val="45000"/>
              <a:buFont typeface="Wingdings" charset="2"/>
              <a:buChar char=""/>
            </a:pPr>
            <a:r>
              <a:rPr lang="pl-PL" sz="3200" b="0" strike="noStrike" spc="-1">
                <a:solidFill>
                  <a:srgbClr val="000000"/>
                </a:solidFill>
                <a:latin typeface="Arial"/>
              </a:rPr>
              <a:t>Kliknij, aby edytować format tekstu konspektu</a:t>
            </a:r>
          </a:p>
          <a:p>
            <a:pPr marL="812160" lvl="1" indent="-304560">
              <a:spcBef>
                <a:spcPts val="1134"/>
              </a:spcBef>
              <a:buClr>
                <a:srgbClr val="000000"/>
              </a:buClr>
              <a:buSzPct val="75000"/>
              <a:buFont typeface="Symbol" charset="2"/>
              <a:buChar char=""/>
            </a:pPr>
            <a:r>
              <a:rPr lang="pl-PL" sz="2800" b="0" strike="noStrike" spc="-1">
                <a:solidFill>
                  <a:srgbClr val="000000"/>
                </a:solidFill>
                <a:latin typeface="Arial"/>
              </a:rPr>
              <a:t>Drugi poziom konspektu</a:t>
            </a:r>
          </a:p>
          <a:p>
            <a:pPr marL="1218240" lvl="2" indent="-270720">
              <a:spcBef>
                <a:spcPts val="850"/>
              </a:spcBef>
              <a:buClr>
                <a:srgbClr val="000000"/>
              </a:buClr>
              <a:buSzPct val="45000"/>
              <a:buFont typeface="Wingdings" charset="2"/>
              <a:buChar char=""/>
            </a:pPr>
            <a:r>
              <a:rPr lang="pl-PL" sz="2400" b="0" strike="noStrike" spc="-1">
                <a:solidFill>
                  <a:srgbClr val="000000"/>
                </a:solidFill>
                <a:latin typeface="Arial"/>
              </a:rPr>
              <a:t>Trzeci poziom konspektu</a:t>
            </a:r>
          </a:p>
          <a:p>
            <a:pPr marL="1624320" lvl="3" indent="-203040">
              <a:spcBef>
                <a:spcPts val="567"/>
              </a:spcBef>
              <a:buClr>
                <a:srgbClr val="000000"/>
              </a:buClr>
              <a:buSzPct val="75000"/>
              <a:buFont typeface="Symbol" charset="2"/>
              <a:buChar char=""/>
            </a:pPr>
            <a:r>
              <a:rPr lang="pl-PL" sz="2000" b="0" strike="noStrike" spc="-1">
                <a:solidFill>
                  <a:srgbClr val="000000"/>
                </a:solidFill>
                <a:latin typeface="Arial"/>
              </a:rPr>
              <a:t>Czwarty poziom konspektu</a:t>
            </a:r>
          </a:p>
          <a:p>
            <a:pPr marL="2030400" lvl="4" indent="-203040">
              <a:spcBef>
                <a:spcPts val="283"/>
              </a:spcBef>
              <a:buClr>
                <a:srgbClr val="000000"/>
              </a:buClr>
              <a:buSzPct val="45000"/>
              <a:buFont typeface="Wingdings" charset="2"/>
              <a:buChar char=""/>
            </a:pPr>
            <a:r>
              <a:rPr lang="pl-PL" sz="2000" b="0" strike="noStrike" spc="-1">
                <a:solidFill>
                  <a:srgbClr val="000000"/>
                </a:solidFill>
                <a:latin typeface="Arial"/>
              </a:rPr>
              <a:t>Piąty poziom konspektu</a:t>
            </a:r>
          </a:p>
          <a:p>
            <a:pPr marL="2436480" lvl="5" indent="-203040">
              <a:spcBef>
                <a:spcPts val="283"/>
              </a:spcBef>
              <a:buClr>
                <a:srgbClr val="000000"/>
              </a:buClr>
              <a:buSzPct val="45000"/>
              <a:buFont typeface="Wingdings" charset="2"/>
              <a:buChar char=""/>
            </a:pPr>
            <a:r>
              <a:rPr lang="pl-PL" sz="2000" b="0" strike="noStrike" spc="-1">
                <a:solidFill>
                  <a:srgbClr val="000000"/>
                </a:solidFill>
                <a:latin typeface="Arial"/>
              </a:rPr>
              <a:t>Szósty poziom konspektu</a:t>
            </a:r>
          </a:p>
          <a:p>
            <a:pPr marL="2842560" lvl="6" indent="-203040">
              <a:spcBef>
                <a:spcPts val="283"/>
              </a:spcBef>
              <a:buClr>
                <a:srgbClr val="000000"/>
              </a:buClr>
              <a:buSzPct val="45000"/>
              <a:buFont typeface="Wingdings" charset="2"/>
              <a:buChar char=""/>
            </a:pPr>
            <a:r>
              <a:rPr lang="pl-PL" sz="2000" b="0" strike="noStrike" spc="-1">
                <a:solidFill>
                  <a:srgbClr val="000000"/>
                </a:solidFill>
                <a:latin typeface="Arial"/>
              </a:rPr>
              <a:t>Siódmy poziom konspektu</a:t>
            </a:r>
          </a:p>
        </p:txBody>
      </p:sp>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4E95FA"/>
        </a:solidFill>
        <a:effectLst/>
      </p:bgPr>
    </p:bg>
    <p:spTree>
      <p:nvGrpSpPr>
        <p:cNvPr id="1" name=""/>
        <p:cNvGrpSpPr/>
        <p:nvPr/>
      </p:nvGrpSpPr>
      <p:grpSpPr>
        <a:xfrm>
          <a:off x="0" y="0"/>
          <a:ext cx="0" cy="0"/>
          <a:chOff x="0" y="0"/>
          <a:chExt cx="0" cy="0"/>
        </a:xfrm>
      </p:grpSpPr>
      <p:sp>
        <p:nvSpPr>
          <p:cNvPr id="409" name="Google Shape;149;p19"/>
          <p:cNvSpPr/>
          <p:nvPr/>
        </p:nvSpPr>
        <p:spPr>
          <a:xfrm>
            <a:off x="7440840" y="-827280"/>
            <a:ext cx="1897560" cy="189756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410" name="Google Shape;150;p19"/>
          <p:cNvSpPr/>
          <p:nvPr/>
        </p:nvSpPr>
        <p:spPr>
          <a:xfrm>
            <a:off x="3574080" y="-3820320"/>
            <a:ext cx="4753080" cy="475308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411" name="Google Shape;151;p19"/>
          <p:cNvSpPr/>
          <p:nvPr/>
        </p:nvSpPr>
        <p:spPr>
          <a:xfrm>
            <a:off x="3172680" y="-1098720"/>
            <a:ext cx="1873440" cy="1873440"/>
          </a:xfrm>
          <a:prstGeom prst="ellipse">
            <a:avLst/>
          </a:prstGeom>
          <a:solidFill>
            <a:srgbClr val="FFFFFF">
              <a:alpha val="14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412"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r>
              <a:rPr lang="pl-PL" sz="4400" b="0" strike="noStrike" spc="-1">
                <a:solidFill>
                  <a:srgbClr val="000000"/>
                </a:solidFill>
                <a:latin typeface="Arial"/>
              </a:rPr>
              <a:t>Kliknij, aby edytować format tekstu tytułu</a:t>
            </a:r>
          </a:p>
        </p:txBody>
      </p:sp>
      <p:sp>
        <p:nvSpPr>
          <p:cNvPr id="413" name="PlaceHolder 2"/>
          <p:cNvSpPr>
            <a:spLocks noGrp="1"/>
          </p:cNvSpPr>
          <p:nvPr>
            <p:ph type="body"/>
          </p:nvPr>
        </p:nvSpPr>
        <p:spPr>
          <a:xfrm>
            <a:off x="457200" y="1203480"/>
            <a:ext cx="8229240" cy="2982960"/>
          </a:xfrm>
          <a:prstGeom prst="rect">
            <a:avLst/>
          </a:prstGeom>
          <a:noFill/>
          <a:ln w="0">
            <a:noFill/>
          </a:ln>
        </p:spPr>
        <p:txBody>
          <a:bodyPr lIns="0" tIns="0" rIns="0" bIns="0" anchor="t">
            <a:normAutofit fontScale="94000"/>
          </a:bodyPr>
          <a:lstStyle/>
          <a:p>
            <a:pPr marL="406080" indent="-304560">
              <a:spcBef>
                <a:spcPts val="1417"/>
              </a:spcBef>
              <a:buClr>
                <a:srgbClr val="000000"/>
              </a:buClr>
              <a:buSzPct val="45000"/>
              <a:buFont typeface="Wingdings" charset="2"/>
              <a:buChar char=""/>
            </a:pPr>
            <a:r>
              <a:rPr lang="pl-PL" sz="3200" b="0" strike="noStrike" spc="-1">
                <a:solidFill>
                  <a:srgbClr val="000000"/>
                </a:solidFill>
                <a:latin typeface="Arial"/>
              </a:rPr>
              <a:t>Kliknij, aby edytować format tekstu konspektu</a:t>
            </a:r>
          </a:p>
          <a:p>
            <a:pPr marL="812160" lvl="1" indent="-304560">
              <a:spcBef>
                <a:spcPts val="1134"/>
              </a:spcBef>
              <a:buClr>
                <a:srgbClr val="000000"/>
              </a:buClr>
              <a:buSzPct val="75000"/>
              <a:buFont typeface="Symbol" charset="2"/>
              <a:buChar char=""/>
            </a:pPr>
            <a:r>
              <a:rPr lang="pl-PL" sz="2800" b="0" strike="noStrike" spc="-1">
                <a:solidFill>
                  <a:srgbClr val="000000"/>
                </a:solidFill>
                <a:latin typeface="Arial"/>
              </a:rPr>
              <a:t>Drugi poziom konspektu</a:t>
            </a:r>
          </a:p>
          <a:p>
            <a:pPr marL="1218240" lvl="2" indent="-270720">
              <a:spcBef>
                <a:spcPts val="850"/>
              </a:spcBef>
              <a:buClr>
                <a:srgbClr val="000000"/>
              </a:buClr>
              <a:buSzPct val="45000"/>
              <a:buFont typeface="Wingdings" charset="2"/>
              <a:buChar char=""/>
            </a:pPr>
            <a:r>
              <a:rPr lang="pl-PL" sz="2400" b="0" strike="noStrike" spc="-1">
                <a:solidFill>
                  <a:srgbClr val="000000"/>
                </a:solidFill>
                <a:latin typeface="Arial"/>
              </a:rPr>
              <a:t>Trzeci poziom konspektu</a:t>
            </a:r>
          </a:p>
          <a:p>
            <a:pPr marL="1624320" lvl="3" indent="-203040">
              <a:spcBef>
                <a:spcPts val="567"/>
              </a:spcBef>
              <a:buClr>
                <a:srgbClr val="000000"/>
              </a:buClr>
              <a:buSzPct val="75000"/>
              <a:buFont typeface="Symbol" charset="2"/>
              <a:buChar char=""/>
            </a:pPr>
            <a:r>
              <a:rPr lang="pl-PL" sz="2000" b="0" strike="noStrike" spc="-1">
                <a:solidFill>
                  <a:srgbClr val="000000"/>
                </a:solidFill>
                <a:latin typeface="Arial"/>
              </a:rPr>
              <a:t>Czwarty poziom konspektu</a:t>
            </a:r>
          </a:p>
          <a:p>
            <a:pPr marL="2030400" lvl="4" indent="-203040">
              <a:spcBef>
                <a:spcPts val="283"/>
              </a:spcBef>
              <a:buClr>
                <a:srgbClr val="000000"/>
              </a:buClr>
              <a:buSzPct val="45000"/>
              <a:buFont typeface="Wingdings" charset="2"/>
              <a:buChar char=""/>
            </a:pPr>
            <a:r>
              <a:rPr lang="pl-PL" sz="2000" b="0" strike="noStrike" spc="-1">
                <a:solidFill>
                  <a:srgbClr val="000000"/>
                </a:solidFill>
                <a:latin typeface="Arial"/>
              </a:rPr>
              <a:t>Piąty poziom konspektu</a:t>
            </a:r>
          </a:p>
          <a:p>
            <a:pPr marL="2436480" lvl="5" indent="-203040">
              <a:spcBef>
                <a:spcPts val="283"/>
              </a:spcBef>
              <a:buClr>
                <a:srgbClr val="000000"/>
              </a:buClr>
              <a:buSzPct val="45000"/>
              <a:buFont typeface="Wingdings" charset="2"/>
              <a:buChar char=""/>
            </a:pPr>
            <a:r>
              <a:rPr lang="pl-PL" sz="2000" b="0" strike="noStrike" spc="-1">
                <a:solidFill>
                  <a:srgbClr val="000000"/>
                </a:solidFill>
                <a:latin typeface="Arial"/>
              </a:rPr>
              <a:t>Szósty poziom konspektu</a:t>
            </a:r>
          </a:p>
          <a:p>
            <a:pPr marL="2842560" lvl="6" indent="-203040">
              <a:spcBef>
                <a:spcPts val="283"/>
              </a:spcBef>
              <a:buClr>
                <a:srgbClr val="000000"/>
              </a:buClr>
              <a:buSzPct val="45000"/>
              <a:buFont typeface="Wingdings" charset="2"/>
              <a:buChar char=""/>
            </a:pPr>
            <a:r>
              <a:rPr lang="pl-PL" sz="2000" b="0" strike="noStrike" spc="-1">
                <a:solidFill>
                  <a:srgbClr val="000000"/>
                </a:solidFill>
                <a:latin typeface="Arial"/>
              </a:rPr>
              <a:t>Siódmy poziom konspektu</a:t>
            </a:r>
          </a:p>
        </p:txBody>
      </p:sp>
    </p:spTree>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4E95FA"/>
        </a:solidFill>
        <a:effectLst/>
      </p:bgPr>
    </p:bg>
    <p:spTree>
      <p:nvGrpSpPr>
        <p:cNvPr id="1" name=""/>
        <p:cNvGrpSpPr/>
        <p:nvPr/>
      </p:nvGrpSpPr>
      <p:grpSpPr>
        <a:xfrm>
          <a:off x="0" y="0"/>
          <a:ext cx="0" cy="0"/>
          <a:chOff x="0" y="0"/>
          <a:chExt cx="0" cy="0"/>
        </a:xfrm>
      </p:grpSpPr>
      <p:sp>
        <p:nvSpPr>
          <p:cNvPr id="450" name="Google Shape;115;p15"/>
          <p:cNvSpPr/>
          <p:nvPr/>
        </p:nvSpPr>
        <p:spPr>
          <a:xfrm>
            <a:off x="5710680" y="-2932920"/>
            <a:ext cx="4092480" cy="409248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451" name="Google Shape;116;p15"/>
          <p:cNvSpPr/>
          <p:nvPr/>
        </p:nvSpPr>
        <p:spPr>
          <a:xfrm>
            <a:off x="7878240" y="-1024200"/>
            <a:ext cx="2521080" cy="2521080"/>
          </a:xfrm>
          <a:prstGeom prst="ellipse">
            <a:avLst/>
          </a:prstGeom>
          <a:solidFill>
            <a:srgbClr val="FFFFFF">
              <a:alpha val="14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452" name="Google Shape;117;p15"/>
          <p:cNvSpPr/>
          <p:nvPr/>
        </p:nvSpPr>
        <p:spPr>
          <a:xfrm>
            <a:off x="3172680" y="-3513240"/>
            <a:ext cx="4092480" cy="409248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453"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r>
              <a:rPr lang="pl-PL" sz="4400" b="0" strike="noStrike" spc="-1">
                <a:solidFill>
                  <a:srgbClr val="000000"/>
                </a:solidFill>
                <a:latin typeface="Arial"/>
              </a:rPr>
              <a:t>Kliknij, aby edytować format tekstu tytułu</a:t>
            </a:r>
          </a:p>
        </p:txBody>
      </p:sp>
      <p:sp>
        <p:nvSpPr>
          <p:cNvPr id="454" name="PlaceHolder 2"/>
          <p:cNvSpPr>
            <a:spLocks noGrp="1"/>
          </p:cNvSpPr>
          <p:nvPr>
            <p:ph type="body"/>
          </p:nvPr>
        </p:nvSpPr>
        <p:spPr>
          <a:xfrm>
            <a:off x="457200" y="1203480"/>
            <a:ext cx="8229240" cy="2982960"/>
          </a:xfrm>
          <a:prstGeom prst="rect">
            <a:avLst/>
          </a:prstGeom>
          <a:noFill/>
          <a:ln w="0">
            <a:noFill/>
          </a:ln>
        </p:spPr>
        <p:txBody>
          <a:bodyPr lIns="0" tIns="0" rIns="0" bIns="0" anchor="t">
            <a:normAutofit fontScale="94000"/>
          </a:bodyPr>
          <a:lstStyle/>
          <a:p>
            <a:pPr marL="406080" indent="-304560">
              <a:spcBef>
                <a:spcPts val="1417"/>
              </a:spcBef>
              <a:buClr>
                <a:srgbClr val="000000"/>
              </a:buClr>
              <a:buSzPct val="45000"/>
              <a:buFont typeface="Wingdings" charset="2"/>
              <a:buChar char=""/>
            </a:pPr>
            <a:r>
              <a:rPr lang="pl-PL" sz="3200" b="0" strike="noStrike" spc="-1">
                <a:solidFill>
                  <a:srgbClr val="000000"/>
                </a:solidFill>
                <a:latin typeface="Arial"/>
              </a:rPr>
              <a:t>Kliknij, aby edytować format tekstu konspektu</a:t>
            </a:r>
          </a:p>
          <a:p>
            <a:pPr marL="812160" lvl="1" indent="-304560">
              <a:spcBef>
                <a:spcPts val="1134"/>
              </a:spcBef>
              <a:buClr>
                <a:srgbClr val="000000"/>
              </a:buClr>
              <a:buSzPct val="75000"/>
              <a:buFont typeface="Symbol" charset="2"/>
              <a:buChar char=""/>
            </a:pPr>
            <a:r>
              <a:rPr lang="pl-PL" sz="2800" b="0" strike="noStrike" spc="-1">
                <a:solidFill>
                  <a:srgbClr val="000000"/>
                </a:solidFill>
                <a:latin typeface="Arial"/>
              </a:rPr>
              <a:t>Drugi poziom konspektu</a:t>
            </a:r>
          </a:p>
          <a:p>
            <a:pPr marL="1218240" lvl="2" indent="-270720">
              <a:spcBef>
                <a:spcPts val="850"/>
              </a:spcBef>
              <a:buClr>
                <a:srgbClr val="000000"/>
              </a:buClr>
              <a:buSzPct val="45000"/>
              <a:buFont typeface="Wingdings" charset="2"/>
              <a:buChar char=""/>
            </a:pPr>
            <a:r>
              <a:rPr lang="pl-PL" sz="2400" b="0" strike="noStrike" spc="-1">
                <a:solidFill>
                  <a:srgbClr val="000000"/>
                </a:solidFill>
                <a:latin typeface="Arial"/>
              </a:rPr>
              <a:t>Trzeci poziom konspektu</a:t>
            </a:r>
          </a:p>
          <a:p>
            <a:pPr marL="1624320" lvl="3" indent="-203040">
              <a:spcBef>
                <a:spcPts val="567"/>
              </a:spcBef>
              <a:buClr>
                <a:srgbClr val="000000"/>
              </a:buClr>
              <a:buSzPct val="75000"/>
              <a:buFont typeface="Symbol" charset="2"/>
              <a:buChar char=""/>
            </a:pPr>
            <a:r>
              <a:rPr lang="pl-PL" sz="2000" b="0" strike="noStrike" spc="-1">
                <a:solidFill>
                  <a:srgbClr val="000000"/>
                </a:solidFill>
                <a:latin typeface="Arial"/>
              </a:rPr>
              <a:t>Czwarty poziom konspektu</a:t>
            </a:r>
          </a:p>
          <a:p>
            <a:pPr marL="2030400" lvl="4" indent="-203040">
              <a:spcBef>
                <a:spcPts val="283"/>
              </a:spcBef>
              <a:buClr>
                <a:srgbClr val="000000"/>
              </a:buClr>
              <a:buSzPct val="45000"/>
              <a:buFont typeface="Wingdings" charset="2"/>
              <a:buChar char=""/>
            </a:pPr>
            <a:r>
              <a:rPr lang="pl-PL" sz="2000" b="0" strike="noStrike" spc="-1">
                <a:solidFill>
                  <a:srgbClr val="000000"/>
                </a:solidFill>
                <a:latin typeface="Arial"/>
              </a:rPr>
              <a:t>Piąty poziom konspektu</a:t>
            </a:r>
          </a:p>
          <a:p>
            <a:pPr marL="2436480" lvl="5" indent="-203040">
              <a:spcBef>
                <a:spcPts val="283"/>
              </a:spcBef>
              <a:buClr>
                <a:srgbClr val="000000"/>
              </a:buClr>
              <a:buSzPct val="45000"/>
              <a:buFont typeface="Wingdings" charset="2"/>
              <a:buChar char=""/>
            </a:pPr>
            <a:r>
              <a:rPr lang="pl-PL" sz="2000" b="0" strike="noStrike" spc="-1">
                <a:solidFill>
                  <a:srgbClr val="000000"/>
                </a:solidFill>
                <a:latin typeface="Arial"/>
              </a:rPr>
              <a:t>Szósty poziom konspektu</a:t>
            </a:r>
          </a:p>
          <a:p>
            <a:pPr marL="2842560" lvl="6" indent="-203040">
              <a:spcBef>
                <a:spcPts val="283"/>
              </a:spcBef>
              <a:buClr>
                <a:srgbClr val="000000"/>
              </a:buClr>
              <a:buSzPct val="45000"/>
              <a:buFont typeface="Wingdings" charset="2"/>
              <a:buChar char=""/>
            </a:pPr>
            <a:r>
              <a:rPr lang="pl-PL" sz="2000" b="0" strike="noStrike" spc="-1">
                <a:solidFill>
                  <a:srgbClr val="000000"/>
                </a:solidFill>
                <a:latin typeface="Arial"/>
              </a:rPr>
              <a:t>Siódmy poziom konspektu</a:t>
            </a:r>
          </a:p>
        </p:txBody>
      </p:sp>
    </p:spTree>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4E95FA"/>
        </a:solidFill>
        <a:effectLst/>
      </p:bgPr>
    </p:bg>
    <p:spTree>
      <p:nvGrpSpPr>
        <p:cNvPr id="1" name=""/>
        <p:cNvGrpSpPr/>
        <p:nvPr/>
      </p:nvGrpSpPr>
      <p:grpSpPr>
        <a:xfrm>
          <a:off x="0" y="0"/>
          <a:ext cx="0" cy="0"/>
          <a:chOff x="0" y="0"/>
          <a:chExt cx="0" cy="0"/>
        </a:xfrm>
      </p:grpSpPr>
      <p:sp>
        <p:nvSpPr>
          <p:cNvPr id="491" name="Google Shape;177;p22"/>
          <p:cNvSpPr/>
          <p:nvPr/>
        </p:nvSpPr>
        <p:spPr>
          <a:xfrm>
            <a:off x="5710680" y="-2932920"/>
            <a:ext cx="4092480" cy="409248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492" name="Google Shape;178;p22"/>
          <p:cNvSpPr/>
          <p:nvPr/>
        </p:nvSpPr>
        <p:spPr>
          <a:xfrm>
            <a:off x="7878240" y="-1024200"/>
            <a:ext cx="2521080" cy="2521080"/>
          </a:xfrm>
          <a:prstGeom prst="ellipse">
            <a:avLst/>
          </a:prstGeom>
          <a:solidFill>
            <a:srgbClr val="FFFFFF">
              <a:alpha val="14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493" name="Google Shape;179;p22"/>
          <p:cNvSpPr/>
          <p:nvPr/>
        </p:nvSpPr>
        <p:spPr>
          <a:xfrm>
            <a:off x="3172680" y="-3513240"/>
            <a:ext cx="4092480" cy="409248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494"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r>
              <a:rPr lang="pl-PL" sz="4400" b="0" strike="noStrike" spc="-1">
                <a:solidFill>
                  <a:srgbClr val="000000"/>
                </a:solidFill>
                <a:latin typeface="Arial"/>
              </a:rPr>
              <a:t>Kliknij, aby edytować format tekstu tytułu</a:t>
            </a:r>
          </a:p>
        </p:txBody>
      </p:sp>
      <p:sp>
        <p:nvSpPr>
          <p:cNvPr id="495" name="PlaceHolder 2"/>
          <p:cNvSpPr>
            <a:spLocks noGrp="1"/>
          </p:cNvSpPr>
          <p:nvPr>
            <p:ph type="body"/>
          </p:nvPr>
        </p:nvSpPr>
        <p:spPr>
          <a:xfrm>
            <a:off x="457200" y="1203480"/>
            <a:ext cx="8229240" cy="2982960"/>
          </a:xfrm>
          <a:prstGeom prst="rect">
            <a:avLst/>
          </a:prstGeom>
          <a:noFill/>
          <a:ln w="0">
            <a:noFill/>
          </a:ln>
        </p:spPr>
        <p:txBody>
          <a:bodyPr lIns="0" tIns="0" rIns="0" bIns="0" anchor="t">
            <a:normAutofit fontScale="94000"/>
          </a:bodyPr>
          <a:lstStyle/>
          <a:p>
            <a:pPr marL="406080" indent="-304560">
              <a:spcBef>
                <a:spcPts val="1417"/>
              </a:spcBef>
              <a:buClr>
                <a:srgbClr val="000000"/>
              </a:buClr>
              <a:buSzPct val="45000"/>
              <a:buFont typeface="Wingdings" charset="2"/>
              <a:buChar char=""/>
            </a:pPr>
            <a:r>
              <a:rPr lang="pl-PL" sz="3200" b="0" strike="noStrike" spc="-1">
                <a:solidFill>
                  <a:srgbClr val="000000"/>
                </a:solidFill>
                <a:latin typeface="Arial"/>
              </a:rPr>
              <a:t>Kliknij, aby edytować format tekstu konspektu</a:t>
            </a:r>
          </a:p>
          <a:p>
            <a:pPr marL="812160" lvl="1" indent="-304560">
              <a:spcBef>
                <a:spcPts val="1134"/>
              </a:spcBef>
              <a:buClr>
                <a:srgbClr val="000000"/>
              </a:buClr>
              <a:buSzPct val="75000"/>
              <a:buFont typeface="Symbol" charset="2"/>
              <a:buChar char=""/>
            </a:pPr>
            <a:r>
              <a:rPr lang="pl-PL" sz="2800" b="0" strike="noStrike" spc="-1">
                <a:solidFill>
                  <a:srgbClr val="000000"/>
                </a:solidFill>
                <a:latin typeface="Arial"/>
              </a:rPr>
              <a:t>Drugi poziom konspektu</a:t>
            </a:r>
          </a:p>
          <a:p>
            <a:pPr marL="1218240" lvl="2" indent="-270720">
              <a:spcBef>
                <a:spcPts val="850"/>
              </a:spcBef>
              <a:buClr>
                <a:srgbClr val="000000"/>
              </a:buClr>
              <a:buSzPct val="45000"/>
              <a:buFont typeface="Wingdings" charset="2"/>
              <a:buChar char=""/>
            </a:pPr>
            <a:r>
              <a:rPr lang="pl-PL" sz="2400" b="0" strike="noStrike" spc="-1">
                <a:solidFill>
                  <a:srgbClr val="000000"/>
                </a:solidFill>
                <a:latin typeface="Arial"/>
              </a:rPr>
              <a:t>Trzeci poziom konspektu</a:t>
            </a:r>
          </a:p>
          <a:p>
            <a:pPr marL="1624320" lvl="3" indent="-203040">
              <a:spcBef>
                <a:spcPts val="567"/>
              </a:spcBef>
              <a:buClr>
                <a:srgbClr val="000000"/>
              </a:buClr>
              <a:buSzPct val="75000"/>
              <a:buFont typeface="Symbol" charset="2"/>
              <a:buChar char=""/>
            </a:pPr>
            <a:r>
              <a:rPr lang="pl-PL" sz="2000" b="0" strike="noStrike" spc="-1">
                <a:solidFill>
                  <a:srgbClr val="000000"/>
                </a:solidFill>
                <a:latin typeface="Arial"/>
              </a:rPr>
              <a:t>Czwarty poziom konspektu</a:t>
            </a:r>
          </a:p>
          <a:p>
            <a:pPr marL="2030400" lvl="4" indent="-203040">
              <a:spcBef>
                <a:spcPts val="283"/>
              </a:spcBef>
              <a:buClr>
                <a:srgbClr val="000000"/>
              </a:buClr>
              <a:buSzPct val="45000"/>
              <a:buFont typeface="Wingdings" charset="2"/>
              <a:buChar char=""/>
            </a:pPr>
            <a:r>
              <a:rPr lang="pl-PL" sz="2000" b="0" strike="noStrike" spc="-1">
                <a:solidFill>
                  <a:srgbClr val="000000"/>
                </a:solidFill>
                <a:latin typeface="Arial"/>
              </a:rPr>
              <a:t>Piąty poziom konspektu</a:t>
            </a:r>
          </a:p>
          <a:p>
            <a:pPr marL="2436480" lvl="5" indent="-203040">
              <a:spcBef>
                <a:spcPts val="283"/>
              </a:spcBef>
              <a:buClr>
                <a:srgbClr val="000000"/>
              </a:buClr>
              <a:buSzPct val="45000"/>
              <a:buFont typeface="Wingdings" charset="2"/>
              <a:buChar char=""/>
            </a:pPr>
            <a:r>
              <a:rPr lang="pl-PL" sz="2000" b="0" strike="noStrike" spc="-1">
                <a:solidFill>
                  <a:srgbClr val="000000"/>
                </a:solidFill>
                <a:latin typeface="Arial"/>
              </a:rPr>
              <a:t>Szósty poziom konspektu</a:t>
            </a:r>
          </a:p>
          <a:p>
            <a:pPr marL="2842560" lvl="6" indent="-203040">
              <a:spcBef>
                <a:spcPts val="283"/>
              </a:spcBef>
              <a:buClr>
                <a:srgbClr val="000000"/>
              </a:buClr>
              <a:buSzPct val="45000"/>
              <a:buFont typeface="Wingdings" charset="2"/>
              <a:buChar char=""/>
            </a:pPr>
            <a:r>
              <a:rPr lang="pl-PL" sz="2000" b="0" strike="noStrike" spc="-1">
                <a:solidFill>
                  <a:srgbClr val="000000"/>
                </a:solidFill>
                <a:latin typeface="Arial"/>
              </a:rPr>
              <a:t>Siódmy poziom konspektu</a:t>
            </a:r>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4E95FA"/>
        </a:solidFill>
        <a:effectLst/>
      </p:bgPr>
    </p:bg>
    <p:spTree>
      <p:nvGrpSpPr>
        <p:cNvPr id="1" name=""/>
        <p:cNvGrpSpPr/>
        <p:nvPr/>
      </p:nvGrpSpPr>
      <p:grpSpPr>
        <a:xfrm>
          <a:off x="0" y="0"/>
          <a:ext cx="0" cy="0"/>
          <a:chOff x="0" y="0"/>
          <a:chExt cx="0" cy="0"/>
        </a:xfrm>
      </p:grpSpPr>
      <p:sp>
        <p:nvSpPr>
          <p:cNvPr id="38" name="Google Shape;73;p13"/>
          <p:cNvSpPr/>
          <p:nvPr/>
        </p:nvSpPr>
        <p:spPr>
          <a:xfrm>
            <a:off x="-528840" y="2196360"/>
            <a:ext cx="4282560" cy="428256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39" name="Google Shape;74;p13"/>
          <p:cNvSpPr/>
          <p:nvPr/>
        </p:nvSpPr>
        <p:spPr>
          <a:xfrm>
            <a:off x="-1806840" y="-2692440"/>
            <a:ext cx="5984280" cy="598428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40" name="Google Shape;75;p13"/>
          <p:cNvSpPr/>
          <p:nvPr/>
        </p:nvSpPr>
        <p:spPr>
          <a:xfrm>
            <a:off x="8027280" y="2739600"/>
            <a:ext cx="2658960" cy="2658960"/>
          </a:xfrm>
          <a:prstGeom prst="ellipse">
            <a:avLst/>
          </a:prstGeom>
          <a:solidFill>
            <a:srgbClr val="FFFFFF">
              <a:alpha val="14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41"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r>
              <a:rPr lang="pl-PL" sz="4400" b="0" strike="noStrike" spc="-1">
                <a:solidFill>
                  <a:srgbClr val="000000"/>
                </a:solidFill>
                <a:latin typeface="Arial"/>
              </a:rPr>
              <a:t>Kliknij, aby edytować format tekstu tytułu</a:t>
            </a:r>
          </a:p>
        </p:txBody>
      </p:sp>
      <p:sp>
        <p:nvSpPr>
          <p:cNvPr id="42" name="PlaceHolder 2"/>
          <p:cNvSpPr>
            <a:spLocks noGrp="1"/>
          </p:cNvSpPr>
          <p:nvPr>
            <p:ph type="body"/>
          </p:nvPr>
        </p:nvSpPr>
        <p:spPr>
          <a:xfrm>
            <a:off x="457200" y="1203480"/>
            <a:ext cx="8229240" cy="2982960"/>
          </a:xfrm>
          <a:prstGeom prst="rect">
            <a:avLst/>
          </a:prstGeom>
          <a:noFill/>
          <a:ln w="0">
            <a:noFill/>
          </a:ln>
        </p:spPr>
        <p:txBody>
          <a:bodyPr lIns="0" tIns="0" rIns="0" bIns="0" anchor="t">
            <a:normAutofit fontScale="94000"/>
          </a:bodyPr>
          <a:lstStyle/>
          <a:p>
            <a:pPr marL="406080" indent="-304560">
              <a:spcBef>
                <a:spcPts val="1417"/>
              </a:spcBef>
              <a:buClr>
                <a:srgbClr val="000000"/>
              </a:buClr>
              <a:buSzPct val="45000"/>
              <a:buFont typeface="Wingdings" charset="2"/>
              <a:buChar char=""/>
            </a:pPr>
            <a:r>
              <a:rPr lang="pl-PL" sz="3200" b="0" strike="noStrike" spc="-1">
                <a:solidFill>
                  <a:srgbClr val="000000"/>
                </a:solidFill>
                <a:latin typeface="Arial"/>
              </a:rPr>
              <a:t>Kliknij, aby edytować format tekstu konspektu</a:t>
            </a:r>
          </a:p>
          <a:p>
            <a:pPr marL="812160" lvl="1" indent="-304560">
              <a:spcBef>
                <a:spcPts val="1134"/>
              </a:spcBef>
              <a:buClr>
                <a:srgbClr val="000000"/>
              </a:buClr>
              <a:buSzPct val="75000"/>
              <a:buFont typeface="Symbol" charset="2"/>
              <a:buChar char=""/>
            </a:pPr>
            <a:r>
              <a:rPr lang="pl-PL" sz="2800" b="0" strike="noStrike" spc="-1">
                <a:solidFill>
                  <a:srgbClr val="000000"/>
                </a:solidFill>
                <a:latin typeface="Arial"/>
              </a:rPr>
              <a:t>Drugi poziom konspektu</a:t>
            </a:r>
          </a:p>
          <a:p>
            <a:pPr marL="1218240" lvl="2" indent="-270720">
              <a:spcBef>
                <a:spcPts val="850"/>
              </a:spcBef>
              <a:buClr>
                <a:srgbClr val="000000"/>
              </a:buClr>
              <a:buSzPct val="45000"/>
              <a:buFont typeface="Wingdings" charset="2"/>
              <a:buChar char=""/>
            </a:pPr>
            <a:r>
              <a:rPr lang="pl-PL" sz="2400" b="0" strike="noStrike" spc="-1">
                <a:solidFill>
                  <a:srgbClr val="000000"/>
                </a:solidFill>
                <a:latin typeface="Arial"/>
              </a:rPr>
              <a:t>Trzeci poziom konspektu</a:t>
            </a:r>
          </a:p>
          <a:p>
            <a:pPr marL="1624320" lvl="3" indent="-203040">
              <a:spcBef>
                <a:spcPts val="567"/>
              </a:spcBef>
              <a:buClr>
                <a:srgbClr val="000000"/>
              </a:buClr>
              <a:buSzPct val="75000"/>
              <a:buFont typeface="Symbol" charset="2"/>
              <a:buChar char=""/>
            </a:pPr>
            <a:r>
              <a:rPr lang="pl-PL" sz="2000" b="0" strike="noStrike" spc="-1">
                <a:solidFill>
                  <a:srgbClr val="000000"/>
                </a:solidFill>
                <a:latin typeface="Arial"/>
              </a:rPr>
              <a:t>Czwarty poziom konspektu</a:t>
            </a:r>
          </a:p>
          <a:p>
            <a:pPr marL="2030400" lvl="4" indent="-203040">
              <a:spcBef>
                <a:spcPts val="283"/>
              </a:spcBef>
              <a:buClr>
                <a:srgbClr val="000000"/>
              </a:buClr>
              <a:buSzPct val="45000"/>
              <a:buFont typeface="Wingdings" charset="2"/>
              <a:buChar char=""/>
            </a:pPr>
            <a:r>
              <a:rPr lang="pl-PL" sz="2000" b="0" strike="noStrike" spc="-1">
                <a:solidFill>
                  <a:srgbClr val="000000"/>
                </a:solidFill>
                <a:latin typeface="Arial"/>
              </a:rPr>
              <a:t>Piąty poziom konspektu</a:t>
            </a:r>
          </a:p>
          <a:p>
            <a:pPr marL="2436480" lvl="5" indent="-203040">
              <a:spcBef>
                <a:spcPts val="283"/>
              </a:spcBef>
              <a:buClr>
                <a:srgbClr val="000000"/>
              </a:buClr>
              <a:buSzPct val="45000"/>
              <a:buFont typeface="Wingdings" charset="2"/>
              <a:buChar char=""/>
            </a:pPr>
            <a:r>
              <a:rPr lang="pl-PL" sz="2000" b="0" strike="noStrike" spc="-1">
                <a:solidFill>
                  <a:srgbClr val="000000"/>
                </a:solidFill>
                <a:latin typeface="Arial"/>
              </a:rPr>
              <a:t>Szósty poziom konspektu</a:t>
            </a:r>
          </a:p>
          <a:p>
            <a:pPr marL="2842560" lvl="6" indent="-203040">
              <a:spcBef>
                <a:spcPts val="283"/>
              </a:spcBef>
              <a:buClr>
                <a:srgbClr val="000000"/>
              </a:buClr>
              <a:buSzPct val="45000"/>
              <a:buFont typeface="Wingdings" charset="2"/>
              <a:buChar char=""/>
            </a:pPr>
            <a:r>
              <a:rPr lang="pl-PL" sz="2000" b="0" strike="noStrike" spc="-1">
                <a:solidFill>
                  <a:srgbClr val="000000"/>
                </a:solidFill>
                <a:latin typeface="Arial"/>
              </a:rPr>
              <a:t>Siódmy poziom konspektu</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4E95FA"/>
        </a:solidFill>
        <a:effectLst/>
      </p:bgPr>
    </p:bg>
    <p:spTree>
      <p:nvGrpSpPr>
        <p:cNvPr id="1" name=""/>
        <p:cNvGrpSpPr/>
        <p:nvPr/>
      </p:nvGrpSpPr>
      <p:grpSpPr>
        <a:xfrm>
          <a:off x="0" y="0"/>
          <a:ext cx="0" cy="0"/>
          <a:chOff x="0" y="0"/>
          <a:chExt cx="0" cy="0"/>
        </a:xfrm>
      </p:grpSpPr>
      <p:sp>
        <p:nvSpPr>
          <p:cNvPr id="79" name="Google Shape;21;p3"/>
          <p:cNvSpPr/>
          <p:nvPr/>
        </p:nvSpPr>
        <p:spPr>
          <a:xfrm>
            <a:off x="7278120" y="458640"/>
            <a:ext cx="4380840" cy="438084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80" name="Google Shape;22;p3"/>
          <p:cNvSpPr/>
          <p:nvPr/>
        </p:nvSpPr>
        <p:spPr>
          <a:xfrm>
            <a:off x="-1682280" y="2838600"/>
            <a:ext cx="3155760" cy="3155760"/>
          </a:xfrm>
          <a:prstGeom prst="ellipse">
            <a:avLst/>
          </a:prstGeom>
          <a:solidFill>
            <a:srgbClr val="FFFFFF">
              <a:alpha val="14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81" name="Google Shape;23;p3"/>
          <p:cNvSpPr/>
          <p:nvPr/>
        </p:nvSpPr>
        <p:spPr>
          <a:xfrm>
            <a:off x="6563880" y="2752920"/>
            <a:ext cx="3605400" cy="3605400"/>
          </a:xfrm>
          <a:prstGeom prst="ellipse">
            <a:avLst/>
          </a:prstGeom>
          <a:solidFill>
            <a:srgbClr val="6CC3DA">
              <a:alpha val="18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82" name="Google Shape;24;p3"/>
          <p:cNvSpPr/>
          <p:nvPr/>
        </p:nvSpPr>
        <p:spPr>
          <a:xfrm>
            <a:off x="-1279080" y="-2208240"/>
            <a:ext cx="3605400" cy="3605400"/>
          </a:xfrm>
          <a:prstGeom prst="ellipse">
            <a:avLst/>
          </a:prstGeom>
          <a:solidFill>
            <a:srgbClr val="6CC3DA">
              <a:alpha val="18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83" name="Google Shape;25;p3"/>
          <p:cNvSpPr/>
          <p:nvPr/>
        </p:nvSpPr>
        <p:spPr>
          <a:xfrm>
            <a:off x="-2194200" y="-3383640"/>
            <a:ext cx="4380840" cy="438084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84"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r>
              <a:rPr lang="pl-PL" sz="4400" b="0" strike="noStrike" spc="-1">
                <a:solidFill>
                  <a:srgbClr val="000000"/>
                </a:solidFill>
                <a:latin typeface="Arial"/>
              </a:rPr>
              <a:t>Kliknij, aby edytować format tekstu tytułu</a:t>
            </a:r>
          </a:p>
        </p:txBody>
      </p:sp>
      <p:sp>
        <p:nvSpPr>
          <p:cNvPr id="85" name="PlaceHolder 2"/>
          <p:cNvSpPr>
            <a:spLocks noGrp="1"/>
          </p:cNvSpPr>
          <p:nvPr>
            <p:ph type="body"/>
          </p:nvPr>
        </p:nvSpPr>
        <p:spPr>
          <a:xfrm>
            <a:off x="457200" y="1203480"/>
            <a:ext cx="8229240" cy="2982960"/>
          </a:xfrm>
          <a:prstGeom prst="rect">
            <a:avLst/>
          </a:prstGeom>
          <a:noFill/>
          <a:ln w="0">
            <a:noFill/>
          </a:ln>
        </p:spPr>
        <p:txBody>
          <a:bodyPr lIns="0" tIns="0" rIns="0" bIns="0" anchor="t">
            <a:normAutofit fontScale="94000"/>
          </a:bodyPr>
          <a:lstStyle/>
          <a:p>
            <a:pPr marL="406080" indent="-304560">
              <a:spcBef>
                <a:spcPts val="1417"/>
              </a:spcBef>
              <a:buClr>
                <a:srgbClr val="000000"/>
              </a:buClr>
              <a:buSzPct val="45000"/>
              <a:buFont typeface="Wingdings" charset="2"/>
              <a:buChar char=""/>
            </a:pPr>
            <a:r>
              <a:rPr lang="pl-PL" sz="3200" b="0" strike="noStrike" spc="-1">
                <a:solidFill>
                  <a:srgbClr val="000000"/>
                </a:solidFill>
                <a:latin typeface="Arial"/>
              </a:rPr>
              <a:t>Kliknij, aby edytować format tekstu konspektu</a:t>
            </a:r>
          </a:p>
          <a:p>
            <a:pPr marL="812160" lvl="1" indent="-304560">
              <a:spcBef>
                <a:spcPts val="1134"/>
              </a:spcBef>
              <a:buClr>
                <a:srgbClr val="000000"/>
              </a:buClr>
              <a:buSzPct val="75000"/>
              <a:buFont typeface="Symbol" charset="2"/>
              <a:buChar char=""/>
            </a:pPr>
            <a:r>
              <a:rPr lang="pl-PL" sz="2800" b="0" strike="noStrike" spc="-1">
                <a:solidFill>
                  <a:srgbClr val="000000"/>
                </a:solidFill>
                <a:latin typeface="Arial"/>
              </a:rPr>
              <a:t>Drugi poziom konspektu</a:t>
            </a:r>
          </a:p>
          <a:p>
            <a:pPr marL="1218240" lvl="2" indent="-270720">
              <a:spcBef>
                <a:spcPts val="850"/>
              </a:spcBef>
              <a:buClr>
                <a:srgbClr val="000000"/>
              </a:buClr>
              <a:buSzPct val="45000"/>
              <a:buFont typeface="Wingdings" charset="2"/>
              <a:buChar char=""/>
            </a:pPr>
            <a:r>
              <a:rPr lang="pl-PL" sz="2400" b="0" strike="noStrike" spc="-1">
                <a:solidFill>
                  <a:srgbClr val="000000"/>
                </a:solidFill>
                <a:latin typeface="Arial"/>
              </a:rPr>
              <a:t>Trzeci poziom konspektu</a:t>
            </a:r>
          </a:p>
          <a:p>
            <a:pPr marL="1624320" lvl="3" indent="-203040">
              <a:spcBef>
                <a:spcPts val="567"/>
              </a:spcBef>
              <a:buClr>
                <a:srgbClr val="000000"/>
              </a:buClr>
              <a:buSzPct val="75000"/>
              <a:buFont typeface="Symbol" charset="2"/>
              <a:buChar char=""/>
            </a:pPr>
            <a:r>
              <a:rPr lang="pl-PL" sz="2000" b="0" strike="noStrike" spc="-1">
                <a:solidFill>
                  <a:srgbClr val="000000"/>
                </a:solidFill>
                <a:latin typeface="Arial"/>
              </a:rPr>
              <a:t>Czwarty poziom konspektu</a:t>
            </a:r>
          </a:p>
          <a:p>
            <a:pPr marL="2030400" lvl="4" indent="-203040">
              <a:spcBef>
                <a:spcPts val="283"/>
              </a:spcBef>
              <a:buClr>
                <a:srgbClr val="000000"/>
              </a:buClr>
              <a:buSzPct val="45000"/>
              <a:buFont typeface="Wingdings" charset="2"/>
              <a:buChar char=""/>
            </a:pPr>
            <a:r>
              <a:rPr lang="pl-PL" sz="2000" b="0" strike="noStrike" spc="-1">
                <a:solidFill>
                  <a:srgbClr val="000000"/>
                </a:solidFill>
                <a:latin typeface="Arial"/>
              </a:rPr>
              <a:t>Piąty poziom konspektu</a:t>
            </a:r>
          </a:p>
          <a:p>
            <a:pPr marL="2436480" lvl="5" indent="-203040">
              <a:spcBef>
                <a:spcPts val="283"/>
              </a:spcBef>
              <a:buClr>
                <a:srgbClr val="000000"/>
              </a:buClr>
              <a:buSzPct val="45000"/>
              <a:buFont typeface="Wingdings" charset="2"/>
              <a:buChar char=""/>
            </a:pPr>
            <a:r>
              <a:rPr lang="pl-PL" sz="2000" b="0" strike="noStrike" spc="-1">
                <a:solidFill>
                  <a:srgbClr val="000000"/>
                </a:solidFill>
                <a:latin typeface="Arial"/>
              </a:rPr>
              <a:t>Szósty poziom konspektu</a:t>
            </a:r>
          </a:p>
          <a:p>
            <a:pPr marL="2842560" lvl="6" indent="-203040">
              <a:spcBef>
                <a:spcPts val="283"/>
              </a:spcBef>
              <a:buClr>
                <a:srgbClr val="000000"/>
              </a:buClr>
              <a:buSzPct val="45000"/>
              <a:buFont typeface="Wingdings" charset="2"/>
              <a:buChar char=""/>
            </a:pPr>
            <a:r>
              <a:rPr lang="pl-PL" sz="2000" b="0" strike="noStrike" spc="-1">
                <a:solidFill>
                  <a:srgbClr val="000000"/>
                </a:solidFill>
                <a:latin typeface="Arial"/>
              </a:rPr>
              <a:t>Siódmy poziom konspektu</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4E95FA"/>
        </a:solidFill>
        <a:effectLst/>
      </p:bgPr>
    </p:bg>
    <p:spTree>
      <p:nvGrpSpPr>
        <p:cNvPr id="1" name=""/>
        <p:cNvGrpSpPr/>
        <p:nvPr/>
      </p:nvGrpSpPr>
      <p:grpSpPr>
        <a:xfrm>
          <a:off x="0" y="0"/>
          <a:ext cx="0" cy="0"/>
          <a:chOff x="0" y="0"/>
          <a:chExt cx="0" cy="0"/>
        </a:xfrm>
      </p:grpSpPr>
      <p:sp>
        <p:nvSpPr>
          <p:cNvPr id="122" name="Google Shape;43;p7"/>
          <p:cNvSpPr/>
          <p:nvPr/>
        </p:nvSpPr>
        <p:spPr>
          <a:xfrm>
            <a:off x="-675000" y="1637280"/>
            <a:ext cx="5984280" cy="598428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123" name="Google Shape;44;p7"/>
          <p:cNvSpPr/>
          <p:nvPr/>
        </p:nvSpPr>
        <p:spPr>
          <a:xfrm>
            <a:off x="4615200" y="-1243440"/>
            <a:ext cx="5670360" cy="567036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124" name="Google Shape;45;p7"/>
          <p:cNvSpPr/>
          <p:nvPr/>
        </p:nvSpPr>
        <p:spPr>
          <a:xfrm>
            <a:off x="-1439280" y="-578520"/>
            <a:ext cx="2658960" cy="2658960"/>
          </a:xfrm>
          <a:prstGeom prst="ellipse">
            <a:avLst/>
          </a:prstGeom>
          <a:solidFill>
            <a:srgbClr val="FFFFFF">
              <a:alpha val="14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125" name="Google Shape;46;p7"/>
          <p:cNvSpPr/>
          <p:nvPr/>
        </p:nvSpPr>
        <p:spPr>
          <a:xfrm>
            <a:off x="-1206720" y="4102920"/>
            <a:ext cx="3155760" cy="3155760"/>
          </a:xfrm>
          <a:prstGeom prst="ellipse">
            <a:avLst/>
          </a:prstGeom>
          <a:solidFill>
            <a:srgbClr val="FFFFFF">
              <a:alpha val="14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126"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r>
              <a:rPr lang="pl-PL" sz="4400" b="0" strike="noStrike" spc="-1">
                <a:solidFill>
                  <a:srgbClr val="000000"/>
                </a:solidFill>
                <a:latin typeface="Arial"/>
              </a:rPr>
              <a:t>Kliknij, aby edytować format tekstu tytułu</a:t>
            </a:r>
          </a:p>
        </p:txBody>
      </p:sp>
      <p:sp>
        <p:nvSpPr>
          <p:cNvPr id="127" name="PlaceHolder 2"/>
          <p:cNvSpPr>
            <a:spLocks noGrp="1"/>
          </p:cNvSpPr>
          <p:nvPr>
            <p:ph type="body"/>
          </p:nvPr>
        </p:nvSpPr>
        <p:spPr>
          <a:xfrm>
            <a:off x="457200" y="1203480"/>
            <a:ext cx="8229240" cy="2982960"/>
          </a:xfrm>
          <a:prstGeom prst="rect">
            <a:avLst/>
          </a:prstGeom>
          <a:noFill/>
          <a:ln w="0">
            <a:noFill/>
          </a:ln>
        </p:spPr>
        <p:txBody>
          <a:bodyPr lIns="0" tIns="0" rIns="0" bIns="0" anchor="t">
            <a:normAutofit fontScale="94000"/>
          </a:bodyPr>
          <a:lstStyle/>
          <a:p>
            <a:pPr marL="406080" indent="-304560">
              <a:spcBef>
                <a:spcPts val="1417"/>
              </a:spcBef>
              <a:buClr>
                <a:srgbClr val="000000"/>
              </a:buClr>
              <a:buSzPct val="45000"/>
              <a:buFont typeface="Wingdings" charset="2"/>
              <a:buChar char=""/>
            </a:pPr>
            <a:r>
              <a:rPr lang="pl-PL" sz="3200" b="0" strike="noStrike" spc="-1">
                <a:solidFill>
                  <a:srgbClr val="000000"/>
                </a:solidFill>
                <a:latin typeface="Arial"/>
              </a:rPr>
              <a:t>Kliknij, aby edytować format tekstu konspektu</a:t>
            </a:r>
          </a:p>
          <a:p>
            <a:pPr marL="812160" lvl="1" indent="-304560">
              <a:spcBef>
                <a:spcPts val="1134"/>
              </a:spcBef>
              <a:buClr>
                <a:srgbClr val="000000"/>
              </a:buClr>
              <a:buSzPct val="75000"/>
              <a:buFont typeface="Symbol" charset="2"/>
              <a:buChar char=""/>
            </a:pPr>
            <a:r>
              <a:rPr lang="pl-PL" sz="2800" b="0" strike="noStrike" spc="-1">
                <a:solidFill>
                  <a:srgbClr val="000000"/>
                </a:solidFill>
                <a:latin typeface="Arial"/>
              </a:rPr>
              <a:t>Drugi poziom konspektu</a:t>
            </a:r>
          </a:p>
          <a:p>
            <a:pPr marL="1218240" lvl="2" indent="-270720">
              <a:spcBef>
                <a:spcPts val="850"/>
              </a:spcBef>
              <a:buClr>
                <a:srgbClr val="000000"/>
              </a:buClr>
              <a:buSzPct val="45000"/>
              <a:buFont typeface="Wingdings" charset="2"/>
              <a:buChar char=""/>
            </a:pPr>
            <a:r>
              <a:rPr lang="pl-PL" sz="2400" b="0" strike="noStrike" spc="-1">
                <a:solidFill>
                  <a:srgbClr val="000000"/>
                </a:solidFill>
                <a:latin typeface="Arial"/>
              </a:rPr>
              <a:t>Trzeci poziom konspektu</a:t>
            </a:r>
          </a:p>
          <a:p>
            <a:pPr marL="1624320" lvl="3" indent="-203040">
              <a:spcBef>
                <a:spcPts val="567"/>
              </a:spcBef>
              <a:buClr>
                <a:srgbClr val="000000"/>
              </a:buClr>
              <a:buSzPct val="75000"/>
              <a:buFont typeface="Symbol" charset="2"/>
              <a:buChar char=""/>
            </a:pPr>
            <a:r>
              <a:rPr lang="pl-PL" sz="2000" b="0" strike="noStrike" spc="-1">
                <a:solidFill>
                  <a:srgbClr val="000000"/>
                </a:solidFill>
                <a:latin typeface="Arial"/>
              </a:rPr>
              <a:t>Czwarty poziom konspektu</a:t>
            </a:r>
          </a:p>
          <a:p>
            <a:pPr marL="2030400" lvl="4" indent="-203040">
              <a:spcBef>
                <a:spcPts val="283"/>
              </a:spcBef>
              <a:buClr>
                <a:srgbClr val="000000"/>
              </a:buClr>
              <a:buSzPct val="45000"/>
              <a:buFont typeface="Wingdings" charset="2"/>
              <a:buChar char=""/>
            </a:pPr>
            <a:r>
              <a:rPr lang="pl-PL" sz="2000" b="0" strike="noStrike" spc="-1">
                <a:solidFill>
                  <a:srgbClr val="000000"/>
                </a:solidFill>
                <a:latin typeface="Arial"/>
              </a:rPr>
              <a:t>Piąty poziom konspektu</a:t>
            </a:r>
          </a:p>
          <a:p>
            <a:pPr marL="2436480" lvl="5" indent="-203040">
              <a:spcBef>
                <a:spcPts val="283"/>
              </a:spcBef>
              <a:buClr>
                <a:srgbClr val="000000"/>
              </a:buClr>
              <a:buSzPct val="45000"/>
              <a:buFont typeface="Wingdings" charset="2"/>
              <a:buChar char=""/>
            </a:pPr>
            <a:r>
              <a:rPr lang="pl-PL" sz="2000" b="0" strike="noStrike" spc="-1">
                <a:solidFill>
                  <a:srgbClr val="000000"/>
                </a:solidFill>
                <a:latin typeface="Arial"/>
              </a:rPr>
              <a:t>Szósty poziom konspektu</a:t>
            </a:r>
          </a:p>
          <a:p>
            <a:pPr marL="2842560" lvl="6" indent="-203040">
              <a:spcBef>
                <a:spcPts val="283"/>
              </a:spcBef>
              <a:buClr>
                <a:srgbClr val="000000"/>
              </a:buClr>
              <a:buSzPct val="45000"/>
              <a:buFont typeface="Wingdings" charset="2"/>
              <a:buChar char=""/>
            </a:pPr>
            <a:r>
              <a:rPr lang="pl-PL" sz="2000" b="0" strike="noStrike" spc="-1">
                <a:solidFill>
                  <a:srgbClr val="000000"/>
                </a:solidFill>
                <a:latin typeface="Arial"/>
              </a:rPr>
              <a:t>Siódmy poziom konspektu</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4E95FA"/>
        </a:solidFill>
        <a:effectLst/>
      </p:bgPr>
    </p:bg>
    <p:spTree>
      <p:nvGrpSpPr>
        <p:cNvPr id="1" name=""/>
        <p:cNvGrpSpPr/>
        <p:nvPr/>
      </p:nvGrpSpPr>
      <p:grpSpPr>
        <a:xfrm>
          <a:off x="0" y="0"/>
          <a:ext cx="0" cy="0"/>
          <a:chOff x="0" y="0"/>
          <a:chExt cx="0" cy="0"/>
        </a:xfrm>
      </p:grpSpPr>
      <p:sp>
        <p:nvSpPr>
          <p:cNvPr id="164"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r>
              <a:rPr lang="pl-PL" sz="4400" b="0" strike="noStrike" spc="-1">
                <a:solidFill>
                  <a:srgbClr val="000000"/>
                </a:solidFill>
                <a:latin typeface="Arial"/>
              </a:rPr>
              <a:t>Kliknij, aby edytować format tekstu tytułu</a:t>
            </a:r>
          </a:p>
        </p:txBody>
      </p:sp>
      <p:sp>
        <p:nvSpPr>
          <p:cNvPr id="165" name="PlaceHolder 2"/>
          <p:cNvSpPr>
            <a:spLocks noGrp="1"/>
          </p:cNvSpPr>
          <p:nvPr>
            <p:ph type="body"/>
          </p:nvPr>
        </p:nvSpPr>
        <p:spPr>
          <a:xfrm>
            <a:off x="457200" y="1203480"/>
            <a:ext cx="8229240" cy="2982960"/>
          </a:xfrm>
          <a:prstGeom prst="rect">
            <a:avLst/>
          </a:prstGeom>
          <a:noFill/>
          <a:ln w="0">
            <a:noFill/>
          </a:ln>
        </p:spPr>
        <p:txBody>
          <a:bodyPr lIns="0" tIns="0" rIns="0" bIns="0" anchor="t">
            <a:normAutofit fontScale="94000"/>
          </a:bodyPr>
          <a:lstStyle/>
          <a:p>
            <a:pPr marL="406080" indent="-304560">
              <a:spcBef>
                <a:spcPts val="1417"/>
              </a:spcBef>
              <a:buClr>
                <a:srgbClr val="000000"/>
              </a:buClr>
              <a:buSzPct val="45000"/>
              <a:buFont typeface="Wingdings" charset="2"/>
              <a:buChar char=""/>
            </a:pPr>
            <a:r>
              <a:rPr lang="pl-PL" sz="3200" b="0" strike="noStrike" spc="-1">
                <a:solidFill>
                  <a:srgbClr val="000000"/>
                </a:solidFill>
                <a:latin typeface="Arial"/>
              </a:rPr>
              <a:t>Kliknij, aby edytować format tekstu konspektu</a:t>
            </a:r>
          </a:p>
          <a:p>
            <a:pPr marL="812160" lvl="1" indent="-304560">
              <a:spcBef>
                <a:spcPts val="1134"/>
              </a:spcBef>
              <a:buClr>
                <a:srgbClr val="000000"/>
              </a:buClr>
              <a:buSzPct val="75000"/>
              <a:buFont typeface="Symbol" charset="2"/>
              <a:buChar char=""/>
            </a:pPr>
            <a:r>
              <a:rPr lang="pl-PL" sz="2800" b="0" strike="noStrike" spc="-1">
                <a:solidFill>
                  <a:srgbClr val="000000"/>
                </a:solidFill>
                <a:latin typeface="Arial"/>
              </a:rPr>
              <a:t>Drugi poziom konspektu</a:t>
            </a:r>
          </a:p>
          <a:p>
            <a:pPr marL="1218240" lvl="2" indent="-270720">
              <a:spcBef>
                <a:spcPts val="850"/>
              </a:spcBef>
              <a:buClr>
                <a:srgbClr val="000000"/>
              </a:buClr>
              <a:buSzPct val="45000"/>
              <a:buFont typeface="Wingdings" charset="2"/>
              <a:buChar char=""/>
            </a:pPr>
            <a:r>
              <a:rPr lang="pl-PL" sz="2400" b="0" strike="noStrike" spc="-1">
                <a:solidFill>
                  <a:srgbClr val="000000"/>
                </a:solidFill>
                <a:latin typeface="Arial"/>
              </a:rPr>
              <a:t>Trzeci poziom konspektu</a:t>
            </a:r>
          </a:p>
          <a:p>
            <a:pPr marL="1624320" lvl="3" indent="-203040">
              <a:spcBef>
                <a:spcPts val="567"/>
              </a:spcBef>
              <a:buClr>
                <a:srgbClr val="000000"/>
              </a:buClr>
              <a:buSzPct val="75000"/>
              <a:buFont typeface="Symbol" charset="2"/>
              <a:buChar char=""/>
            </a:pPr>
            <a:r>
              <a:rPr lang="pl-PL" sz="2000" b="0" strike="noStrike" spc="-1">
                <a:solidFill>
                  <a:srgbClr val="000000"/>
                </a:solidFill>
                <a:latin typeface="Arial"/>
              </a:rPr>
              <a:t>Czwarty poziom konspektu</a:t>
            </a:r>
          </a:p>
          <a:p>
            <a:pPr marL="2030400" lvl="4" indent="-203040">
              <a:spcBef>
                <a:spcPts val="283"/>
              </a:spcBef>
              <a:buClr>
                <a:srgbClr val="000000"/>
              </a:buClr>
              <a:buSzPct val="45000"/>
              <a:buFont typeface="Wingdings" charset="2"/>
              <a:buChar char=""/>
            </a:pPr>
            <a:r>
              <a:rPr lang="pl-PL" sz="2000" b="0" strike="noStrike" spc="-1">
                <a:solidFill>
                  <a:srgbClr val="000000"/>
                </a:solidFill>
                <a:latin typeface="Arial"/>
              </a:rPr>
              <a:t>Piąty poziom konspektu</a:t>
            </a:r>
          </a:p>
          <a:p>
            <a:pPr marL="2436480" lvl="5" indent="-203040">
              <a:spcBef>
                <a:spcPts val="283"/>
              </a:spcBef>
              <a:buClr>
                <a:srgbClr val="000000"/>
              </a:buClr>
              <a:buSzPct val="45000"/>
              <a:buFont typeface="Wingdings" charset="2"/>
              <a:buChar char=""/>
            </a:pPr>
            <a:r>
              <a:rPr lang="pl-PL" sz="2000" b="0" strike="noStrike" spc="-1">
                <a:solidFill>
                  <a:srgbClr val="000000"/>
                </a:solidFill>
                <a:latin typeface="Arial"/>
              </a:rPr>
              <a:t>Szósty poziom konspektu</a:t>
            </a:r>
          </a:p>
          <a:p>
            <a:pPr marL="2842560" lvl="6" indent="-203040">
              <a:spcBef>
                <a:spcPts val="283"/>
              </a:spcBef>
              <a:buClr>
                <a:srgbClr val="000000"/>
              </a:buClr>
              <a:buSzPct val="45000"/>
              <a:buFont typeface="Wingdings" charset="2"/>
              <a:buChar char=""/>
            </a:pPr>
            <a:r>
              <a:rPr lang="pl-PL" sz="2000" b="0" strike="noStrike" spc="-1">
                <a:solidFill>
                  <a:srgbClr val="000000"/>
                </a:solidFill>
                <a:latin typeface="Arial"/>
              </a:rPr>
              <a:t>Siódmy poziom konspektu</a:t>
            </a: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4E95FA"/>
        </a:solidFill>
        <a:effectLst/>
      </p:bgPr>
    </p:bg>
    <p:spTree>
      <p:nvGrpSpPr>
        <p:cNvPr id="1" name=""/>
        <p:cNvGrpSpPr/>
        <p:nvPr/>
      </p:nvGrpSpPr>
      <p:grpSpPr>
        <a:xfrm>
          <a:off x="0" y="0"/>
          <a:ext cx="0" cy="0"/>
          <a:chOff x="0" y="0"/>
          <a:chExt cx="0" cy="0"/>
        </a:xfrm>
      </p:grpSpPr>
      <p:sp>
        <p:nvSpPr>
          <p:cNvPr id="202" name="Google Shape;142;p18"/>
          <p:cNvSpPr/>
          <p:nvPr/>
        </p:nvSpPr>
        <p:spPr>
          <a:xfrm>
            <a:off x="8271000" y="1625040"/>
            <a:ext cx="3099240" cy="309924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203" name="Google Shape;143;p18"/>
          <p:cNvSpPr/>
          <p:nvPr/>
        </p:nvSpPr>
        <p:spPr>
          <a:xfrm>
            <a:off x="7765560" y="3248280"/>
            <a:ext cx="2550600" cy="2550600"/>
          </a:xfrm>
          <a:prstGeom prst="ellipse">
            <a:avLst/>
          </a:prstGeom>
          <a:solidFill>
            <a:srgbClr val="6CC3DA">
              <a:alpha val="18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204" name="Google Shape;144;p18"/>
          <p:cNvSpPr/>
          <p:nvPr/>
        </p:nvSpPr>
        <p:spPr>
          <a:xfrm>
            <a:off x="-2379960" y="1700280"/>
            <a:ext cx="3099240" cy="309924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205"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r>
              <a:rPr lang="pl-PL" sz="4400" b="0" strike="noStrike" spc="-1">
                <a:solidFill>
                  <a:srgbClr val="000000"/>
                </a:solidFill>
                <a:latin typeface="Arial"/>
              </a:rPr>
              <a:t>Kliknij, aby edytować format tekstu tytułu</a:t>
            </a:r>
          </a:p>
        </p:txBody>
      </p:sp>
      <p:sp>
        <p:nvSpPr>
          <p:cNvPr id="206" name="PlaceHolder 2"/>
          <p:cNvSpPr>
            <a:spLocks noGrp="1"/>
          </p:cNvSpPr>
          <p:nvPr>
            <p:ph type="body"/>
          </p:nvPr>
        </p:nvSpPr>
        <p:spPr>
          <a:xfrm>
            <a:off x="457200" y="1203480"/>
            <a:ext cx="8229240" cy="2982960"/>
          </a:xfrm>
          <a:prstGeom prst="rect">
            <a:avLst/>
          </a:prstGeom>
          <a:noFill/>
          <a:ln w="0">
            <a:noFill/>
          </a:ln>
        </p:spPr>
        <p:txBody>
          <a:bodyPr lIns="0" tIns="0" rIns="0" bIns="0" anchor="t">
            <a:normAutofit fontScale="94000"/>
          </a:bodyPr>
          <a:lstStyle/>
          <a:p>
            <a:pPr marL="406080" indent="-304560">
              <a:spcBef>
                <a:spcPts val="1417"/>
              </a:spcBef>
              <a:buClr>
                <a:srgbClr val="000000"/>
              </a:buClr>
              <a:buSzPct val="45000"/>
              <a:buFont typeface="Wingdings" charset="2"/>
              <a:buChar char=""/>
            </a:pPr>
            <a:r>
              <a:rPr lang="pl-PL" sz="3200" b="0" strike="noStrike" spc="-1">
                <a:solidFill>
                  <a:srgbClr val="000000"/>
                </a:solidFill>
                <a:latin typeface="Arial"/>
              </a:rPr>
              <a:t>Kliknij, aby edytować format tekstu konspektu</a:t>
            </a:r>
          </a:p>
          <a:p>
            <a:pPr marL="812160" lvl="1" indent="-304560">
              <a:spcBef>
                <a:spcPts val="1134"/>
              </a:spcBef>
              <a:buClr>
                <a:srgbClr val="000000"/>
              </a:buClr>
              <a:buSzPct val="75000"/>
              <a:buFont typeface="Symbol" charset="2"/>
              <a:buChar char=""/>
            </a:pPr>
            <a:r>
              <a:rPr lang="pl-PL" sz="2800" b="0" strike="noStrike" spc="-1">
                <a:solidFill>
                  <a:srgbClr val="000000"/>
                </a:solidFill>
                <a:latin typeface="Arial"/>
              </a:rPr>
              <a:t>Drugi poziom konspektu</a:t>
            </a:r>
          </a:p>
          <a:p>
            <a:pPr marL="1218240" lvl="2" indent="-270720">
              <a:spcBef>
                <a:spcPts val="850"/>
              </a:spcBef>
              <a:buClr>
                <a:srgbClr val="000000"/>
              </a:buClr>
              <a:buSzPct val="45000"/>
              <a:buFont typeface="Wingdings" charset="2"/>
              <a:buChar char=""/>
            </a:pPr>
            <a:r>
              <a:rPr lang="pl-PL" sz="2400" b="0" strike="noStrike" spc="-1">
                <a:solidFill>
                  <a:srgbClr val="000000"/>
                </a:solidFill>
                <a:latin typeface="Arial"/>
              </a:rPr>
              <a:t>Trzeci poziom konspektu</a:t>
            </a:r>
          </a:p>
          <a:p>
            <a:pPr marL="1624320" lvl="3" indent="-203040">
              <a:spcBef>
                <a:spcPts val="567"/>
              </a:spcBef>
              <a:buClr>
                <a:srgbClr val="000000"/>
              </a:buClr>
              <a:buSzPct val="75000"/>
              <a:buFont typeface="Symbol" charset="2"/>
              <a:buChar char=""/>
            </a:pPr>
            <a:r>
              <a:rPr lang="pl-PL" sz="2000" b="0" strike="noStrike" spc="-1">
                <a:solidFill>
                  <a:srgbClr val="000000"/>
                </a:solidFill>
                <a:latin typeface="Arial"/>
              </a:rPr>
              <a:t>Czwarty poziom konspektu</a:t>
            </a:r>
          </a:p>
          <a:p>
            <a:pPr marL="2030400" lvl="4" indent="-203040">
              <a:spcBef>
                <a:spcPts val="283"/>
              </a:spcBef>
              <a:buClr>
                <a:srgbClr val="000000"/>
              </a:buClr>
              <a:buSzPct val="45000"/>
              <a:buFont typeface="Wingdings" charset="2"/>
              <a:buChar char=""/>
            </a:pPr>
            <a:r>
              <a:rPr lang="pl-PL" sz="2000" b="0" strike="noStrike" spc="-1">
                <a:solidFill>
                  <a:srgbClr val="000000"/>
                </a:solidFill>
                <a:latin typeface="Arial"/>
              </a:rPr>
              <a:t>Piąty poziom konspektu</a:t>
            </a:r>
          </a:p>
          <a:p>
            <a:pPr marL="2436480" lvl="5" indent="-203040">
              <a:spcBef>
                <a:spcPts val="283"/>
              </a:spcBef>
              <a:buClr>
                <a:srgbClr val="000000"/>
              </a:buClr>
              <a:buSzPct val="45000"/>
              <a:buFont typeface="Wingdings" charset="2"/>
              <a:buChar char=""/>
            </a:pPr>
            <a:r>
              <a:rPr lang="pl-PL" sz="2000" b="0" strike="noStrike" spc="-1">
                <a:solidFill>
                  <a:srgbClr val="000000"/>
                </a:solidFill>
                <a:latin typeface="Arial"/>
              </a:rPr>
              <a:t>Szósty poziom konspektu</a:t>
            </a:r>
          </a:p>
          <a:p>
            <a:pPr marL="2842560" lvl="6" indent="-203040">
              <a:spcBef>
                <a:spcPts val="283"/>
              </a:spcBef>
              <a:buClr>
                <a:srgbClr val="000000"/>
              </a:buClr>
              <a:buSzPct val="45000"/>
              <a:buFont typeface="Wingdings" charset="2"/>
              <a:buChar char=""/>
            </a:pPr>
            <a:r>
              <a:rPr lang="pl-PL" sz="2000" b="0" strike="noStrike" spc="-1">
                <a:solidFill>
                  <a:srgbClr val="000000"/>
                </a:solidFill>
                <a:latin typeface="Arial"/>
              </a:rPr>
              <a:t>Siódmy poziom konspektu</a:t>
            </a: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4E95FA"/>
        </a:solidFill>
        <a:effectLst/>
      </p:bgPr>
    </p:bg>
    <p:spTree>
      <p:nvGrpSpPr>
        <p:cNvPr id="1" name=""/>
        <p:cNvGrpSpPr/>
        <p:nvPr/>
      </p:nvGrpSpPr>
      <p:grpSpPr>
        <a:xfrm>
          <a:off x="0" y="0"/>
          <a:ext cx="0" cy="0"/>
          <a:chOff x="0" y="0"/>
          <a:chExt cx="0" cy="0"/>
        </a:xfrm>
      </p:grpSpPr>
      <p:sp>
        <p:nvSpPr>
          <p:cNvPr id="243" name="Google Shape;40;p6"/>
          <p:cNvSpPr/>
          <p:nvPr/>
        </p:nvSpPr>
        <p:spPr>
          <a:xfrm>
            <a:off x="8362440" y="-813600"/>
            <a:ext cx="2813400" cy="281340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244" name="Google Shape;41;p6"/>
          <p:cNvSpPr/>
          <p:nvPr/>
        </p:nvSpPr>
        <p:spPr>
          <a:xfrm>
            <a:off x="6991200" y="-1181520"/>
            <a:ext cx="1973160" cy="1973160"/>
          </a:xfrm>
          <a:prstGeom prst="ellipse">
            <a:avLst/>
          </a:prstGeom>
          <a:solidFill>
            <a:srgbClr val="FFFFFF">
              <a:alpha val="14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245" name="PlaceHolder 1"/>
          <p:cNvSpPr>
            <a:spLocks noGrp="1"/>
          </p:cNvSpPr>
          <p:nvPr>
            <p:ph type="title"/>
          </p:nvPr>
        </p:nvSpPr>
        <p:spPr>
          <a:xfrm>
            <a:off x="457200" y="205200"/>
            <a:ext cx="8228880" cy="858240"/>
          </a:xfrm>
          <a:prstGeom prst="rect">
            <a:avLst/>
          </a:prstGeom>
          <a:noFill/>
          <a:ln w="0">
            <a:noFill/>
          </a:ln>
        </p:spPr>
        <p:txBody>
          <a:bodyPr lIns="0" tIns="0" rIns="0" bIns="0" anchor="ctr">
            <a:noAutofit/>
          </a:bodyPr>
          <a:lstStyle/>
          <a:p>
            <a:pPr indent="0">
              <a:buNone/>
            </a:pPr>
            <a:r>
              <a:rPr lang="pl-PL" sz="1800" b="0" strike="noStrike" spc="-1">
                <a:solidFill>
                  <a:srgbClr val="000000"/>
                </a:solidFill>
                <a:latin typeface="Arial"/>
              </a:rPr>
              <a:t>Kliknij, aby edytować format tekstu tytułu</a:t>
            </a:r>
          </a:p>
        </p:txBody>
      </p:sp>
      <p:sp>
        <p:nvSpPr>
          <p:cNvPr id="246" name="PlaceHolder 2"/>
          <p:cNvSpPr>
            <a:spLocks noGrp="1"/>
          </p:cNvSpPr>
          <p:nvPr>
            <p:ph type="body"/>
          </p:nvPr>
        </p:nvSpPr>
        <p:spPr>
          <a:xfrm>
            <a:off x="457200" y="1203480"/>
            <a:ext cx="8229240" cy="2982960"/>
          </a:xfrm>
          <a:prstGeom prst="rect">
            <a:avLst/>
          </a:prstGeom>
          <a:noFill/>
          <a:ln w="0">
            <a:noFill/>
          </a:ln>
        </p:spPr>
        <p:txBody>
          <a:bodyPr lIns="0" tIns="0" rIns="0" bIns="0" anchor="t">
            <a:normAutofit fontScale="94000"/>
          </a:bodyPr>
          <a:lstStyle/>
          <a:p>
            <a:pPr marL="406080" indent="-304560">
              <a:spcBef>
                <a:spcPts val="1417"/>
              </a:spcBef>
              <a:buClr>
                <a:srgbClr val="000000"/>
              </a:buClr>
              <a:buSzPct val="45000"/>
              <a:buFont typeface="Wingdings" charset="2"/>
              <a:buChar char=""/>
            </a:pPr>
            <a:r>
              <a:rPr lang="pl-PL" sz="3200" b="0" strike="noStrike" spc="-1">
                <a:solidFill>
                  <a:srgbClr val="000000"/>
                </a:solidFill>
                <a:latin typeface="Arial"/>
              </a:rPr>
              <a:t>Kliknij, aby edytować format tekstu konspektu</a:t>
            </a:r>
          </a:p>
          <a:p>
            <a:pPr marL="812160" lvl="1" indent="-304560">
              <a:spcBef>
                <a:spcPts val="1134"/>
              </a:spcBef>
              <a:buClr>
                <a:srgbClr val="000000"/>
              </a:buClr>
              <a:buSzPct val="75000"/>
              <a:buFont typeface="Symbol" charset="2"/>
              <a:buChar char=""/>
            </a:pPr>
            <a:r>
              <a:rPr lang="pl-PL" sz="2800" b="0" strike="noStrike" spc="-1">
                <a:solidFill>
                  <a:srgbClr val="000000"/>
                </a:solidFill>
                <a:latin typeface="Arial"/>
              </a:rPr>
              <a:t>Drugi poziom konspektu</a:t>
            </a:r>
          </a:p>
          <a:p>
            <a:pPr marL="1218240" lvl="2" indent="-270720">
              <a:spcBef>
                <a:spcPts val="850"/>
              </a:spcBef>
              <a:buClr>
                <a:srgbClr val="000000"/>
              </a:buClr>
              <a:buSzPct val="45000"/>
              <a:buFont typeface="Wingdings" charset="2"/>
              <a:buChar char=""/>
            </a:pPr>
            <a:r>
              <a:rPr lang="pl-PL" sz="2400" b="0" strike="noStrike" spc="-1">
                <a:solidFill>
                  <a:srgbClr val="000000"/>
                </a:solidFill>
                <a:latin typeface="Arial"/>
              </a:rPr>
              <a:t>Trzeci poziom konspektu</a:t>
            </a:r>
          </a:p>
          <a:p>
            <a:pPr marL="1624320" lvl="3" indent="-203040">
              <a:spcBef>
                <a:spcPts val="567"/>
              </a:spcBef>
              <a:buClr>
                <a:srgbClr val="000000"/>
              </a:buClr>
              <a:buSzPct val="75000"/>
              <a:buFont typeface="Symbol" charset="2"/>
              <a:buChar char=""/>
            </a:pPr>
            <a:r>
              <a:rPr lang="pl-PL" sz="2000" b="0" strike="noStrike" spc="-1">
                <a:solidFill>
                  <a:srgbClr val="000000"/>
                </a:solidFill>
                <a:latin typeface="Arial"/>
              </a:rPr>
              <a:t>Czwarty poziom konspektu</a:t>
            </a:r>
          </a:p>
          <a:p>
            <a:pPr marL="2030400" lvl="4" indent="-203040">
              <a:spcBef>
                <a:spcPts val="283"/>
              </a:spcBef>
              <a:buClr>
                <a:srgbClr val="000000"/>
              </a:buClr>
              <a:buSzPct val="45000"/>
              <a:buFont typeface="Wingdings" charset="2"/>
              <a:buChar char=""/>
            </a:pPr>
            <a:r>
              <a:rPr lang="pl-PL" sz="2000" b="0" strike="noStrike" spc="-1">
                <a:solidFill>
                  <a:srgbClr val="000000"/>
                </a:solidFill>
                <a:latin typeface="Arial"/>
              </a:rPr>
              <a:t>Piąty poziom konspektu</a:t>
            </a:r>
          </a:p>
          <a:p>
            <a:pPr marL="2436480" lvl="5" indent="-203040">
              <a:spcBef>
                <a:spcPts val="283"/>
              </a:spcBef>
              <a:buClr>
                <a:srgbClr val="000000"/>
              </a:buClr>
              <a:buSzPct val="45000"/>
              <a:buFont typeface="Wingdings" charset="2"/>
              <a:buChar char=""/>
            </a:pPr>
            <a:r>
              <a:rPr lang="pl-PL" sz="2000" b="0" strike="noStrike" spc="-1">
                <a:solidFill>
                  <a:srgbClr val="000000"/>
                </a:solidFill>
                <a:latin typeface="Arial"/>
              </a:rPr>
              <a:t>Szósty poziom konspektu</a:t>
            </a:r>
          </a:p>
          <a:p>
            <a:pPr marL="2842560" lvl="6" indent="-203040">
              <a:spcBef>
                <a:spcPts val="283"/>
              </a:spcBef>
              <a:buClr>
                <a:srgbClr val="000000"/>
              </a:buClr>
              <a:buSzPct val="45000"/>
              <a:buFont typeface="Wingdings" charset="2"/>
              <a:buChar char=""/>
            </a:pPr>
            <a:r>
              <a:rPr lang="pl-PL" sz="2000" b="0" strike="noStrike" spc="-1">
                <a:solidFill>
                  <a:srgbClr val="000000"/>
                </a:solidFill>
                <a:latin typeface="Arial"/>
              </a:rPr>
              <a:t>Siódmy poziom konspektu</a:t>
            </a:r>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4E95FA"/>
        </a:solidFill>
        <a:effectLst/>
      </p:bgPr>
    </p:bg>
    <p:spTree>
      <p:nvGrpSpPr>
        <p:cNvPr id="1" name=""/>
        <p:cNvGrpSpPr/>
        <p:nvPr/>
      </p:nvGrpSpPr>
      <p:grpSpPr>
        <a:xfrm>
          <a:off x="0" y="0"/>
          <a:ext cx="0" cy="0"/>
          <a:chOff x="0" y="0"/>
          <a:chExt cx="0" cy="0"/>
        </a:xfrm>
      </p:grpSpPr>
      <p:sp>
        <p:nvSpPr>
          <p:cNvPr id="283" name="Google Shape;90;p14"/>
          <p:cNvSpPr/>
          <p:nvPr/>
        </p:nvSpPr>
        <p:spPr>
          <a:xfrm>
            <a:off x="7039440" y="-648720"/>
            <a:ext cx="1897560" cy="189756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284" name="Google Shape;91;p14"/>
          <p:cNvSpPr/>
          <p:nvPr/>
        </p:nvSpPr>
        <p:spPr>
          <a:xfrm>
            <a:off x="-768960" y="3989160"/>
            <a:ext cx="1873440" cy="1873440"/>
          </a:xfrm>
          <a:prstGeom prst="ellipse">
            <a:avLst/>
          </a:prstGeom>
          <a:solidFill>
            <a:srgbClr val="6CC3DA">
              <a:alpha val="18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285" name="Google Shape;92;p14"/>
          <p:cNvSpPr/>
          <p:nvPr/>
        </p:nvSpPr>
        <p:spPr>
          <a:xfrm>
            <a:off x="3318840" y="-3650040"/>
            <a:ext cx="4753080" cy="475308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286" name="Google Shape;93;p14"/>
          <p:cNvSpPr/>
          <p:nvPr/>
        </p:nvSpPr>
        <p:spPr>
          <a:xfrm>
            <a:off x="3172680" y="-1098720"/>
            <a:ext cx="1873440" cy="1873440"/>
          </a:xfrm>
          <a:prstGeom prst="ellipse">
            <a:avLst/>
          </a:prstGeom>
          <a:solidFill>
            <a:srgbClr val="FFFFFF">
              <a:alpha val="14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287"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r>
              <a:rPr lang="pl-PL" sz="4400" b="0" strike="noStrike" spc="-1">
                <a:solidFill>
                  <a:srgbClr val="000000"/>
                </a:solidFill>
                <a:latin typeface="Arial"/>
              </a:rPr>
              <a:t>Kliknij, aby edytować format tekstu tytułu</a:t>
            </a:r>
          </a:p>
        </p:txBody>
      </p:sp>
      <p:sp>
        <p:nvSpPr>
          <p:cNvPr id="288" name="PlaceHolder 2"/>
          <p:cNvSpPr>
            <a:spLocks noGrp="1"/>
          </p:cNvSpPr>
          <p:nvPr>
            <p:ph type="body"/>
          </p:nvPr>
        </p:nvSpPr>
        <p:spPr>
          <a:xfrm>
            <a:off x="457200" y="1203480"/>
            <a:ext cx="8229240" cy="2982960"/>
          </a:xfrm>
          <a:prstGeom prst="rect">
            <a:avLst/>
          </a:prstGeom>
          <a:noFill/>
          <a:ln w="0">
            <a:noFill/>
          </a:ln>
        </p:spPr>
        <p:txBody>
          <a:bodyPr lIns="0" tIns="0" rIns="0" bIns="0" anchor="t">
            <a:normAutofit fontScale="94000"/>
          </a:bodyPr>
          <a:lstStyle/>
          <a:p>
            <a:pPr marL="406080" indent="-304560">
              <a:spcBef>
                <a:spcPts val="1417"/>
              </a:spcBef>
              <a:buClr>
                <a:srgbClr val="000000"/>
              </a:buClr>
              <a:buSzPct val="45000"/>
              <a:buFont typeface="Wingdings" charset="2"/>
              <a:buChar char=""/>
            </a:pPr>
            <a:r>
              <a:rPr lang="pl-PL" sz="3200" b="0" strike="noStrike" spc="-1">
                <a:solidFill>
                  <a:srgbClr val="000000"/>
                </a:solidFill>
                <a:latin typeface="Arial"/>
              </a:rPr>
              <a:t>Kliknij, aby edytować format tekstu konspektu</a:t>
            </a:r>
          </a:p>
          <a:p>
            <a:pPr marL="812160" lvl="1" indent="-304560">
              <a:spcBef>
                <a:spcPts val="1134"/>
              </a:spcBef>
              <a:buClr>
                <a:srgbClr val="000000"/>
              </a:buClr>
              <a:buSzPct val="75000"/>
              <a:buFont typeface="Symbol" charset="2"/>
              <a:buChar char=""/>
            </a:pPr>
            <a:r>
              <a:rPr lang="pl-PL" sz="2800" b="0" strike="noStrike" spc="-1">
                <a:solidFill>
                  <a:srgbClr val="000000"/>
                </a:solidFill>
                <a:latin typeface="Arial"/>
              </a:rPr>
              <a:t>Drugi poziom konspektu</a:t>
            </a:r>
          </a:p>
          <a:p>
            <a:pPr marL="1218240" lvl="2" indent="-270720">
              <a:spcBef>
                <a:spcPts val="850"/>
              </a:spcBef>
              <a:buClr>
                <a:srgbClr val="000000"/>
              </a:buClr>
              <a:buSzPct val="45000"/>
              <a:buFont typeface="Wingdings" charset="2"/>
              <a:buChar char=""/>
            </a:pPr>
            <a:r>
              <a:rPr lang="pl-PL" sz="2400" b="0" strike="noStrike" spc="-1">
                <a:solidFill>
                  <a:srgbClr val="000000"/>
                </a:solidFill>
                <a:latin typeface="Arial"/>
              </a:rPr>
              <a:t>Trzeci poziom konspektu</a:t>
            </a:r>
          </a:p>
          <a:p>
            <a:pPr marL="1624320" lvl="3" indent="-203040">
              <a:spcBef>
                <a:spcPts val="567"/>
              </a:spcBef>
              <a:buClr>
                <a:srgbClr val="000000"/>
              </a:buClr>
              <a:buSzPct val="75000"/>
              <a:buFont typeface="Symbol" charset="2"/>
              <a:buChar char=""/>
            </a:pPr>
            <a:r>
              <a:rPr lang="pl-PL" sz="2000" b="0" strike="noStrike" spc="-1">
                <a:solidFill>
                  <a:srgbClr val="000000"/>
                </a:solidFill>
                <a:latin typeface="Arial"/>
              </a:rPr>
              <a:t>Czwarty poziom konspektu</a:t>
            </a:r>
          </a:p>
          <a:p>
            <a:pPr marL="2030400" lvl="4" indent="-203040">
              <a:spcBef>
                <a:spcPts val="283"/>
              </a:spcBef>
              <a:buClr>
                <a:srgbClr val="000000"/>
              </a:buClr>
              <a:buSzPct val="45000"/>
              <a:buFont typeface="Wingdings" charset="2"/>
              <a:buChar char=""/>
            </a:pPr>
            <a:r>
              <a:rPr lang="pl-PL" sz="2000" b="0" strike="noStrike" spc="-1">
                <a:solidFill>
                  <a:srgbClr val="000000"/>
                </a:solidFill>
                <a:latin typeface="Arial"/>
              </a:rPr>
              <a:t>Piąty poziom konspektu</a:t>
            </a:r>
          </a:p>
          <a:p>
            <a:pPr marL="2436480" lvl="5" indent="-203040">
              <a:spcBef>
                <a:spcPts val="283"/>
              </a:spcBef>
              <a:buClr>
                <a:srgbClr val="000000"/>
              </a:buClr>
              <a:buSzPct val="45000"/>
              <a:buFont typeface="Wingdings" charset="2"/>
              <a:buChar char=""/>
            </a:pPr>
            <a:r>
              <a:rPr lang="pl-PL" sz="2000" b="0" strike="noStrike" spc="-1">
                <a:solidFill>
                  <a:srgbClr val="000000"/>
                </a:solidFill>
                <a:latin typeface="Arial"/>
              </a:rPr>
              <a:t>Szósty poziom konspektu</a:t>
            </a:r>
          </a:p>
          <a:p>
            <a:pPr marL="2842560" lvl="6" indent="-203040">
              <a:spcBef>
                <a:spcPts val="283"/>
              </a:spcBef>
              <a:buClr>
                <a:srgbClr val="000000"/>
              </a:buClr>
              <a:buSzPct val="45000"/>
              <a:buFont typeface="Wingdings" charset="2"/>
              <a:buChar char=""/>
            </a:pPr>
            <a:r>
              <a:rPr lang="pl-PL" sz="2000" b="0" strike="noStrike" spc="-1">
                <a:solidFill>
                  <a:srgbClr val="000000"/>
                </a:solidFill>
                <a:latin typeface="Arial"/>
              </a:rPr>
              <a:t>Siódmy poziom konspektu</a:t>
            </a:r>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4E95FA"/>
        </a:solidFill>
        <a:effectLst/>
      </p:bgPr>
    </p:bg>
    <p:spTree>
      <p:nvGrpSpPr>
        <p:cNvPr id="1" name=""/>
        <p:cNvGrpSpPr/>
        <p:nvPr/>
      </p:nvGrpSpPr>
      <p:grpSpPr>
        <a:xfrm>
          <a:off x="0" y="0"/>
          <a:ext cx="0" cy="0"/>
          <a:chOff x="0" y="0"/>
          <a:chExt cx="0" cy="0"/>
        </a:xfrm>
      </p:grpSpPr>
      <p:sp>
        <p:nvSpPr>
          <p:cNvPr id="325" name="Google Shape;119;p16"/>
          <p:cNvSpPr/>
          <p:nvPr/>
        </p:nvSpPr>
        <p:spPr>
          <a:xfrm>
            <a:off x="-180360" y="1681200"/>
            <a:ext cx="5142600" cy="514260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326" name="Google Shape;120;p16"/>
          <p:cNvSpPr/>
          <p:nvPr/>
        </p:nvSpPr>
        <p:spPr>
          <a:xfrm>
            <a:off x="4768560" y="194760"/>
            <a:ext cx="4753080" cy="475308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327" name="Google Shape;121;p16"/>
          <p:cNvSpPr/>
          <p:nvPr/>
        </p:nvSpPr>
        <p:spPr>
          <a:xfrm>
            <a:off x="6903720" y="-760320"/>
            <a:ext cx="2707200" cy="2707200"/>
          </a:xfrm>
          <a:prstGeom prst="ellipse">
            <a:avLst/>
          </a:prstGeom>
          <a:solidFill>
            <a:srgbClr val="FFFFFF">
              <a:alpha val="14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328"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r>
              <a:rPr lang="pl-PL" sz="4400" b="0" strike="noStrike" spc="-1">
                <a:solidFill>
                  <a:srgbClr val="000000"/>
                </a:solidFill>
                <a:latin typeface="Arial"/>
              </a:rPr>
              <a:t>Kliknij, aby edytować format tekstu tytułu</a:t>
            </a:r>
          </a:p>
        </p:txBody>
      </p:sp>
      <p:sp>
        <p:nvSpPr>
          <p:cNvPr id="329" name="PlaceHolder 2"/>
          <p:cNvSpPr>
            <a:spLocks noGrp="1"/>
          </p:cNvSpPr>
          <p:nvPr>
            <p:ph type="body"/>
          </p:nvPr>
        </p:nvSpPr>
        <p:spPr>
          <a:xfrm>
            <a:off x="457200" y="1203480"/>
            <a:ext cx="8229240" cy="2982960"/>
          </a:xfrm>
          <a:prstGeom prst="rect">
            <a:avLst/>
          </a:prstGeom>
          <a:noFill/>
          <a:ln w="0">
            <a:noFill/>
          </a:ln>
        </p:spPr>
        <p:txBody>
          <a:bodyPr lIns="0" tIns="0" rIns="0" bIns="0" anchor="t">
            <a:normAutofit fontScale="94000"/>
          </a:bodyPr>
          <a:lstStyle/>
          <a:p>
            <a:pPr marL="406080" indent="-304560">
              <a:spcBef>
                <a:spcPts val="1417"/>
              </a:spcBef>
              <a:buClr>
                <a:srgbClr val="000000"/>
              </a:buClr>
              <a:buSzPct val="45000"/>
              <a:buFont typeface="Wingdings" charset="2"/>
              <a:buChar char=""/>
            </a:pPr>
            <a:r>
              <a:rPr lang="pl-PL" sz="3200" b="0" strike="noStrike" spc="-1">
                <a:solidFill>
                  <a:srgbClr val="000000"/>
                </a:solidFill>
                <a:latin typeface="Arial"/>
              </a:rPr>
              <a:t>Kliknij, aby edytować format tekstu konspektu</a:t>
            </a:r>
          </a:p>
          <a:p>
            <a:pPr marL="812160" lvl="1" indent="-304560">
              <a:spcBef>
                <a:spcPts val="1134"/>
              </a:spcBef>
              <a:buClr>
                <a:srgbClr val="000000"/>
              </a:buClr>
              <a:buSzPct val="75000"/>
              <a:buFont typeface="Symbol" charset="2"/>
              <a:buChar char=""/>
            </a:pPr>
            <a:r>
              <a:rPr lang="pl-PL" sz="2800" b="0" strike="noStrike" spc="-1">
                <a:solidFill>
                  <a:srgbClr val="000000"/>
                </a:solidFill>
                <a:latin typeface="Arial"/>
              </a:rPr>
              <a:t>Drugi poziom konspektu</a:t>
            </a:r>
          </a:p>
          <a:p>
            <a:pPr marL="1218240" lvl="2" indent="-270720">
              <a:spcBef>
                <a:spcPts val="850"/>
              </a:spcBef>
              <a:buClr>
                <a:srgbClr val="000000"/>
              </a:buClr>
              <a:buSzPct val="45000"/>
              <a:buFont typeface="Wingdings" charset="2"/>
              <a:buChar char=""/>
            </a:pPr>
            <a:r>
              <a:rPr lang="pl-PL" sz="2400" b="0" strike="noStrike" spc="-1">
                <a:solidFill>
                  <a:srgbClr val="000000"/>
                </a:solidFill>
                <a:latin typeface="Arial"/>
              </a:rPr>
              <a:t>Trzeci poziom konspektu</a:t>
            </a:r>
          </a:p>
          <a:p>
            <a:pPr marL="1624320" lvl="3" indent="-203040">
              <a:spcBef>
                <a:spcPts val="567"/>
              </a:spcBef>
              <a:buClr>
                <a:srgbClr val="000000"/>
              </a:buClr>
              <a:buSzPct val="75000"/>
              <a:buFont typeface="Symbol" charset="2"/>
              <a:buChar char=""/>
            </a:pPr>
            <a:r>
              <a:rPr lang="pl-PL" sz="2000" b="0" strike="noStrike" spc="-1">
                <a:solidFill>
                  <a:srgbClr val="000000"/>
                </a:solidFill>
                <a:latin typeface="Arial"/>
              </a:rPr>
              <a:t>Czwarty poziom konspektu</a:t>
            </a:r>
          </a:p>
          <a:p>
            <a:pPr marL="2030400" lvl="4" indent="-203040">
              <a:spcBef>
                <a:spcPts val="283"/>
              </a:spcBef>
              <a:buClr>
                <a:srgbClr val="000000"/>
              </a:buClr>
              <a:buSzPct val="45000"/>
              <a:buFont typeface="Wingdings" charset="2"/>
              <a:buChar char=""/>
            </a:pPr>
            <a:r>
              <a:rPr lang="pl-PL" sz="2000" b="0" strike="noStrike" spc="-1">
                <a:solidFill>
                  <a:srgbClr val="000000"/>
                </a:solidFill>
                <a:latin typeface="Arial"/>
              </a:rPr>
              <a:t>Piąty poziom konspektu</a:t>
            </a:r>
          </a:p>
          <a:p>
            <a:pPr marL="2436480" lvl="5" indent="-203040">
              <a:spcBef>
                <a:spcPts val="283"/>
              </a:spcBef>
              <a:buClr>
                <a:srgbClr val="000000"/>
              </a:buClr>
              <a:buSzPct val="45000"/>
              <a:buFont typeface="Wingdings" charset="2"/>
              <a:buChar char=""/>
            </a:pPr>
            <a:r>
              <a:rPr lang="pl-PL" sz="2000" b="0" strike="noStrike" spc="-1">
                <a:solidFill>
                  <a:srgbClr val="000000"/>
                </a:solidFill>
                <a:latin typeface="Arial"/>
              </a:rPr>
              <a:t>Szósty poziom konspektu</a:t>
            </a:r>
          </a:p>
          <a:p>
            <a:pPr marL="2842560" lvl="6" indent="-203040">
              <a:spcBef>
                <a:spcPts val="283"/>
              </a:spcBef>
              <a:buClr>
                <a:srgbClr val="000000"/>
              </a:buClr>
              <a:buSzPct val="45000"/>
              <a:buFont typeface="Wingdings" charset="2"/>
              <a:buChar char=""/>
            </a:pPr>
            <a:r>
              <a:rPr lang="pl-PL" sz="2000" b="0" strike="noStrike" spc="-1">
                <a:solidFill>
                  <a:srgbClr val="000000"/>
                </a:solidFill>
                <a:latin typeface="Arial"/>
              </a:rPr>
              <a:t>Siódmy poziom konspektu</a:t>
            </a:r>
          </a:p>
        </p:txBody>
      </p:sp>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97.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9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37.xml"/><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49.xml"/><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9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97.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7.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09.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21.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21.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21.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21.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09.xml"/><Relationship Id="rId4" Type="http://schemas.openxmlformats.org/officeDocument/2006/relationships/hyperlink" Target="https://vegaproject.mcmaster.ca/docs/default-source/pdf/research-brief_-interventions-to-prevent-child-maltreatment-march-2014.pdf?sfvrsn=912afec1_0"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09.xml"/></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21.xml"/></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21.xml"/></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3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33.xml"/><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33.xml"/><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33.xml"/><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97.xml"/></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7.xml"/></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45.xml"/></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Layout" Target="../slideLayouts/slideLayout145.xml"/><Relationship Id="rId5" Type="http://schemas.openxmlformats.org/officeDocument/2006/relationships/image" Target="../media/image13.jpeg"/><Relationship Id="rId4" Type="http://schemas.openxmlformats.org/officeDocument/2006/relationships/image" Target="../media/image4.jpe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37.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49.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5.xml"/><Relationship Id="rId5" Type="http://schemas.openxmlformats.org/officeDocument/2006/relationships/hyperlink" Target="https://rm.coe.int/168008482e" TargetMode="Externa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61.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7.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8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 name="Title 1"/>
          <p:cNvSpPr/>
          <p:nvPr/>
        </p:nvSpPr>
        <p:spPr>
          <a:xfrm>
            <a:off x="2872080" y="3588480"/>
            <a:ext cx="3399120" cy="632880"/>
          </a:xfrm>
          <a:prstGeom prst="rect">
            <a:avLst/>
          </a:prstGeom>
          <a:noFill/>
          <a:ln w="0">
            <a:noFill/>
          </a:ln>
        </p:spPr>
        <p:style>
          <a:lnRef idx="0">
            <a:scrgbClr r="0" g="0" b="0"/>
          </a:lnRef>
          <a:fillRef idx="0">
            <a:scrgbClr r="0" g="0" b="0"/>
          </a:fillRef>
          <a:effectRef idx="0">
            <a:scrgbClr r="0" g="0" b="0"/>
          </a:effectRef>
          <a:fontRef idx="minor"/>
        </p:style>
        <p:txBody>
          <a:bodyPr lIns="90000" tIns="91440" rIns="90000" bIns="91440" anchor="b">
            <a:noAutofit/>
          </a:bodyPr>
          <a:lstStyle/>
          <a:p>
            <a:pPr algn="ctr">
              <a:lnSpc>
                <a:spcPct val="100000"/>
              </a:lnSpc>
            </a:pPr>
            <a:r>
              <a:rPr lang="pl-PL" sz="1400" b="0" strike="noStrike" spc="-1">
                <a:solidFill>
                  <a:srgbClr val="808080"/>
                </a:solidFill>
                <a:latin typeface="Montserrat"/>
                <a:ea typeface="Montserrat"/>
              </a:rPr>
              <a:t>Wiedza teoretyczna na temat przemocy i nadużyć w rodzinie w Europie</a:t>
            </a:r>
            <a:endParaRPr lang="pl-PL" sz="1400" b="0" strike="noStrike" spc="-1">
              <a:solidFill>
                <a:srgbClr val="000000"/>
              </a:solidFill>
              <a:latin typeface="Arial"/>
            </a:endParaRPr>
          </a:p>
        </p:txBody>
      </p:sp>
      <p:pic>
        <p:nvPicPr>
          <p:cNvPr id="533" name="Picture 2"/>
          <p:cNvPicPr/>
          <p:nvPr/>
        </p:nvPicPr>
        <p:blipFill>
          <a:blip r:embed="rId2"/>
          <a:stretch/>
        </p:blipFill>
        <p:spPr>
          <a:xfrm>
            <a:off x="1316160" y="920880"/>
            <a:ext cx="6510600" cy="2666520"/>
          </a:xfrm>
          <a:prstGeom prst="rect">
            <a:avLst/>
          </a:prstGeom>
          <a:ln w="0">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11A57"/>
        </a:solidFill>
        <a:effectLst/>
      </p:bgPr>
    </p:bg>
    <p:spTree>
      <p:nvGrpSpPr>
        <p:cNvPr id="1" name=""/>
        <p:cNvGrpSpPr/>
        <p:nvPr/>
      </p:nvGrpSpPr>
      <p:grpSpPr>
        <a:xfrm>
          <a:off x="0" y="0"/>
          <a:ext cx="0" cy="0"/>
          <a:chOff x="0" y="0"/>
          <a:chExt cx="0" cy="0"/>
        </a:xfrm>
      </p:grpSpPr>
      <p:sp>
        <p:nvSpPr>
          <p:cNvPr id="598" name="PlaceHolder 1"/>
          <p:cNvSpPr>
            <a:spLocks noGrp="1"/>
          </p:cNvSpPr>
          <p:nvPr>
            <p:ph type="title"/>
          </p:nvPr>
        </p:nvSpPr>
        <p:spPr>
          <a:xfrm>
            <a:off x="479880" y="360"/>
            <a:ext cx="4740120" cy="1619640"/>
          </a:xfrm>
          <a:prstGeom prst="rect">
            <a:avLst/>
          </a:prstGeom>
          <a:noFill/>
          <a:ln w="0">
            <a:noFill/>
          </a:ln>
        </p:spPr>
        <p:txBody>
          <a:bodyPr lIns="90000" tIns="91440" rIns="90000" bIns="91440" anchor="t">
            <a:noAutofit/>
          </a:bodyPr>
          <a:lstStyle/>
          <a:p>
            <a:pPr indent="0">
              <a:lnSpc>
                <a:spcPct val="100000"/>
              </a:lnSpc>
              <a:buNone/>
              <a:tabLst>
                <a:tab pos="0" algn="l"/>
              </a:tabLst>
            </a:pPr>
            <a:r>
              <a:rPr lang="pl-PL" sz="3200" b="1" strike="noStrike" spc="-1">
                <a:solidFill>
                  <a:srgbClr val="30A864"/>
                </a:solidFill>
                <a:latin typeface="Barlow Condensed"/>
                <a:ea typeface="Barlow Condensed"/>
              </a:rPr>
              <a:t>PRZEMOC W ZWIĄZKACH LUB MAŁŻEŃSTWIE</a:t>
            </a:r>
            <a:endParaRPr lang="pl-PL" sz="3200" b="0" strike="noStrike" spc="-1">
              <a:solidFill>
                <a:srgbClr val="FFFFFF"/>
              </a:solidFill>
              <a:latin typeface="Arial"/>
            </a:endParaRPr>
          </a:p>
        </p:txBody>
      </p:sp>
      <p:sp>
        <p:nvSpPr>
          <p:cNvPr id="599" name="PlaceHolder 2"/>
          <p:cNvSpPr>
            <a:spLocks noGrp="1"/>
          </p:cNvSpPr>
          <p:nvPr>
            <p:ph type="subTitle"/>
          </p:nvPr>
        </p:nvSpPr>
        <p:spPr>
          <a:xfrm>
            <a:off x="1183320" y="1840320"/>
            <a:ext cx="2707200" cy="759600"/>
          </a:xfrm>
          <a:prstGeom prst="rect">
            <a:avLst/>
          </a:prstGeom>
          <a:noFill/>
          <a:ln w="0">
            <a:noFill/>
          </a:ln>
        </p:spPr>
        <p:txBody>
          <a:bodyPr lIns="0" tIns="91440" rIns="0" bIns="91440" anchor="b">
            <a:noAutofit/>
          </a:bodyPr>
          <a:lstStyle/>
          <a:p>
            <a:pPr indent="0" algn="ctr">
              <a:lnSpc>
                <a:spcPct val="100000"/>
              </a:lnSpc>
              <a:buNone/>
              <a:tabLst>
                <a:tab pos="0" algn="l"/>
              </a:tabLst>
            </a:pPr>
            <a:r>
              <a:rPr lang="pl-PL" sz="1800" b="1" strike="noStrike" spc="-1">
                <a:solidFill>
                  <a:srgbClr val="30A864"/>
                </a:solidFill>
                <a:latin typeface="Barlow Condensed"/>
                <a:ea typeface="Libre Franklin"/>
              </a:rPr>
              <a:t>Najczęściej ofiarą padają kobiety.</a:t>
            </a:r>
            <a:endParaRPr lang="pl-PL" sz="1800" b="0" strike="noStrike" spc="-1">
              <a:solidFill>
                <a:srgbClr val="FFFFFF"/>
              </a:solidFill>
              <a:latin typeface="Arial"/>
            </a:endParaRPr>
          </a:p>
        </p:txBody>
      </p:sp>
      <p:sp>
        <p:nvSpPr>
          <p:cNvPr id="600" name="PlaceHolder 3"/>
          <p:cNvSpPr>
            <a:spLocks noGrp="1"/>
          </p:cNvSpPr>
          <p:nvPr>
            <p:ph type="subTitle"/>
          </p:nvPr>
        </p:nvSpPr>
        <p:spPr>
          <a:xfrm>
            <a:off x="5910120" y="1146600"/>
            <a:ext cx="2707200" cy="759600"/>
          </a:xfrm>
          <a:prstGeom prst="rect">
            <a:avLst/>
          </a:prstGeom>
          <a:noFill/>
          <a:ln w="0">
            <a:noFill/>
          </a:ln>
        </p:spPr>
        <p:txBody>
          <a:bodyPr lIns="0" tIns="91440" rIns="0" bIns="91440" anchor="b">
            <a:noAutofit/>
          </a:bodyPr>
          <a:lstStyle/>
          <a:p>
            <a:pPr indent="0" algn="ctr">
              <a:lnSpc>
                <a:spcPct val="100000"/>
              </a:lnSpc>
              <a:buNone/>
              <a:tabLst>
                <a:tab pos="0" algn="l"/>
              </a:tabLst>
            </a:pPr>
            <a:r>
              <a:rPr lang="pl-PL" sz="1800" b="1" strike="noStrike" spc="-1">
                <a:solidFill>
                  <a:srgbClr val="30A864"/>
                </a:solidFill>
                <a:latin typeface="Barlow Condensed"/>
                <a:ea typeface="Libre Franklin"/>
              </a:rPr>
              <a:t>W związkach homoseksualnych również występuje problem przemocy.</a:t>
            </a:r>
            <a:endParaRPr lang="pl-PL" sz="1800" b="0" strike="noStrike" spc="-1">
              <a:solidFill>
                <a:srgbClr val="FFFFFF"/>
              </a:solidFill>
              <a:latin typeface="Arial"/>
            </a:endParaRPr>
          </a:p>
        </p:txBody>
      </p:sp>
      <p:pic>
        <p:nvPicPr>
          <p:cNvPr id="601" name="Picture 6"/>
          <p:cNvPicPr/>
          <p:nvPr/>
        </p:nvPicPr>
        <p:blipFill>
          <a:blip r:embed="rId2"/>
          <a:stretch/>
        </p:blipFill>
        <p:spPr>
          <a:xfrm>
            <a:off x="8044200" y="121680"/>
            <a:ext cx="1147320" cy="469440"/>
          </a:xfrm>
          <a:prstGeom prst="rect">
            <a:avLst/>
          </a:prstGeom>
          <a:ln w="0">
            <a:noFill/>
          </a:ln>
        </p:spPr>
      </p:pic>
      <p:pic>
        <p:nvPicPr>
          <p:cNvPr id="602" name="Picture 7" descr="Text&#10;&#10;Description automatically generated with medium confidence"/>
          <p:cNvPicPr/>
          <p:nvPr/>
        </p:nvPicPr>
        <p:blipFill>
          <a:blip r:embed="rId3"/>
          <a:stretch/>
        </p:blipFill>
        <p:spPr>
          <a:xfrm>
            <a:off x="8132040" y="4910400"/>
            <a:ext cx="971280" cy="203040"/>
          </a:xfrm>
          <a:prstGeom prst="rect">
            <a:avLst/>
          </a:prstGeom>
          <a:ln w="0">
            <a:noFill/>
          </a:ln>
        </p:spPr>
      </p:pic>
      <p:sp>
        <p:nvSpPr>
          <p:cNvPr id="603" name="Rectangle 3"/>
          <p:cNvSpPr/>
          <p:nvPr/>
        </p:nvSpPr>
        <p:spPr>
          <a:xfrm>
            <a:off x="0" y="0"/>
            <a:ext cx="9142920" cy="360"/>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wrap="none" lIns="0" tIns="0" rIns="0" bIns="0" numCol="1" spcCol="0" anchor="ctr">
            <a:spAutoFit/>
          </a:bodyPr>
          <a:lstStyle/>
          <a:p>
            <a:pPr>
              <a:lnSpc>
                <a:spcPct val="100000"/>
              </a:lnSpc>
              <a:tabLst>
                <a:tab pos="0" algn="l"/>
              </a:tabLst>
            </a:pPr>
            <a:endParaRPr lang="pl-PL" sz="1800" b="0" strike="noStrike" spc="-1">
              <a:solidFill>
                <a:srgbClr val="000000"/>
              </a:solidFill>
              <a:latin typeface="Arial"/>
            </a:endParaRPr>
          </a:p>
          <a:p>
            <a:pPr>
              <a:lnSpc>
                <a:spcPct val="100000"/>
              </a:lnSpc>
              <a:tabLst>
                <a:tab pos="0" algn="l"/>
              </a:tabLst>
            </a:pPr>
            <a:endParaRPr lang="pl-PL" sz="1800" b="0" strike="noStrike" spc="-1">
              <a:solidFill>
                <a:srgbClr val="000000"/>
              </a:solidFill>
              <a:latin typeface="Arial"/>
            </a:endParaRPr>
          </a:p>
        </p:txBody>
      </p:sp>
      <p:sp>
        <p:nvSpPr>
          <p:cNvPr id="604" name="CaixaDeTexto 5"/>
          <p:cNvSpPr/>
          <p:nvPr/>
        </p:nvSpPr>
        <p:spPr>
          <a:xfrm>
            <a:off x="5343840" y="2102760"/>
            <a:ext cx="3560040" cy="2007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pl-PL" sz="1400" b="0" strike="noStrike" spc="-1">
                <a:solidFill>
                  <a:schemeClr val="lt1"/>
                </a:solidFill>
                <a:latin typeface="Libre Franklin"/>
                <a:ea typeface="Arial"/>
              </a:rPr>
              <a:t>Poziom stresu, zwiększony przez uprzedzenia społeczne i przemoc psychologiczną, poprzez strach przed społecznym ujawnieniem swojej orientacji seksualnej i w konsekwencji utratą ważnych relacji w życiu uczuciowym, czyni ofiarę bardziej podatną na zagrożenia i skłania ją do pozostania w związku i cyklu przemocy.</a:t>
            </a:r>
            <a:endParaRPr lang="pl-PL" sz="1400" b="0" strike="noStrike" spc="-1">
              <a:solidFill>
                <a:srgbClr val="FFFFFF"/>
              </a:solidFill>
              <a:latin typeface="Arial"/>
            </a:endParaRPr>
          </a:p>
        </p:txBody>
      </p:sp>
      <p:sp>
        <p:nvSpPr>
          <p:cNvPr id="605" name="CaixaDeTexto 11"/>
          <p:cNvSpPr/>
          <p:nvPr/>
        </p:nvSpPr>
        <p:spPr>
          <a:xfrm>
            <a:off x="360000" y="2579400"/>
            <a:ext cx="4134600" cy="2280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pl-PL" sz="1200" b="0" strike="noStrike" spc="-1">
                <a:solidFill>
                  <a:schemeClr val="lt1"/>
                </a:solidFill>
                <a:latin typeface="Libre Franklin"/>
                <a:ea typeface="Arial"/>
              </a:rPr>
              <a:t>ONZ definiuje przemoc wobec kobiet jako "każdy akt przemocy ze względu na płeć, który powoduje lub może powodować fizyczną, seksualną lub psychiczną krzywdę lub cierpienie kobiet, w tym groźby takich czynów, przymus lub arbitralne pozbawienie wolności, niezależnie od tego, czy ma miejsce w życiu publicznym czy prywatnym." </a:t>
            </a:r>
            <a:endParaRPr lang="pl-PL" sz="1200" b="0" strike="noStrike" spc="-1">
              <a:solidFill>
                <a:srgbClr val="FFFFFF"/>
              </a:solidFill>
              <a:latin typeface="Arial"/>
            </a:endParaRPr>
          </a:p>
          <a:p>
            <a:pPr algn="ctr">
              <a:lnSpc>
                <a:spcPct val="100000"/>
              </a:lnSpc>
            </a:pPr>
            <a:r>
              <a:rPr lang="pl-PL" sz="1200" b="0" strike="noStrike" spc="-1">
                <a:solidFill>
                  <a:schemeClr val="lt1"/>
                </a:solidFill>
                <a:latin typeface="Libre Franklin"/>
                <a:ea typeface="Arial"/>
              </a:rPr>
              <a:t>Przemoc wobec partnerów intymnych odnosi się do zachowań partnera intymnego lub byłego partnera, które powodują szkody fizyczne, seksualne lub psychiczne, w tym agresję fizyczną, przymus seksualny, przemoc psychiczną i zachowania kontrolujące.</a:t>
            </a:r>
            <a:endParaRPr lang="pl-PL" sz="1200" b="0" strike="noStrike" spc="-1">
              <a:solidFill>
                <a:srgbClr val="FFFFFF"/>
              </a:solidFill>
              <a:latin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11A57"/>
        </a:solidFill>
        <a:effectLst/>
      </p:bgPr>
    </p:bg>
    <p:spTree>
      <p:nvGrpSpPr>
        <p:cNvPr id="1" name=""/>
        <p:cNvGrpSpPr/>
        <p:nvPr/>
      </p:nvGrpSpPr>
      <p:grpSpPr>
        <a:xfrm>
          <a:off x="0" y="0"/>
          <a:ext cx="0" cy="0"/>
          <a:chOff x="0" y="0"/>
          <a:chExt cx="0" cy="0"/>
        </a:xfrm>
      </p:grpSpPr>
      <p:sp>
        <p:nvSpPr>
          <p:cNvPr id="606" name="PlaceHolder 1"/>
          <p:cNvSpPr>
            <a:spLocks noGrp="1"/>
          </p:cNvSpPr>
          <p:nvPr>
            <p:ph type="title"/>
          </p:nvPr>
        </p:nvSpPr>
        <p:spPr>
          <a:xfrm>
            <a:off x="360000" y="431280"/>
            <a:ext cx="4740120" cy="1005120"/>
          </a:xfrm>
          <a:prstGeom prst="rect">
            <a:avLst/>
          </a:prstGeom>
          <a:noFill/>
          <a:ln w="0">
            <a:noFill/>
          </a:ln>
        </p:spPr>
        <p:txBody>
          <a:bodyPr lIns="90000" tIns="91440" rIns="90000" bIns="91440" anchor="t">
            <a:noAutofit/>
          </a:bodyPr>
          <a:lstStyle/>
          <a:p>
            <a:pPr indent="0">
              <a:lnSpc>
                <a:spcPct val="100000"/>
              </a:lnSpc>
              <a:buNone/>
              <a:tabLst>
                <a:tab pos="0" algn="l"/>
              </a:tabLst>
            </a:pPr>
            <a:r>
              <a:rPr lang="pl-PL" sz="3200" b="1" strike="noStrike" spc="-1">
                <a:solidFill>
                  <a:srgbClr val="30A864"/>
                </a:solidFill>
                <a:latin typeface="Barlow Condensed"/>
                <a:ea typeface="Barlow Condensed"/>
              </a:rPr>
              <a:t>PRZEMOC ZE WZGLĘDU NA PŁEĆ</a:t>
            </a:r>
            <a:endParaRPr lang="pl-PL" sz="3200" b="0" strike="noStrike" spc="-1">
              <a:solidFill>
                <a:srgbClr val="FFFFFF"/>
              </a:solidFill>
              <a:latin typeface="Arial"/>
            </a:endParaRPr>
          </a:p>
        </p:txBody>
      </p:sp>
      <p:pic>
        <p:nvPicPr>
          <p:cNvPr id="607" name="Picture 6"/>
          <p:cNvPicPr/>
          <p:nvPr/>
        </p:nvPicPr>
        <p:blipFill>
          <a:blip r:embed="rId2"/>
          <a:stretch/>
        </p:blipFill>
        <p:spPr>
          <a:xfrm>
            <a:off x="8044200" y="121680"/>
            <a:ext cx="1147320" cy="469440"/>
          </a:xfrm>
          <a:prstGeom prst="rect">
            <a:avLst/>
          </a:prstGeom>
          <a:ln w="0">
            <a:noFill/>
          </a:ln>
        </p:spPr>
      </p:pic>
      <p:pic>
        <p:nvPicPr>
          <p:cNvPr id="608" name="Picture 7" descr="Text&#10;&#10;Description automatically generated with medium confidence"/>
          <p:cNvPicPr/>
          <p:nvPr/>
        </p:nvPicPr>
        <p:blipFill>
          <a:blip r:embed="rId3"/>
          <a:stretch/>
        </p:blipFill>
        <p:spPr>
          <a:xfrm>
            <a:off x="8132040" y="4910400"/>
            <a:ext cx="971280" cy="203040"/>
          </a:xfrm>
          <a:prstGeom prst="rect">
            <a:avLst/>
          </a:prstGeom>
          <a:ln w="0">
            <a:noFill/>
          </a:ln>
        </p:spPr>
      </p:pic>
      <p:sp>
        <p:nvSpPr>
          <p:cNvPr id="609" name="Rectangle 3"/>
          <p:cNvSpPr/>
          <p:nvPr/>
        </p:nvSpPr>
        <p:spPr>
          <a:xfrm>
            <a:off x="0" y="0"/>
            <a:ext cx="9142920" cy="360"/>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wrap="none" lIns="0" tIns="0" rIns="0" bIns="0" numCol="1" spcCol="0" anchor="ctr">
            <a:spAutoFit/>
          </a:bodyPr>
          <a:lstStyle/>
          <a:p>
            <a:pPr>
              <a:lnSpc>
                <a:spcPct val="100000"/>
              </a:lnSpc>
              <a:tabLst>
                <a:tab pos="0" algn="l"/>
              </a:tabLst>
            </a:pPr>
            <a:endParaRPr lang="pl-PL" sz="1800" b="0" strike="noStrike" spc="-1">
              <a:solidFill>
                <a:srgbClr val="000000"/>
              </a:solidFill>
              <a:latin typeface="Arial"/>
            </a:endParaRPr>
          </a:p>
          <a:p>
            <a:pPr>
              <a:lnSpc>
                <a:spcPct val="100000"/>
              </a:lnSpc>
              <a:tabLst>
                <a:tab pos="0" algn="l"/>
              </a:tabLst>
            </a:pPr>
            <a:endParaRPr lang="pl-PL" sz="1800" b="0" strike="noStrike" spc="-1">
              <a:solidFill>
                <a:srgbClr val="000000"/>
              </a:solidFill>
              <a:latin typeface="Arial"/>
            </a:endParaRPr>
          </a:p>
        </p:txBody>
      </p:sp>
      <p:sp>
        <p:nvSpPr>
          <p:cNvPr id="610" name="CaixaDeTexto 5"/>
          <p:cNvSpPr/>
          <p:nvPr/>
        </p:nvSpPr>
        <p:spPr>
          <a:xfrm>
            <a:off x="5343840" y="2102760"/>
            <a:ext cx="3560040" cy="1368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tabLst>
                <a:tab pos="0" algn="l"/>
              </a:tabLst>
            </a:pPr>
            <a:r>
              <a:rPr lang="pl-PL" sz="1400" b="0" strike="noStrike" spc="-1">
                <a:solidFill>
                  <a:srgbClr val="FFFFFF"/>
                </a:solidFill>
                <a:latin typeface="Libre Franklin"/>
                <a:ea typeface="Arial"/>
              </a:rPr>
              <a:t>Przemoc ze względu na płeć i przemoc wobec kobiet to terminy często używane zamiennie, ponieważ powszechnie uznaje się, że większość przemocy ze względu na płeć jest zadawana kobietom i dziewczętom przez mężczyzn. </a:t>
            </a:r>
            <a:endParaRPr lang="pl-PL" sz="1400" b="0" strike="noStrike" spc="-1">
              <a:solidFill>
                <a:srgbClr val="FFFFFF"/>
              </a:solidFill>
              <a:latin typeface="Arial"/>
            </a:endParaRPr>
          </a:p>
        </p:txBody>
      </p:sp>
      <p:sp>
        <p:nvSpPr>
          <p:cNvPr id="611" name="CaixaDeTexto 11"/>
          <p:cNvSpPr/>
          <p:nvPr/>
        </p:nvSpPr>
        <p:spPr>
          <a:xfrm>
            <a:off x="436320" y="2896560"/>
            <a:ext cx="4134600" cy="2007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tabLst>
                <a:tab pos="0" algn="l"/>
              </a:tabLst>
            </a:pPr>
            <a:r>
              <a:rPr lang="pl-PL" sz="1400" b="0" strike="noStrike" spc="-1">
                <a:solidFill>
                  <a:srgbClr val="FFFFFF"/>
                </a:solidFill>
                <a:latin typeface="Libre Franklin"/>
                <a:ea typeface="Arial"/>
              </a:rPr>
              <a:t>Zjawisko to jest głęboko zakorzenione w nierówności płci i nadal stanowi jedno z najbardziej zauważalnych naruszeń praw człowieka we wszystkich społeczeństwach. Przemoc ze względu na płeć to przemoc skierowana przeciwko osobie z powodu jej płci. Zarówno kobiety jak i mężczyźni doświadczają przemocy ze względu na płeć, ale większość ofiar to kobiety i dziewczęta.</a:t>
            </a:r>
            <a:endParaRPr lang="pl-PL" sz="1400" b="0" strike="noStrike" spc="-1">
              <a:solidFill>
                <a:srgbClr val="FFFFFF"/>
              </a:solidFill>
              <a:latin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11A57"/>
        </a:solidFill>
        <a:effectLst/>
      </p:bgPr>
    </p:bg>
    <p:spTree>
      <p:nvGrpSpPr>
        <p:cNvPr id="1" name=""/>
        <p:cNvGrpSpPr/>
        <p:nvPr/>
      </p:nvGrpSpPr>
      <p:grpSpPr>
        <a:xfrm>
          <a:off x="0" y="0"/>
          <a:ext cx="0" cy="0"/>
          <a:chOff x="0" y="0"/>
          <a:chExt cx="0" cy="0"/>
        </a:xfrm>
      </p:grpSpPr>
      <p:sp>
        <p:nvSpPr>
          <p:cNvPr id="612" name="PlaceHolder 1"/>
          <p:cNvSpPr>
            <a:spLocks noGrp="1"/>
          </p:cNvSpPr>
          <p:nvPr>
            <p:ph type="title"/>
          </p:nvPr>
        </p:nvSpPr>
        <p:spPr>
          <a:xfrm>
            <a:off x="718560" y="2570760"/>
            <a:ext cx="3465000" cy="597600"/>
          </a:xfrm>
          <a:prstGeom prst="rect">
            <a:avLst/>
          </a:prstGeom>
          <a:noFill/>
          <a:ln w="0">
            <a:noFill/>
          </a:ln>
        </p:spPr>
        <p:txBody>
          <a:bodyPr lIns="90000" tIns="91440" rIns="90000" bIns="91440" anchor="b">
            <a:noAutofit/>
          </a:bodyPr>
          <a:lstStyle/>
          <a:p>
            <a:pPr indent="0">
              <a:lnSpc>
                <a:spcPct val="100000"/>
              </a:lnSpc>
              <a:buNone/>
              <a:tabLst>
                <a:tab pos="0" algn="l"/>
              </a:tabLst>
            </a:pPr>
            <a:r>
              <a:rPr lang="pl-PL" sz="3200" b="1" strike="noStrike" spc="-1">
                <a:solidFill>
                  <a:srgbClr val="30A864"/>
                </a:solidFill>
                <a:latin typeface="Barlow Condensed"/>
                <a:ea typeface="Barlow Condensed"/>
              </a:rPr>
              <a:t>PRZEMOC I NADUŻYCIA WZGLĘDEM DZIECI</a:t>
            </a:r>
            <a:endParaRPr lang="pl-PL" sz="3200" b="0" strike="noStrike" spc="-1">
              <a:solidFill>
                <a:srgbClr val="FFFFFF"/>
              </a:solidFill>
              <a:latin typeface="Arial"/>
            </a:endParaRPr>
          </a:p>
        </p:txBody>
      </p:sp>
      <p:sp>
        <p:nvSpPr>
          <p:cNvPr id="613" name="Google Shape;246;p34"/>
          <p:cNvSpPr/>
          <p:nvPr/>
        </p:nvSpPr>
        <p:spPr>
          <a:xfrm>
            <a:off x="5122800" y="-735840"/>
            <a:ext cx="4654800" cy="4654800"/>
          </a:xfrm>
          <a:prstGeom prst="ellipse">
            <a:avLst/>
          </a:prstGeom>
          <a:blipFill rotWithShape="0">
            <a:blip r:embed="rId2"/>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pl-PL" sz="1800" b="0" strike="noStrike" spc="-1">
              <a:solidFill>
                <a:srgbClr val="000000"/>
              </a:solidFill>
              <a:latin typeface="Arial"/>
              <a:ea typeface="DejaVu Sans"/>
            </a:endParaRPr>
          </a:p>
        </p:txBody>
      </p:sp>
      <p:pic>
        <p:nvPicPr>
          <p:cNvPr id="614" name="Picture 6"/>
          <p:cNvPicPr/>
          <p:nvPr/>
        </p:nvPicPr>
        <p:blipFill>
          <a:blip r:embed="rId3"/>
          <a:stretch/>
        </p:blipFill>
        <p:spPr>
          <a:xfrm>
            <a:off x="-41400" y="121680"/>
            <a:ext cx="1147320" cy="469440"/>
          </a:xfrm>
          <a:prstGeom prst="rect">
            <a:avLst/>
          </a:prstGeom>
          <a:ln w="0">
            <a:noFill/>
          </a:ln>
        </p:spPr>
      </p:pic>
      <p:pic>
        <p:nvPicPr>
          <p:cNvPr id="615" name="Picture 7" descr="Text&#10;&#10;Description automatically generated with medium confidence"/>
          <p:cNvPicPr/>
          <p:nvPr/>
        </p:nvPicPr>
        <p:blipFill>
          <a:blip r:embed="rId4"/>
          <a:stretch/>
        </p:blipFill>
        <p:spPr>
          <a:xfrm>
            <a:off x="123480" y="4797000"/>
            <a:ext cx="971280" cy="203040"/>
          </a:xfrm>
          <a:prstGeom prst="rect">
            <a:avLst/>
          </a:prstGeom>
          <a:ln w="0">
            <a:noFill/>
          </a:ln>
        </p:spPr>
      </p:pic>
      <p:sp>
        <p:nvSpPr>
          <p:cNvPr id="616" name="PlaceHolder 2"/>
          <p:cNvSpPr>
            <a:spLocks noGrp="1"/>
          </p:cNvSpPr>
          <p:nvPr>
            <p:ph/>
          </p:nvPr>
        </p:nvSpPr>
        <p:spPr>
          <a:xfrm>
            <a:off x="532440" y="3096360"/>
            <a:ext cx="4200120" cy="1722240"/>
          </a:xfrm>
          <a:prstGeom prst="rect">
            <a:avLst/>
          </a:prstGeom>
          <a:noFill/>
          <a:ln w="0">
            <a:noFill/>
          </a:ln>
        </p:spPr>
        <p:txBody>
          <a:bodyPr lIns="90000" tIns="91440" rIns="90000" bIns="91440" anchor="t">
            <a:noAutofit/>
          </a:bodyPr>
          <a:lstStyle/>
          <a:p>
            <a:pPr marL="135000" indent="0" algn="ctr">
              <a:lnSpc>
                <a:spcPct val="100000"/>
              </a:lnSpc>
              <a:buNone/>
              <a:tabLst>
                <a:tab pos="0" algn="l"/>
              </a:tabLst>
            </a:pPr>
            <a:r>
              <a:rPr lang="pl-PL" sz="1600" b="0" strike="noStrike" spc="-1">
                <a:solidFill>
                  <a:schemeClr val="lt1"/>
                </a:solidFill>
                <a:latin typeface="Libre Franklin"/>
                <a:ea typeface="Libre Franklin"/>
              </a:rPr>
              <a:t>Nieprzypadkowe działanie lub zaniechanie (rodziców lub osób zastępczych), które uniemożliwia lub zagraża bezpieczeństwu dziecka i realizacji jego podstawowych potrzeb ludzkich i psychologicznych/afektywnych (Alarcão, 2006; Gabatz i in., 2013).</a:t>
            </a:r>
            <a:endParaRPr lang="pl-PL" sz="1600" b="0" strike="noStrike" spc="-1">
              <a:solidFill>
                <a:srgbClr val="FFFFFF"/>
              </a:solidFill>
              <a:latin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38E00"/>
        </a:solidFill>
        <a:effectLst/>
      </p:bgPr>
    </p:bg>
    <p:spTree>
      <p:nvGrpSpPr>
        <p:cNvPr id="1" name=""/>
        <p:cNvGrpSpPr/>
        <p:nvPr/>
      </p:nvGrpSpPr>
      <p:grpSpPr>
        <a:xfrm>
          <a:off x="0" y="0"/>
          <a:ext cx="0" cy="0"/>
          <a:chOff x="0" y="0"/>
          <a:chExt cx="0" cy="0"/>
        </a:xfrm>
      </p:grpSpPr>
      <p:sp>
        <p:nvSpPr>
          <p:cNvPr id="617" name="PlaceHolder 1"/>
          <p:cNvSpPr>
            <a:spLocks noGrp="1"/>
          </p:cNvSpPr>
          <p:nvPr>
            <p:ph/>
          </p:nvPr>
        </p:nvSpPr>
        <p:spPr>
          <a:xfrm>
            <a:off x="674640" y="1884240"/>
            <a:ext cx="4092480" cy="2302920"/>
          </a:xfrm>
          <a:prstGeom prst="rect">
            <a:avLst/>
          </a:prstGeom>
          <a:noFill/>
          <a:ln w="0">
            <a:noFill/>
          </a:ln>
        </p:spPr>
        <p:txBody>
          <a:bodyPr lIns="90000" tIns="91440" rIns="90000" bIns="91440" anchor="t">
            <a:noAutofit/>
          </a:bodyPr>
          <a:lstStyle/>
          <a:p>
            <a:pPr marL="486360" indent="-337680">
              <a:lnSpc>
                <a:spcPct val="150000"/>
              </a:lnSpc>
              <a:buClr>
                <a:srgbClr val="211A57"/>
              </a:buClr>
              <a:buFont typeface="Libre Franklin"/>
              <a:buChar char="●"/>
            </a:pPr>
            <a:r>
              <a:rPr lang="pl-PL" sz="1400" b="0" strike="noStrike" spc="-1">
                <a:solidFill>
                  <a:schemeClr val="lt1"/>
                </a:solidFill>
                <a:latin typeface="Libre Franklin"/>
                <a:ea typeface="Libre Franklin"/>
              </a:rPr>
              <a:t>Agresorem jest najczęściej rodzic.</a:t>
            </a:r>
            <a:endParaRPr lang="pl-PL" sz="1400" b="0" strike="noStrike" spc="-1">
              <a:solidFill>
                <a:srgbClr val="000000"/>
              </a:solidFill>
              <a:latin typeface="Arial"/>
            </a:endParaRPr>
          </a:p>
          <a:p>
            <a:pPr marL="486360" indent="-337680">
              <a:lnSpc>
                <a:spcPct val="150000"/>
              </a:lnSpc>
              <a:buClr>
                <a:srgbClr val="211A57"/>
              </a:buClr>
              <a:buFont typeface="Libre Franklin"/>
              <a:buChar char="●"/>
            </a:pPr>
            <a:r>
              <a:rPr lang="pl-PL" sz="1400" b="0" strike="noStrike" spc="-1">
                <a:solidFill>
                  <a:schemeClr val="lt1"/>
                </a:solidFill>
                <a:latin typeface="Libre Franklin"/>
                <a:ea typeface="Libre Franklin"/>
              </a:rPr>
              <a:t>Dziecko może być ofiarą przemocy w rodzinie, bezpośrednio lub pośrednio. </a:t>
            </a:r>
            <a:endParaRPr lang="pl-PL" sz="1400" b="0" strike="noStrike" spc="-1">
              <a:solidFill>
                <a:srgbClr val="000000"/>
              </a:solidFill>
              <a:latin typeface="Arial"/>
            </a:endParaRPr>
          </a:p>
          <a:p>
            <a:pPr marL="486360" indent="-337680">
              <a:lnSpc>
                <a:spcPct val="150000"/>
              </a:lnSpc>
              <a:buClr>
                <a:srgbClr val="211A57"/>
              </a:buClr>
              <a:buFont typeface="Libre Franklin"/>
              <a:buChar char="●"/>
            </a:pPr>
            <a:r>
              <a:rPr lang="pl-PL" sz="1400" b="0" strike="noStrike" spc="-1">
                <a:solidFill>
                  <a:schemeClr val="lt1"/>
                </a:solidFill>
                <a:latin typeface="Libre Franklin"/>
                <a:ea typeface="Libre Franklin"/>
              </a:rPr>
              <a:t>Zwiększone ryzyko w przyszłości prezentowania problemów emocjonalnych i behawioralnych. </a:t>
            </a:r>
            <a:endParaRPr lang="pl-PL" sz="1400" b="0" strike="noStrike" spc="-1">
              <a:solidFill>
                <a:srgbClr val="000000"/>
              </a:solidFill>
              <a:latin typeface="Arial"/>
            </a:endParaRPr>
          </a:p>
        </p:txBody>
      </p:sp>
      <p:sp>
        <p:nvSpPr>
          <p:cNvPr id="618" name="PlaceHolder 2"/>
          <p:cNvSpPr>
            <a:spLocks noGrp="1"/>
          </p:cNvSpPr>
          <p:nvPr>
            <p:ph type="title"/>
          </p:nvPr>
        </p:nvSpPr>
        <p:spPr>
          <a:xfrm>
            <a:off x="804240" y="431280"/>
            <a:ext cx="2864160" cy="1005120"/>
          </a:xfrm>
          <a:prstGeom prst="rect">
            <a:avLst/>
          </a:prstGeom>
          <a:noFill/>
          <a:ln w="0">
            <a:noFill/>
          </a:ln>
        </p:spPr>
        <p:txBody>
          <a:bodyPr lIns="90000" tIns="91440" rIns="90000" bIns="91440" anchor="t">
            <a:noAutofit/>
          </a:bodyPr>
          <a:lstStyle/>
          <a:p>
            <a:pPr indent="0">
              <a:lnSpc>
                <a:spcPct val="100000"/>
              </a:lnSpc>
              <a:buNone/>
              <a:tabLst>
                <a:tab pos="0" algn="l"/>
              </a:tabLst>
            </a:pPr>
            <a:r>
              <a:rPr lang="pl-PL" sz="3200" b="1" strike="noStrike" spc="-1">
                <a:solidFill>
                  <a:srgbClr val="211A57"/>
                </a:solidFill>
                <a:latin typeface="Barlow Condensed"/>
                <a:ea typeface="Barlow Condensed"/>
              </a:rPr>
              <a:t>NADUŻYCIA WZGLĘDEM DZIECI</a:t>
            </a:r>
            <a:endParaRPr lang="pl-PL" sz="3200" b="0" strike="noStrike" spc="-1">
              <a:solidFill>
                <a:srgbClr val="000000"/>
              </a:solidFill>
              <a:latin typeface="Arial"/>
            </a:endParaRPr>
          </a:p>
        </p:txBody>
      </p:sp>
      <p:sp>
        <p:nvSpPr>
          <p:cNvPr id="619" name="Google Shape;362;p40"/>
          <p:cNvSpPr/>
          <p:nvPr/>
        </p:nvSpPr>
        <p:spPr>
          <a:xfrm>
            <a:off x="4767840" y="375120"/>
            <a:ext cx="4261680" cy="4392360"/>
          </a:xfrm>
          <a:prstGeom prst="ellipse">
            <a:avLst/>
          </a:prstGeom>
          <a:blipFill rotWithShape="0">
            <a:blip r:embed="rId2"/>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pl-PL" sz="1800" b="0" strike="noStrike" spc="-1">
              <a:solidFill>
                <a:srgbClr val="000000"/>
              </a:solidFill>
              <a:latin typeface="Arial"/>
              <a:ea typeface="DejaVu Sans"/>
            </a:endParaRPr>
          </a:p>
        </p:txBody>
      </p:sp>
      <p:sp>
        <p:nvSpPr>
          <p:cNvPr id="620" name="Google Shape;363;p40"/>
          <p:cNvSpPr/>
          <p:nvPr/>
        </p:nvSpPr>
        <p:spPr>
          <a:xfrm>
            <a:off x="7671600" y="2964240"/>
            <a:ext cx="2521080" cy="2521080"/>
          </a:xfrm>
          <a:prstGeom prst="ellipse">
            <a:avLst/>
          </a:prstGeom>
          <a:solidFill>
            <a:srgbClr val="6CC3DA">
              <a:alpha val="18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621" name="Google Shape;364;p40"/>
          <p:cNvSpPr/>
          <p:nvPr/>
        </p:nvSpPr>
        <p:spPr>
          <a:xfrm>
            <a:off x="7319160" y="2347560"/>
            <a:ext cx="4092480" cy="409248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622" name="Google Shape;365;p40"/>
          <p:cNvSpPr/>
          <p:nvPr/>
        </p:nvSpPr>
        <p:spPr>
          <a:xfrm>
            <a:off x="7216560" y="-817560"/>
            <a:ext cx="2253600" cy="225360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pic>
        <p:nvPicPr>
          <p:cNvPr id="623" name="Picture 8"/>
          <p:cNvPicPr/>
          <p:nvPr/>
        </p:nvPicPr>
        <p:blipFill>
          <a:blip r:embed="rId3"/>
          <a:stretch/>
        </p:blipFill>
        <p:spPr>
          <a:xfrm>
            <a:off x="8044200" y="121680"/>
            <a:ext cx="1147320" cy="469440"/>
          </a:xfrm>
          <a:prstGeom prst="rect">
            <a:avLst/>
          </a:prstGeom>
          <a:ln w="0">
            <a:noFill/>
          </a:ln>
        </p:spPr>
      </p:pic>
      <p:pic>
        <p:nvPicPr>
          <p:cNvPr id="624" name="Picture 9" descr="Text&#10;&#10;Description automatically generated with medium confidence"/>
          <p:cNvPicPr/>
          <p:nvPr/>
        </p:nvPicPr>
        <p:blipFill>
          <a:blip r:embed="rId4"/>
          <a:stretch/>
        </p:blipFill>
        <p:spPr>
          <a:xfrm>
            <a:off x="123480" y="4797000"/>
            <a:ext cx="971280" cy="203040"/>
          </a:xfrm>
          <a:prstGeom prst="rect">
            <a:avLst/>
          </a:prstGeom>
          <a:ln w="0">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11A57"/>
        </a:solidFill>
        <a:effectLst/>
      </p:bgPr>
    </p:bg>
    <p:spTree>
      <p:nvGrpSpPr>
        <p:cNvPr id="1" name=""/>
        <p:cNvGrpSpPr/>
        <p:nvPr/>
      </p:nvGrpSpPr>
      <p:grpSpPr>
        <a:xfrm>
          <a:off x="0" y="0"/>
          <a:ext cx="0" cy="0"/>
          <a:chOff x="0" y="0"/>
          <a:chExt cx="0" cy="0"/>
        </a:xfrm>
      </p:grpSpPr>
      <p:sp>
        <p:nvSpPr>
          <p:cNvPr id="625" name="PlaceHolder 1"/>
          <p:cNvSpPr>
            <a:spLocks noGrp="1"/>
          </p:cNvSpPr>
          <p:nvPr>
            <p:ph type="title"/>
          </p:nvPr>
        </p:nvSpPr>
        <p:spPr>
          <a:xfrm>
            <a:off x="84240" y="434520"/>
            <a:ext cx="6035400" cy="1545120"/>
          </a:xfrm>
          <a:prstGeom prst="rect">
            <a:avLst/>
          </a:prstGeom>
          <a:noFill/>
          <a:ln w="0">
            <a:noFill/>
          </a:ln>
        </p:spPr>
        <p:txBody>
          <a:bodyPr lIns="90000" tIns="91440" rIns="90000" bIns="91440" anchor="t">
            <a:noAutofit/>
          </a:bodyPr>
          <a:lstStyle/>
          <a:p>
            <a:pPr indent="0">
              <a:lnSpc>
                <a:spcPct val="100000"/>
              </a:lnSpc>
              <a:buNone/>
              <a:tabLst>
                <a:tab pos="0" algn="l"/>
              </a:tabLst>
            </a:pPr>
            <a:r>
              <a:rPr lang="pl-PL" sz="3200" b="1" strike="noStrike" spc="-1">
                <a:solidFill>
                  <a:srgbClr val="30A864"/>
                </a:solidFill>
                <a:latin typeface="Barlow Condensed"/>
                <a:ea typeface="Barlow Condensed"/>
              </a:rPr>
              <a:t>PRZEMOC W RODZINIE</a:t>
            </a:r>
            <a:br>
              <a:rPr sz="3200"/>
            </a:br>
            <a:r>
              <a:rPr lang="pl-PL" sz="3200" b="1" strike="noStrike" spc="-1">
                <a:solidFill>
                  <a:srgbClr val="30A864"/>
                </a:solidFill>
                <a:latin typeface="Barlow Condensed"/>
                <a:ea typeface="Barlow Condensed"/>
              </a:rPr>
              <a:t>I ZNĘCANIE SIĘ NAD OSOBAMI STARSZYMI </a:t>
            </a:r>
            <a:endParaRPr lang="pl-PL" sz="3200" b="0" strike="noStrike" spc="-1">
              <a:solidFill>
                <a:srgbClr val="FFFFFF"/>
              </a:solidFill>
              <a:latin typeface="Arial"/>
            </a:endParaRPr>
          </a:p>
        </p:txBody>
      </p:sp>
      <p:sp>
        <p:nvSpPr>
          <p:cNvPr id="626" name="PlaceHolder 2"/>
          <p:cNvSpPr>
            <a:spLocks noGrp="1"/>
          </p:cNvSpPr>
          <p:nvPr>
            <p:ph type="subTitle"/>
          </p:nvPr>
        </p:nvSpPr>
        <p:spPr>
          <a:xfrm>
            <a:off x="1051920" y="4242960"/>
            <a:ext cx="2707200" cy="759600"/>
          </a:xfrm>
          <a:prstGeom prst="rect">
            <a:avLst/>
          </a:prstGeom>
          <a:noFill/>
          <a:ln w="0">
            <a:noFill/>
          </a:ln>
        </p:spPr>
        <p:txBody>
          <a:bodyPr lIns="0" tIns="91440" rIns="0" bIns="91440" anchor="b">
            <a:noAutofit/>
          </a:bodyPr>
          <a:lstStyle/>
          <a:p>
            <a:pPr indent="0" algn="ctr">
              <a:lnSpc>
                <a:spcPct val="100000"/>
              </a:lnSpc>
              <a:buNone/>
              <a:tabLst>
                <a:tab pos="0" algn="l"/>
              </a:tabLst>
            </a:pPr>
            <a:r>
              <a:rPr lang="pl-PL" sz="1800" b="1" strike="noStrike" spc="-1">
                <a:solidFill>
                  <a:srgbClr val="30A864"/>
                </a:solidFill>
                <a:latin typeface="Barlow Condensed"/>
                <a:ea typeface="Libre Franklin"/>
              </a:rPr>
              <a:t>(WHO, 2002; Alarcão, 2006; Dias, 2009).</a:t>
            </a:r>
            <a:endParaRPr lang="pl-PL" sz="1800" b="0" strike="noStrike" spc="-1">
              <a:solidFill>
                <a:srgbClr val="FFFFFF"/>
              </a:solidFill>
              <a:latin typeface="Arial"/>
            </a:endParaRPr>
          </a:p>
        </p:txBody>
      </p:sp>
      <p:sp>
        <p:nvSpPr>
          <p:cNvPr id="627" name="PlaceHolder 3"/>
          <p:cNvSpPr>
            <a:spLocks noGrp="1"/>
          </p:cNvSpPr>
          <p:nvPr>
            <p:ph type="subTitle"/>
          </p:nvPr>
        </p:nvSpPr>
        <p:spPr>
          <a:xfrm>
            <a:off x="4999680" y="2314800"/>
            <a:ext cx="2473560" cy="759600"/>
          </a:xfrm>
          <a:prstGeom prst="rect">
            <a:avLst/>
          </a:prstGeom>
          <a:noFill/>
          <a:ln w="0">
            <a:noFill/>
          </a:ln>
        </p:spPr>
        <p:txBody>
          <a:bodyPr lIns="0" tIns="91440" rIns="0" bIns="91440" anchor="b">
            <a:noAutofit/>
          </a:bodyPr>
          <a:lstStyle/>
          <a:p>
            <a:pPr indent="0" algn="ctr">
              <a:lnSpc>
                <a:spcPct val="100000"/>
              </a:lnSpc>
              <a:buNone/>
              <a:tabLst>
                <a:tab pos="0" algn="l"/>
              </a:tabLst>
            </a:pPr>
            <a:r>
              <a:rPr lang="pl-PL" sz="1400" b="0" strike="noStrike" spc="-1">
                <a:solidFill>
                  <a:schemeClr val="lt1"/>
                </a:solidFill>
                <a:latin typeface="Libre Franklin"/>
                <a:ea typeface="Libre Franklin"/>
              </a:rPr>
              <a:t>90% przypadków przemocy i zaniedbań wobec osób starszych ma miejsce w ich własnych domach.</a:t>
            </a:r>
            <a:endParaRPr lang="pl-PL" sz="1400" b="0" strike="noStrike" spc="-1">
              <a:solidFill>
                <a:srgbClr val="FFFFFF"/>
              </a:solidFill>
              <a:latin typeface="Arial"/>
            </a:endParaRPr>
          </a:p>
        </p:txBody>
      </p:sp>
      <p:pic>
        <p:nvPicPr>
          <p:cNvPr id="628" name="Picture 6"/>
          <p:cNvPicPr/>
          <p:nvPr/>
        </p:nvPicPr>
        <p:blipFill>
          <a:blip r:embed="rId2"/>
          <a:stretch/>
        </p:blipFill>
        <p:spPr>
          <a:xfrm>
            <a:off x="0" y="99000"/>
            <a:ext cx="1147320" cy="469440"/>
          </a:xfrm>
          <a:prstGeom prst="rect">
            <a:avLst/>
          </a:prstGeom>
          <a:ln w="0">
            <a:noFill/>
          </a:ln>
        </p:spPr>
      </p:pic>
      <p:pic>
        <p:nvPicPr>
          <p:cNvPr id="629" name="Picture 7" descr="Text&#10;&#10;Description automatically generated with medium confidence"/>
          <p:cNvPicPr/>
          <p:nvPr/>
        </p:nvPicPr>
        <p:blipFill>
          <a:blip r:embed="rId3"/>
          <a:stretch/>
        </p:blipFill>
        <p:spPr>
          <a:xfrm>
            <a:off x="79560" y="4836600"/>
            <a:ext cx="971280" cy="203040"/>
          </a:xfrm>
          <a:prstGeom prst="rect">
            <a:avLst/>
          </a:prstGeom>
          <a:ln w="0">
            <a:noFill/>
          </a:ln>
        </p:spPr>
      </p:pic>
      <p:sp>
        <p:nvSpPr>
          <p:cNvPr id="630" name="Rectangle 3"/>
          <p:cNvSpPr/>
          <p:nvPr/>
        </p:nvSpPr>
        <p:spPr>
          <a:xfrm>
            <a:off x="0" y="0"/>
            <a:ext cx="9142920" cy="360"/>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wrap="none" lIns="0" tIns="0" rIns="0" bIns="0" numCol="1" spcCol="0" anchor="ctr">
            <a:spAutoFit/>
          </a:bodyPr>
          <a:lstStyle/>
          <a:p>
            <a:pPr>
              <a:lnSpc>
                <a:spcPct val="100000"/>
              </a:lnSpc>
              <a:tabLst>
                <a:tab pos="0" algn="l"/>
              </a:tabLst>
            </a:pPr>
            <a:endParaRPr lang="pl-PL" sz="1800" b="0" strike="noStrike" spc="-1">
              <a:solidFill>
                <a:srgbClr val="000000"/>
              </a:solidFill>
              <a:latin typeface="Arial"/>
            </a:endParaRPr>
          </a:p>
          <a:p>
            <a:pPr>
              <a:lnSpc>
                <a:spcPct val="100000"/>
              </a:lnSpc>
              <a:tabLst>
                <a:tab pos="0" algn="l"/>
              </a:tabLst>
            </a:pPr>
            <a:endParaRPr lang="pl-PL" sz="1800" b="0" strike="noStrike" spc="-1">
              <a:solidFill>
                <a:srgbClr val="000000"/>
              </a:solidFill>
              <a:latin typeface="Arial"/>
            </a:endParaRPr>
          </a:p>
        </p:txBody>
      </p:sp>
      <p:sp>
        <p:nvSpPr>
          <p:cNvPr id="631" name="Imagem 13"/>
          <p:cNvSpPr/>
          <p:nvPr/>
        </p:nvSpPr>
        <p:spPr>
          <a:xfrm>
            <a:off x="7279920" y="3134160"/>
            <a:ext cx="2209320" cy="2216520"/>
          </a:xfrm>
          <a:prstGeom prst="flowChartConnector">
            <a:avLst/>
          </a:prstGeom>
          <a:blipFill rotWithShape="0">
            <a:blip r:embed="rId4"/>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pl-PL" sz="1800" b="0" strike="noStrike" spc="-1">
              <a:solidFill>
                <a:srgbClr val="000000"/>
              </a:solidFill>
              <a:latin typeface="Arial"/>
              <a:ea typeface="DejaVu Sans"/>
            </a:endParaRPr>
          </a:p>
        </p:txBody>
      </p:sp>
      <p:sp>
        <p:nvSpPr>
          <p:cNvPr id="632" name="Imagem 8"/>
          <p:cNvSpPr/>
          <p:nvPr/>
        </p:nvSpPr>
        <p:spPr>
          <a:xfrm>
            <a:off x="7488720" y="-177840"/>
            <a:ext cx="2128680" cy="2433240"/>
          </a:xfrm>
          <a:prstGeom prst="flowChartConnector">
            <a:avLst/>
          </a:prstGeom>
          <a:blipFill rotWithShape="0">
            <a:blip r:embed="rId5"/>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pl-PL" sz="1800" b="0" strike="noStrike" spc="-1">
              <a:solidFill>
                <a:srgbClr val="000000"/>
              </a:solidFill>
              <a:latin typeface="Arial"/>
              <a:ea typeface="DejaVu Sans"/>
            </a:endParaRPr>
          </a:p>
        </p:txBody>
      </p:sp>
      <p:sp>
        <p:nvSpPr>
          <p:cNvPr id="633" name="Imagem 2"/>
          <p:cNvSpPr/>
          <p:nvPr/>
        </p:nvSpPr>
        <p:spPr>
          <a:xfrm>
            <a:off x="7517880" y="1772280"/>
            <a:ext cx="1838520" cy="1994760"/>
          </a:xfrm>
          <a:prstGeom prst="flowChartConnector">
            <a:avLst/>
          </a:prstGeom>
          <a:blipFill rotWithShape="0">
            <a:blip r:embed="rId6"/>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pl-PL" sz="1800" b="0" strike="noStrike" spc="-1">
              <a:solidFill>
                <a:srgbClr val="000000"/>
              </a:solidFill>
              <a:latin typeface="Arial"/>
              <a:ea typeface="DejaVu Sans"/>
            </a:endParaRPr>
          </a:p>
        </p:txBody>
      </p:sp>
      <p:sp>
        <p:nvSpPr>
          <p:cNvPr id="634" name="CaixaDeTexto 10"/>
          <p:cNvSpPr/>
          <p:nvPr/>
        </p:nvSpPr>
        <p:spPr>
          <a:xfrm>
            <a:off x="343800" y="2256480"/>
            <a:ext cx="4081680" cy="2140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7000"/>
              </a:lnSpc>
              <a:spcAft>
                <a:spcPts val="799"/>
              </a:spcAft>
            </a:pPr>
            <a:r>
              <a:rPr lang="pl-PL" sz="1400" b="0" strike="noStrike" spc="-1">
                <a:solidFill>
                  <a:schemeClr val="lt1"/>
                </a:solidFill>
                <a:latin typeface="Libre Franklin"/>
                <a:ea typeface="Arial"/>
              </a:rPr>
              <a:t>An act, continuous or isolated, within an intimate relationship and causing harm or discomfort to an elderly person, encompassing all the acts and omissions of any family member, which cause physical or psychological harm to the elderly person, such as physical aggression, disrespect, negligence in their care, lack of medical care, verbal, emotional and financial abuse, among others.</a:t>
            </a:r>
            <a:endParaRPr lang="pl-PL" sz="1400" b="0" strike="noStrike" spc="-1">
              <a:solidFill>
                <a:srgbClr val="FFFFFF"/>
              </a:solidFill>
              <a:latin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11A57"/>
        </a:solidFill>
        <a:effectLst/>
      </p:bgPr>
    </p:bg>
    <p:spTree>
      <p:nvGrpSpPr>
        <p:cNvPr id="1" name=""/>
        <p:cNvGrpSpPr/>
        <p:nvPr/>
      </p:nvGrpSpPr>
      <p:grpSpPr>
        <a:xfrm>
          <a:off x="0" y="0"/>
          <a:ext cx="0" cy="0"/>
          <a:chOff x="0" y="0"/>
          <a:chExt cx="0" cy="0"/>
        </a:xfrm>
      </p:grpSpPr>
      <p:sp>
        <p:nvSpPr>
          <p:cNvPr id="635" name="PlaceHolder 1"/>
          <p:cNvSpPr>
            <a:spLocks noGrp="1"/>
          </p:cNvSpPr>
          <p:nvPr>
            <p:ph type="title"/>
          </p:nvPr>
        </p:nvSpPr>
        <p:spPr>
          <a:xfrm>
            <a:off x="119520" y="431280"/>
            <a:ext cx="6000120" cy="1368360"/>
          </a:xfrm>
          <a:prstGeom prst="rect">
            <a:avLst/>
          </a:prstGeom>
          <a:noFill/>
          <a:ln w="0">
            <a:noFill/>
          </a:ln>
        </p:spPr>
        <p:txBody>
          <a:bodyPr lIns="90000" tIns="91440" rIns="90000" bIns="91440" anchor="t">
            <a:noAutofit/>
          </a:bodyPr>
          <a:lstStyle/>
          <a:p>
            <a:pPr indent="0">
              <a:lnSpc>
                <a:spcPct val="100000"/>
              </a:lnSpc>
              <a:buNone/>
              <a:tabLst>
                <a:tab pos="0" algn="l"/>
              </a:tabLst>
            </a:pPr>
            <a:r>
              <a:rPr lang="pl-PL" sz="3200" b="1" strike="noStrike" spc="-1">
                <a:solidFill>
                  <a:srgbClr val="30A864"/>
                </a:solidFill>
                <a:latin typeface="Barlow Condensed"/>
                <a:ea typeface="Barlow Condensed"/>
              </a:rPr>
              <a:t>PRZEMOC DZIECI WZGLĘDEM RODZICÓW</a:t>
            </a:r>
            <a:br>
              <a:rPr sz="3200"/>
            </a:br>
            <a:endParaRPr lang="pl-PL" sz="3200" b="0" strike="noStrike" spc="-1">
              <a:solidFill>
                <a:srgbClr val="FFFFFF"/>
              </a:solidFill>
              <a:latin typeface="Arial"/>
            </a:endParaRPr>
          </a:p>
        </p:txBody>
      </p:sp>
      <p:pic>
        <p:nvPicPr>
          <p:cNvPr id="636" name="Picture 6"/>
          <p:cNvPicPr/>
          <p:nvPr/>
        </p:nvPicPr>
        <p:blipFill>
          <a:blip r:embed="rId2"/>
          <a:stretch/>
        </p:blipFill>
        <p:spPr>
          <a:xfrm>
            <a:off x="8044200" y="121680"/>
            <a:ext cx="1147320" cy="469440"/>
          </a:xfrm>
          <a:prstGeom prst="rect">
            <a:avLst/>
          </a:prstGeom>
          <a:ln w="0">
            <a:noFill/>
          </a:ln>
        </p:spPr>
      </p:pic>
      <p:pic>
        <p:nvPicPr>
          <p:cNvPr id="637" name="Picture 7" descr="Text&#10;&#10;Description automatically generated with medium confidence"/>
          <p:cNvPicPr/>
          <p:nvPr/>
        </p:nvPicPr>
        <p:blipFill>
          <a:blip r:embed="rId3"/>
          <a:stretch/>
        </p:blipFill>
        <p:spPr>
          <a:xfrm>
            <a:off x="8132040" y="4910400"/>
            <a:ext cx="971280" cy="203040"/>
          </a:xfrm>
          <a:prstGeom prst="rect">
            <a:avLst/>
          </a:prstGeom>
          <a:ln w="0">
            <a:noFill/>
          </a:ln>
        </p:spPr>
      </p:pic>
      <p:sp>
        <p:nvSpPr>
          <p:cNvPr id="638" name="Rectangle 3"/>
          <p:cNvSpPr/>
          <p:nvPr/>
        </p:nvSpPr>
        <p:spPr>
          <a:xfrm>
            <a:off x="0" y="0"/>
            <a:ext cx="9142920" cy="360"/>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wrap="none" lIns="0" tIns="0" rIns="0" bIns="0" numCol="1" spcCol="0" anchor="ctr">
            <a:spAutoFit/>
          </a:bodyPr>
          <a:lstStyle/>
          <a:p>
            <a:pPr>
              <a:lnSpc>
                <a:spcPct val="100000"/>
              </a:lnSpc>
              <a:tabLst>
                <a:tab pos="0" algn="l"/>
              </a:tabLst>
            </a:pPr>
            <a:endParaRPr lang="pl-PL" sz="1800" b="0" strike="noStrike" spc="-1">
              <a:solidFill>
                <a:srgbClr val="000000"/>
              </a:solidFill>
              <a:latin typeface="Arial"/>
            </a:endParaRPr>
          </a:p>
          <a:p>
            <a:pPr>
              <a:lnSpc>
                <a:spcPct val="100000"/>
              </a:lnSpc>
              <a:tabLst>
                <a:tab pos="0" algn="l"/>
              </a:tabLst>
            </a:pPr>
            <a:endParaRPr lang="pl-PL" sz="1800" b="0" strike="noStrike" spc="-1">
              <a:solidFill>
                <a:srgbClr val="000000"/>
              </a:solidFill>
              <a:latin typeface="Arial"/>
            </a:endParaRPr>
          </a:p>
        </p:txBody>
      </p:sp>
      <p:sp>
        <p:nvSpPr>
          <p:cNvPr id="639" name="CaixaDeTexto 5"/>
          <p:cNvSpPr/>
          <p:nvPr/>
        </p:nvSpPr>
        <p:spPr>
          <a:xfrm>
            <a:off x="5129640" y="1425960"/>
            <a:ext cx="3870000" cy="3073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tabLst>
                <a:tab pos="0" algn="l"/>
              </a:tabLst>
            </a:pPr>
            <a:r>
              <a:rPr lang="pl-PL" sz="1400" b="0" strike="noStrike" spc="-1">
                <a:solidFill>
                  <a:srgbClr val="FFFFFF"/>
                </a:solidFill>
                <a:latin typeface="Libre Franklin"/>
                <a:ea typeface="Arial"/>
              </a:rPr>
              <a:t>Przemoc nastolatków może być stosowana wobec matek, ojców, rodzeństwa i opiekunów przez córki i synów. Istnieje wiele przyczyn jej występowania. Należą do nich: bycie świadkiem lub doświadczanie przez dzieci przemocy w rodzinie lub innych form przemocy i powtarzanie wzorców znęcania się nad innymi, style rodzicielskie, w czasie konfliktów, sytuacji traumatycznych lub stresujących, problemy ze zdrowiem psychicznym lub narkotykami i alkoholem. </a:t>
            </a:r>
            <a:endParaRPr lang="pl-PL" sz="1400" b="0" strike="noStrike" spc="-1">
              <a:solidFill>
                <a:srgbClr val="FFFFFF"/>
              </a:solidFill>
              <a:latin typeface="Arial"/>
            </a:endParaRPr>
          </a:p>
          <a:p>
            <a:pPr algn="ctr">
              <a:lnSpc>
                <a:spcPct val="100000"/>
              </a:lnSpc>
              <a:tabLst>
                <a:tab pos="0" algn="l"/>
              </a:tabLst>
            </a:pPr>
            <a:endParaRPr lang="pl-PL" sz="1400" b="0" strike="noStrike" spc="-1">
              <a:solidFill>
                <a:srgbClr val="FFFFFF"/>
              </a:solidFill>
              <a:latin typeface="Arial"/>
            </a:endParaRPr>
          </a:p>
          <a:p>
            <a:pPr algn="ctr">
              <a:lnSpc>
                <a:spcPct val="100000"/>
              </a:lnSpc>
              <a:tabLst>
                <a:tab pos="0" algn="l"/>
              </a:tabLst>
            </a:pPr>
            <a:r>
              <a:rPr lang="pl-PL" sz="1400" b="0" strike="noStrike" spc="-1">
                <a:solidFill>
                  <a:srgbClr val="FFFFFF"/>
                </a:solidFill>
                <a:latin typeface="Libre Franklin"/>
                <a:ea typeface="Arial"/>
              </a:rPr>
              <a:t>Czasami nie ma wyraźnej przyczyny, dlaczego tak się dzieje.</a:t>
            </a:r>
            <a:endParaRPr lang="pl-PL" sz="1400" b="0" strike="noStrike" spc="-1">
              <a:solidFill>
                <a:srgbClr val="FFFFFF"/>
              </a:solidFill>
              <a:latin typeface="Arial"/>
            </a:endParaRPr>
          </a:p>
        </p:txBody>
      </p:sp>
      <p:sp>
        <p:nvSpPr>
          <p:cNvPr id="640" name="CaixaDeTexto 11"/>
          <p:cNvSpPr/>
          <p:nvPr/>
        </p:nvSpPr>
        <p:spPr>
          <a:xfrm>
            <a:off x="436320" y="2919600"/>
            <a:ext cx="4134600" cy="1155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tabLst>
                <a:tab pos="0" algn="l"/>
              </a:tabLst>
            </a:pPr>
            <a:r>
              <a:rPr lang="pl-PL" sz="1400" b="0" strike="noStrike" spc="-1">
                <a:solidFill>
                  <a:srgbClr val="FFFFFF"/>
                </a:solidFill>
                <a:latin typeface="Libre Franklin"/>
                <a:ea typeface="Arial"/>
              </a:rPr>
              <a:t>Wszelkie zachowania stosowane przez młodą osobę w celu kontrolowania, dominowania lub wymuszania na rodzicach.  Często są to groźby i zastraszanie, które mogą zagrażać bezpieczeństwu rodziny. </a:t>
            </a:r>
            <a:endParaRPr lang="pl-PL" sz="1400" b="0" strike="noStrike" spc="-1">
              <a:solidFill>
                <a:srgbClr val="FFFFFF"/>
              </a:solidFill>
              <a:latin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E118A"/>
        </a:solidFill>
        <a:effectLst/>
      </p:bgPr>
    </p:bg>
    <p:spTree>
      <p:nvGrpSpPr>
        <p:cNvPr id="1" name=""/>
        <p:cNvGrpSpPr/>
        <p:nvPr/>
      </p:nvGrpSpPr>
      <p:grpSpPr>
        <a:xfrm>
          <a:off x="0" y="0"/>
          <a:ext cx="0" cy="0"/>
          <a:chOff x="0" y="0"/>
          <a:chExt cx="0" cy="0"/>
        </a:xfrm>
      </p:grpSpPr>
      <p:sp>
        <p:nvSpPr>
          <p:cNvPr id="641" name="PlaceHolder 1"/>
          <p:cNvSpPr>
            <a:spLocks noGrp="1"/>
          </p:cNvSpPr>
          <p:nvPr>
            <p:ph type="title"/>
          </p:nvPr>
        </p:nvSpPr>
        <p:spPr>
          <a:xfrm>
            <a:off x="804240" y="431280"/>
            <a:ext cx="5855400" cy="1193040"/>
          </a:xfrm>
          <a:prstGeom prst="rect">
            <a:avLst/>
          </a:prstGeom>
          <a:noFill/>
          <a:ln w="0">
            <a:noFill/>
          </a:ln>
        </p:spPr>
        <p:txBody>
          <a:bodyPr lIns="0" tIns="91440" rIns="0" bIns="91440" anchor="t">
            <a:noAutofit/>
          </a:bodyPr>
          <a:lstStyle/>
          <a:p>
            <a:pPr indent="0">
              <a:lnSpc>
                <a:spcPct val="100000"/>
              </a:lnSpc>
              <a:buNone/>
              <a:tabLst>
                <a:tab pos="0" algn="l"/>
              </a:tabLst>
            </a:pPr>
            <a:r>
              <a:rPr lang="pl-PL" sz="3200" b="1" strike="noStrike" spc="-1">
                <a:solidFill>
                  <a:srgbClr val="1A6EB6"/>
                </a:solidFill>
                <a:latin typeface="Barlow Condensed"/>
                <a:ea typeface="Barlow Condensed"/>
              </a:rPr>
              <a:t>RODZAJE PRZEMOCY</a:t>
            </a:r>
            <a:endParaRPr lang="pl-PL" sz="3200" b="0" strike="noStrike" spc="-1">
              <a:solidFill>
                <a:srgbClr val="000000"/>
              </a:solidFill>
              <a:latin typeface="Arial"/>
            </a:endParaRPr>
          </a:p>
        </p:txBody>
      </p:sp>
      <p:grpSp>
        <p:nvGrpSpPr>
          <p:cNvPr id="642" name="Google Shape;314;p38"/>
          <p:cNvGrpSpPr/>
          <p:nvPr/>
        </p:nvGrpSpPr>
        <p:grpSpPr>
          <a:xfrm>
            <a:off x="3239280" y="1661760"/>
            <a:ext cx="2701440" cy="2586240"/>
            <a:chOff x="3239280" y="1661760"/>
            <a:chExt cx="2701440" cy="2586240"/>
          </a:xfrm>
        </p:grpSpPr>
        <p:sp>
          <p:nvSpPr>
            <p:cNvPr id="643" name="Google Shape;315;p38"/>
            <p:cNvSpPr/>
            <p:nvPr/>
          </p:nvSpPr>
          <p:spPr>
            <a:xfrm>
              <a:off x="4660560" y="1663200"/>
              <a:ext cx="1045080" cy="1005120"/>
            </a:xfrm>
            <a:custGeom>
              <a:avLst/>
              <a:gdLst>
                <a:gd name="textAreaLeft" fmla="*/ 0 w 1045080"/>
                <a:gd name="textAreaRight" fmla="*/ 1046160 w 1045080"/>
                <a:gd name="textAreaTop" fmla="*/ 0 h 1005120"/>
                <a:gd name="textAreaBottom" fmla="*/ 1006200 h 1005120"/>
              </a:gdLst>
              <a:ahLst/>
              <a:cxnLst/>
              <a:rect l="textAreaLeft" t="textAreaTop" r="textAreaRight" b="textAreaBottom"/>
              <a:pathLst>
                <a:path w="7519" h="7232">
                  <a:moveTo>
                    <a:pt x="24" y="0"/>
                  </a:moveTo>
                  <a:lnTo>
                    <a:pt x="1447" y="2583"/>
                  </a:lnTo>
                  <a:lnTo>
                    <a:pt x="1" y="5257"/>
                  </a:lnTo>
                  <a:cubicBezTo>
                    <a:pt x="1252" y="5418"/>
                    <a:pt x="2365" y="6141"/>
                    <a:pt x="2996" y="7231"/>
                  </a:cubicBezTo>
                  <a:lnTo>
                    <a:pt x="5958" y="7151"/>
                  </a:lnTo>
                  <a:lnTo>
                    <a:pt x="7518" y="4580"/>
                  </a:lnTo>
                  <a:cubicBezTo>
                    <a:pt x="5946" y="1894"/>
                    <a:pt x="3134" y="184"/>
                    <a:pt x="24" y="0"/>
                  </a:cubicBezTo>
                  <a:close/>
                </a:path>
              </a:pathLst>
            </a:custGeom>
            <a:solidFill>
              <a:srgbClr val="6CC3DA">
                <a:alpha val="18000"/>
              </a:srgbClr>
            </a:solid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644" name="Google Shape;316;p38"/>
            <p:cNvSpPr/>
            <p:nvPr/>
          </p:nvSpPr>
          <p:spPr>
            <a:xfrm>
              <a:off x="5079240" y="2373840"/>
              <a:ext cx="861480" cy="1224000"/>
            </a:xfrm>
            <a:custGeom>
              <a:avLst/>
              <a:gdLst>
                <a:gd name="textAreaLeft" fmla="*/ 0 w 861480"/>
                <a:gd name="textAreaRight" fmla="*/ 862560 w 861480"/>
                <a:gd name="textAreaTop" fmla="*/ 0 h 1224000"/>
                <a:gd name="textAreaBottom" fmla="*/ 1225080 h 1224000"/>
              </a:gdLst>
              <a:ahLst/>
              <a:cxnLst/>
              <a:rect l="textAreaLeft" t="textAreaTop" r="textAreaRight" b="textAreaBottom"/>
              <a:pathLst>
                <a:path w="6199" h="8804">
                  <a:moveTo>
                    <a:pt x="4798" y="1"/>
                  </a:moveTo>
                  <a:lnTo>
                    <a:pt x="3249" y="2549"/>
                  </a:lnTo>
                  <a:lnTo>
                    <a:pt x="242" y="2629"/>
                  </a:lnTo>
                  <a:cubicBezTo>
                    <a:pt x="724" y="3800"/>
                    <a:pt x="644" y="5131"/>
                    <a:pt x="1" y="6221"/>
                  </a:cubicBezTo>
                  <a:lnTo>
                    <a:pt x="1550" y="8746"/>
                  </a:lnTo>
                  <a:lnTo>
                    <a:pt x="4557" y="8804"/>
                  </a:lnTo>
                  <a:cubicBezTo>
                    <a:pt x="6107" y="6095"/>
                    <a:pt x="6199" y="2790"/>
                    <a:pt x="4798" y="1"/>
                  </a:cubicBezTo>
                  <a:close/>
                </a:path>
              </a:pathLst>
            </a:cu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645" name="Google Shape;317;p38"/>
            <p:cNvSpPr/>
            <p:nvPr/>
          </p:nvSpPr>
          <p:spPr>
            <a:xfrm>
              <a:off x="3512160" y="1661760"/>
              <a:ext cx="1267200" cy="952560"/>
            </a:xfrm>
            <a:custGeom>
              <a:avLst/>
              <a:gdLst>
                <a:gd name="textAreaLeft" fmla="*/ 0 w 1267200"/>
                <a:gd name="textAreaRight" fmla="*/ 1268280 w 1267200"/>
                <a:gd name="textAreaTop" fmla="*/ 0 h 952560"/>
                <a:gd name="textAreaBottom" fmla="*/ 953640 h 952560"/>
              </a:gdLst>
              <a:ahLst/>
              <a:cxnLst/>
              <a:rect l="textAreaLeft" t="textAreaTop" r="textAreaRight" b="textAreaBottom"/>
              <a:pathLst>
                <a:path w="9114" h="6853">
                  <a:moveTo>
                    <a:pt x="7690" y="1"/>
                  </a:moveTo>
                  <a:cubicBezTo>
                    <a:pt x="4592" y="24"/>
                    <a:pt x="1711" y="1585"/>
                    <a:pt x="1" y="4156"/>
                  </a:cubicBezTo>
                  <a:lnTo>
                    <a:pt x="2904" y="4225"/>
                  </a:lnTo>
                  <a:lnTo>
                    <a:pt x="4511" y="6853"/>
                  </a:lnTo>
                  <a:cubicBezTo>
                    <a:pt x="5257" y="5854"/>
                    <a:pt x="6428" y="5258"/>
                    <a:pt x="7679" y="5235"/>
                  </a:cubicBezTo>
                  <a:lnTo>
                    <a:pt x="9114" y="2606"/>
                  </a:lnTo>
                  <a:lnTo>
                    <a:pt x="7690" y="1"/>
                  </a:lnTo>
                  <a:close/>
                </a:path>
              </a:pathLst>
            </a:custGeom>
            <a:solidFill>
              <a:srgbClr val="FFFFFF">
                <a:alpha val="14000"/>
              </a:srgbClr>
            </a:solid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646" name="Google Shape;318;p38"/>
            <p:cNvSpPr/>
            <p:nvPr/>
          </p:nvSpPr>
          <p:spPr>
            <a:xfrm>
              <a:off x="3239280" y="2313360"/>
              <a:ext cx="855000" cy="1214280"/>
            </a:xfrm>
            <a:custGeom>
              <a:avLst/>
              <a:gdLst>
                <a:gd name="textAreaLeft" fmla="*/ 0 w 855000"/>
                <a:gd name="textAreaRight" fmla="*/ 856080 w 855000"/>
                <a:gd name="textAreaTop" fmla="*/ 0 h 1214280"/>
                <a:gd name="textAreaBottom" fmla="*/ 1215360 h 1214280"/>
              </a:gdLst>
              <a:ahLst/>
              <a:cxnLst/>
              <a:rect l="textAreaLeft" t="textAreaTop" r="textAreaRight" b="textAreaBottom"/>
              <a:pathLst>
                <a:path w="6152" h="8735">
                  <a:moveTo>
                    <a:pt x="1641" y="1"/>
                  </a:moveTo>
                  <a:cubicBezTo>
                    <a:pt x="103" y="2686"/>
                    <a:pt x="0" y="5957"/>
                    <a:pt x="1366" y="8735"/>
                  </a:cubicBezTo>
                  <a:lnTo>
                    <a:pt x="2869" y="6244"/>
                  </a:lnTo>
                  <a:lnTo>
                    <a:pt x="5957" y="6164"/>
                  </a:lnTo>
                  <a:cubicBezTo>
                    <a:pt x="5486" y="5016"/>
                    <a:pt x="5555" y="3731"/>
                    <a:pt x="6152" y="2640"/>
                  </a:cubicBezTo>
                  <a:lnTo>
                    <a:pt x="4568" y="58"/>
                  </a:lnTo>
                  <a:lnTo>
                    <a:pt x="1641" y="1"/>
                  </a:lnTo>
                  <a:close/>
                </a:path>
              </a:pathLst>
            </a:cu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647" name="Google Shape;319;p38"/>
            <p:cNvSpPr/>
            <p:nvPr/>
          </p:nvSpPr>
          <p:spPr>
            <a:xfrm>
              <a:off x="3469320" y="3241080"/>
              <a:ext cx="1038960" cy="1005120"/>
            </a:xfrm>
            <a:custGeom>
              <a:avLst/>
              <a:gdLst>
                <a:gd name="textAreaLeft" fmla="*/ 0 w 1038960"/>
                <a:gd name="textAreaRight" fmla="*/ 1040040 w 1038960"/>
                <a:gd name="textAreaTop" fmla="*/ 0 h 1005120"/>
                <a:gd name="textAreaBottom" fmla="*/ 1006200 h 1005120"/>
              </a:gdLst>
              <a:ahLst/>
              <a:cxnLst/>
              <a:rect l="textAreaLeft" t="textAreaTop" r="textAreaRight" b="textAreaBottom"/>
              <a:pathLst>
                <a:path w="7473" h="7232">
                  <a:moveTo>
                    <a:pt x="4546" y="1"/>
                  </a:moveTo>
                  <a:lnTo>
                    <a:pt x="1516" y="81"/>
                  </a:lnTo>
                  <a:lnTo>
                    <a:pt x="1" y="2583"/>
                  </a:lnTo>
                  <a:cubicBezTo>
                    <a:pt x="1550" y="5280"/>
                    <a:pt x="4339" y="7025"/>
                    <a:pt x="7438" y="7232"/>
                  </a:cubicBezTo>
                  <a:lnTo>
                    <a:pt x="6026" y="4649"/>
                  </a:lnTo>
                  <a:lnTo>
                    <a:pt x="7472" y="1964"/>
                  </a:lnTo>
                  <a:cubicBezTo>
                    <a:pt x="6256" y="1791"/>
                    <a:pt x="5177" y="1068"/>
                    <a:pt x="4546" y="1"/>
                  </a:cubicBezTo>
                  <a:close/>
                </a:path>
              </a:pathLst>
            </a:custGeom>
            <a:solidFill>
              <a:srgbClr val="6CC3DA">
                <a:alpha val="18000"/>
              </a:srgbClr>
            </a:solid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648" name="Google Shape;320;p38"/>
            <p:cNvSpPr/>
            <p:nvPr/>
          </p:nvSpPr>
          <p:spPr>
            <a:xfrm>
              <a:off x="4387680" y="3305160"/>
              <a:ext cx="1279800" cy="942840"/>
            </a:xfrm>
            <a:custGeom>
              <a:avLst/>
              <a:gdLst>
                <a:gd name="textAreaLeft" fmla="*/ 0 w 1279800"/>
                <a:gd name="textAreaRight" fmla="*/ 1280880 w 1279800"/>
                <a:gd name="textAreaTop" fmla="*/ 0 h 942840"/>
                <a:gd name="textAreaBottom" fmla="*/ 943920 h 942840"/>
              </a:gdLst>
              <a:ahLst/>
              <a:cxnLst/>
              <a:rect l="textAreaLeft" t="textAreaTop" r="textAreaRight" b="textAreaBottom"/>
              <a:pathLst>
                <a:path w="9205" h="6784">
                  <a:moveTo>
                    <a:pt x="4649" y="0"/>
                  </a:moveTo>
                  <a:cubicBezTo>
                    <a:pt x="3880" y="976"/>
                    <a:pt x="2697" y="1549"/>
                    <a:pt x="1446" y="1549"/>
                  </a:cubicBezTo>
                  <a:lnTo>
                    <a:pt x="1435" y="1549"/>
                  </a:lnTo>
                  <a:lnTo>
                    <a:pt x="0" y="4189"/>
                  </a:lnTo>
                  <a:lnTo>
                    <a:pt x="1435" y="6783"/>
                  </a:lnTo>
                  <a:lnTo>
                    <a:pt x="1446" y="6783"/>
                  </a:lnTo>
                  <a:cubicBezTo>
                    <a:pt x="1458" y="6783"/>
                    <a:pt x="1469" y="6783"/>
                    <a:pt x="1481" y="6783"/>
                  </a:cubicBezTo>
                  <a:cubicBezTo>
                    <a:pt x="4589" y="6783"/>
                    <a:pt x="7490" y="5224"/>
                    <a:pt x="9205" y="2628"/>
                  </a:cubicBezTo>
                  <a:lnTo>
                    <a:pt x="6221" y="2559"/>
                  </a:lnTo>
                  <a:lnTo>
                    <a:pt x="4649" y="0"/>
                  </a:lnTo>
                  <a:close/>
                </a:path>
              </a:pathLst>
            </a:custGeom>
            <a:solidFill>
              <a:srgbClr val="FFFFFF">
                <a:alpha val="14000"/>
              </a:srgbClr>
            </a:solid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grpSp>
      <p:sp>
        <p:nvSpPr>
          <p:cNvPr id="649" name="PlaceHolder 2"/>
          <p:cNvSpPr>
            <a:spLocks noGrp="1"/>
          </p:cNvSpPr>
          <p:nvPr>
            <p:ph type="title"/>
          </p:nvPr>
        </p:nvSpPr>
        <p:spPr>
          <a:xfrm>
            <a:off x="4836240" y="2000880"/>
            <a:ext cx="615960" cy="454680"/>
          </a:xfrm>
          <a:prstGeom prst="rect">
            <a:avLst/>
          </a:prstGeom>
          <a:noFill/>
          <a:ln w="0">
            <a:noFill/>
          </a:ln>
        </p:spPr>
        <p:txBody>
          <a:bodyPr lIns="0" tIns="91440" rIns="0" bIns="91440" anchor="ctr">
            <a:noAutofit/>
          </a:bodyPr>
          <a:lstStyle/>
          <a:p>
            <a:pPr indent="0" algn="ctr">
              <a:lnSpc>
                <a:spcPct val="100000"/>
              </a:lnSpc>
              <a:buNone/>
              <a:tabLst>
                <a:tab pos="0" algn="l"/>
              </a:tabLst>
            </a:pPr>
            <a:r>
              <a:rPr lang="pl-PL" sz="1800" b="1" strike="noStrike" spc="-1">
                <a:solidFill>
                  <a:schemeClr val="lt1"/>
                </a:solidFill>
                <a:latin typeface="Barlow Condensed"/>
                <a:ea typeface="Barlow Condensed"/>
              </a:rPr>
              <a:t>01</a:t>
            </a:r>
            <a:endParaRPr lang="pl-PL" sz="1800" b="0" strike="noStrike" spc="-1">
              <a:solidFill>
                <a:srgbClr val="000000"/>
              </a:solidFill>
              <a:latin typeface="Arial"/>
            </a:endParaRPr>
          </a:p>
        </p:txBody>
      </p:sp>
      <p:sp>
        <p:nvSpPr>
          <p:cNvPr id="650" name="PlaceHolder 3"/>
          <p:cNvSpPr>
            <a:spLocks noGrp="1"/>
          </p:cNvSpPr>
          <p:nvPr>
            <p:ph type="title"/>
          </p:nvPr>
        </p:nvSpPr>
        <p:spPr>
          <a:xfrm>
            <a:off x="5170680" y="2858040"/>
            <a:ext cx="615960" cy="454680"/>
          </a:xfrm>
          <a:prstGeom prst="rect">
            <a:avLst/>
          </a:prstGeom>
          <a:noFill/>
          <a:ln w="0">
            <a:noFill/>
          </a:ln>
        </p:spPr>
        <p:txBody>
          <a:bodyPr lIns="0" tIns="91440" rIns="0" bIns="91440" anchor="ctr">
            <a:noAutofit/>
          </a:bodyPr>
          <a:lstStyle/>
          <a:p>
            <a:pPr indent="0" algn="ctr">
              <a:lnSpc>
                <a:spcPct val="100000"/>
              </a:lnSpc>
              <a:buNone/>
              <a:tabLst>
                <a:tab pos="0" algn="l"/>
              </a:tabLst>
            </a:pPr>
            <a:r>
              <a:rPr lang="pl-PL" sz="1800" b="1" strike="noStrike" spc="-1">
                <a:solidFill>
                  <a:schemeClr val="lt1"/>
                </a:solidFill>
                <a:latin typeface="Barlow Condensed"/>
                <a:ea typeface="Barlow Condensed"/>
              </a:rPr>
              <a:t>02</a:t>
            </a:r>
            <a:endParaRPr lang="pl-PL" sz="1800" b="0" strike="noStrike" spc="-1">
              <a:solidFill>
                <a:srgbClr val="000000"/>
              </a:solidFill>
              <a:latin typeface="Arial"/>
            </a:endParaRPr>
          </a:p>
        </p:txBody>
      </p:sp>
      <p:sp>
        <p:nvSpPr>
          <p:cNvPr id="651" name="PlaceHolder 4"/>
          <p:cNvSpPr>
            <a:spLocks noGrp="1"/>
          </p:cNvSpPr>
          <p:nvPr>
            <p:ph type="title"/>
          </p:nvPr>
        </p:nvSpPr>
        <p:spPr>
          <a:xfrm>
            <a:off x="4553640" y="3611880"/>
            <a:ext cx="615960" cy="454680"/>
          </a:xfrm>
          <a:prstGeom prst="rect">
            <a:avLst/>
          </a:prstGeom>
          <a:noFill/>
          <a:ln w="0">
            <a:noFill/>
          </a:ln>
        </p:spPr>
        <p:txBody>
          <a:bodyPr lIns="0" tIns="91440" rIns="0" bIns="91440" anchor="ctr">
            <a:noAutofit/>
          </a:bodyPr>
          <a:lstStyle/>
          <a:p>
            <a:pPr indent="0" algn="ctr">
              <a:lnSpc>
                <a:spcPct val="100000"/>
              </a:lnSpc>
              <a:buNone/>
              <a:tabLst>
                <a:tab pos="0" algn="l"/>
              </a:tabLst>
            </a:pPr>
            <a:r>
              <a:rPr lang="pl-PL" sz="1800" b="1" strike="noStrike" spc="-1">
                <a:solidFill>
                  <a:schemeClr val="lt1"/>
                </a:solidFill>
                <a:latin typeface="Barlow Condensed"/>
                <a:ea typeface="Barlow Condensed"/>
              </a:rPr>
              <a:t>03</a:t>
            </a:r>
            <a:endParaRPr lang="pl-PL" sz="1800" b="0" strike="noStrike" spc="-1">
              <a:solidFill>
                <a:srgbClr val="000000"/>
              </a:solidFill>
              <a:latin typeface="Arial"/>
            </a:endParaRPr>
          </a:p>
        </p:txBody>
      </p:sp>
      <p:sp>
        <p:nvSpPr>
          <p:cNvPr id="652" name="PlaceHolder 5"/>
          <p:cNvSpPr>
            <a:spLocks noGrp="1"/>
          </p:cNvSpPr>
          <p:nvPr>
            <p:ph type="title"/>
          </p:nvPr>
        </p:nvSpPr>
        <p:spPr>
          <a:xfrm>
            <a:off x="3629520" y="3423600"/>
            <a:ext cx="615960" cy="454680"/>
          </a:xfrm>
          <a:prstGeom prst="rect">
            <a:avLst/>
          </a:prstGeom>
          <a:noFill/>
          <a:ln w="0">
            <a:noFill/>
          </a:ln>
        </p:spPr>
        <p:txBody>
          <a:bodyPr lIns="0" tIns="91440" rIns="0" bIns="91440" anchor="ctr">
            <a:noAutofit/>
          </a:bodyPr>
          <a:lstStyle/>
          <a:p>
            <a:pPr indent="0" algn="ctr">
              <a:lnSpc>
                <a:spcPct val="100000"/>
              </a:lnSpc>
              <a:buNone/>
              <a:tabLst>
                <a:tab pos="0" algn="l"/>
              </a:tabLst>
            </a:pPr>
            <a:r>
              <a:rPr lang="pl-PL" sz="1800" b="1" strike="noStrike" spc="-1">
                <a:solidFill>
                  <a:schemeClr val="lt1"/>
                </a:solidFill>
                <a:latin typeface="Barlow Condensed"/>
                <a:ea typeface="Barlow Condensed"/>
              </a:rPr>
              <a:t>04</a:t>
            </a:r>
            <a:endParaRPr lang="pl-PL" sz="1800" b="0" strike="noStrike" spc="-1">
              <a:solidFill>
                <a:srgbClr val="000000"/>
              </a:solidFill>
              <a:latin typeface="Arial"/>
            </a:endParaRPr>
          </a:p>
        </p:txBody>
      </p:sp>
      <p:sp>
        <p:nvSpPr>
          <p:cNvPr id="653" name="PlaceHolder 6"/>
          <p:cNvSpPr>
            <a:spLocks noGrp="1"/>
          </p:cNvSpPr>
          <p:nvPr>
            <p:ph type="title"/>
          </p:nvPr>
        </p:nvSpPr>
        <p:spPr>
          <a:xfrm>
            <a:off x="3356280" y="2602800"/>
            <a:ext cx="615960" cy="454680"/>
          </a:xfrm>
          <a:prstGeom prst="rect">
            <a:avLst/>
          </a:prstGeom>
          <a:noFill/>
          <a:ln w="0">
            <a:noFill/>
          </a:ln>
        </p:spPr>
        <p:txBody>
          <a:bodyPr lIns="0" tIns="91440" rIns="0" bIns="91440" anchor="ctr">
            <a:noAutofit/>
          </a:bodyPr>
          <a:lstStyle/>
          <a:p>
            <a:pPr indent="0" algn="ctr">
              <a:lnSpc>
                <a:spcPct val="100000"/>
              </a:lnSpc>
              <a:buNone/>
              <a:tabLst>
                <a:tab pos="0" algn="l"/>
              </a:tabLst>
            </a:pPr>
            <a:r>
              <a:rPr lang="pl-PL" sz="1800" b="1" strike="noStrike" spc="-1">
                <a:solidFill>
                  <a:schemeClr val="lt1"/>
                </a:solidFill>
                <a:latin typeface="Barlow Condensed"/>
                <a:ea typeface="Barlow Condensed"/>
              </a:rPr>
              <a:t>05</a:t>
            </a:r>
            <a:endParaRPr lang="pl-PL" sz="1800" b="0" strike="noStrike" spc="-1">
              <a:solidFill>
                <a:srgbClr val="000000"/>
              </a:solidFill>
              <a:latin typeface="Arial"/>
            </a:endParaRPr>
          </a:p>
        </p:txBody>
      </p:sp>
      <p:sp>
        <p:nvSpPr>
          <p:cNvPr id="654" name="PlaceHolder 7"/>
          <p:cNvSpPr>
            <a:spLocks noGrp="1"/>
          </p:cNvSpPr>
          <p:nvPr>
            <p:ph type="title"/>
          </p:nvPr>
        </p:nvSpPr>
        <p:spPr>
          <a:xfrm>
            <a:off x="3973320" y="1842840"/>
            <a:ext cx="615960" cy="454680"/>
          </a:xfrm>
          <a:prstGeom prst="rect">
            <a:avLst/>
          </a:prstGeom>
          <a:noFill/>
          <a:ln w="0">
            <a:noFill/>
          </a:ln>
        </p:spPr>
        <p:txBody>
          <a:bodyPr lIns="0" tIns="91440" rIns="0" bIns="91440" anchor="ctr">
            <a:noAutofit/>
          </a:bodyPr>
          <a:lstStyle/>
          <a:p>
            <a:pPr indent="0" algn="ctr">
              <a:lnSpc>
                <a:spcPct val="100000"/>
              </a:lnSpc>
              <a:buNone/>
              <a:tabLst>
                <a:tab pos="0" algn="l"/>
              </a:tabLst>
            </a:pPr>
            <a:r>
              <a:rPr lang="pl-PL" sz="1800" b="1" strike="noStrike" spc="-1">
                <a:solidFill>
                  <a:schemeClr val="lt1"/>
                </a:solidFill>
                <a:latin typeface="Barlow Condensed"/>
                <a:ea typeface="Barlow Condensed"/>
              </a:rPr>
              <a:t>06</a:t>
            </a:r>
            <a:endParaRPr lang="pl-PL" sz="1800" b="0" strike="noStrike" spc="-1">
              <a:solidFill>
                <a:srgbClr val="000000"/>
              </a:solidFill>
              <a:latin typeface="Arial"/>
            </a:endParaRPr>
          </a:p>
        </p:txBody>
      </p:sp>
      <p:sp>
        <p:nvSpPr>
          <p:cNvPr id="655" name="PlaceHolder 8"/>
          <p:cNvSpPr>
            <a:spLocks noGrp="1"/>
          </p:cNvSpPr>
          <p:nvPr>
            <p:ph type="title"/>
          </p:nvPr>
        </p:nvSpPr>
        <p:spPr>
          <a:xfrm>
            <a:off x="6387840" y="1528560"/>
            <a:ext cx="1973160" cy="330480"/>
          </a:xfrm>
          <a:prstGeom prst="rect">
            <a:avLst/>
          </a:prstGeom>
          <a:noFill/>
          <a:ln w="0">
            <a:noFill/>
          </a:ln>
        </p:spPr>
        <p:txBody>
          <a:bodyPr lIns="0" tIns="91440" rIns="0" bIns="91440" anchor="t">
            <a:noAutofit/>
          </a:bodyPr>
          <a:lstStyle/>
          <a:p>
            <a:pPr indent="0">
              <a:lnSpc>
                <a:spcPct val="100000"/>
              </a:lnSpc>
              <a:buNone/>
              <a:tabLst>
                <a:tab pos="0" algn="l"/>
              </a:tabLst>
            </a:pPr>
            <a:r>
              <a:rPr lang="pl-PL" sz="1800" b="1" strike="noStrike" spc="-1">
                <a:solidFill>
                  <a:srgbClr val="FFFFFF"/>
                </a:solidFill>
                <a:latin typeface="Barlow Condensed"/>
                <a:ea typeface="Barlow Condensed"/>
              </a:rPr>
              <a:t>FIZYCZNA </a:t>
            </a:r>
            <a:endParaRPr lang="pl-PL" sz="1800" b="0" strike="noStrike" spc="-1">
              <a:solidFill>
                <a:srgbClr val="000000"/>
              </a:solidFill>
              <a:latin typeface="Arial"/>
            </a:endParaRPr>
          </a:p>
        </p:txBody>
      </p:sp>
      <p:sp>
        <p:nvSpPr>
          <p:cNvPr id="656" name="PlaceHolder 9"/>
          <p:cNvSpPr>
            <a:spLocks noGrp="1"/>
          </p:cNvSpPr>
          <p:nvPr>
            <p:ph type="title"/>
          </p:nvPr>
        </p:nvSpPr>
        <p:spPr>
          <a:xfrm>
            <a:off x="180000" y="2614680"/>
            <a:ext cx="2638080" cy="777960"/>
          </a:xfrm>
          <a:prstGeom prst="rect">
            <a:avLst/>
          </a:prstGeom>
          <a:noFill/>
          <a:ln w="0">
            <a:noFill/>
          </a:ln>
        </p:spPr>
        <p:txBody>
          <a:bodyPr lIns="0" tIns="91440" rIns="0" bIns="91440" anchor="t">
            <a:noAutofit/>
          </a:bodyPr>
          <a:lstStyle/>
          <a:p>
            <a:pPr indent="0" algn="r">
              <a:lnSpc>
                <a:spcPct val="100000"/>
              </a:lnSpc>
              <a:buNone/>
              <a:tabLst>
                <a:tab pos="0" algn="l"/>
              </a:tabLst>
            </a:pPr>
            <a:r>
              <a:rPr lang="pl-PL" sz="1800" b="1" strike="noStrike" spc="-1">
                <a:solidFill>
                  <a:srgbClr val="FFFFFF"/>
                </a:solidFill>
                <a:latin typeface="Barlow Condensed"/>
                <a:ea typeface="Barlow Condensed"/>
              </a:rPr>
              <a:t>PSYCHICZNA,</a:t>
            </a:r>
            <a:br>
              <a:rPr sz="1800"/>
            </a:br>
            <a:r>
              <a:rPr lang="pl-PL" sz="1800" b="1" strike="noStrike" spc="-1">
                <a:solidFill>
                  <a:srgbClr val="FFFFFF"/>
                </a:solidFill>
                <a:latin typeface="Barlow Condensed"/>
                <a:ea typeface="Barlow Condensed"/>
              </a:rPr>
              <a:t>EMOCJONALNA</a:t>
            </a:r>
            <a:endParaRPr lang="pl-PL" sz="1800" b="0" strike="noStrike" spc="-1">
              <a:solidFill>
                <a:srgbClr val="000000"/>
              </a:solidFill>
              <a:latin typeface="Arial"/>
            </a:endParaRPr>
          </a:p>
        </p:txBody>
      </p:sp>
      <p:sp>
        <p:nvSpPr>
          <p:cNvPr id="657" name="PlaceHolder 10"/>
          <p:cNvSpPr>
            <a:spLocks noGrp="1"/>
          </p:cNvSpPr>
          <p:nvPr>
            <p:ph type="title"/>
          </p:nvPr>
        </p:nvSpPr>
        <p:spPr>
          <a:xfrm>
            <a:off x="6387840" y="3879000"/>
            <a:ext cx="1973160" cy="330480"/>
          </a:xfrm>
          <a:prstGeom prst="rect">
            <a:avLst/>
          </a:prstGeom>
          <a:noFill/>
          <a:ln w="0">
            <a:noFill/>
          </a:ln>
        </p:spPr>
        <p:txBody>
          <a:bodyPr lIns="0" tIns="91440" rIns="0" bIns="91440" anchor="t">
            <a:noAutofit/>
          </a:bodyPr>
          <a:lstStyle/>
          <a:p>
            <a:pPr indent="0">
              <a:lnSpc>
                <a:spcPct val="100000"/>
              </a:lnSpc>
              <a:buNone/>
              <a:tabLst>
                <a:tab pos="0" algn="l"/>
              </a:tabLst>
            </a:pPr>
            <a:r>
              <a:rPr lang="pl-PL" sz="1800" b="1" strike="noStrike" spc="-1">
                <a:solidFill>
                  <a:srgbClr val="FFFFFF"/>
                </a:solidFill>
                <a:latin typeface="Barlow Condensed"/>
                <a:ea typeface="Barlow Condensed"/>
              </a:rPr>
              <a:t>FINANSOWA /</a:t>
            </a:r>
            <a:br>
              <a:rPr sz="1800"/>
            </a:br>
            <a:r>
              <a:rPr lang="pl-PL" sz="1800" b="1" strike="noStrike" spc="-1">
                <a:solidFill>
                  <a:srgbClr val="FFFFFF"/>
                </a:solidFill>
                <a:latin typeface="Barlow Condensed"/>
                <a:ea typeface="Barlow Condensed"/>
              </a:rPr>
              <a:t>MATERIALNA</a:t>
            </a:r>
            <a:endParaRPr lang="pl-PL" sz="1800" b="0" strike="noStrike" spc="-1">
              <a:solidFill>
                <a:srgbClr val="000000"/>
              </a:solidFill>
              <a:latin typeface="Arial"/>
            </a:endParaRPr>
          </a:p>
        </p:txBody>
      </p:sp>
      <p:sp>
        <p:nvSpPr>
          <p:cNvPr id="658" name="PlaceHolder 11"/>
          <p:cNvSpPr>
            <a:spLocks noGrp="1"/>
          </p:cNvSpPr>
          <p:nvPr>
            <p:ph type="title"/>
          </p:nvPr>
        </p:nvSpPr>
        <p:spPr>
          <a:xfrm>
            <a:off x="360000" y="1403640"/>
            <a:ext cx="2500560" cy="756000"/>
          </a:xfrm>
          <a:prstGeom prst="rect">
            <a:avLst/>
          </a:prstGeom>
          <a:noFill/>
          <a:ln w="0">
            <a:noFill/>
          </a:ln>
        </p:spPr>
        <p:txBody>
          <a:bodyPr lIns="0" tIns="91440" rIns="0" bIns="91440" anchor="t">
            <a:noAutofit/>
          </a:bodyPr>
          <a:lstStyle/>
          <a:p>
            <a:pPr indent="0" algn="r">
              <a:lnSpc>
                <a:spcPct val="100000"/>
              </a:lnSpc>
              <a:buNone/>
              <a:tabLst>
                <a:tab pos="0" algn="l"/>
              </a:tabLst>
            </a:pPr>
            <a:r>
              <a:rPr lang="pl-PL" sz="1800" b="1" strike="noStrike" spc="-1">
                <a:solidFill>
                  <a:srgbClr val="FFFFFF"/>
                </a:solidFill>
                <a:latin typeface="Barlow Condensed"/>
                <a:ea typeface="Barlow Condensed"/>
              </a:rPr>
              <a:t>ZANIEDBYWANIE</a:t>
            </a:r>
            <a:br>
              <a:rPr sz="1800"/>
            </a:br>
            <a:r>
              <a:rPr lang="pl-PL" sz="1800" b="1" strike="noStrike" spc="-1">
                <a:solidFill>
                  <a:srgbClr val="FFFFFF"/>
                </a:solidFill>
                <a:latin typeface="Barlow Condensed"/>
                <a:ea typeface="Barlow Condensed"/>
              </a:rPr>
              <a:t>I PORZUCENIE</a:t>
            </a:r>
            <a:endParaRPr lang="pl-PL" sz="1800" b="0" strike="noStrike" spc="-1">
              <a:solidFill>
                <a:srgbClr val="000000"/>
              </a:solidFill>
              <a:latin typeface="Arial"/>
            </a:endParaRPr>
          </a:p>
        </p:txBody>
      </p:sp>
      <p:sp>
        <p:nvSpPr>
          <p:cNvPr id="659" name="PlaceHolder 12"/>
          <p:cNvSpPr>
            <a:spLocks noGrp="1"/>
          </p:cNvSpPr>
          <p:nvPr>
            <p:ph type="title"/>
          </p:nvPr>
        </p:nvSpPr>
        <p:spPr>
          <a:xfrm>
            <a:off x="6342480" y="2700000"/>
            <a:ext cx="1973160" cy="359640"/>
          </a:xfrm>
          <a:prstGeom prst="rect">
            <a:avLst/>
          </a:prstGeom>
          <a:noFill/>
          <a:ln w="0">
            <a:noFill/>
          </a:ln>
        </p:spPr>
        <p:txBody>
          <a:bodyPr lIns="0" tIns="91440" rIns="0" bIns="91440" anchor="t">
            <a:noAutofit/>
          </a:bodyPr>
          <a:lstStyle/>
          <a:p>
            <a:pPr indent="0">
              <a:lnSpc>
                <a:spcPct val="100000"/>
              </a:lnSpc>
              <a:buNone/>
              <a:tabLst>
                <a:tab pos="0" algn="l"/>
              </a:tabLst>
            </a:pPr>
            <a:r>
              <a:rPr lang="pl-PL" sz="1800" b="1" strike="noStrike" spc="-1">
                <a:solidFill>
                  <a:srgbClr val="FFFFFF"/>
                </a:solidFill>
                <a:latin typeface="Barlow Condensed"/>
                <a:ea typeface="Barlow Condensed"/>
              </a:rPr>
              <a:t>WERBALNA</a:t>
            </a:r>
            <a:endParaRPr lang="pl-PL" sz="1800" b="0" strike="noStrike" spc="-1">
              <a:solidFill>
                <a:srgbClr val="000000"/>
              </a:solidFill>
              <a:latin typeface="Arial"/>
            </a:endParaRPr>
          </a:p>
        </p:txBody>
      </p:sp>
      <p:sp>
        <p:nvSpPr>
          <p:cNvPr id="660" name="PlaceHolder 13"/>
          <p:cNvSpPr>
            <a:spLocks noGrp="1"/>
          </p:cNvSpPr>
          <p:nvPr>
            <p:ph type="title"/>
          </p:nvPr>
        </p:nvSpPr>
        <p:spPr>
          <a:xfrm>
            <a:off x="775440" y="3920400"/>
            <a:ext cx="1973160" cy="330480"/>
          </a:xfrm>
          <a:prstGeom prst="rect">
            <a:avLst/>
          </a:prstGeom>
          <a:noFill/>
          <a:ln w="0">
            <a:noFill/>
          </a:ln>
        </p:spPr>
        <p:txBody>
          <a:bodyPr lIns="0" tIns="91440" rIns="0" bIns="91440" anchor="t">
            <a:noAutofit/>
          </a:bodyPr>
          <a:lstStyle/>
          <a:p>
            <a:pPr indent="0" algn="r">
              <a:lnSpc>
                <a:spcPct val="100000"/>
              </a:lnSpc>
              <a:buNone/>
              <a:tabLst>
                <a:tab pos="0" algn="l"/>
              </a:tabLst>
            </a:pPr>
            <a:r>
              <a:rPr lang="pl-PL" sz="1800" b="1" strike="noStrike" spc="-1">
                <a:solidFill>
                  <a:srgbClr val="FFFFFF"/>
                </a:solidFill>
                <a:latin typeface="Barlow Condensed"/>
                <a:ea typeface="Barlow Condensed"/>
              </a:rPr>
              <a:t>SEKSUALNA</a:t>
            </a:r>
            <a:endParaRPr lang="pl-PL" sz="1800" b="0" strike="noStrike" spc="-1">
              <a:solidFill>
                <a:srgbClr val="000000"/>
              </a:solidFill>
              <a:latin typeface="Arial"/>
            </a:endParaRPr>
          </a:p>
        </p:txBody>
      </p:sp>
      <p:cxnSp>
        <p:nvCxnSpPr>
          <p:cNvPr id="661" name="Google Shape;339;p38"/>
          <p:cNvCxnSpPr/>
          <p:nvPr/>
        </p:nvCxnSpPr>
        <p:spPr>
          <a:xfrm>
            <a:off x="2892600" y="1805760"/>
            <a:ext cx="1083240" cy="1440"/>
          </a:xfrm>
          <a:prstGeom prst="bentConnector3">
            <a:avLst>
              <a:gd name="adj1" fmla="val 50000"/>
            </a:avLst>
          </a:prstGeom>
          <a:ln w="19050">
            <a:solidFill>
              <a:srgbClr val="FFFFFF"/>
            </a:solidFill>
            <a:round/>
          </a:ln>
        </p:spPr>
      </p:cxnSp>
      <p:cxnSp>
        <p:nvCxnSpPr>
          <p:cNvPr id="662" name="Google Shape;340;p38"/>
          <p:cNvCxnSpPr/>
          <p:nvPr/>
        </p:nvCxnSpPr>
        <p:spPr>
          <a:xfrm>
            <a:off x="2892600" y="2976120"/>
            <a:ext cx="390240" cy="1080"/>
          </a:xfrm>
          <a:prstGeom prst="straightConnector1">
            <a:avLst/>
          </a:prstGeom>
          <a:ln w="19050">
            <a:solidFill>
              <a:srgbClr val="FFFFFF"/>
            </a:solidFill>
            <a:round/>
          </a:ln>
        </p:spPr>
      </p:cxnSp>
      <p:cxnSp>
        <p:nvCxnSpPr>
          <p:cNvPr id="663" name="Google Shape;341;p38"/>
          <p:cNvCxnSpPr/>
          <p:nvPr/>
        </p:nvCxnSpPr>
        <p:spPr>
          <a:xfrm>
            <a:off x="2892600" y="4173840"/>
            <a:ext cx="1241280" cy="1080"/>
          </a:xfrm>
          <a:prstGeom prst="straightConnector1">
            <a:avLst/>
          </a:prstGeom>
          <a:ln w="19050">
            <a:solidFill>
              <a:srgbClr val="FFFFFF"/>
            </a:solidFill>
            <a:round/>
          </a:ln>
        </p:spPr>
      </p:cxnSp>
      <p:cxnSp>
        <p:nvCxnSpPr>
          <p:cNvPr id="664" name="Google Shape;342;p38"/>
          <p:cNvCxnSpPr/>
          <p:nvPr/>
        </p:nvCxnSpPr>
        <p:spPr>
          <a:xfrm flipH="1">
            <a:off x="5160240" y="1806120"/>
            <a:ext cx="1101600" cy="1080"/>
          </a:xfrm>
          <a:prstGeom prst="straightConnector1">
            <a:avLst/>
          </a:prstGeom>
          <a:ln w="19050">
            <a:solidFill>
              <a:srgbClr val="FFFFFF"/>
            </a:solidFill>
            <a:round/>
          </a:ln>
        </p:spPr>
      </p:cxnSp>
      <p:cxnSp>
        <p:nvCxnSpPr>
          <p:cNvPr id="665" name="Google Shape;343;p38"/>
          <p:cNvCxnSpPr/>
          <p:nvPr/>
        </p:nvCxnSpPr>
        <p:spPr>
          <a:xfrm flipH="1">
            <a:off x="5862600" y="2976120"/>
            <a:ext cx="399240" cy="3240"/>
          </a:xfrm>
          <a:prstGeom prst="straightConnector1">
            <a:avLst/>
          </a:prstGeom>
          <a:ln w="19050">
            <a:solidFill>
              <a:srgbClr val="FFFFFF"/>
            </a:solidFill>
            <a:round/>
          </a:ln>
        </p:spPr>
      </p:cxnSp>
      <p:cxnSp>
        <p:nvCxnSpPr>
          <p:cNvPr id="666" name="Google Shape;344;p38"/>
          <p:cNvCxnSpPr/>
          <p:nvPr/>
        </p:nvCxnSpPr>
        <p:spPr>
          <a:xfrm flipH="1">
            <a:off x="5014440" y="4173840"/>
            <a:ext cx="1247400" cy="1080"/>
          </a:xfrm>
          <a:prstGeom prst="straightConnector1">
            <a:avLst/>
          </a:prstGeom>
          <a:ln w="19050">
            <a:solidFill>
              <a:srgbClr val="FFFFFF"/>
            </a:solidFill>
            <a:round/>
          </a:ln>
        </p:spPr>
      </p:cxnSp>
      <p:pic>
        <p:nvPicPr>
          <p:cNvPr id="667" name="Picture 34"/>
          <p:cNvPicPr/>
          <p:nvPr/>
        </p:nvPicPr>
        <p:blipFill>
          <a:blip r:embed="rId2"/>
          <a:stretch/>
        </p:blipFill>
        <p:spPr>
          <a:xfrm>
            <a:off x="8044200" y="121680"/>
            <a:ext cx="1147320" cy="469440"/>
          </a:xfrm>
          <a:prstGeom prst="rect">
            <a:avLst/>
          </a:prstGeom>
          <a:ln w="0">
            <a:noFill/>
          </a:ln>
        </p:spPr>
      </p:pic>
      <p:pic>
        <p:nvPicPr>
          <p:cNvPr id="668" name="Picture 36" descr="Text&#10;&#10;Description automatically generated with medium confidence"/>
          <p:cNvPicPr/>
          <p:nvPr/>
        </p:nvPicPr>
        <p:blipFill>
          <a:blip r:embed="rId3"/>
          <a:stretch/>
        </p:blipFill>
        <p:spPr>
          <a:xfrm>
            <a:off x="123480" y="4797000"/>
            <a:ext cx="971280" cy="203040"/>
          </a:xfrm>
          <a:prstGeom prst="rect">
            <a:avLst/>
          </a:prstGeom>
          <a:ln w="0">
            <a:noFill/>
          </a:ln>
        </p:spPr>
      </p:pic>
      <p:grpSp>
        <p:nvGrpSpPr>
          <p:cNvPr id="669" name="Google Shape;10883;p73"/>
          <p:cNvGrpSpPr/>
          <p:nvPr/>
        </p:nvGrpSpPr>
        <p:grpSpPr>
          <a:xfrm>
            <a:off x="4362480" y="2637360"/>
            <a:ext cx="457920" cy="516240"/>
            <a:chOff x="4362480" y="2637360"/>
            <a:chExt cx="457920" cy="516240"/>
          </a:xfrm>
        </p:grpSpPr>
        <p:sp>
          <p:nvSpPr>
            <p:cNvPr id="670" name="Google Shape;10884;p73"/>
            <p:cNvSpPr/>
            <p:nvPr/>
          </p:nvSpPr>
          <p:spPr>
            <a:xfrm>
              <a:off x="4615560" y="2842560"/>
              <a:ext cx="73440" cy="68400"/>
            </a:xfrm>
            <a:custGeom>
              <a:avLst/>
              <a:gdLst>
                <a:gd name="textAreaLeft" fmla="*/ 0 w 73440"/>
                <a:gd name="textAreaRight" fmla="*/ 74520 w 73440"/>
                <a:gd name="textAreaTop" fmla="*/ 0 h 68400"/>
                <a:gd name="textAreaBottom" fmla="*/ 69480 h 68400"/>
              </a:gdLst>
              <a:ahLst/>
              <a:cxnLst/>
              <a:rect l="textAreaLeft" t="textAreaTop" r="textAreaRight" b="textAreaBottom"/>
              <a:pathLst>
                <a:path w="1382" h="1475">
                  <a:moveTo>
                    <a:pt x="196" y="0"/>
                  </a:moveTo>
                  <a:cubicBezTo>
                    <a:pt x="137" y="0"/>
                    <a:pt x="81" y="35"/>
                    <a:pt x="48" y="93"/>
                  </a:cubicBezTo>
                  <a:cubicBezTo>
                    <a:pt x="0" y="164"/>
                    <a:pt x="36" y="272"/>
                    <a:pt x="119" y="319"/>
                  </a:cubicBezTo>
                  <a:cubicBezTo>
                    <a:pt x="584" y="557"/>
                    <a:pt x="905" y="926"/>
                    <a:pt x="1048" y="1355"/>
                  </a:cubicBezTo>
                  <a:cubicBezTo>
                    <a:pt x="1060" y="1438"/>
                    <a:pt x="1131" y="1474"/>
                    <a:pt x="1191" y="1474"/>
                  </a:cubicBezTo>
                  <a:cubicBezTo>
                    <a:pt x="1203" y="1474"/>
                    <a:pt x="1227" y="1474"/>
                    <a:pt x="1239" y="1462"/>
                  </a:cubicBezTo>
                  <a:cubicBezTo>
                    <a:pt x="1322" y="1415"/>
                    <a:pt x="1381" y="1331"/>
                    <a:pt x="1358" y="1236"/>
                  </a:cubicBezTo>
                  <a:cubicBezTo>
                    <a:pt x="1191" y="736"/>
                    <a:pt x="810" y="284"/>
                    <a:pt x="274" y="22"/>
                  </a:cubicBezTo>
                  <a:cubicBezTo>
                    <a:pt x="249" y="7"/>
                    <a:pt x="222" y="0"/>
                    <a:pt x="196" y="0"/>
                  </a:cubicBezTo>
                  <a:close/>
                </a:path>
              </a:pathLst>
            </a:custGeom>
            <a:solidFill>
              <a:schemeClr val="tx2">
                <a:lumMod val="90000"/>
              </a:schemeClr>
            </a:solidFill>
            <a:ln w="0">
              <a:noFill/>
            </a:ln>
          </p:spPr>
          <p:style>
            <a:lnRef idx="0">
              <a:scrgbClr r="0" g="0" b="0"/>
            </a:lnRef>
            <a:fillRef idx="0">
              <a:scrgbClr r="0" g="0" b="0"/>
            </a:fillRef>
            <a:effectRef idx="0">
              <a:scrgbClr r="0" g="0" b="0"/>
            </a:effectRef>
            <a:fontRef idx="minor"/>
          </p:style>
          <p:txBody>
            <a:bodyPr lIns="90000" tIns="34560" rIns="90000" bIns="3456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671" name="Google Shape;10885;p73"/>
            <p:cNvSpPr/>
            <p:nvPr/>
          </p:nvSpPr>
          <p:spPr>
            <a:xfrm>
              <a:off x="4409280" y="2808000"/>
              <a:ext cx="365040" cy="345600"/>
            </a:xfrm>
            <a:custGeom>
              <a:avLst/>
              <a:gdLst>
                <a:gd name="textAreaLeft" fmla="*/ 0 w 365040"/>
                <a:gd name="textAreaRight" fmla="*/ 366120 w 365040"/>
                <a:gd name="textAreaTop" fmla="*/ 0 h 345600"/>
                <a:gd name="textAreaBottom" fmla="*/ 346680 h 345600"/>
              </a:gdLst>
              <a:ahLst/>
              <a:cxnLst/>
              <a:rect l="textAreaLeft" t="textAreaTop" r="textAreaRight" b="textAreaBottom"/>
              <a:pathLst>
                <a:path w="6776" h="7371">
                  <a:moveTo>
                    <a:pt x="3537" y="4608"/>
                  </a:moveTo>
                  <a:lnTo>
                    <a:pt x="3537" y="4989"/>
                  </a:lnTo>
                  <a:lnTo>
                    <a:pt x="3179" y="4989"/>
                  </a:lnTo>
                  <a:lnTo>
                    <a:pt x="3179" y="4608"/>
                  </a:lnTo>
                  <a:cubicBezTo>
                    <a:pt x="3239" y="4620"/>
                    <a:pt x="3298" y="4620"/>
                    <a:pt x="3358" y="4620"/>
                  </a:cubicBezTo>
                  <a:cubicBezTo>
                    <a:pt x="3417" y="4620"/>
                    <a:pt x="3477" y="4620"/>
                    <a:pt x="3537" y="4608"/>
                  </a:cubicBezTo>
                  <a:close/>
                  <a:moveTo>
                    <a:pt x="5977" y="5299"/>
                  </a:moveTo>
                  <a:lnTo>
                    <a:pt x="5977" y="5763"/>
                  </a:lnTo>
                  <a:lnTo>
                    <a:pt x="798" y="5763"/>
                  </a:lnTo>
                  <a:lnTo>
                    <a:pt x="798" y="5299"/>
                  </a:lnTo>
                  <a:close/>
                  <a:moveTo>
                    <a:pt x="3406" y="0"/>
                  </a:moveTo>
                  <a:cubicBezTo>
                    <a:pt x="2751" y="0"/>
                    <a:pt x="2132" y="262"/>
                    <a:pt x="1667" y="715"/>
                  </a:cubicBezTo>
                  <a:cubicBezTo>
                    <a:pt x="1203" y="1179"/>
                    <a:pt x="953" y="1798"/>
                    <a:pt x="953" y="2465"/>
                  </a:cubicBezTo>
                  <a:lnTo>
                    <a:pt x="953" y="2715"/>
                  </a:lnTo>
                  <a:cubicBezTo>
                    <a:pt x="953" y="2798"/>
                    <a:pt x="1024" y="2882"/>
                    <a:pt x="1120" y="2882"/>
                  </a:cubicBezTo>
                  <a:cubicBezTo>
                    <a:pt x="1203" y="2882"/>
                    <a:pt x="1274" y="2798"/>
                    <a:pt x="1274" y="2715"/>
                  </a:cubicBezTo>
                  <a:lnTo>
                    <a:pt x="1274" y="2465"/>
                  </a:lnTo>
                  <a:cubicBezTo>
                    <a:pt x="1274" y="1894"/>
                    <a:pt x="1501" y="1358"/>
                    <a:pt x="1905" y="953"/>
                  </a:cubicBezTo>
                  <a:cubicBezTo>
                    <a:pt x="2310" y="548"/>
                    <a:pt x="2846" y="334"/>
                    <a:pt x="3406" y="334"/>
                  </a:cubicBezTo>
                  <a:cubicBezTo>
                    <a:pt x="4584" y="334"/>
                    <a:pt x="5549" y="1286"/>
                    <a:pt x="5549" y="2477"/>
                  </a:cubicBezTo>
                  <a:lnTo>
                    <a:pt x="5549" y="4989"/>
                  </a:lnTo>
                  <a:lnTo>
                    <a:pt x="3882" y="4989"/>
                  </a:lnTo>
                  <a:lnTo>
                    <a:pt x="3882" y="4489"/>
                  </a:lnTo>
                  <a:cubicBezTo>
                    <a:pt x="4060" y="4382"/>
                    <a:pt x="4215" y="4203"/>
                    <a:pt x="4299" y="3989"/>
                  </a:cubicBezTo>
                  <a:cubicBezTo>
                    <a:pt x="4334" y="3906"/>
                    <a:pt x="4287" y="3810"/>
                    <a:pt x="4215" y="3787"/>
                  </a:cubicBezTo>
                  <a:cubicBezTo>
                    <a:pt x="4193" y="3778"/>
                    <a:pt x="4171" y="3775"/>
                    <a:pt x="4149" y="3775"/>
                  </a:cubicBezTo>
                  <a:cubicBezTo>
                    <a:pt x="4079" y="3775"/>
                    <a:pt x="4019" y="3815"/>
                    <a:pt x="4001" y="3870"/>
                  </a:cubicBezTo>
                  <a:cubicBezTo>
                    <a:pt x="3941" y="4037"/>
                    <a:pt x="3822" y="4156"/>
                    <a:pt x="3668" y="4227"/>
                  </a:cubicBezTo>
                  <a:lnTo>
                    <a:pt x="3656" y="4227"/>
                  </a:lnTo>
                  <a:cubicBezTo>
                    <a:pt x="3572" y="4263"/>
                    <a:pt x="3477" y="4287"/>
                    <a:pt x="3394" y="4287"/>
                  </a:cubicBezTo>
                  <a:cubicBezTo>
                    <a:pt x="3036" y="4287"/>
                    <a:pt x="2739" y="3989"/>
                    <a:pt x="2739" y="3632"/>
                  </a:cubicBezTo>
                  <a:cubicBezTo>
                    <a:pt x="2739" y="3275"/>
                    <a:pt x="3036" y="2977"/>
                    <a:pt x="3394" y="2977"/>
                  </a:cubicBezTo>
                  <a:cubicBezTo>
                    <a:pt x="3644" y="2977"/>
                    <a:pt x="3882" y="3132"/>
                    <a:pt x="3989" y="3370"/>
                  </a:cubicBezTo>
                  <a:cubicBezTo>
                    <a:pt x="4006" y="3421"/>
                    <a:pt x="4067" y="3461"/>
                    <a:pt x="4126" y="3461"/>
                  </a:cubicBezTo>
                  <a:cubicBezTo>
                    <a:pt x="4149" y="3461"/>
                    <a:pt x="4171" y="3455"/>
                    <a:pt x="4191" y="3441"/>
                  </a:cubicBezTo>
                  <a:cubicBezTo>
                    <a:pt x="4263" y="3418"/>
                    <a:pt x="4310" y="3310"/>
                    <a:pt x="4263" y="3239"/>
                  </a:cubicBezTo>
                  <a:cubicBezTo>
                    <a:pt x="4108" y="2894"/>
                    <a:pt x="3763" y="2667"/>
                    <a:pt x="3370" y="2667"/>
                  </a:cubicBezTo>
                  <a:cubicBezTo>
                    <a:pt x="2834" y="2667"/>
                    <a:pt x="2394" y="3096"/>
                    <a:pt x="2394" y="3656"/>
                  </a:cubicBezTo>
                  <a:cubicBezTo>
                    <a:pt x="2394" y="4013"/>
                    <a:pt x="2584" y="4322"/>
                    <a:pt x="2870" y="4489"/>
                  </a:cubicBezTo>
                  <a:lnTo>
                    <a:pt x="2870" y="4989"/>
                  </a:lnTo>
                  <a:lnTo>
                    <a:pt x="1262" y="4989"/>
                  </a:lnTo>
                  <a:lnTo>
                    <a:pt x="1262" y="3358"/>
                  </a:lnTo>
                  <a:cubicBezTo>
                    <a:pt x="1262" y="3263"/>
                    <a:pt x="1191" y="3191"/>
                    <a:pt x="1096" y="3191"/>
                  </a:cubicBezTo>
                  <a:cubicBezTo>
                    <a:pt x="1012" y="3191"/>
                    <a:pt x="941" y="3263"/>
                    <a:pt x="941" y="3358"/>
                  </a:cubicBezTo>
                  <a:lnTo>
                    <a:pt x="941" y="4989"/>
                  </a:lnTo>
                  <a:lnTo>
                    <a:pt x="655" y="4989"/>
                  </a:lnTo>
                  <a:cubicBezTo>
                    <a:pt x="560" y="4989"/>
                    <a:pt x="489" y="5061"/>
                    <a:pt x="489" y="5156"/>
                  </a:cubicBezTo>
                  <a:lnTo>
                    <a:pt x="489" y="5775"/>
                  </a:lnTo>
                  <a:lnTo>
                    <a:pt x="167" y="5775"/>
                  </a:lnTo>
                  <a:cubicBezTo>
                    <a:pt x="72" y="5775"/>
                    <a:pt x="0" y="5858"/>
                    <a:pt x="0" y="5942"/>
                  </a:cubicBezTo>
                  <a:lnTo>
                    <a:pt x="0" y="7204"/>
                  </a:lnTo>
                  <a:cubicBezTo>
                    <a:pt x="0" y="7299"/>
                    <a:pt x="72" y="7370"/>
                    <a:pt x="167" y="7370"/>
                  </a:cubicBezTo>
                  <a:lnTo>
                    <a:pt x="3918" y="7370"/>
                  </a:lnTo>
                  <a:cubicBezTo>
                    <a:pt x="4001" y="7370"/>
                    <a:pt x="4072" y="7299"/>
                    <a:pt x="4072" y="7204"/>
                  </a:cubicBezTo>
                  <a:cubicBezTo>
                    <a:pt x="4072" y="7120"/>
                    <a:pt x="4001" y="7049"/>
                    <a:pt x="3918" y="7049"/>
                  </a:cubicBezTo>
                  <a:lnTo>
                    <a:pt x="322" y="7049"/>
                  </a:lnTo>
                  <a:lnTo>
                    <a:pt x="322" y="6108"/>
                  </a:lnTo>
                  <a:lnTo>
                    <a:pt x="6442" y="6108"/>
                  </a:lnTo>
                  <a:lnTo>
                    <a:pt x="6442" y="7049"/>
                  </a:lnTo>
                  <a:lnTo>
                    <a:pt x="4537" y="7049"/>
                  </a:lnTo>
                  <a:cubicBezTo>
                    <a:pt x="4453" y="7049"/>
                    <a:pt x="4370" y="7120"/>
                    <a:pt x="4370" y="7204"/>
                  </a:cubicBezTo>
                  <a:cubicBezTo>
                    <a:pt x="4370" y="7299"/>
                    <a:pt x="4453" y="7370"/>
                    <a:pt x="4537" y="7370"/>
                  </a:cubicBezTo>
                  <a:lnTo>
                    <a:pt x="6608" y="7370"/>
                  </a:lnTo>
                  <a:cubicBezTo>
                    <a:pt x="6692" y="7370"/>
                    <a:pt x="6775" y="7299"/>
                    <a:pt x="6775" y="7204"/>
                  </a:cubicBezTo>
                  <a:lnTo>
                    <a:pt x="6775" y="5942"/>
                  </a:lnTo>
                  <a:cubicBezTo>
                    <a:pt x="6775" y="5835"/>
                    <a:pt x="6716" y="5763"/>
                    <a:pt x="6620" y="5763"/>
                  </a:cubicBezTo>
                  <a:lnTo>
                    <a:pt x="6311" y="5763"/>
                  </a:lnTo>
                  <a:lnTo>
                    <a:pt x="6311" y="5144"/>
                  </a:lnTo>
                  <a:cubicBezTo>
                    <a:pt x="6311" y="5049"/>
                    <a:pt x="6239" y="4977"/>
                    <a:pt x="6144" y="4977"/>
                  </a:cubicBezTo>
                  <a:lnTo>
                    <a:pt x="5858" y="4977"/>
                  </a:lnTo>
                  <a:lnTo>
                    <a:pt x="5858" y="2465"/>
                  </a:lnTo>
                  <a:cubicBezTo>
                    <a:pt x="5858" y="1108"/>
                    <a:pt x="4763" y="0"/>
                    <a:pt x="3406" y="0"/>
                  </a:cubicBezTo>
                  <a:close/>
                </a:path>
              </a:pathLst>
            </a:custGeom>
            <a:solidFill>
              <a:schemeClr val="tx2">
                <a:lumMod val="90000"/>
              </a:scheme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672" name="Google Shape;10886;p73"/>
            <p:cNvSpPr/>
            <p:nvPr/>
          </p:nvSpPr>
          <p:spPr>
            <a:xfrm>
              <a:off x="4583520" y="2637360"/>
              <a:ext cx="16920" cy="143280"/>
            </a:xfrm>
            <a:custGeom>
              <a:avLst/>
              <a:gdLst>
                <a:gd name="textAreaLeft" fmla="*/ 0 w 16920"/>
                <a:gd name="textAreaRight" fmla="*/ 18000 w 16920"/>
                <a:gd name="textAreaTop" fmla="*/ 0 h 143280"/>
                <a:gd name="textAreaBottom" fmla="*/ 144360 h 143280"/>
              </a:gdLst>
              <a:ahLst/>
              <a:cxnLst/>
              <a:rect l="textAreaLeft" t="textAreaTop" r="textAreaRight" b="textAreaBottom"/>
              <a:pathLst>
                <a:path w="335" h="3072">
                  <a:moveTo>
                    <a:pt x="168" y="0"/>
                  </a:moveTo>
                  <a:cubicBezTo>
                    <a:pt x="72" y="0"/>
                    <a:pt x="1" y="83"/>
                    <a:pt x="1" y="167"/>
                  </a:cubicBezTo>
                  <a:lnTo>
                    <a:pt x="1" y="2905"/>
                  </a:lnTo>
                  <a:cubicBezTo>
                    <a:pt x="1" y="3000"/>
                    <a:pt x="72" y="3072"/>
                    <a:pt x="168" y="3072"/>
                  </a:cubicBezTo>
                  <a:cubicBezTo>
                    <a:pt x="251" y="3072"/>
                    <a:pt x="334" y="3000"/>
                    <a:pt x="334" y="2905"/>
                  </a:cubicBezTo>
                  <a:lnTo>
                    <a:pt x="334" y="167"/>
                  </a:lnTo>
                  <a:cubicBezTo>
                    <a:pt x="334" y="83"/>
                    <a:pt x="251" y="0"/>
                    <a:pt x="168" y="0"/>
                  </a:cubicBezTo>
                  <a:close/>
                </a:path>
              </a:pathLst>
            </a:custGeom>
            <a:solidFill>
              <a:schemeClr val="tx2">
                <a:lumMod val="90000"/>
              </a:schemeClr>
            </a:solidFill>
            <a:ln w="0">
              <a:noFill/>
            </a:ln>
          </p:spPr>
          <p:style>
            <a:lnRef idx="0">
              <a:scrgbClr r="0" g="0" b="0"/>
            </a:lnRef>
            <a:fillRef idx="0">
              <a:scrgbClr r="0" g="0" b="0"/>
            </a:fillRef>
            <a:effectRef idx="0">
              <a:scrgbClr r="0" g="0" b="0"/>
            </a:effectRef>
            <a:fontRef idx="minor"/>
          </p:style>
          <p:txBody>
            <a:bodyPr lIns="90000" tIns="72000" rIns="90000" bIns="7200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673" name="Google Shape;10887;p73"/>
            <p:cNvSpPr/>
            <p:nvPr/>
          </p:nvSpPr>
          <p:spPr>
            <a:xfrm>
              <a:off x="4458240" y="2663640"/>
              <a:ext cx="91440" cy="127800"/>
            </a:xfrm>
            <a:custGeom>
              <a:avLst/>
              <a:gdLst>
                <a:gd name="textAreaLeft" fmla="*/ 0 w 91440"/>
                <a:gd name="textAreaRight" fmla="*/ 92520 w 91440"/>
                <a:gd name="textAreaTop" fmla="*/ 0 h 127800"/>
                <a:gd name="textAreaBottom" fmla="*/ 128880 h 127800"/>
              </a:gdLst>
              <a:ahLst/>
              <a:cxnLst/>
              <a:rect l="textAreaLeft" t="textAreaTop" r="textAreaRight" b="textAreaBottom"/>
              <a:pathLst>
                <a:path w="1715" h="2738">
                  <a:moveTo>
                    <a:pt x="188" y="1"/>
                  </a:moveTo>
                  <a:cubicBezTo>
                    <a:pt x="161" y="1"/>
                    <a:pt x="134" y="8"/>
                    <a:pt x="107" y="22"/>
                  </a:cubicBezTo>
                  <a:cubicBezTo>
                    <a:pt x="36" y="70"/>
                    <a:pt x="0" y="153"/>
                    <a:pt x="48" y="249"/>
                  </a:cubicBezTo>
                  <a:lnTo>
                    <a:pt x="1381" y="2642"/>
                  </a:lnTo>
                  <a:cubicBezTo>
                    <a:pt x="1417" y="2701"/>
                    <a:pt x="1477" y="2737"/>
                    <a:pt x="1524" y="2737"/>
                  </a:cubicBezTo>
                  <a:cubicBezTo>
                    <a:pt x="1548" y="2737"/>
                    <a:pt x="1584" y="2737"/>
                    <a:pt x="1596" y="2713"/>
                  </a:cubicBezTo>
                  <a:cubicBezTo>
                    <a:pt x="1679" y="2654"/>
                    <a:pt x="1715" y="2559"/>
                    <a:pt x="1667" y="2475"/>
                  </a:cubicBezTo>
                  <a:lnTo>
                    <a:pt x="334" y="82"/>
                  </a:lnTo>
                  <a:cubicBezTo>
                    <a:pt x="301" y="33"/>
                    <a:pt x="246" y="1"/>
                    <a:pt x="188" y="1"/>
                  </a:cubicBezTo>
                  <a:close/>
                </a:path>
              </a:pathLst>
            </a:custGeom>
            <a:solidFill>
              <a:schemeClr val="tx2">
                <a:lumMod val="90000"/>
              </a:schemeClr>
            </a:solidFill>
            <a:ln w="0">
              <a:noFill/>
            </a:ln>
          </p:spPr>
          <p:style>
            <a:lnRef idx="0">
              <a:scrgbClr r="0" g="0" b="0"/>
            </a:lnRef>
            <a:fillRef idx="0">
              <a:scrgbClr r="0" g="0" b="0"/>
            </a:fillRef>
            <a:effectRef idx="0">
              <a:scrgbClr r="0" g="0" b="0"/>
            </a:effectRef>
            <a:fontRef idx="minor"/>
          </p:style>
          <p:txBody>
            <a:bodyPr lIns="90000" tIns="64440" rIns="90000" bIns="64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674" name="Google Shape;10888;p73"/>
            <p:cNvSpPr/>
            <p:nvPr/>
          </p:nvSpPr>
          <p:spPr>
            <a:xfrm>
              <a:off x="4362480" y="2740320"/>
              <a:ext cx="151200" cy="74160"/>
            </a:xfrm>
            <a:custGeom>
              <a:avLst/>
              <a:gdLst>
                <a:gd name="textAreaLeft" fmla="*/ 0 w 151200"/>
                <a:gd name="textAreaRight" fmla="*/ 152280 w 151200"/>
                <a:gd name="textAreaTop" fmla="*/ 0 h 74160"/>
                <a:gd name="textAreaBottom" fmla="*/ 75240 h 74160"/>
              </a:gdLst>
              <a:ahLst/>
              <a:cxnLst/>
              <a:rect l="textAreaLeft" t="textAreaTop" r="textAreaRight" b="textAreaBottom"/>
              <a:pathLst>
                <a:path w="2822" h="1601">
                  <a:moveTo>
                    <a:pt x="200" y="0"/>
                  </a:moveTo>
                  <a:cubicBezTo>
                    <a:pt x="142" y="0"/>
                    <a:pt x="81" y="27"/>
                    <a:pt x="48" y="76"/>
                  </a:cubicBezTo>
                  <a:cubicBezTo>
                    <a:pt x="0" y="160"/>
                    <a:pt x="36" y="255"/>
                    <a:pt x="107" y="302"/>
                  </a:cubicBezTo>
                  <a:lnTo>
                    <a:pt x="2536" y="1588"/>
                  </a:lnTo>
                  <a:cubicBezTo>
                    <a:pt x="2560" y="1600"/>
                    <a:pt x="2584" y="1600"/>
                    <a:pt x="2608" y="1600"/>
                  </a:cubicBezTo>
                  <a:cubicBezTo>
                    <a:pt x="2667" y="1600"/>
                    <a:pt x="2727" y="1565"/>
                    <a:pt x="2762" y="1505"/>
                  </a:cubicBezTo>
                  <a:cubicBezTo>
                    <a:pt x="2822" y="1445"/>
                    <a:pt x="2786" y="1350"/>
                    <a:pt x="2703" y="1303"/>
                  </a:cubicBezTo>
                  <a:lnTo>
                    <a:pt x="274" y="17"/>
                  </a:lnTo>
                  <a:cubicBezTo>
                    <a:pt x="252" y="6"/>
                    <a:pt x="226" y="0"/>
                    <a:pt x="200" y="0"/>
                  </a:cubicBezTo>
                  <a:close/>
                </a:path>
              </a:pathLst>
            </a:custGeom>
            <a:solidFill>
              <a:schemeClr val="tx2">
                <a:lumMod val="90000"/>
              </a:schemeClr>
            </a:solidFill>
            <a:ln w="0">
              <a:noFill/>
            </a:ln>
          </p:spPr>
          <p:style>
            <a:lnRef idx="0">
              <a:scrgbClr r="0" g="0" b="0"/>
            </a:lnRef>
            <a:fillRef idx="0">
              <a:scrgbClr r="0" g="0" b="0"/>
            </a:fillRef>
            <a:effectRef idx="0">
              <a:scrgbClr r="0" g="0" b="0"/>
            </a:effectRef>
            <a:fontRef idx="minor"/>
          </p:style>
          <p:txBody>
            <a:bodyPr lIns="90000" tIns="37440" rIns="90000" bIns="37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675" name="Google Shape;10889;p73"/>
            <p:cNvSpPr/>
            <p:nvPr/>
          </p:nvSpPr>
          <p:spPr>
            <a:xfrm>
              <a:off x="4634280" y="2663640"/>
              <a:ext cx="91440" cy="126720"/>
            </a:xfrm>
            <a:custGeom>
              <a:avLst/>
              <a:gdLst>
                <a:gd name="textAreaLeft" fmla="*/ 0 w 91440"/>
                <a:gd name="textAreaRight" fmla="*/ 92520 w 91440"/>
                <a:gd name="textAreaTop" fmla="*/ 0 h 126720"/>
                <a:gd name="textAreaBottom" fmla="*/ 127800 h 126720"/>
              </a:gdLst>
              <a:ahLst/>
              <a:cxnLst/>
              <a:rect l="textAreaLeft" t="textAreaTop" r="textAreaRight" b="textAreaBottom"/>
              <a:pathLst>
                <a:path w="1716" h="2714">
                  <a:moveTo>
                    <a:pt x="1533" y="1"/>
                  </a:moveTo>
                  <a:cubicBezTo>
                    <a:pt x="1475" y="1"/>
                    <a:pt x="1414" y="33"/>
                    <a:pt x="1382" y="82"/>
                  </a:cubicBezTo>
                  <a:lnTo>
                    <a:pt x="48" y="2475"/>
                  </a:lnTo>
                  <a:cubicBezTo>
                    <a:pt x="1" y="2559"/>
                    <a:pt x="24" y="2654"/>
                    <a:pt x="108" y="2701"/>
                  </a:cubicBezTo>
                  <a:cubicBezTo>
                    <a:pt x="132" y="2713"/>
                    <a:pt x="143" y="2713"/>
                    <a:pt x="179" y="2713"/>
                  </a:cubicBezTo>
                  <a:cubicBezTo>
                    <a:pt x="239" y="2713"/>
                    <a:pt x="286" y="2689"/>
                    <a:pt x="310" y="2630"/>
                  </a:cubicBezTo>
                  <a:lnTo>
                    <a:pt x="1656" y="237"/>
                  </a:lnTo>
                  <a:cubicBezTo>
                    <a:pt x="1715" y="153"/>
                    <a:pt x="1679" y="70"/>
                    <a:pt x="1608" y="22"/>
                  </a:cubicBezTo>
                  <a:cubicBezTo>
                    <a:pt x="1585" y="8"/>
                    <a:pt x="1560" y="1"/>
                    <a:pt x="1533" y="1"/>
                  </a:cubicBezTo>
                  <a:close/>
                </a:path>
              </a:pathLst>
            </a:custGeom>
            <a:solidFill>
              <a:schemeClr val="tx2">
                <a:lumMod val="90000"/>
              </a:schemeClr>
            </a:solidFill>
            <a:ln w="0">
              <a:noFill/>
            </a:ln>
          </p:spPr>
          <p:style>
            <a:lnRef idx="0">
              <a:scrgbClr r="0" g="0" b="0"/>
            </a:lnRef>
            <a:fillRef idx="0">
              <a:scrgbClr r="0" g="0" b="0"/>
            </a:fillRef>
            <a:effectRef idx="0">
              <a:scrgbClr r="0" g="0" b="0"/>
            </a:effectRef>
            <a:fontRef idx="minor"/>
          </p:style>
          <p:txBody>
            <a:bodyPr lIns="90000" tIns="63720" rIns="90000" bIns="6372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676" name="Google Shape;10890;p73"/>
            <p:cNvSpPr/>
            <p:nvPr/>
          </p:nvSpPr>
          <p:spPr>
            <a:xfrm>
              <a:off x="4670280" y="2740320"/>
              <a:ext cx="150120" cy="74880"/>
            </a:xfrm>
            <a:custGeom>
              <a:avLst/>
              <a:gdLst>
                <a:gd name="textAreaLeft" fmla="*/ 0 w 150120"/>
                <a:gd name="textAreaRight" fmla="*/ 151200 w 150120"/>
                <a:gd name="textAreaTop" fmla="*/ 0 h 74880"/>
                <a:gd name="textAreaBottom" fmla="*/ 75960 h 74880"/>
              </a:gdLst>
              <a:ahLst/>
              <a:cxnLst/>
              <a:rect l="textAreaLeft" t="textAreaTop" r="textAreaRight" b="textAreaBottom"/>
              <a:pathLst>
                <a:path w="2799" h="1613">
                  <a:moveTo>
                    <a:pt x="2615" y="0"/>
                  </a:moveTo>
                  <a:cubicBezTo>
                    <a:pt x="2589" y="0"/>
                    <a:pt x="2562" y="6"/>
                    <a:pt x="2536" y="17"/>
                  </a:cubicBezTo>
                  <a:lnTo>
                    <a:pt x="107" y="1303"/>
                  </a:lnTo>
                  <a:cubicBezTo>
                    <a:pt x="36" y="1350"/>
                    <a:pt x="0" y="1434"/>
                    <a:pt x="48" y="1529"/>
                  </a:cubicBezTo>
                  <a:cubicBezTo>
                    <a:pt x="72" y="1588"/>
                    <a:pt x="131" y="1612"/>
                    <a:pt x="191" y="1612"/>
                  </a:cubicBezTo>
                  <a:cubicBezTo>
                    <a:pt x="227" y="1612"/>
                    <a:pt x="238" y="1612"/>
                    <a:pt x="274" y="1600"/>
                  </a:cubicBezTo>
                  <a:lnTo>
                    <a:pt x="2691" y="314"/>
                  </a:lnTo>
                  <a:cubicBezTo>
                    <a:pt x="2774" y="255"/>
                    <a:pt x="2798" y="172"/>
                    <a:pt x="2751" y="76"/>
                  </a:cubicBezTo>
                  <a:cubicBezTo>
                    <a:pt x="2726" y="27"/>
                    <a:pt x="2673" y="0"/>
                    <a:pt x="2615" y="0"/>
                  </a:cubicBezTo>
                  <a:close/>
                </a:path>
              </a:pathLst>
            </a:custGeom>
            <a:solidFill>
              <a:schemeClr val="tx2">
                <a:lumMod val="90000"/>
              </a:schemeClr>
            </a:solidFill>
            <a:ln w="0">
              <a:noFill/>
            </a:ln>
          </p:spPr>
          <p:style>
            <a:lnRef idx="0">
              <a:scrgbClr r="0" g="0" b="0"/>
            </a:lnRef>
            <a:fillRef idx="0">
              <a:scrgbClr r="0" g="0" b="0"/>
            </a:fillRef>
            <a:effectRef idx="0">
              <a:scrgbClr r="0" g="0" b="0"/>
            </a:effectRef>
            <a:fontRef idx="minor"/>
          </p:style>
          <p:txBody>
            <a:bodyPr lIns="90000" tIns="37800" rIns="90000" bIns="37800" anchor="ctr">
              <a:noAutofit/>
            </a:bodyPr>
            <a:lstStyle/>
            <a:p>
              <a:pPr>
                <a:lnSpc>
                  <a:spcPct val="100000"/>
                </a:lnSpc>
                <a:tabLst>
                  <a:tab pos="0" algn="l"/>
                </a:tabLst>
              </a:pPr>
              <a:endParaRPr lang="pl-PL" sz="1400" b="0" strike="noStrike" spc="-1">
                <a:solidFill>
                  <a:srgbClr val="000000"/>
                </a:solidFill>
                <a:latin typeface="Arial"/>
                <a:ea typeface="Arial"/>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0A864"/>
        </a:solidFill>
        <a:effectLst/>
      </p:bgPr>
    </p:bg>
    <p:spTree>
      <p:nvGrpSpPr>
        <p:cNvPr id="1" name=""/>
        <p:cNvGrpSpPr/>
        <p:nvPr/>
      </p:nvGrpSpPr>
      <p:grpSpPr>
        <a:xfrm>
          <a:off x="0" y="0"/>
          <a:ext cx="0" cy="0"/>
          <a:chOff x="0" y="0"/>
          <a:chExt cx="0" cy="0"/>
        </a:xfrm>
      </p:grpSpPr>
      <p:sp>
        <p:nvSpPr>
          <p:cNvPr id="677" name="Google Shape;270;p36"/>
          <p:cNvSpPr/>
          <p:nvPr/>
        </p:nvSpPr>
        <p:spPr>
          <a:xfrm>
            <a:off x="7278120" y="458640"/>
            <a:ext cx="4380840" cy="438084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678" name="Google Shape;271;p36"/>
          <p:cNvSpPr/>
          <p:nvPr/>
        </p:nvSpPr>
        <p:spPr>
          <a:xfrm>
            <a:off x="-1682280" y="2838600"/>
            <a:ext cx="3155760" cy="3155760"/>
          </a:xfrm>
          <a:prstGeom prst="ellipse">
            <a:avLst/>
          </a:prstGeom>
          <a:solidFill>
            <a:srgbClr val="FFFFFF">
              <a:alpha val="14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679" name="Google Shape;272;p36"/>
          <p:cNvSpPr/>
          <p:nvPr/>
        </p:nvSpPr>
        <p:spPr>
          <a:xfrm>
            <a:off x="6563880" y="2752920"/>
            <a:ext cx="3605400" cy="3605400"/>
          </a:xfrm>
          <a:prstGeom prst="ellipse">
            <a:avLst/>
          </a:prstGeom>
          <a:solidFill>
            <a:srgbClr val="6CC3DA">
              <a:alpha val="18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pic>
        <p:nvPicPr>
          <p:cNvPr id="680" name="Picture 7"/>
          <p:cNvPicPr/>
          <p:nvPr/>
        </p:nvPicPr>
        <p:blipFill>
          <a:blip r:embed="rId2"/>
          <a:stretch/>
        </p:blipFill>
        <p:spPr>
          <a:xfrm>
            <a:off x="8044200" y="121680"/>
            <a:ext cx="1147320" cy="469440"/>
          </a:xfrm>
          <a:prstGeom prst="rect">
            <a:avLst/>
          </a:prstGeom>
          <a:ln w="0">
            <a:noFill/>
          </a:ln>
        </p:spPr>
      </p:pic>
      <p:pic>
        <p:nvPicPr>
          <p:cNvPr id="681" name="Picture 8" descr="Text&#10;&#10;Description automatically generated with medium confidence"/>
          <p:cNvPicPr/>
          <p:nvPr/>
        </p:nvPicPr>
        <p:blipFill>
          <a:blip r:embed="rId3"/>
          <a:stretch/>
        </p:blipFill>
        <p:spPr>
          <a:xfrm>
            <a:off x="123480" y="4797000"/>
            <a:ext cx="971280" cy="203040"/>
          </a:xfrm>
          <a:prstGeom prst="rect">
            <a:avLst/>
          </a:prstGeom>
          <a:ln w="0">
            <a:noFill/>
          </a:ln>
        </p:spPr>
      </p:pic>
      <p:sp>
        <p:nvSpPr>
          <p:cNvPr id="682" name="PlaceHolder 1"/>
          <p:cNvSpPr>
            <a:spLocks noGrp="1"/>
          </p:cNvSpPr>
          <p:nvPr>
            <p:ph type="title"/>
          </p:nvPr>
        </p:nvSpPr>
        <p:spPr>
          <a:xfrm>
            <a:off x="2494440" y="867600"/>
            <a:ext cx="4358520" cy="2263320"/>
          </a:xfrm>
          <a:prstGeom prst="rect">
            <a:avLst/>
          </a:prstGeom>
          <a:noFill/>
          <a:ln w="0">
            <a:noFill/>
          </a:ln>
        </p:spPr>
        <p:txBody>
          <a:bodyPr lIns="90000" tIns="91440" rIns="90000" bIns="91440" anchor="b">
            <a:noAutofit/>
          </a:bodyPr>
          <a:lstStyle/>
          <a:p>
            <a:pPr indent="0">
              <a:lnSpc>
                <a:spcPct val="100000"/>
              </a:lnSpc>
              <a:buNone/>
              <a:tabLst>
                <a:tab pos="0" algn="l"/>
              </a:tabLst>
            </a:pPr>
            <a:r>
              <a:rPr lang="pl-PL" sz="3200" b="1" strike="noStrike" spc="-1">
                <a:solidFill>
                  <a:srgbClr val="EE118A"/>
                </a:solidFill>
                <a:latin typeface="Barlow Condensed"/>
                <a:ea typeface="Barlow Condensed"/>
              </a:rPr>
              <a:t>ĆWICZENIE 1 – ECOMAP </a:t>
            </a:r>
            <a:endParaRPr lang="pl-PL" sz="3200" b="0" strike="noStrike" spc="-1">
              <a:solidFill>
                <a:srgbClr val="000000"/>
              </a:solidFill>
              <a:latin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E95FA"/>
        </a:solidFill>
        <a:effectLst/>
      </p:bgPr>
    </p:bg>
    <p:spTree>
      <p:nvGrpSpPr>
        <p:cNvPr id="1" name=""/>
        <p:cNvGrpSpPr/>
        <p:nvPr/>
      </p:nvGrpSpPr>
      <p:grpSpPr>
        <a:xfrm>
          <a:off x="0" y="0"/>
          <a:ext cx="0" cy="0"/>
          <a:chOff x="0" y="0"/>
          <a:chExt cx="0" cy="0"/>
        </a:xfrm>
      </p:grpSpPr>
      <p:sp>
        <p:nvSpPr>
          <p:cNvPr id="683" name="PlaceHolder 1"/>
          <p:cNvSpPr>
            <a:spLocks noGrp="1"/>
          </p:cNvSpPr>
          <p:nvPr>
            <p:ph type="title"/>
          </p:nvPr>
        </p:nvSpPr>
        <p:spPr>
          <a:xfrm>
            <a:off x="1474920" y="1946880"/>
            <a:ext cx="1978200" cy="1273680"/>
          </a:xfrm>
          <a:prstGeom prst="rect">
            <a:avLst/>
          </a:prstGeom>
          <a:noFill/>
          <a:ln w="0">
            <a:noFill/>
          </a:ln>
        </p:spPr>
        <p:txBody>
          <a:bodyPr lIns="90000" tIns="91440" rIns="90000" bIns="91440" anchor="ctr">
            <a:noAutofit/>
          </a:bodyPr>
          <a:lstStyle/>
          <a:p>
            <a:pPr indent="0" algn="r">
              <a:lnSpc>
                <a:spcPct val="100000"/>
              </a:lnSpc>
              <a:buNone/>
              <a:tabLst>
                <a:tab pos="0" algn="l"/>
              </a:tabLst>
            </a:pPr>
            <a:r>
              <a:rPr lang="pl-PL" sz="7200" b="1" strike="noStrike" spc="-1">
                <a:solidFill>
                  <a:srgbClr val="EE118A"/>
                </a:solidFill>
                <a:latin typeface="Barlow Condensed"/>
                <a:ea typeface="Barlow Condensed"/>
              </a:rPr>
              <a:t>02</a:t>
            </a:r>
            <a:endParaRPr lang="pl-PL" sz="7200" b="0" strike="noStrike" spc="-1">
              <a:solidFill>
                <a:srgbClr val="000000"/>
              </a:solidFill>
              <a:latin typeface="Arial"/>
            </a:endParaRPr>
          </a:p>
        </p:txBody>
      </p:sp>
      <p:sp>
        <p:nvSpPr>
          <p:cNvPr id="684" name="Google Shape;270;p36"/>
          <p:cNvSpPr/>
          <p:nvPr/>
        </p:nvSpPr>
        <p:spPr>
          <a:xfrm>
            <a:off x="7278120" y="458640"/>
            <a:ext cx="4380840" cy="438084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685" name="Google Shape;271;p36"/>
          <p:cNvSpPr/>
          <p:nvPr/>
        </p:nvSpPr>
        <p:spPr>
          <a:xfrm>
            <a:off x="-1682280" y="2838600"/>
            <a:ext cx="3155760" cy="3155760"/>
          </a:xfrm>
          <a:prstGeom prst="ellipse">
            <a:avLst/>
          </a:prstGeom>
          <a:solidFill>
            <a:srgbClr val="FFFFFF">
              <a:alpha val="14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686" name="Google Shape;272;p36"/>
          <p:cNvSpPr/>
          <p:nvPr/>
        </p:nvSpPr>
        <p:spPr>
          <a:xfrm>
            <a:off x="6563880" y="2752920"/>
            <a:ext cx="3605400" cy="3605400"/>
          </a:xfrm>
          <a:prstGeom prst="ellipse">
            <a:avLst/>
          </a:prstGeom>
          <a:solidFill>
            <a:srgbClr val="6CC3DA">
              <a:alpha val="18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687" name="PlaceHolder 2"/>
          <p:cNvSpPr>
            <a:spLocks noGrp="1"/>
          </p:cNvSpPr>
          <p:nvPr>
            <p:ph type="subTitle"/>
          </p:nvPr>
        </p:nvSpPr>
        <p:spPr>
          <a:xfrm>
            <a:off x="3684600" y="2567160"/>
            <a:ext cx="2878200" cy="1485000"/>
          </a:xfrm>
          <a:prstGeom prst="rect">
            <a:avLst/>
          </a:prstGeom>
          <a:noFill/>
          <a:ln w="0">
            <a:noFill/>
          </a:ln>
        </p:spPr>
        <p:txBody>
          <a:bodyPr lIns="0" tIns="91440" rIns="0" bIns="91440" anchor="t">
            <a:noAutofit/>
          </a:bodyPr>
          <a:lstStyle/>
          <a:p>
            <a:pPr>
              <a:lnSpc>
                <a:spcPct val="100000"/>
              </a:lnSpc>
              <a:tabLst>
                <a:tab pos="0" algn="l"/>
              </a:tabLst>
            </a:pPr>
            <a:r>
              <a:rPr lang="pl-PL" sz="1400" b="0" strike="noStrike" spc="-1">
                <a:solidFill>
                  <a:schemeClr val="lt1"/>
                </a:solidFill>
                <a:latin typeface="Libre Franklin"/>
                <a:ea typeface="Libre Franklin"/>
              </a:rPr>
              <a:t>W tej części poznasz:</a:t>
            </a:r>
            <a:endParaRPr lang="pl-PL" sz="1400" b="0" strike="noStrike" spc="-1">
              <a:solidFill>
                <a:srgbClr val="000000"/>
              </a:solidFill>
              <a:latin typeface="Arial"/>
            </a:endParaRPr>
          </a:p>
          <a:p>
            <a:pPr marL="216000" indent="-216000">
              <a:lnSpc>
                <a:spcPct val="100000"/>
              </a:lnSpc>
              <a:buClr>
                <a:srgbClr val="FFFFFF"/>
              </a:buClr>
              <a:buFont typeface="Wingdings" charset="2"/>
              <a:buChar char=""/>
              <a:tabLst>
                <a:tab pos="0" algn="l"/>
              </a:tabLst>
            </a:pPr>
            <a:r>
              <a:rPr lang="pl-PL" sz="1400" b="0" strike="noStrike" spc="-1">
                <a:solidFill>
                  <a:schemeClr val="lt1"/>
                </a:solidFill>
                <a:latin typeface="Libre Franklin"/>
                <a:ea typeface="Libre Franklin"/>
              </a:rPr>
              <a:t>Czynniki ryzyka.</a:t>
            </a:r>
            <a:endParaRPr lang="pl-PL" sz="1400" b="0" strike="noStrike" spc="-1">
              <a:solidFill>
                <a:srgbClr val="000000"/>
              </a:solidFill>
              <a:latin typeface="Arial"/>
            </a:endParaRPr>
          </a:p>
          <a:p>
            <a:pPr marL="216000" indent="-216000">
              <a:lnSpc>
                <a:spcPct val="100000"/>
              </a:lnSpc>
              <a:buClr>
                <a:srgbClr val="FFFFFF"/>
              </a:buClr>
              <a:buFont typeface="Wingdings" charset="2"/>
              <a:buChar char=""/>
              <a:tabLst>
                <a:tab pos="0" algn="l"/>
              </a:tabLst>
            </a:pPr>
            <a:r>
              <a:rPr lang="pl-PL" sz="1400" b="0" strike="noStrike" spc="-1">
                <a:solidFill>
                  <a:schemeClr val="lt1"/>
                </a:solidFill>
                <a:latin typeface="Libre Franklin"/>
                <a:ea typeface="Libre Franklin"/>
              </a:rPr>
              <a:t>Skutki zdrowotne i społeczne przemocy w rodzinie.</a:t>
            </a:r>
            <a:endParaRPr lang="pl-PL" sz="1400" b="0" strike="noStrike" spc="-1">
              <a:solidFill>
                <a:srgbClr val="000000"/>
              </a:solidFill>
              <a:latin typeface="Arial"/>
            </a:endParaRPr>
          </a:p>
          <a:p>
            <a:pPr>
              <a:lnSpc>
                <a:spcPct val="100000"/>
              </a:lnSpc>
              <a:tabLst>
                <a:tab pos="0" algn="l"/>
              </a:tabLst>
            </a:pPr>
            <a:endParaRPr lang="pl-PL" sz="1400" b="0" strike="noStrike" spc="-1">
              <a:solidFill>
                <a:srgbClr val="000000"/>
              </a:solidFill>
              <a:latin typeface="Arial"/>
            </a:endParaRPr>
          </a:p>
          <a:p>
            <a:pPr>
              <a:lnSpc>
                <a:spcPct val="100000"/>
              </a:lnSpc>
              <a:tabLst>
                <a:tab pos="0" algn="l"/>
              </a:tabLst>
            </a:pPr>
            <a:endParaRPr lang="pl-PL" sz="1400" b="0" strike="noStrike" spc="-1">
              <a:solidFill>
                <a:srgbClr val="000000"/>
              </a:solidFill>
              <a:latin typeface="Arial"/>
            </a:endParaRPr>
          </a:p>
          <a:p>
            <a:pPr>
              <a:lnSpc>
                <a:spcPct val="100000"/>
              </a:lnSpc>
              <a:tabLst>
                <a:tab pos="0" algn="l"/>
              </a:tabLst>
            </a:pPr>
            <a:endParaRPr lang="pl-PL" sz="1400" b="0" strike="noStrike" spc="-1">
              <a:solidFill>
                <a:srgbClr val="000000"/>
              </a:solidFill>
              <a:latin typeface="Arial"/>
            </a:endParaRPr>
          </a:p>
        </p:txBody>
      </p:sp>
      <p:sp>
        <p:nvSpPr>
          <p:cNvPr id="688" name="PlaceHolder 3"/>
          <p:cNvSpPr>
            <a:spLocks noGrp="1"/>
          </p:cNvSpPr>
          <p:nvPr>
            <p:ph type="title"/>
          </p:nvPr>
        </p:nvSpPr>
        <p:spPr>
          <a:xfrm>
            <a:off x="3684600" y="668880"/>
            <a:ext cx="3592440" cy="1897200"/>
          </a:xfrm>
          <a:prstGeom prst="rect">
            <a:avLst/>
          </a:prstGeom>
          <a:noFill/>
          <a:ln w="0">
            <a:noFill/>
          </a:ln>
        </p:spPr>
        <p:txBody>
          <a:bodyPr lIns="90000" tIns="91440" rIns="90000" bIns="91440" anchor="b">
            <a:noAutofit/>
          </a:bodyPr>
          <a:lstStyle/>
          <a:p>
            <a:pPr indent="0">
              <a:lnSpc>
                <a:spcPct val="100000"/>
              </a:lnSpc>
              <a:buNone/>
              <a:tabLst>
                <a:tab pos="0" algn="l"/>
              </a:tabLst>
            </a:pPr>
            <a:r>
              <a:rPr lang="pl-PL" sz="3600" b="1" strike="noStrike" spc="-1">
                <a:solidFill>
                  <a:srgbClr val="EE118A"/>
                </a:solidFill>
                <a:latin typeface="Barlow Condensed"/>
                <a:ea typeface="Barlow Condensed"/>
              </a:rPr>
              <a:t>KLUCZOWE CZYNNIKI</a:t>
            </a:r>
            <a:endParaRPr lang="pl-PL" sz="3600" b="0" strike="noStrike" spc="-1">
              <a:solidFill>
                <a:srgbClr val="000000"/>
              </a:solidFill>
              <a:latin typeface="Arial"/>
            </a:endParaRPr>
          </a:p>
        </p:txBody>
      </p:sp>
      <p:pic>
        <p:nvPicPr>
          <p:cNvPr id="689" name="Picture 7"/>
          <p:cNvPicPr/>
          <p:nvPr/>
        </p:nvPicPr>
        <p:blipFill>
          <a:blip r:embed="rId2"/>
          <a:stretch/>
        </p:blipFill>
        <p:spPr>
          <a:xfrm>
            <a:off x="8044200" y="121680"/>
            <a:ext cx="1147320" cy="469440"/>
          </a:xfrm>
          <a:prstGeom prst="rect">
            <a:avLst/>
          </a:prstGeom>
          <a:ln w="0">
            <a:noFill/>
          </a:ln>
        </p:spPr>
      </p:pic>
      <p:pic>
        <p:nvPicPr>
          <p:cNvPr id="690" name="Picture 8" descr="Text&#10;&#10;Description automatically generated with medium confidence"/>
          <p:cNvPicPr/>
          <p:nvPr/>
        </p:nvPicPr>
        <p:blipFill>
          <a:blip r:embed="rId3"/>
          <a:stretch/>
        </p:blipFill>
        <p:spPr>
          <a:xfrm>
            <a:off x="123480" y="4797000"/>
            <a:ext cx="971280" cy="203040"/>
          </a:xfrm>
          <a:prstGeom prst="rect">
            <a:avLst/>
          </a:prstGeom>
          <a:ln w="0">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38E00"/>
        </a:solidFill>
        <a:effectLst/>
      </p:bgPr>
    </p:bg>
    <p:spTree>
      <p:nvGrpSpPr>
        <p:cNvPr id="1" name=""/>
        <p:cNvGrpSpPr/>
        <p:nvPr/>
      </p:nvGrpSpPr>
      <p:grpSpPr>
        <a:xfrm>
          <a:off x="0" y="0"/>
          <a:ext cx="0" cy="0"/>
          <a:chOff x="0" y="0"/>
          <a:chExt cx="0" cy="0"/>
        </a:xfrm>
      </p:grpSpPr>
      <p:sp>
        <p:nvSpPr>
          <p:cNvPr id="691" name="PlaceHolder 1"/>
          <p:cNvSpPr>
            <a:spLocks noGrp="1"/>
          </p:cNvSpPr>
          <p:nvPr>
            <p:ph type="title"/>
          </p:nvPr>
        </p:nvSpPr>
        <p:spPr>
          <a:xfrm>
            <a:off x="804240" y="431280"/>
            <a:ext cx="6395760" cy="655200"/>
          </a:xfrm>
          <a:prstGeom prst="rect">
            <a:avLst/>
          </a:prstGeom>
          <a:noFill/>
          <a:ln w="0">
            <a:noFill/>
          </a:ln>
        </p:spPr>
        <p:txBody>
          <a:bodyPr lIns="90000" tIns="91440" rIns="90000" bIns="91440" anchor="t">
            <a:noAutofit/>
          </a:bodyPr>
          <a:lstStyle/>
          <a:p>
            <a:pPr indent="0">
              <a:lnSpc>
                <a:spcPct val="100000"/>
              </a:lnSpc>
              <a:buNone/>
              <a:tabLst>
                <a:tab pos="0" algn="l"/>
              </a:tabLst>
            </a:pPr>
            <a:r>
              <a:rPr lang="pl-PL" sz="3200" b="1" strike="noStrike" spc="-1">
                <a:solidFill>
                  <a:srgbClr val="211A57"/>
                </a:solidFill>
                <a:latin typeface="Barlow Condensed"/>
                <a:ea typeface="Barlow Condensed"/>
              </a:rPr>
              <a:t>Czynniki ryzyka u dziecka</a:t>
            </a:r>
            <a:br>
              <a:rPr sz="3200"/>
            </a:br>
            <a:endParaRPr lang="pl-PL" sz="3200" b="0" strike="noStrike" spc="-1">
              <a:solidFill>
                <a:srgbClr val="000000"/>
              </a:solidFill>
              <a:latin typeface="Arial"/>
            </a:endParaRPr>
          </a:p>
        </p:txBody>
      </p:sp>
      <p:pic>
        <p:nvPicPr>
          <p:cNvPr id="692" name="Picture 9"/>
          <p:cNvPicPr/>
          <p:nvPr/>
        </p:nvPicPr>
        <p:blipFill>
          <a:blip r:embed="rId2"/>
          <a:stretch/>
        </p:blipFill>
        <p:spPr>
          <a:xfrm>
            <a:off x="8044200" y="121680"/>
            <a:ext cx="1147320" cy="469440"/>
          </a:xfrm>
          <a:prstGeom prst="rect">
            <a:avLst/>
          </a:prstGeom>
          <a:ln w="0">
            <a:noFill/>
          </a:ln>
        </p:spPr>
      </p:pic>
      <p:pic>
        <p:nvPicPr>
          <p:cNvPr id="693" name="Picture 10" descr="Text&#10;&#10;Description automatically generated with medium confidence"/>
          <p:cNvPicPr/>
          <p:nvPr/>
        </p:nvPicPr>
        <p:blipFill>
          <a:blip r:embed="rId3"/>
          <a:stretch/>
        </p:blipFill>
        <p:spPr>
          <a:xfrm>
            <a:off x="123480" y="4797000"/>
            <a:ext cx="971280" cy="203040"/>
          </a:xfrm>
          <a:prstGeom prst="rect">
            <a:avLst/>
          </a:prstGeom>
          <a:ln w="0">
            <a:noFill/>
          </a:ln>
        </p:spPr>
      </p:pic>
      <p:sp>
        <p:nvSpPr>
          <p:cNvPr id="694" name="PlaceHolder 2"/>
          <p:cNvSpPr>
            <a:spLocks noGrp="1"/>
          </p:cNvSpPr>
          <p:nvPr>
            <p:ph type="subTitle"/>
          </p:nvPr>
        </p:nvSpPr>
        <p:spPr>
          <a:xfrm>
            <a:off x="2072520" y="1034640"/>
            <a:ext cx="6747480" cy="3760920"/>
          </a:xfrm>
          <a:prstGeom prst="rect">
            <a:avLst/>
          </a:prstGeom>
          <a:noFill/>
          <a:ln w="0">
            <a:noFill/>
          </a:ln>
        </p:spPr>
        <p:txBody>
          <a:bodyPr lIns="0" tIns="91440" rIns="0" bIns="91440" anchor="t">
            <a:noAutofit/>
          </a:bodyPr>
          <a:lstStyle/>
          <a:p>
            <a:pPr marL="486360" indent="-364680">
              <a:lnSpc>
                <a:spcPct val="100000"/>
              </a:lnSpc>
              <a:tabLst>
                <a:tab pos="0" algn="l"/>
              </a:tabLst>
            </a:pPr>
            <a:r>
              <a:rPr lang="pl-PL" sz="1600" b="1" strike="noStrike" spc="-1">
                <a:solidFill>
                  <a:srgbClr val="211A57"/>
                </a:solidFill>
                <a:latin typeface="Barlow Condensed"/>
                <a:ea typeface="Libre Franklin"/>
              </a:rPr>
              <a:t>Sytuacja rodzinna</a:t>
            </a:r>
            <a:endParaRPr lang="pl-PL" sz="1600" b="0" strike="noStrike" spc="-1">
              <a:solidFill>
                <a:srgbClr val="000000"/>
              </a:solidFill>
              <a:latin typeface="Arial"/>
            </a:endParaRPr>
          </a:p>
          <a:p>
            <a:pPr marL="486360" indent="-364680">
              <a:lnSpc>
                <a:spcPct val="100000"/>
              </a:lnSpc>
              <a:buClr>
                <a:srgbClr val="002060"/>
              </a:buClr>
              <a:buFont typeface="Wingdings" charset="2"/>
              <a:buChar char=""/>
              <a:tabLst>
                <a:tab pos="0" algn="l"/>
              </a:tabLst>
            </a:pPr>
            <a:r>
              <a:rPr lang="pl-PL" sz="1600" b="0" strike="noStrike" spc="-1">
                <a:solidFill>
                  <a:schemeClr val="lt1"/>
                </a:solidFill>
                <a:latin typeface="Libre Franklin"/>
                <a:ea typeface="Libre Franklin"/>
              </a:rPr>
              <a:t>Życie w rodzinie, w której występuje przemoc domowa </a:t>
            </a:r>
            <a:endParaRPr lang="pl-PL" sz="1600" b="0" strike="noStrike" spc="-1">
              <a:solidFill>
                <a:srgbClr val="000000"/>
              </a:solidFill>
              <a:latin typeface="Arial"/>
            </a:endParaRPr>
          </a:p>
          <a:p>
            <a:pPr marL="486360" indent="-364680">
              <a:lnSpc>
                <a:spcPct val="100000"/>
              </a:lnSpc>
              <a:buClr>
                <a:srgbClr val="002060"/>
              </a:buClr>
              <a:buFont typeface="Wingdings" charset="2"/>
              <a:buChar char=""/>
              <a:tabLst>
                <a:tab pos="0" algn="l"/>
              </a:tabLst>
            </a:pPr>
            <a:r>
              <a:rPr lang="pl-PL" sz="1600" b="0" strike="noStrike" spc="-1">
                <a:solidFill>
                  <a:schemeClr val="lt1"/>
                </a:solidFill>
                <a:latin typeface="Libre Franklin"/>
                <a:ea typeface="Libre Franklin"/>
              </a:rPr>
              <a:t>Problemy ze zdrowiem psychicznym oraz używanie narkotyków i/lub alkoholu</a:t>
            </a:r>
            <a:endParaRPr lang="pl-PL" sz="1600" b="0" strike="noStrike" spc="-1">
              <a:solidFill>
                <a:srgbClr val="000000"/>
              </a:solidFill>
              <a:latin typeface="Arial"/>
            </a:endParaRPr>
          </a:p>
          <a:p>
            <a:pPr marL="486360" indent="-364680">
              <a:lnSpc>
                <a:spcPct val="100000"/>
              </a:lnSpc>
              <a:buClr>
                <a:srgbClr val="002060"/>
              </a:buClr>
              <a:buFont typeface="Wingdings" charset="2"/>
              <a:buChar char=""/>
              <a:tabLst>
                <a:tab pos="0" algn="l"/>
              </a:tabLst>
            </a:pPr>
            <a:r>
              <a:rPr lang="pl-PL" sz="1600" b="0" strike="noStrike" spc="-1">
                <a:solidFill>
                  <a:schemeClr val="lt1"/>
                </a:solidFill>
                <a:latin typeface="Libre Franklin"/>
                <a:ea typeface="Libre Franklin"/>
              </a:rPr>
              <a:t>Brak umiejętności wychowawczych rodziców</a:t>
            </a:r>
            <a:endParaRPr lang="pl-PL" sz="1600" b="0" strike="noStrike" spc="-1">
              <a:solidFill>
                <a:srgbClr val="000000"/>
              </a:solidFill>
              <a:latin typeface="Arial"/>
            </a:endParaRPr>
          </a:p>
          <a:p>
            <a:pPr marL="486360" indent="-364680">
              <a:lnSpc>
                <a:spcPct val="100000"/>
              </a:lnSpc>
              <a:buClr>
                <a:srgbClr val="002060"/>
              </a:buClr>
              <a:buFont typeface="Wingdings" charset="2"/>
              <a:buChar char=""/>
              <a:tabLst>
                <a:tab pos="0" algn="l"/>
              </a:tabLst>
            </a:pPr>
            <a:r>
              <a:rPr lang="pl-PL" sz="1600" b="0" strike="noStrike" spc="-1">
                <a:solidFill>
                  <a:schemeClr val="lt1"/>
                </a:solidFill>
                <a:latin typeface="Libre Franklin"/>
                <a:ea typeface="Libre Franklin"/>
              </a:rPr>
              <a:t>Młodzi, słabo wykształceni o niskich dochodach, samotni rodzice, rodziny wielodzietne</a:t>
            </a:r>
            <a:endParaRPr lang="pl-PL" sz="1600" b="0" strike="noStrike" spc="-1">
              <a:solidFill>
                <a:srgbClr val="000000"/>
              </a:solidFill>
              <a:latin typeface="Arial"/>
            </a:endParaRPr>
          </a:p>
          <a:p>
            <a:pPr marL="486360" indent="-364680">
              <a:lnSpc>
                <a:spcPct val="100000"/>
              </a:lnSpc>
              <a:buClr>
                <a:srgbClr val="002060"/>
              </a:buClr>
              <a:buFont typeface="Wingdings" charset="2"/>
              <a:buChar char=""/>
              <a:tabLst>
                <a:tab pos="0" algn="l"/>
              </a:tabLst>
            </a:pPr>
            <a:r>
              <a:rPr lang="pl-PL" sz="1600" b="0" strike="noStrike" spc="-1">
                <a:solidFill>
                  <a:schemeClr val="lt1"/>
                </a:solidFill>
                <a:latin typeface="Libre Franklin"/>
                <a:ea typeface="Libre Franklin"/>
              </a:rPr>
              <a:t>Osoby w niekorzystnej sytuacji społecznej lub odizolowane</a:t>
            </a:r>
            <a:endParaRPr lang="pl-PL" sz="1600" b="0" strike="noStrike" spc="-1">
              <a:solidFill>
                <a:srgbClr val="000000"/>
              </a:solidFill>
              <a:latin typeface="Arial"/>
            </a:endParaRPr>
          </a:p>
          <a:p>
            <a:pPr marL="486360" indent="-364680">
              <a:lnSpc>
                <a:spcPct val="100000"/>
              </a:lnSpc>
              <a:buClr>
                <a:srgbClr val="002060"/>
              </a:buClr>
              <a:buFont typeface="Wingdings" charset="2"/>
              <a:buChar char=""/>
              <a:tabLst>
                <a:tab pos="0" algn="l"/>
              </a:tabLst>
            </a:pPr>
            <a:r>
              <a:rPr lang="pl-PL" sz="1600" b="0" strike="noStrike" spc="-1">
                <a:solidFill>
                  <a:schemeClr val="lt1"/>
                </a:solidFill>
                <a:latin typeface="Libre Franklin"/>
                <a:ea typeface="Libre Franklin"/>
              </a:rPr>
              <a:t>Historia znęcania się nad rodzicami </a:t>
            </a:r>
            <a:endParaRPr lang="pl-PL" sz="1600" b="0" strike="noStrike" spc="-1">
              <a:solidFill>
                <a:srgbClr val="000000"/>
              </a:solidFill>
              <a:latin typeface="Arial"/>
            </a:endParaRPr>
          </a:p>
          <a:p>
            <a:pPr marL="486360" indent="-364680">
              <a:lnSpc>
                <a:spcPct val="100000"/>
              </a:lnSpc>
              <a:buClr>
                <a:srgbClr val="002060"/>
              </a:buClr>
              <a:buFont typeface="Wingdings" charset="2"/>
              <a:buChar char=""/>
              <a:tabLst>
                <a:tab pos="0" algn="l"/>
              </a:tabLst>
            </a:pPr>
            <a:r>
              <a:rPr lang="pl-PL" sz="1600" b="0" strike="noStrike" spc="-1">
                <a:solidFill>
                  <a:schemeClr val="lt1"/>
                </a:solidFill>
                <a:latin typeface="Libre Franklin"/>
                <a:ea typeface="Libre Franklin"/>
              </a:rPr>
              <a:t>Zarówno mężczyźni, jak i kobiety wykorzystują dzieci. </a:t>
            </a:r>
            <a:endParaRPr lang="pl-PL" sz="1600" b="0" strike="noStrike" spc="-1">
              <a:solidFill>
                <a:srgbClr val="000000"/>
              </a:solidFill>
              <a:latin typeface="Arial"/>
            </a:endParaRPr>
          </a:p>
          <a:p>
            <a:pPr marL="486360" indent="-364680">
              <a:lnSpc>
                <a:spcPct val="100000"/>
              </a:lnSpc>
              <a:tabLst>
                <a:tab pos="0" algn="l"/>
              </a:tabLst>
            </a:pPr>
            <a:endParaRPr lang="pl-PL" sz="2000" b="0" strike="noStrike" spc="-1">
              <a:solidFill>
                <a:srgbClr val="000000"/>
              </a:solidFill>
              <a:latin typeface="Arial"/>
            </a:endParaRPr>
          </a:p>
          <a:p>
            <a:pPr marL="486360" indent="-364680">
              <a:lnSpc>
                <a:spcPct val="100000"/>
              </a:lnSpc>
              <a:tabLst>
                <a:tab pos="0" algn="l"/>
              </a:tabLst>
            </a:pPr>
            <a:r>
              <a:rPr lang="pl-PL" sz="1600" b="1" strike="noStrike" spc="-1">
                <a:solidFill>
                  <a:srgbClr val="211A57"/>
                </a:solidFill>
                <a:latin typeface="Barlow Condensed"/>
                <a:ea typeface="Libre Franklin"/>
              </a:rPr>
              <a:t>Społeczne </a:t>
            </a:r>
            <a:endParaRPr lang="pl-PL" sz="1600" b="0" strike="noStrike" spc="-1">
              <a:solidFill>
                <a:srgbClr val="000000"/>
              </a:solidFill>
              <a:latin typeface="Arial"/>
            </a:endParaRPr>
          </a:p>
          <a:p>
            <a:pPr marL="486360" indent="-364680">
              <a:lnSpc>
                <a:spcPct val="100000"/>
              </a:lnSpc>
              <a:buClr>
                <a:srgbClr val="002060"/>
              </a:buClr>
              <a:buFont typeface="Wingdings" charset="2"/>
              <a:buChar char=""/>
              <a:tabLst>
                <a:tab pos="0" algn="l"/>
              </a:tabLst>
            </a:pPr>
            <a:r>
              <a:rPr lang="pl-PL" sz="1600" b="0" strike="noStrike" spc="-1">
                <a:solidFill>
                  <a:schemeClr val="lt1"/>
                </a:solidFill>
                <a:latin typeface="Libre Franklin"/>
                <a:ea typeface="Libre Franklin"/>
              </a:rPr>
              <a:t>Wysoki poziom przemocy w społeczności </a:t>
            </a:r>
            <a:endParaRPr lang="pl-PL" sz="1600" b="0" strike="noStrike" spc="-1">
              <a:solidFill>
                <a:srgbClr val="000000"/>
              </a:solidFill>
              <a:latin typeface="Arial"/>
            </a:endParaRPr>
          </a:p>
          <a:p>
            <a:pPr marL="486360" indent="-364680">
              <a:lnSpc>
                <a:spcPct val="100000"/>
              </a:lnSpc>
              <a:buClr>
                <a:srgbClr val="002060"/>
              </a:buClr>
              <a:buFont typeface="Wingdings" charset="2"/>
              <a:buChar char=""/>
              <a:tabLst>
                <a:tab pos="0" algn="l"/>
              </a:tabLst>
            </a:pPr>
            <a:r>
              <a:rPr lang="pl-PL" sz="1600" b="0" strike="noStrike" spc="-1">
                <a:solidFill>
                  <a:schemeClr val="lt1"/>
                </a:solidFill>
                <a:latin typeface="Libre Franklin"/>
                <a:ea typeface="Libre Franklin"/>
              </a:rPr>
              <a:t>Niekorzystna sytuacja społeczna, ekonomiczna itd.. w sąsiedztwie </a:t>
            </a:r>
            <a:endParaRPr lang="pl-PL" sz="1600" b="0" strike="noStrike" spc="-1">
              <a:solidFill>
                <a:srgbClr val="000000"/>
              </a:solidFill>
              <a:latin typeface="Arial"/>
            </a:endParaRPr>
          </a:p>
          <a:p>
            <a:pPr marL="486360" indent="-364680">
              <a:lnSpc>
                <a:spcPct val="100000"/>
              </a:lnSpc>
              <a:buClr>
                <a:srgbClr val="002060"/>
              </a:buClr>
              <a:buFont typeface="Wingdings" charset="2"/>
              <a:buChar char=""/>
              <a:tabLst>
                <a:tab pos="0" algn="l"/>
              </a:tabLst>
            </a:pPr>
            <a:r>
              <a:rPr lang="pl-PL" sz="1600" b="0" strike="noStrike" spc="-1">
                <a:solidFill>
                  <a:schemeClr val="lt1"/>
                </a:solidFill>
                <a:latin typeface="Libre Franklin"/>
                <a:ea typeface="Libre Franklin"/>
              </a:rPr>
              <a:t>Przemoc może wystąpić również w stabilnych, zamożnych gospodarstwach domowych bez widocznych problemów.</a:t>
            </a:r>
            <a:endParaRPr lang="pl-PL" sz="1600" b="0" strike="noStrike" spc="-1">
              <a:solidFill>
                <a:srgbClr val="000000"/>
              </a:solidFill>
              <a:latin typeface="Arial"/>
            </a:endParaRPr>
          </a:p>
        </p:txBody>
      </p:sp>
      <p:pic>
        <p:nvPicPr>
          <p:cNvPr id="695" name="Gráfico 12" descr="Criança com um balão com preenchimento sólido"/>
          <p:cNvPicPr/>
          <p:nvPr/>
        </p:nvPicPr>
        <p:blipFill>
          <a:blip r:embed="rId4"/>
          <a:stretch/>
        </p:blipFill>
        <p:spPr>
          <a:xfrm>
            <a:off x="508320" y="1971720"/>
            <a:ext cx="1432440" cy="1432440"/>
          </a:xfrm>
          <a:prstGeom prst="rect">
            <a:avLst/>
          </a:prstGeom>
          <a:ln w="0">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E118A"/>
        </a:solidFill>
        <a:effectLst/>
      </p:bgPr>
    </p:bg>
    <p:spTree>
      <p:nvGrpSpPr>
        <p:cNvPr id="1" name=""/>
        <p:cNvGrpSpPr/>
        <p:nvPr/>
      </p:nvGrpSpPr>
      <p:grpSpPr>
        <a:xfrm>
          <a:off x="0" y="0"/>
          <a:ext cx="0" cy="0"/>
          <a:chOff x="0" y="0"/>
          <a:chExt cx="0" cy="0"/>
        </a:xfrm>
      </p:grpSpPr>
      <p:sp>
        <p:nvSpPr>
          <p:cNvPr id="534" name="PlaceHolder 1"/>
          <p:cNvSpPr>
            <a:spLocks noGrp="1"/>
          </p:cNvSpPr>
          <p:nvPr>
            <p:ph type="title"/>
          </p:nvPr>
        </p:nvSpPr>
        <p:spPr>
          <a:xfrm>
            <a:off x="804240" y="431280"/>
            <a:ext cx="2864160" cy="2287080"/>
          </a:xfrm>
          <a:prstGeom prst="rect">
            <a:avLst/>
          </a:prstGeom>
          <a:noFill/>
          <a:ln w="0">
            <a:noFill/>
          </a:ln>
        </p:spPr>
        <p:txBody>
          <a:bodyPr lIns="90000" tIns="91440" rIns="90000" bIns="91440" anchor="t">
            <a:noAutofit/>
          </a:bodyPr>
          <a:lstStyle/>
          <a:p>
            <a:pPr indent="0">
              <a:lnSpc>
                <a:spcPct val="100000"/>
              </a:lnSpc>
              <a:buNone/>
              <a:tabLst>
                <a:tab pos="0" algn="l"/>
              </a:tabLst>
            </a:pPr>
            <a:r>
              <a:rPr lang="pl-PL" sz="3200" b="1" strike="noStrike" spc="-1">
                <a:solidFill>
                  <a:srgbClr val="1A6EB6"/>
                </a:solidFill>
                <a:latin typeface="Barlow Condensed"/>
                <a:ea typeface="Barlow Condensed"/>
              </a:rPr>
              <a:t>SPIS TREŚCI</a:t>
            </a:r>
            <a:endParaRPr lang="pl-PL" sz="3200" b="0" strike="noStrike" spc="-1">
              <a:solidFill>
                <a:srgbClr val="000000"/>
              </a:solidFill>
              <a:latin typeface="Arial"/>
            </a:endParaRPr>
          </a:p>
        </p:txBody>
      </p:sp>
      <p:sp>
        <p:nvSpPr>
          <p:cNvPr id="535" name="PlaceHolder 2"/>
          <p:cNvSpPr>
            <a:spLocks noGrp="1"/>
          </p:cNvSpPr>
          <p:nvPr>
            <p:ph type="title"/>
          </p:nvPr>
        </p:nvSpPr>
        <p:spPr>
          <a:xfrm>
            <a:off x="5373000" y="906120"/>
            <a:ext cx="3371040" cy="536760"/>
          </a:xfrm>
          <a:prstGeom prst="rect">
            <a:avLst/>
          </a:prstGeom>
          <a:noFill/>
          <a:ln w="0">
            <a:noFill/>
          </a:ln>
        </p:spPr>
        <p:txBody>
          <a:bodyPr lIns="90000" tIns="91440" rIns="90000" bIns="91440" anchor="b">
            <a:noAutofit/>
          </a:bodyPr>
          <a:lstStyle/>
          <a:p>
            <a:pPr indent="0">
              <a:lnSpc>
                <a:spcPct val="100000"/>
              </a:lnSpc>
              <a:buNone/>
              <a:tabLst>
                <a:tab pos="0" algn="l"/>
              </a:tabLst>
            </a:pPr>
            <a:r>
              <a:rPr lang="pl-PL" sz="2000" b="1" strike="noStrike" spc="-1">
                <a:solidFill>
                  <a:srgbClr val="1A6EB6"/>
                </a:solidFill>
                <a:latin typeface="Barlow Condensed"/>
                <a:ea typeface="Barlow Condensed"/>
              </a:rPr>
              <a:t>RODZAJE PRZEMOCY W RODZINACH EUROPEJSKICH</a:t>
            </a:r>
            <a:endParaRPr lang="pl-PL" sz="2000" b="0" strike="noStrike" spc="-1">
              <a:solidFill>
                <a:srgbClr val="000000"/>
              </a:solidFill>
              <a:latin typeface="Arial"/>
            </a:endParaRPr>
          </a:p>
        </p:txBody>
      </p:sp>
      <p:sp>
        <p:nvSpPr>
          <p:cNvPr id="536" name="PlaceHolder 3"/>
          <p:cNvSpPr>
            <a:spLocks noGrp="1"/>
          </p:cNvSpPr>
          <p:nvPr>
            <p:ph type="title"/>
          </p:nvPr>
        </p:nvSpPr>
        <p:spPr>
          <a:xfrm>
            <a:off x="4039920" y="766440"/>
            <a:ext cx="1222560" cy="676440"/>
          </a:xfrm>
          <a:prstGeom prst="rect">
            <a:avLst/>
          </a:prstGeom>
          <a:noFill/>
          <a:ln w="0">
            <a:noFill/>
          </a:ln>
        </p:spPr>
        <p:txBody>
          <a:bodyPr lIns="90000" tIns="91440" rIns="90000" bIns="91440" anchor="b">
            <a:noAutofit/>
          </a:bodyPr>
          <a:lstStyle/>
          <a:p>
            <a:pPr indent="0" algn="r">
              <a:lnSpc>
                <a:spcPct val="100000"/>
              </a:lnSpc>
              <a:buNone/>
              <a:tabLst>
                <a:tab pos="0" algn="l"/>
              </a:tabLst>
            </a:pPr>
            <a:r>
              <a:rPr lang="pl-PL" sz="3600" b="0" strike="noStrike" spc="-1">
                <a:solidFill>
                  <a:srgbClr val="1A6EB6"/>
                </a:solidFill>
                <a:latin typeface="Barlow Condensed ExtraBold"/>
                <a:ea typeface="Barlow Condensed ExtraBold"/>
              </a:rPr>
              <a:t>01</a:t>
            </a:r>
            <a:endParaRPr lang="pl-PL" sz="3600" b="0" strike="noStrike" spc="-1">
              <a:solidFill>
                <a:srgbClr val="000000"/>
              </a:solidFill>
              <a:latin typeface="Arial"/>
            </a:endParaRPr>
          </a:p>
        </p:txBody>
      </p:sp>
      <p:sp>
        <p:nvSpPr>
          <p:cNvPr id="537" name="PlaceHolder 4"/>
          <p:cNvSpPr>
            <a:spLocks noGrp="1"/>
          </p:cNvSpPr>
          <p:nvPr>
            <p:ph type="title"/>
          </p:nvPr>
        </p:nvSpPr>
        <p:spPr>
          <a:xfrm>
            <a:off x="5373000" y="1799640"/>
            <a:ext cx="3371040" cy="536760"/>
          </a:xfrm>
          <a:prstGeom prst="rect">
            <a:avLst/>
          </a:prstGeom>
          <a:noFill/>
          <a:ln w="0">
            <a:noFill/>
          </a:ln>
        </p:spPr>
        <p:txBody>
          <a:bodyPr lIns="90000" tIns="91440" rIns="90000" bIns="91440" anchor="b">
            <a:noAutofit/>
          </a:bodyPr>
          <a:lstStyle/>
          <a:p>
            <a:pPr indent="0">
              <a:lnSpc>
                <a:spcPct val="100000"/>
              </a:lnSpc>
              <a:buNone/>
              <a:tabLst>
                <a:tab pos="0" algn="l"/>
              </a:tabLst>
            </a:pPr>
            <a:r>
              <a:rPr lang="pl-PL" sz="2000" b="1" strike="noStrike" spc="-1">
                <a:solidFill>
                  <a:srgbClr val="1A6EB6"/>
                </a:solidFill>
                <a:latin typeface="Barlow Condensed"/>
                <a:ea typeface="Barlow Condensed"/>
              </a:rPr>
              <a:t>KLUCZOWE CZYNNIKI</a:t>
            </a:r>
            <a:endParaRPr lang="pl-PL" sz="2000" b="0" strike="noStrike" spc="-1">
              <a:solidFill>
                <a:srgbClr val="000000"/>
              </a:solidFill>
              <a:latin typeface="Arial"/>
            </a:endParaRPr>
          </a:p>
        </p:txBody>
      </p:sp>
      <p:sp>
        <p:nvSpPr>
          <p:cNvPr id="538" name="PlaceHolder 5"/>
          <p:cNvSpPr>
            <a:spLocks noGrp="1"/>
          </p:cNvSpPr>
          <p:nvPr>
            <p:ph type="title"/>
          </p:nvPr>
        </p:nvSpPr>
        <p:spPr>
          <a:xfrm>
            <a:off x="4039920" y="1764720"/>
            <a:ext cx="1222560" cy="676440"/>
          </a:xfrm>
          <a:prstGeom prst="rect">
            <a:avLst/>
          </a:prstGeom>
          <a:noFill/>
          <a:ln w="0">
            <a:noFill/>
          </a:ln>
        </p:spPr>
        <p:txBody>
          <a:bodyPr lIns="90000" tIns="91440" rIns="90000" bIns="91440" anchor="b">
            <a:noAutofit/>
          </a:bodyPr>
          <a:lstStyle/>
          <a:p>
            <a:pPr indent="0" algn="r">
              <a:lnSpc>
                <a:spcPct val="100000"/>
              </a:lnSpc>
              <a:buNone/>
              <a:tabLst>
                <a:tab pos="0" algn="l"/>
              </a:tabLst>
            </a:pPr>
            <a:r>
              <a:rPr lang="pl-PL" sz="3600" b="0" strike="noStrike" spc="-1">
                <a:solidFill>
                  <a:srgbClr val="1A6EB6"/>
                </a:solidFill>
                <a:latin typeface="Barlow Condensed ExtraBold"/>
                <a:ea typeface="Barlow Condensed ExtraBold"/>
              </a:rPr>
              <a:t>02</a:t>
            </a:r>
            <a:endParaRPr lang="pl-PL" sz="3600" b="0" strike="noStrike" spc="-1">
              <a:solidFill>
                <a:srgbClr val="000000"/>
              </a:solidFill>
              <a:latin typeface="Arial"/>
            </a:endParaRPr>
          </a:p>
        </p:txBody>
      </p:sp>
      <p:sp>
        <p:nvSpPr>
          <p:cNvPr id="539" name="PlaceHolder 6"/>
          <p:cNvSpPr>
            <a:spLocks noGrp="1"/>
          </p:cNvSpPr>
          <p:nvPr>
            <p:ph type="title"/>
          </p:nvPr>
        </p:nvSpPr>
        <p:spPr>
          <a:xfrm>
            <a:off x="5342040" y="2806200"/>
            <a:ext cx="3706200" cy="536760"/>
          </a:xfrm>
          <a:prstGeom prst="rect">
            <a:avLst/>
          </a:prstGeom>
          <a:noFill/>
          <a:ln w="0">
            <a:noFill/>
          </a:ln>
        </p:spPr>
        <p:txBody>
          <a:bodyPr lIns="90000" tIns="91440" rIns="90000" bIns="91440" anchor="b">
            <a:noAutofit/>
          </a:bodyPr>
          <a:lstStyle/>
          <a:p>
            <a:pPr indent="0">
              <a:lnSpc>
                <a:spcPct val="100000"/>
              </a:lnSpc>
              <a:buNone/>
              <a:tabLst>
                <a:tab pos="0" algn="l"/>
              </a:tabLst>
            </a:pPr>
            <a:r>
              <a:rPr lang="pl-PL" sz="2000" b="1" strike="noStrike" spc="-1">
                <a:solidFill>
                  <a:srgbClr val="1A6EB6"/>
                </a:solidFill>
                <a:latin typeface="Barlow Condensed"/>
                <a:ea typeface="Barlow Condensed"/>
              </a:rPr>
              <a:t>MAPOWANIE</a:t>
            </a:r>
            <a:endParaRPr lang="pl-PL" sz="2000" b="0" strike="noStrike" spc="-1">
              <a:solidFill>
                <a:srgbClr val="000000"/>
              </a:solidFill>
              <a:latin typeface="Arial"/>
            </a:endParaRPr>
          </a:p>
        </p:txBody>
      </p:sp>
      <p:sp>
        <p:nvSpPr>
          <p:cNvPr id="540" name="PlaceHolder 7"/>
          <p:cNvSpPr>
            <a:spLocks noGrp="1"/>
          </p:cNvSpPr>
          <p:nvPr>
            <p:ph type="title"/>
          </p:nvPr>
        </p:nvSpPr>
        <p:spPr>
          <a:xfrm>
            <a:off x="4039920" y="2762640"/>
            <a:ext cx="1222560" cy="676440"/>
          </a:xfrm>
          <a:prstGeom prst="rect">
            <a:avLst/>
          </a:prstGeom>
          <a:noFill/>
          <a:ln w="0">
            <a:noFill/>
          </a:ln>
        </p:spPr>
        <p:txBody>
          <a:bodyPr lIns="90000" tIns="91440" rIns="90000" bIns="91440" anchor="b">
            <a:noAutofit/>
          </a:bodyPr>
          <a:lstStyle/>
          <a:p>
            <a:pPr indent="0" algn="r">
              <a:lnSpc>
                <a:spcPct val="100000"/>
              </a:lnSpc>
              <a:buNone/>
              <a:tabLst>
                <a:tab pos="0" algn="l"/>
              </a:tabLst>
            </a:pPr>
            <a:r>
              <a:rPr lang="pl-PL" sz="3600" b="0" strike="noStrike" spc="-1">
                <a:solidFill>
                  <a:srgbClr val="1A6EB6"/>
                </a:solidFill>
                <a:latin typeface="Barlow Condensed ExtraBold"/>
                <a:ea typeface="Barlow Condensed ExtraBold"/>
              </a:rPr>
              <a:t>03</a:t>
            </a:r>
            <a:endParaRPr lang="pl-PL" sz="3600" b="0" strike="noStrike" spc="-1">
              <a:solidFill>
                <a:srgbClr val="000000"/>
              </a:solidFill>
              <a:latin typeface="Arial"/>
            </a:endParaRPr>
          </a:p>
        </p:txBody>
      </p:sp>
      <p:sp>
        <p:nvSpPr>
          <p:cNvPr id="541" name="PlaceHolder 8"/>
          <p:cNvSpPr>
            <a:spLocks noGrp="1"/>
          </p:cNvSpPr>
          <p:nvPr>
            <p:ph type="title"/>
          </p:nvPr>
        </p:nvSpPr>
        <p:spPr>
          <a:xfrm>
            <a:off x="5373000" y="3790440"/>
            <a:ext cx="3371040" cy="536760"/>
          </a:xfrm>
          <a:prstGeom prst="rect">
            <a:avLst/>
          </a:prstGeom>
          <a:noFill/>
          <a:ln w="0">
            <a:noFill/>
          </a:ln>
        </p:spPr>
        <p:txBody>
          <a:bodyPr lIns="90000" tIns="91440" rIns="90000" bIns="91440" anchor="b">
            <a:noAutofit/>
          </a:bodyPr>
          <a:lstStyle/>
          <a:p>
            <a:pPr indent="0">
              <a:lnSpc>
                <a:spcPct val="100000"/>
              </a:lnSpc>
              <a:buNone/>
              <a:tabLst>
                <a:tab pos="0" algn="l"/>
              </a:tabLst>
            </a:pPr>
            <a:r>
              <a:rPr lang="pl-PL" sz="2000" b="1" strike="noStrike" spc="-1">
                <a:solidFill>
                  <a:srgbClr val="1A6EB6"/>
                </a:solidFill>
                <a:latin typeface="Barlow Condensed"/>
                <a:ea typeface="Barlow Condensed"/>
              </a:rPr>
              <a:t>WNIOSKI</a:t>
            </a:r>
            <a:endParaRPr lang="pl-PL" sz="2000" b="0" strike="noStrike" spc="-1">
              <a:solidFill>
                <a:srgbClr val="000000"/>
              </a:solidFill>
              <a:latin typeface="Arial"/>
            </a:endParaRPr>
          </a:p>
        </p:txBody>
      </p:sp>
      <p:sp>
        <p:nvSpPr>
          <p:cNvPr id="542" name="PlaceHolder 9"/>
          <p:cNvSpPr>
            <a:spLocks noGrp="1"/>
          </p:cNvSpPr>
          <p:nvPr>
            <p:ph type="title"/>
          </p:nvPr>
        </p:nvSpPr>
        <p:spPr>
          <a:xfrm>
            <a:off x="4039920" y="3760560"/>
            <a:ext cx="1222560" cy="676440"/>
          </a:xfrm>
          <a:prstGeom prst="rect">
            <a:avLst/>
          </a:prstGeom>
          <a:noFill/>
          <a:ln w="0">
            <a:noFill/>
          </a:ln>
        </p:spPr>
        <p:txBody>
          <a:bodyPr lIns="90000" tIns="91440" rIns="90000" bIns="91440" anchor="b">
            <a:noAutofit/>
          </a:bodyPr>
          <a:lstStyle/>
          <a:p>
            <a:pPr indent="0" algn="r">
              <a:lnSpc>
                <a:spcPct val="100000"/>
              </a:lnSpc>
              <a:buNone/>
              <a:tabLst>
                <a:tab pos="0" algn="l"/>
              </a:tabLst>
            </a:pPr>
            <a:r>
              <a:rPr lang="pl-PL" sz="3600" b="0" strike="noStrike" spc="-1">
                <a:solidFill>
                  <a:srgbClr val="1A6EB6"/>
                </a:solidFill>
                <a:latin typeface="Barlow Condensed ExtraBold"/>
                <a:ea typeface="Barlow Condensed ExtraBold"/>
              </a:rPr>
              <a:t>04</a:t>
            </a:r>
            <a:endParaRPr lang="pl-PL" sz="3600" b="0" strike="noStrike" spc="-1">
              <a:solidFill>
                <a:srgbClr val="000000"/>
              </a:solidFill>
              <a:latin typeface="Arial"/>
            </a:endParaRPr>
          </a:p>
        </p:txBody>
      </p:sp>
      <p:sp>
        <p:nvSpPr>
          <p:cNvPr id="543" name="Google Shape;239;p33"/>
          <p:cNvSpPr/>
          <p:nvPr/>
        </p:nvSpPr>
        <p:spPr>
          <a:xfrm>
            <a:off x="-240480" y="2548080"/>
            <a:ext cx="3706200" cy="3579480"/>
          </a:xfrm>
          <a:prstGeom prst="ellipse">
            <a:avLst/>
          </a:prstGeom>
          <a:blipFill rotWithShape="0">
            <a:blip r:embed="rId2"/>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pl-PL" sz="1800" b="0" strike="noStrike" spc="-1">
              <a:solidFill>
                <a:srgbClr val="000000"/>
              </a:solidFill>
              <a:latin typeface="Arial"/>
              <a:ea typeface="DejaVu Sans"/>
            </a:endParaRPr>
          </a:p>
        </p:txBody>
      </p:sp>
      <p:pic>
        <p:nvPicPr>
          <p:cNvPr id="544" name="Picture 15"/>
          <p:cNvPicPr/>
          <p:nvPr/>
        </p:nvPicPr>
        <p:blipFill>
          <a:blip r:embed="rId3"/>
          <a:stretch/>
        </p:blipFill>
        <p:spPr>
          <a:xfrm>
            <a:off x="8044200" y="121680"/>
            <a:ext cx="1147320" cy="469440"/>
          </a:xfrm>
          <a:prstGeom prst="rect">
            <a:avLst/>
          </a:prstGeom>
          <a:ln w="0">
            <a:noFill/>
          </a:ln>
        </p:spPr>
      </p:pic>
      <p:pic>
        <p:nvPicPr>
          <p:cNvPr id="545" name="Picture 16" descr="Text&#10;&#10;Description automatically generated with medium confidence"/>
          <p:cNvPicPr/>
          <p:nvPr/>
        </p:nvPicPr>
        <p:blipFill>
          <a:blip r:embed="rId4"/>
          <a:stretch/>
        </p:blipFill>
        <p:spPr>
          <a:xfrm>
            <a:off x="8044200" y="4797000"/>
            <a:ext cx="971280" cy="203040"/>
          </a:xfrm>
          <a:prstGeom prst="rect">
            <a:avLst/>
          </a:prstGeom>
          <a:ln w="0">
            <a:noFill/>
          </a:ln>
        </p:spPr>
      </p:pic>
      <p:sp>
        <p:nvSpPr>
          <p:cNvPr id="546" name="PlaceHolder 10"/>
          <p:cNvSpPr>
            <a:spLocks noGrp="1"/>
          </p:cNvSpPr>
          <p:nvPr>
            <p:ph type="subTitle"/>
          </p:nvPr>
        </p:nvSpPr>
        <p:spPr>
          <a:xfrm>
            <a:off x="5342040" y="1392840"/>
            <a:ext cx="3559680" cy="406440"/>
          </a:xfrm>
          <a:prstGeom prst="rect">
            <a:avLst/>
          </a:prstGeom>
          <a:noFill/>
          <a:ln w="0">
            <a:noFill/>
          </a:ln>
        </p:spPr>
        <p:txBody>
          <a:bodyPr lIns="0" tIns="91440" rIns="0" bIns="91440" anchor="t">
            <a:noAutofit/>
          </a:bodyPr>
          <a:lstStyle/>
          <a:p>
            <a:pPr>
              <a:lnSpc>
                <a:spcPct val="100000"/>
              </a:lnSpc>
              <a:tabLst>
                <a:tab pos="0" algn="l"/>
              </a:tabLst>
            </a:pPr>
            <a:r>
              <a:rPr lang="pl-PL" sz="1400" b="0" strike="noStrike" spc="-1">
                <a:solidFill>
                  <a:schemeClr val="lt1"/>
                </a:solidFill>
                <a:latin typeface="Libre Franklin"/>
                <a:ea typeface="Libre Franklin"/>
              </a:rPr>
              <a:t>Różne formy przemocy  w rodzinie </a:t>
            </a:r>
            <a:endParaRPr lang="pl-PL" sz="1400" b="0" strike="noStrike" spc="-1">
              <a:solidFill>
                <a:srgbClr val="000000"/>
              </a:solidFill>
              <a:latin typeface="Arial"/>
            </a:endParaRPr>
          </a:p>
        </p:txBody>
      </p:sp>
      <p:sp>
        <p:nvSpPr>
          <p:cNvPr id="547" name="Google Shape;227;p33"/>
          <p:cNvSpPr/>
          <p:nvPr/>
        </p:nvSpPr>
        <p:spPr>
          <a:xfrm>
            <a:off x="5373000" y="2238120"/>
            <a:ext cx="3559680" cy="406440"/>
          </a:xfrm>
          <a:prstGeom prst="rect">
            <a:avLst/>
          </a:prstGeom>
          <a:noFill/>
          <a:ln w="0">
            <a:noFill/>
          </a:ln>
        </p:spPr>
        <p:style>
          <a:lnRef idx="0">
            <a:scrgbClr r="0" g="0" b="0"/>
          </a:lnRef>
          <a:fillRef idx="0">
            <a:scrgbClr r="0" g="0" b="0"/>
          </a:fillRef>
          <a:effectRef idx="0">
            <a:scrgbClr r="0" g="0" b="0"/>
          </a:effectRef>
          <a:fontRef idx="minor"/>
        </p:style>
        <p:txBody>
          <a:bodyPr lIns="90000" tIns="91440" rIns="90000" bIns="91440" anchor="t">
            <a:noAutofit/>
          </a:bodyPr>
          <a:lstStyle/>
          <a:p>
            <a:pPr>
              <a:lnSpc>
                <a:spcPct val="100000"/>
              </a:lnSpc>
              <a:tabLst>
                <a:tab pos="0" algn="l"/>
              </a:tabLst>
            </a:pPr>
            <a:r>
              <a:rPr lang="pl-PL" sz="1400" b="0" strike="noStrike" spc="-1">
                <a:solidFill>
                  <a:schemeClr val="lt1"/>
                </a:solidFill>
                <a:latin typeface="Libre Franklin"/>
                <a:ea typeface="Libre Franklin"/>
              </a:rPr>
              <a:t>Różne formy przemocy</a:t>
            </a:r>
            <a:endParaRPr lang="pl-PL" sz="1400" b="0" strike="noStrike" spc="-1">
              <a:solidFill>
                <a:srgbClr val="000000"/>
              </a:solidFill>
              <a:latin typeface="Arial"/>
            </a:endParaRPr>
          </a:p>
          <a:p>
            <a:pPr>
              <a:lnSpc>
                <a:spcPct val="100000"/>
              </a:lnSpc>
              <a:tabLst>
                <a:tab pos="0" algn="l"/>
              </a:tabLst>
            </a:pPr>
            <a:r>
              <a:rPr lang="pl-PL" sz="1400" b="0" strike="noStrike" spc="-1">
                <a:solidFill>
                  <a:schemeClr val="lt1"/>
                </a:solidFill>
                <a:latin typeface="Libre Franklin"/>
                <a:ea typeface="Libre Franklin"/>
              </a:rPr>
              <a:t> w rodzinie </a:t>
            </a:r>
            <a:endParaRPr lang="pl-PL" sz="1400" b="0" strike="noStrike" spc="-1">
              <a:solidFill>
                <a:srgbClr val="000000"/>
              </a:solidFill>
              <a:latin typeface="Arial"/>
            </a:endParaRPr>
          </a:p>
        </p:txBody>
      </p:sp>
      <p:sp>
        <p:nvSpPr>
          <p:cNvPr id="548" name="Google Shape;227;p33"/>
          <p:cNvSpPr/>
          <p:nvPr/>
        </p:nvSpPr>
        <p:spPr>
          <a:xfrm>
            <a:off x="5342040" y="3236400"/>
            <a:ext cx="3559680" cy="406440"/>
          </a:xfrm>
          <a:prstGeom prst="rect">
            <a:avLst/>
          </a:prstGeom>
          <a:noFill/>
          <a:ln w="0">
            <a:noFill/>
          </a:ln>
        </p:spPr>
        <p:style>
          <a:lnRef idx="0">
            <a:scrgbClr r="0" g="0" b="0"/>
          </a:lnRef>
          <a:fillRef idx="0">
            <a:scrgbClr r="0" g="0" b="0"/>
          </a:fillRef>
          <a:effectRef idx="0">
            <a:scrgbClr r="0" g="0" b="0"/>
          </a:effectRef>
          <a:fontRef idx="minor"/>
        </p:style>
        <p:txBody>
          <a:bodyPr lIns="90000" tIns="91440" rIns="90000" bIns="91440" anchor="t">
            <a:noAutofit/>
          </a:bodyPr>
          <a:lstStyle/>
          <a:p>
            <a:pPr>
              <a:lnSpc>
                <a:spcPct val="100000"/>
              </a:lnSpc>
              <a:tabLst>
                <a:tab pos="0" algn="l"/>
              </a:tabLst>
            </a:pPr>
            <a:r>
              <a:rPr lang="en-US" sz="1400" b="0" strike="noStrike" spc="-1">
                <a:solidFill>
                  <a:schemeClr val="lt1"/>
                </a:solidFill>
                <a:latin typeface="Libre Franklin"/>
                <a:ea typeface="Libre Franklin"/>
              </a:rPr>
              <a:t>Ćwiczenie z mapowania usług dotyczących ofiar przemocy </a:t>
            </a:r>
            <a:endParaRPr lang="pl-PL" sz="1400" b="0" strike="noStrike" spc="-1">
              <a:solidFill>
                <a:srgbClr val="000000"/>
              </a:solidFill>
              <a:latin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38E00"/>
        </a:solidFill>
        <a:effectLst/>
      </p:bgPr>
    </p:bg>
    <p:spTree>
      <p:nvGrpSpPr>
        <p:cNvPr id="1" name=""/>
        <p:cNvGrpSpPr/>
        <p:nvPr/>
      </p:nvGrpSpPr>
      <p:grpSpPr>
        <a:xfrm>
          <a:off x="0" y="0"/>
          <a:ext cx="0" cy="0"/>
          <a:chOff x="0" y="0"/>
          <a:chExt cx="0" cy="0"/>
        </a:xfrm>
      </p:grpSpPr>
      <p:sp>
        <p:nvSpPr>
          <p:cNvPr id="696" name="PlaceHolder 1"/>
          <p:cNvSpPr>
            <a:spLocks noGrp="1"/>
          </p:cNvSpPr>
          <p:nvPr>
            <p:ph type="title"/>
          </p:nvPr>
        </p:nvSpPr>
        <p:spPr>
          <a:xfrm>
            <a:off x="804240" y="431280"/>
            <a:ext cx="6144120" cy="655200"/>
          </a:xfrm>
          <a:prstGeom prst="rect">
            <a:avLst/>
          </a:prstGeom>
          <a:noFill/>
          <a:ln w="0">
            <a:noFill/>
          </a:ln>
        </p:spPr>
        <p:txBody>
          <a:bodyPr lIns="90000" tIns="91440" rIns="90000" bIns="91440" anchor="t">
            <a:noAutofit/>
          </a:bodyPr>
          <a:lstStyle/>
          <a:p>
            <a:pPr indent="0">
              <a:lnSpc>
                <a:spcPct val="100000"/>
              </a:lnSpc>
              <a:buNone/>
              <a:tabLst>
                <a:tab pos="0" algn="l"/>
              </a:tabLst>
            </a:pPr>
            <a:r>
              <a:rPr lang="pl-PL" sz="3200" b="1" strike="noStrike" spc="-1">
                <a:solidFill>
                  <a:srgbClr val="211A57"/>
                </a:solidFill>
                <a:latin typeface="Barlow Condensed"/>
                <a:ea typeface="Barlow Condensed"/>
              </a:rPr>
              <a:t>CZYNNIKI RYZYKA – LUDZIE STARSI</a:t>
            </a:r>
            <a:endParaRPr lang="pl-PL" sz="3200" b="0" strike="noStrike" spc="-1">
              <a:solidFill>
                <a:srgbClr val="000000"/>
              </a:solidFill>
              <a:latin typeface="Arial"/>
            </a:endParaRPr>
          </a:p>
        </p:txBody>
      </p:sp>
      <p:pic>
        <p:nvPicPr>
          <p:cNvPr id="697" name="Picture 9"/>
          <p:cNvPicPr/>
          <p:nvPr/>
        </p:nvPicPr>
        <p:blipFill>
          <a:blip r:embed="rId2"/>
          <a:stretch/>
        </p:blipFill>
        <p:spPr>
          <a:xfrm>
            <a:off x="8044200" y="121680"/>
            <a:ext cx="1147320" cy="469440"/>
          </a:xfrm>
          <a:prstGeom prst="rect">
            <a:avLst/>
          </a:prstGeom>
          <a:ln w="0">
            <a:noFill/>
          </a:ln>
        </p:spPr>
      </p:pic>
      <p:pic>
        <p:nvPicPr>
          <p:cNvPr id="698" name="Picture 10" descr="Text&#10;&#10;Description automatically generated with medium confidence"/>
          <p:cNvPicPr/>
          <p:nvPr/>
        </p:nvPicPr>
        <p:blipFill>
          <a:blip r:embed="rId3"/>
          <a:stretch/>
        </p:blipFill>
        <p:spPr>
          <a:xfrm>
            <a:off x="123480" y="4797000"/>
            <a:ext cx="971280" cy="203040"/>
          </a:xfrm>
          <a:prstGeom prst="rect">
            <a:avLst/>
          </a:prstGeom>
          <a:ln w="0">
            <a:noFill/>
          </a:ln>
        </p:spPr>
      </p:pic>
      <p:sp>
        <p:nvSpPr>
          <p:cNvPr id="699" name="PlaceHolder 2"/>
          <p:cNvSpPr>
            <a:spLocks noGrp="1"/>
          </p:cNvSpPr>
          <p:nvPr>
            <p:ph type="subTitle"/>
          </p:nvPr>
        </p:nvSpPr>
        <p:spPr>
          <a:xfrm>
            <a:off x="2160000" y="1620000"/>
            <a:ext cx="6703920" cy="3952800"/>
          </a:xfrm>
          <a:prstGeom prst="rect">
            <a:avLst/>
          </a:prstGeom>
          <a:noFill/>
          <a:ln w="0">
            <a:noFill/>
          </a:ln>
        </p:spPr>
        <p:txBody>
          <a:bodyPr lIns="0" tIns="91440" rIns="0" bIns="91440" anchor="t">
            <a:noAutofit/>
          </a:bodyPr>
          <a:lstStyle/>
          <a:p>
            <a:pPr marL="486360" indent="-364680">
              <a:lnSpc>
                <a:spcPct val="100000"/>
              </a:lnSpc>
              <a:buClr>
                <a:srgbClr val="002060"/>
              </a:buClr>
              <a:buFont typeface="Wingdings" charset="2"/>
              <a:buChar char=""/>
            </a:pPr>
            <a:r>
              <a:rPr lang="pl-PL" sz="1600" b="0" strike="noStrike" spc="-1">
                <a:solidFill>
                  <a:schemeClr val="lt1"/>
                </a:solidFill>
                <a:latin typeface="Libre Franklin"/>
                <a:ea typeface="Libre Franklin"/>
              </a:rPr>
              <a:t>Upośledzenie funkcji poznawczych </a:t>
            </a:r>
            <a:endParaRPr lang="pl-PL" sz="1600" b="0" strike="noStrike" spc="-1">
              <a:solidFill>
                <a:srgbClr val="000000"/>
              </a:solidFill>
              <a:latin typeface="Arial"/>
            </a:endParaRPr>
          </a:p>
          <a:p>
            <a:pPr marL="486360" indent="-364680">
              <a:lnSpc>
                <a:spcPct val="100000"/>
              </a:lnSpc>
              <a:buClr>
                <a:srgbClr val="002060"/>
              </a:buClr>
              <a:buFont typeface="Wingdings" charset="2"/>
              <a:buChar char=""/>
            </a:pPr>
            <a:r>
              <a:rPr lang="pl-PL" sz="1600" b="0" strike="noStrike" spc="-1">
                <a:solidFill>
                  <a:schemeClr val="lt1"/>
                </a:solidFill>
                <a:latin typeface="Libre Franklin"/>
                <a:ea typeface="Libre Franklin"/>
              </a:rPr>
              <a:t>Upośledzenie sprawności fizycznej, problemy z poruszaniem się</a:t>
            </a:r>
            <a:endParaRPr lang="pl-PL" sz="1600" b="0" strike="noStrike" spc="-1">
              <a:solidFill>
                <a:srgbClr val="000000"/>
              </a:solidFill>
              <a:latin typeface="Arial"/>
            </a:endParaRPr>
          </a:p>
          <a:p>
            <a:pPr marL="486360" indent="-364680">
              <a:lnSpc>
                <a:spcPct val="100000"/>
              </a:lnSpc>
              <a:buClr>
                <a:srgbClr val="002060"/>
              </a:buClr>
              <a:buFont typeface="Wingdings" charset="2"/>
              <a:buChar char=""/>
            </a:pPr>
            <a:r>
              <a:rPr lang="pl-PL" sz="1600" b="0" strike="noStrike" spc="-1">
                <a:solidFill>
                  <a:schemeClr val="lt1"/>
                </a:solidFill>
                <a:latin typeface="Libre Franklin"/>
                <a:ea typeface="Libre Franklin"/>
              </a:rPr>
              <a:t>Zaburzenia psychiczne, np. depresyjne</a:t>
            </a:r>
            <a:endParaRPr lang="pl-PL" sz="1600" b="0" strike="noStrike" spc="-1">
              <a:solidFill>
                <a:srgbClr val="000000"/>
              </a:solidFill>
              <a:latin typeface="Arial"/>
            </a:endParaRPr>
          </a:p>
          <a:p>
            <a:pPr marL="486360" indent="-364680">
              <a:lnSpc>
                <a:spcPct val="100000"/>
              </a:lnSpc>
              <a:buClr>
                <a:srgbClr val="002060"/>
              </a:buClr>
              <a:buFont typeface="Wingdings" charset="2"/>
              <a:buChar char=""/>
            </a:pPr>
            <a:r>
              <a:rPr lang="pl-PL" sz="1600" b="0" strike="noStrike" spc="-1">
                <a:solidFill>
                  <a:schemeClr val="lt1"/>
                </a:solidFill>
                <a:latin typeface="Libre Franklin"/>
                <a:ea typeface="Libre Franklin"/>
              </a:rPr>
              <a:t>Trudności ekonomiczne</a:t>
            </a:r>
            <a:endParaRPr lang="pl-PL" sz="1600" b="0" strike="noStrike" spc="-1">
              <a:solidFill>
                <a:srgbClr val="000000"/>
              </a:solidFill>
              <a:latin typeface="Arial"/>
            </a:endParaRPr>
          </a:p>
          <a:p>
            <a:pPr marL="486360" indent="-364680">
              <a:lnSpc>
                <a:spcPct val="100000"/>
              </a:lnSpc>
              <a:buClr>
                <a:srgbClr val="002060"/>
              </a:buClr>
              <a:buFont typeface="Wingdings" charset="2"/>
              <a:buChar char=""/>
            </a:pPr>
            <a:r>
              <a:rPr lang="pl-PL" sz="1600" b="0" strike="noStrike" spc="-1">
                <a:solidFill>
                  <a:schemeClr val="lt1"/>
                </a:solidFill>
                <a:latin typeface="Libre Franklin"/>
                <a:ea typeface="Libre Franklin"/>
              </a:rPr>
              <a:t>Izolacja społeczna </a:t>
            </a:r>
            <a:endParaRPr lang="pl-PL" sz="1600" b="0" strike="noStrike" spc="-1">
              <a:solidFill>
                <a:srgbClr val="000000"/>
              </a:solidFill>
              <a:latin typeface="Arial"/>
            </a:endParaRPr>
          </a:p>
          <a:p>
            <a:pPr marL="486360" indent="-364680">
              <a:lnSpc>
                <a:spcPct val="100000"/>
              </a:lnSpc>
              <a:buClr>
                <a:srgbClr val="002060"/>
              </a:buClr>
              <a:buFont typeface="Wingdings" charset="2"/>
              <a:buChar char=""/>
            </a:pPr>
            <a:r>
              <a:rPr lang="pl-PL" sz="1600" b="0" strike="noStrike" spc="-1">
                <a:solidFill>
                  <a:schemeClr val="lt1"/>
                </a:solidFill>
                <a:latin typeface="Libre Franklin"/>
                <a:ea typeface="Libre Franklin"/>
              </a:rPr>
              <a:t>Płeć (w zależności od regionu), zwykle kobieta</a:t>
            </a:r>
            <a:endParaRPr lang="pl-PL" sz="1600" b="0" strike="noStrike" spc="-1">
              <a:solidFill>
                <a:srgbClr val="000000"/>
              </a:solidFill>
              <a:latin typeface="Arial"/>
            </a:endParaRPr>
          </a:p>
          <a:p>
            <a:pPr marL="486360" indent="-364680">
              <a:lnSpc>
                <a:spcPct val="100000"/>
              </a:lnSpc>
              <a:buClr>
                <a:srgbClr val="002060"/>
              </a:buClr>
              <a:buFont typeface="Wingdings" charset="2"/>
              <a:buChar char=""/>
            </a:pPr>
            <a:r>
              <a:rPr lang="pl-PL" sz="1600" b="0" strike="noStrike" spc="-1">
                <a:solidFill>
                  <a:schemeClr val="lt1"/>
                </a:solidFill>
                <a:latin typeface="Libre Franklin"/>
                <a:ea typeface="Libre Franklin"/>
              </a:rPr>
              <a:t>Nadużywanie substancji przez opiekuna </a:t>
            </a:r>
            <a:endParaRPr lang="pl-PL" sz="1600" b="0" strike="noStrike" spc="-1">
              <a:solidFill>
                <a:srgbClr val="000000"/>
              </a:solidFill>
              <a:latin typeface="Arial"/>
            </a:endParaRPr>
          </a:p>
          <a:p>
            <a:pPr marL="486360" indent="-364680">
              <a:lnSpc>
                <a:spcPct val="100000"/>
              </a:lnSpc>
              <a:buClr>
                <a:srgbClr val="002060"/>
              </a:buClr>
              <a:buFont typeface="Wingdings" charset="2"/>
              <a:buChar char=""/>
            </a:pPr>
            <a:r>
              <a:rPr lang="pl-PL" sz="1600" b="0" strike="noStrike" spc="-1">
                <a:solidFill>
                  <a:schemeClr val="lt1"/>
                </a:solidFill>
                <a:latin typeface="Libre Franklin"/>
                <a:ea typeface="Libre Franklin"/>
              </a:rPr>
              <a:t>Uprzedzenia kulturowe (np. negatywne spojrzenie społeczeństwa na osoby starsze, gwałtowna urbanizacja, erozja więzi rodzinnych)</a:t>
            </a:r>
            <a:endParaRPr lang="pl-PL" sz="1600" b="0" strike="noStrike" spc="-1">
              <a:solidFill>
                <a:srgbClr val="000000"/>
              </a:solidFill>
              <a:latin typeface="Arial"/>
            </a:endParaRPr>
          </a:p>
          <a:p>
            <a:pPr marL="486360" indent="-364680">
              <a:lnSpc>
                <a:spcPct val="100000"/>
              </a:lnSpc>
              <a:buClr>
                <a:srgbClr val="002060"/>
              </a:buClr>
              <a:buFont typeface="Wingdings" charset="2"/>
              <a:buChar char=""/>
            </a:pPr>
            <a:r>
              <a:rPr lang="pl-PL" sz="1600" b="0" strike="noStrike" spc="-1">
                <a:solidFill>
                  <a:schemeClr val="lt1"/>
                </a:solidFill>
                <a:latin typeface="Libre Franklin"/>
                <a:ea typeface="Libre Franklin"/>
              </a:rPr>
              <a:t>Wiek powyżej 80 lat</a:t>
            </a:r>
            <a:endParaRPr lang="pl-PL" sz="1600" b="0" strike="noStrike" spc="-1">
              <a:solidFill>
                <a:srgbClr val="000000"/>
              </a:solidFill>
              <a:latin typeface="Arial"/>
            </a:endParaRPr>
          </a:p>
          <a:p>
            <a:pPr marL="486360" indent="-364680">
              <a:lnSpc>
                <a:spcPct val="100000"/>
              </a:lnSpc>
              <a:buClr>
                <a:srgbClr val="002060"/>
              </a:buClr>
              <a:buFont typeface="Wingdings" charset="2"/>
              <a:buChar char=""/>
            </a:pPr>
            <a:r>
              <a:rPr lang="pl-PL" sz="1600" b="0" strike="noStrike" spc="-1">
                <a:solidFill>
                  <a:schemeClr val="lt1"/>
                </a:solidFill>
                <a:latin typeface="Libre Franklin"/>
                <a:ea typeface="Libre Franklin"/>
              </a:rPr>
              <a:t>Słaby stan zdrowia</a:t>
            </a:r>
            <a:endParaRPr lang="pl-PL" sz="1600" b="0" strike="noStrike" spc="-1">
              <a:solidFill>
                <a:srgbClr val="000000"/>
              </a:solidFill>
              <a:latin typeface="Arial"/>
            </a:endParaRPr>
          </a:p>
        </p:txBody>
      </p:sp>
      <p:pic>
        <p:nvPicPr>
          <p:cNvPr id="700" name="Gráfico 2" descr="Mulher com uma bengala com preenchimento sólido"/>
          <p:cNvPicPr/>
          <p:nvPr/>
        </p:nvPicPr>
        <p:blipFill>
          <a:blip r:embed="rId4"/>
          <a:stretch/>
        </p:blipFill>
        <p:spPr>
          <a:xfrm>
            <a:off x="535680" y="2009880"/>
            <a:ext cx="1431720" cy="1431720"/>
          </a:xfrm>
          <a:prstGeom prst="rect">
            <a:avLst/>
          </a:prstGeom>
          <a:ln w="0">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38E00"/>
        </a:solidFill>
        <a:effectLst/>
      </p:bgPr>
    </p:bg>
    <p:spTree>
      <p:nvGrpSpPr>
        <p:cNvPr id="1" name=""/>
        <p:cNvGrpSpPr/>
        <p:nvPr/>
      </p:nvGrpSpPr>
      <p:grpSpPr>
        <a:xfrm>
          <a:off x="0" y="0"/>
          <a:ext cx="0" cy="0"/>
          <a:chOff x="0" y="0"/>
          <a:chExt cx="0" cy="0"/>
        </a:xfrm>
      </p:grpSpPr>
      <p:sp>
        <p:nvSpPr>
          <p:cNvPr id="701" name="PlaceHolder 1"/>
          <p:cNvSpPr>
            <a:spLocks noGrp="1"/>
          </p:cNvSpPr>
          <p:nvPr>
            <p:ph type="title"/>
          </p:nvPr>
        </p:nvSpPr>
        <p:spPr>
          <a:xfrm>
            <a:off x="695520" y="180000"/>
            <a:ext cx="6144120" cy="655200"/>
          </a:xfrm>
          <a:prstGeom prst="rect">
            <a:avLst/>
          </a:prstGeom>
          <a:noFill/>
          <a:ln w="0">
            <a:noFill/>
          </a:ln>
        </p:spPr>
        <p:txBody>
          <a:bodyPr lIns="90000" tIns="91440" rIns="90000" bIns="91440" anchor="t">
            <a:noAutofit/>
          </a:bodyPr>
          <a:lstStyle/>
          <a:p>
            <a:pPr indent="0">
              <a:lnSpc>
                <a:spcPct val="100000"/>
              </a:lnSpc>
              <a:buNone/>
              <a:tabLst>
                <a:tab pos="0" algn="l"/>
              </a:tabLst>
            </a:pPr>
            <a:r>
              <a:rPr lang="pl-PL" sz="3200" b="1" strike="noStrike" spc="-1">
                <a:solidFill>
                  <a:srgbClr val="211A57"/>
                </a:solidFill>
                <a:latin typeface="Barlow Condensed"/>
                <a:ea typeface="Barlow Condensed"/>
              </a:rPr>
              <a:t>Czynniki ryzyka przemocy ze względu na płeć </a:t>
            </a:r>
            <a:br>
              <a:rPr sz="3200"/>
            </a:br>
            <a:endParaRPr lang="pl-PL" sz="3200" b="0" strike="noStrike" spc="-1">
              <a:solidFill>
                <a:srgbClr val="000000"/>
              </a:solidFill>
              <a:latin typeface="Arial"/>
            </a:endParaRPr>
          </a:p>
        </p:txBody>
      </p:sp>
      <p:pic>
        <p:nvPicPr>
          <p:cNvPr id="702" name="Picture 9"/>
          <p:cNvPicPr/>
          <p:nvPr/>
        </p:nvPicPr>
        <p:blipFill>
          <a:blip r:embed="rId2"/>
          <a:stretch/>
        </p:blipFill>
        <p:spPr>
          <a:xfrm>
            <a:off x="8044200" y="121680"/>
            <a:ext cx="1147320" cy="469440"/>
          </a:xfrm>
          <a:prstGeom prst="rect">
            <a:avLst/>
          </a:prstGeom>
          <a:ln w="0">
            <a:noFill/>
          </a:ln>
        </p:spPr>
      </p:pic>
      <p:pic>
        <p:nvPicPr>
          <p:cNvPr id="703" name="Picture 10" descr="Text&#10;&#10;Description automatically generated with medium confidence"/>
          <p:cNvPicPr/>
          <p:nvPr/>
        </p:nvPicPr>
        <p:blipFill>
          <a:blip r:embed="rId3"/>
          <a:stretch/>
        </p:blipFill>
        <p:spPr>
          <a:xfrm>
            <a:off x="123480" y="4797000"/>
            <a:ext cx="971280" cy="203040"/>
          </a:xfrm>
          <a:prstGeom prst="rect">
            <a:avLst/>
          </a:prstGeom>
          <a:ln w="0">
            <a:noFill/>
          </a:ln>
        </p:spPr>
      </p:pic>
      <p:sp>
        <p:nvSpPr>
          <p:cNvPr id="704" name="PlaceHolder 2"/>
          <p:cNvSpPr>
            <a:spLocks noGrp="1"/>
          </p:cNvSpPr>
          <p:nvPr>
            <p:ph type="subTitle"/>
          </p:nvPr>
        </p:nvSpPr>
        <p:spPr>
          <a:xfrm>
            <a:off x="2213280" y="1260000"/>
            <a:ext cx="6930360" cy="3779640"/>
          </a:xfrm>
          <a:prstGeom prst="rect">
            <a:avLst/>
          </a:prstGeom>
          <a:noFill/>
          <a:ln w="0">
            <a:noFill/>
          </a:ln>
        </p:spPr>
        <p:txBody>
          <a:bodyPr lIns="0" tIns="91440" rIns="0" bIns="91440" anchor="t">
            <a:noAutofit/>
          </a:bodyPr>
          <a:lstStyle/>
          <a:p>
            <a:pPr marL="364680" indent="-364680">
              <a:lnSpc>
                <a:spcPct val="107000"/>
              </a:lnSpc>
              <a:spcAft>
                <a:spcPts val="799"/>
              </a:spcAft>
              <a:buClr>
                <a:srgbClr val="002060"/>
              </a:buClr>
              <a:buFont typeface="Wingdings" charset="2"/>
              <a:buChar char=""/>
              <a:tabLst>
                <a:tab pos="457200" algn="l"/>
              </a:tabLst>
            </a:pPr>
            <a:r>
              <a:rPr lang="pl-PL" sz="1600" b="0" strike="noStrike" spc="-1">
                <a:solidFill>
                  <a:schemeClr val="lt1"/>
                </a:solidFill>
                <a:latin typeface="Libre Franklin"/>
                <a:ea typeface="Libre Franklin"/>
              </a:rPr>
              <a:t>Niższy poziom wykształcenia</a:t>
            </a:r>
            <a:endParaRPr lang="pl-PL" sz="1600" b="0" strike="noStrike" spc="-1">
              <a:solidFill>
                <a:srgbClr val="000000"/>
              </a:solidFill>
              <a:latin typeface="Arial"/>
            </a:endParaRPr>
          </a:p>
          <a:p>
            <a:pPr marL="364680" indent="-364680">
              <a:lnSpc>
                <a:spcPct val="107000"/>
              </a:lnSpc>
              <a:spcAft>
                <a:spcPts val="799"/>
              </a:spcAft>
              <a:buClr>
                <a:srgbClr val="002060"/>
              </a:buClr>
              <a:buFont typeface="Wingdings" charset="2"/>
              <a:buChar char=""/>
              <a:tabLst>
                <a:tab pos="457200" algn="l"/>
              </a:tabLst>
            </a:pPr>
            <a:r>
              <a:rPr lang="pl-PL" sz="1600" b="0" strike="noStrike" spc="-1">
                <a:solidFill>
                  <a:schemeClr val="lt1"/>
                </a:solidFill>
                <a:latin typeface="Libre Franklin"/>
                <a:ea typeface="Libre Franklin"/>
              </a:rPr>
              <a:t>Historia narażenia na maltretowanie dzieci </a:t>
            </a:r>
            <a:endParaRPr lang="pl-PL" sz="1600" b="0" strike="noStrike" spc="-1">
              <a:solidFill>
                <a:srgbClr val="000000"/>
              </a:solidFill>
              <a:latin typeface="Arial"/>
            </a:endParaRPr>
          </a:p>
          <a:p>
            <a:pPr marL="364680" indent="-364680">
              <a:lnSpc>
                <a:spcPct val="107000"/>
              </a:lnSpc>
              <a:spcAft>
                <a:spcPts val="799"/>
              </a:spcAft>
              <a:buClr>
                <a:srgbClr val="002060"/>
              </a:buClr>
              <a:buFont typeface="Wingdings" charset="2"/>
              <a:buChar char=""/>
              <a:tabLst>
                <a:tab pos="457200" algn="l"/>
              </a:tabLst>
            </a:pPr>
            <a:r>
              <a:rPr lang="pl-PL" sz="1600" b="0" strike="noStrike" spc="-1">
                <a:solidFill>
                  <a:schemeClr val="lt1"/>
                </a:solidFill>
                <a:latin typeface="Libre Franklin"/>
                <a:ea typeface="Libre Franklin"/>
              </a:rPr>
              <a:t> (sprawstwo i doświadczenie)</a:t>
            </a:r>
            <a:endParaRPr lang="pl-PL" sz="1600" b="0" strike="noStrike" spc="-1">
              <a:solidFill>
                <a:srgbClr val="000000"/>
              </a:solidFill>
              <a:latin typeface="Arial"/>
            </a:endParaRPr>
          </a:p>
          <a:p>
            <a:pPr marL="364680" indent="-364680">
              <a:lnSpc>
                <a:spcPct val="107000"/>
              </a:lnSpc>
              <a:spcAft>
                <a:spcPts val="799"/>
              </a:spcAft>
              <a:buClr>
                <a:srgbClr val="002060"/>
              </a:buClr>
              <a:buFont typeface="Wingdings" charset="2"/>
              <a:buChar char=""/>
              <a:tabLst>
                <a:tab pos="457200" algn="l"/>
              </a:tabLst>
            </a:pPr>
            <a:r>
              <a:rPr lang="pl-PL" sz="1600" b="0" strike="noStrike" spc="-1">
                <a:solidFill>
                  <a:schemeClr val="lt1"/>
                </a:solidFill>
                <a:latin typeface="Libre Franklin"/>
                <a:ea typeface="Libre Franklin"/>
              </a:rPr>
              <a:t>Bycie świadkiem przemocy w rodzinie (sprawstwo i doświadczenie)</a:t>
            </a:r>
            <a:endParaRPr lang="pl-PL" sz="1600" b="0" strike="noStrike" spc="-1">
              <a:solidFill>
                <a:srgbClr val="000000"/>
              </a:solidFill>
              <a:latin typeface="Arial"/>
            </a:endParaRPr>
          </a:p>
          <a:p>
            <a:pPr marL="364680" indent="-364680">
              <a:lnSpc>
                <a:spcPct val="107000"/>
              </a:lnSpc>
              <a:spcAft>
                <a:spcPts val="799"/>
              </a:spcAft>
              <a:buClr>
                <a:srgbClr val="002060"/>
              </a:buClr>
              <a:buFont typeface="Wingdings" charset="2"/>
              <a:buChar char=""/>
              <a:tabLst>
                <a:tab pos="457200" algn="l"/>
              </a:tabLst>
            </a:pPr>
            <a:r>
              <a:rPr lang="pl-PL" sz="1600" b="0" strike="noStrike" spc="-1">
                <a:solidFill>
                  <a:schemeClr val="lt1"/>
                </a:solidFill>
                <a:latin typeface="Libre Franklin"/>
                <a:ea typeface="Libre Franklin"/>
              </a:rPr>
              <a:t>Antyspołeczne zaburzenie osobowości (sprawstwo)</a:t>
            </a:r>
            <a:endParaRPr lang="pl-PL" sz="1600" b="0" strike="noStrike" spc="-1">
              <a:solidFill>
                <a:srgbClr val="000000"/>
              </a:solidFill>
              <a:latin typeface="Arial"/>
            </a:endParaRPr>
          </a:p>
          <a:p>
            <a:pPr marL="364680" indent="-364680">
              <a:lnSpc>
                <a:spcPct val="107000"/>
              </a:lnSpc>
              <a:spcAft>
                <a:spcPts val="799"/>
              </a:spcAft>
              <a:buClr>
                <a:srgbClr val="002060"/>
              </a:buClr>
              <a:buFont typeface="Wingdings" charset="2"/>
              <a:buChar char=""/>
              <a:tabLst>
                <a:tab pos="457200" algn="l"/>
              </a:tabLst>
            </a:pPr>
            <a:r>
              <a:rPr lang="pl-PL" sz="1600" b="0" strike="noStrike" spc="-1">
                <a:solidFill>
                  <a:schemeClr val="lt1"/>
                </a:solidFill>
                <a:latin typeface="Libre Franklin"/>
                <a:ea typeface="Libre Franklin"/>
              </a:rPr>
              <a:t>Szkodliwe używanie alkoholu (sprawstwo i doświadczenie);</a:t>
            </a:r>
            <a:endParaRPr lang="pl-PL" sz="1600" b="0" strike="noStrike" spc="-1">
              <a:solidFill>
                <a:srgbClr val="000000"/>
              </a:solidFill>
              <a:latin typeface="Arial"/>
            </a:endParaRPr>
          </a:p>
          <a:p>
            <a:pPr marL="364680" indent="-364680">
              <a:lnSpc>
                <a:spcPct val="107000"/>
              </a:lnSpc>
              <a:spcAft>
                <a:spcPts val="799"/>
              </a:spcAft>
              <a:buClr>
                <a:srgbClr val="002060"/>
              </a:buClr>
              <a:buFont typeface="Wingdings" charset="2"/>
              <a:buChar char=""/>
              <a:tabLst>
                <a:tab pos="457200" algn="l"/>
              </a:tabLst>
            </a:pPr>
            <a:r>
              <a:rPr lang="pl-PL" sz="1600" b="0" strike="noStrike" spc="-1">
                <a:solidFill>
                  <a:schemeClr val="lt1"/>
                </a:solidFill>
                <a:latin typeface="Libre Franklin"/>
                <a:ea typeface="Libre Franklin"/>
              </a:rPr>
              <a:t>Normy społeczne, które uprzywilejowują lub przypisują wyższy status</a:t>
            </a:r>
            <a:endParaRPr lang="pl-PL" sz="1600" b="0" strike="noStrike" spc="-1">
              <a:solidFill>
                <a:srgbClr val="000000"/>
              </a:solidFill>
              <a:latin typeface="Arial"/>
            </a:endParaRPr>
          </a:p>
          <a:p>
            <a:pPr marL="364680" indent="-364680">
              <a:lnSpc>
                <a:spcPct val="107000"/>
              </a:lnSpc>
              <a:spcAft>
                <a:spcPts val="799"/>
              </a:spcAft>
              <a:buClr>
                <a:srgbClr val="002060"/>
              </a:buClr>
              <a:buFont typeface="Wingdings" charset="2"/>
              <a:buChar char=""/>
              <a:tabLst>
                <a:tab pos="457200" algn="l"/>
              </a:tabLst>
            </a:pPr>
            <a:r>
              <a:rPr lang="pl-PL" sz="1600" b="0" strike="noStrike" spc="-1">
                <a:solidFill>
                  <a:schemeClr val="lt1"/>
                </a:solidFill>
                <a:latin typeface="Libre Franklin"/>
                <a:ea typeface="Libre Franklin"/>
              </a:rPr>
              <a:t> Normy społeczne, które uprzywilejowują lub przypisują wyższy status mężczyznom, a niższy kobietom; </a:t>
            </a:r>
            <a:endParaRPr lang="pl-PL" sz="1600" b="0" strike="noStrike" spc="-1">
              <a:solidFill>
                <a:srgbClr val="000000"/>
              </a:solidFill>
              <a:latin typeface="Arial"/>
            </a:endParaRPr>
          </a:p>
          <a:p>
            <a:pPr marL="364680" indent="-364680">
              <a:lnSpc>
                <a:spcPct val="107000"/>
              </a:lnSpc>
              <a:spcAft>
                <a:spcPts val="799"/>
              </a:spcAft>
              <a:buClr>
                <a:srgbClr val="002060"/>
              </a:buClr>
              <a:buFont typeface="Wingdings" charset="2"/>
              <a:buChar char=""/>
              <a:tabLst>
                <a:tab pos="457200" algn="l"/>
              </a:tabLst>
            </a:pPr>
            <a:r>
              <a:rPr lang="pl-PL" sz="1600" b="0" strike="noStrike" spc="-1">
                <a:solidFill>
                  <a:schemeClr val="lt1"/>
                </a:solidFill>
                <a:latin typeface="Libre Franklin"/>
                <a:ea typeface="Libre Franklin"/>
              </a:rPr>
              <a:t>Niski poziom dostępu kobiet do płatnego zatrudnienia</a:t>
            </a:r>
            <a:endParaRPr lang="pl-PL" sz="1600" b="0" strike="noStrike" spc="-1">
              <a:solidFill>
                <a:srgbClr val="000000"/>
              </a:solidFill>
              <a:latin typeface="Arial"/>
            </a:endParaRPr>
          </a:p>
          <a:p>
            <a:pPr marL="364680" indent="-364680">
              <a:lnSpc>
                <a:spcPct val="107000"/>
              </a:lnSpc>
              <a:spcAft>
                <a:spcPts val="799"/>
              </a:spcAft>
              <a:buClr>
                <a:srgbClr val="002060"/>
              </a:buClr>
              <a:buFont typeface="Wingdings" charset="2"/>
              <a:buChar char=""/>
              <a:tabLst>
                <a:tab pos="457200" algn="l"/>
              </a:tabLst>
            </a:pPr>
            <a:r>
              <a:rPr lang="pl-PL" sz="1600" b="0" strike="noStrike" spc="-1">
                <a:solidFill>
                  <a:schemeClr val="lt1"/>
                </a:solidFill>
                <a:latin typeface="Libre Franklin"/>
                <a:ea typeface="Libre Franklin"/>
              </a:rPr>
              <a:t>Niski poziom równości płci (dyskryminujące prawo itp.).</a:t>
            </a:r>
            <a:endParaRPr lang="pl-PL" sz="1600" b="0" strike="noStrike" spc="-1">
              <a:solidFill>
                <a:srgbClr val="000000"/>
              </a:solidFill>
              <a:latin typeface="Arial"/>
            </a:endParaRPr>
          </a:p>
        </p:txBody>
      </p:sp>
      <p:pic>
        <p:nvPicPr>
          <p:cNvPr id="705" name="Gráfico 3" descr="Social distancing com preenchimento sólido"/>
          <p:cNvPicPr/>
          <p:nvPr/>
        </p:nvPicPr>
        <p:blipFill>
          <a:blip r:embed="rId4"/>
          <a:stretch/>
        </p:blipFill>
        <p:spPr>
          <a:xfrm>
            <a:off x="684360" y="2225880"/>
            <a:ext cx="1431720" cy="1431720"/>
          </a:xfrm>
          <a:prstGeom prst="rect">
            <a:avLst/>
          </a:prstGeom>
          <a:ln w="0">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38E00"/>
        </a:solidFill>
        <a:effectLst/>
      </p:bgPr>
    </p:bg>
    <p:spTree>
      <p:nvGrpSpPr>
        <p:cNvPr id="1" name=""/>
        <p:cNvGrpSpPr/>
        <p:nvPr/>
      </p:nvGrpSpPr>
      <p:grpSpPr>
        <a:xfrm>
          <a:off x="0" y="0"/>
          <a:ext cx="0" cy="0"/>
          <a:chOff x="0" y="0"/>
          <a:chExt cx="0" cy="0"/>
        </a:xfrm>
      </p:grpSpPr>
      <p:sp>
        <p:nvSpPr>
          <p:cNvPr id="706" name="PlaceHolder 1"/>
          <p:cNvSpPr>
            <a:spLocks noGrp="1"/>
          </p:cNvSpPr>
          <p:nvPr>
            <p:ph type="title"/>
          </p:nvPr>
        </p:nvSpPr>
        <p:spPr>
          <a:xfrm>
            <a:off x="804240" y="431280"/>
            <a:ext cx="7115400" cy="1008360"/>
          </a:xfrm>
          <a:prstGeom prst="rect">
            <a:avLst/>
          </a:prstGeom>
          <a:noFill/>
          <a:ln w="0">
            <a:noFill/>
          </a:ln>
        </p:spPr>
        <p:txBody>
          <a:bodyPr lIns="90000" tIns="91440" rIns="90000" bIns="91440" anchor="t">
            <a:noAutofit/>
          </a:bodyPr>
          <a:lstStyle/>
          <a:p>
            <a:pPr indent="0">
              <a:lnSpc>
                <a:spcPct val="100000"/>
              </a:lnSpc>
              <a:buNone/>
              <a:tabLst>
                <a:tab pos="0" algn="l"/>
              </a:tabLst>
            </a:pPr>
            <a:r>
              <a:rPr lang="pl-PL" sz="3200" b="1" strike="noStrike" spc="-1">
                <a:solidFill>
                  <a:srgbClr val="211A57"/>
                </a:solidFill>
                <a:latin typeface="Barlow Condensed"/>
                <a:ea typeface="Barlow Condensed"/>
              </a:rPr>
              <a:t>Czynniki ryzyka – przemoc dzieci wobec rodziców</a:t>
            </a:r>
            <a:br>
              <a:rPr sz="3200"/>
            </a:br>
            <a:endParaRPr lang="pl-PL" sz="3200" b="0" strike="noStrike" spc="-1">
              <a:solidFill>
                <a:srgbClr val="000000"/>
              </a:solidFill>
              <a:latin typeface="Arial"/>
            </a:endParaRPr>
          </a:p>
        </p:txBody>
      </p:sp>
      <p:pic>
        <p:nvPicPr>
          <p:cNvPr id="707" name="Picture 9"/>
          <p:cNvPicPr/>
          <p:nvPr/>
        </p:nvPicPr>
        <p:blipFill>
          <a:blip r:embed="rId2"/>
          <a:stretch/>
        </p:blipFill>
        <p:spPr>
          <a:xfrm>
            <a:off x="8044200" y="121680"/>
            <a:ext cx="1147320" cy="469440"/>
          </a:xfrm>
          <a:prstGeom prst="rect">
            <a:avLst/>
          </a:prstGeom>
          <a:ln w="0">
            <a:noFill/>
          </a:ln>
        </p:spPr>
      </p:pic>
      <p:pic>
        <p:nvPicPr>
          <p:cNvPr id="708" name="Picture 10" descr="Text&#10;&#10;Description automatically generated with medium confidence"/>
          <p:cNvPicPr/>
          <p:nvPr/>
        </p:nvPicPr>
        <p:blipFill>
          <a:blip r:embed="rId3"/>
          <a:stretch/>
        </p:blipFill>
        <p:spPr>
          <a:xfrm>
            <a:off x="123480" y="4797000"/>
            <a:ext cx="971280" cy="203040"/>
          </a:xfrm>
          <a:prstGeom prst="rect">
            <a:avLst/>
          </a:prstGeom>
          <a:ln w="0">
            <a:noFill/>
          </a:ln>
        </p:spPr>
      </p:pic>
      <p:sp>
        <p:nvSpPr>
          <p:cNvPr id="709" name="PlaceHolder 2"/>
          <p:cNvSpPr>
            <a:spLocks noGrp="1"/>
          </p:cNvSpPr>
          <p:nvPr>
            <p:ph type="subTitle"/>
          </p:nvPr>
        </p:nvSpPr>
        <p:spPr>
          <a:xfrm>
            <a:off x="2473560" y="1636200"/>
            <a:ext cx="5986080" cy="2674080"/>
          </a:xfrm>
          <a:prstGeom prst="rect">
            <a:avLst/>
          </a:prstGeom>
          <a:noFill/>
          <a:ln w="0">
            <a:noFill/>
          </a:ln>
        </p:spPr>
        <p:txBody>
          <a:bodyPr lIns="0" tIns="91440" rIns="0" bIns="91440" anchor="t">
            <a:noAutofit/>
          </a:bodyPr>
          <a:lstStyle/>
          <a:p>
            <a:pPr marL="364680" indent="-364680">
              <a:lnSpc>
                <a:spcPct val="107000"/>
              </a:lnSpc>
              <a:spcAft>
                <a:spcPts val="799"/>
              </a:spcAft>
              <a:buClr>
                <a:srgbClr val="002060"/>
              </a:buClr>
              <a:buFont typeface="Wingdings" charset="2"/>
              <a:buChar char=""/>
              <a:tabLst>
                <a:tab pos="457200" algn="l"/>
              </a:tabLst>
            </a:pPr>
            <a:r>
              <a:rPr lang="pl-PL" sz="1600" b="0" strike="noStrike" spc="-1">
                <a:solidFill>
                  <a:schemeClr val="lt1"/>
                </a:solidFill>
                <a:latin typeface="Libre Franklin"/>
                <a:ea typeface="Libre Franklin"/>
              </a:rPr>
              <a:t>Style rodzicielskie lub modele wychowawcze</a:t>
            </a:r>
            <a:endParaRPr lang="pl-PL" sz="1600" b="0" strike="noStrike" spc="-1">
              <a:solidFill>
                <a:srgbClr val="000000"/>
              </a:solidFill>
              <a:latin typeface="Arial"/>
            </a:endParaRPr>
          </a:p>
          <a:p>
            <a:pPr marL="364680" indent="-364680">
              <a:lnSpc>
                <a:spcPct val="107000"/>
              </a:lnSpc>
              <a:spcAft>
                <a:spcPts val="799"/>
              </a:spcAft>
              <a:buClr>
                <a:srgbClr val="002060"/>
              </a:buClr>
              <a:buFont typeface="Wingdings" charset="2"/>
              <a:buChar char=""/>
              <a:tabLst>
                <a:tab pos="457200" algn="l"/>
              </a:tabLst>
            </a:pPr>
            <a:r>
              <a:rPr lang="pl-PL" sz="1600" b="0" strike="noStrike" spc="-1">
                <a:solidFill>
                  <a:schemeClr val="lt1"/>
                </a:solidFill>
                <a:latin typeface="Libre Franklin"/>
                <a:ea typeface="Libre Franklin"/>
              </a:rPr>
              <a:t>Nieobecność struktur hierarchicznych</a:t>
            </a:r>
            <a:endParaRPr lang="pl-PL" sz="1600" b="0" strike="noStrike" spc="-1">
              <a:solidFill>
                <a:srgbClr val="000000"/>
              </a:solidFill>
              <a:latin typeface="Arial"/>
            </a:endParaRPr>
          </a:p>
          <a:p>
            <a:pPr marL="364680" indent="-364680">
              <a:lnSpc>
                <a:spcPct val="107000"/>
              </a:lnSpc>
              <a:spcAft>
                <a:spcPts val="799"/>
              </a:spcAft>
              <a:buClr>
                <a:srgbClr val="002060"/>
              </a:buClr>
              <a:buFont typeface="Wingdings" charset="2"/>
              <a:buChar char=""/>
              <a:tabLst>
                <a:tab pos="457200" algn="l"/>
              </a:tabLst>
            </a:pPr>
            <a:r>
              <a:rPr lang="pl-PL" sz="1600" b="0" strike="noStrike" spc="-1">
                <a:solidFill>
                  <a:schemeClr val="lt1"/>
                </a:solidFill>
                <a:latin typeface="Libre Franklin"/>
                <a:ea typeface="Libre Franklin"/>
              </a:rPr>
              <a:t>Zmiana ról</a:t>
            </a:r>
            <a:endParaRPr lang="pl-PL" sz="1600" b="0" strike="noStrike" spc="-1">
              <a:solidFill>
                <a:srgbClr val="000000"/>
              </a:solidFill>
              <a:latin typeface="Arial"/>
            </a:endParaRPr>
          </a:p>
          <a:p>
            <a:pPr marL="364680" indent="-364680">
              <a:lnSpc>
                <a:spcPct val="107000"/>
              </a:lnSpc>
              <a:spcAft>
                <a:spcPts val="799"/>
              </a:spcAft>
              <a:buClr>
                <a:srgbClr val="002060"/>
              </a:buClr>
              <a:buFont typeface="Wingdings" charset="2"/>
              <a:buChar char=""/>
              <a:tabLst>
                <a:tab pos="457200" algn="l"/>
              </a:tabLst>
            </a:pPr>
            <a:r>
              <a:rPr lang="pl-PL" sz="1600" b="0" strike="noStrike" spc="-1">
                <a:solidFill>
                  <a:schemeClr val="lt1"/>
                </a:solidFill>
                <a:latin typeface="Libre Franklin"/>
                <a:ea typeface="Libre Franklin"/>
              </a:rPr>
              <a:t>Zaburzenia kliniczne i używanie substancji</a:t>
            </a:r>
            <a:endParaRPr lang="pl-PL" sz="1600" b="0" strike="noStrike" spc="-1">
              <a:solidFill>
                <a:srgbClr val="000000"/>
              </a:solidFill>
              <a:latin typeface="Arial"/>
            </a:endParaRPr>
          </a:p>
          <a:p>
            <a:pPr marL="364680" indent="-364680">
              <a:lnSpc>
                <a:spcPct val="107000"/>
              </a:lnSpc>
              <a:spcAft>
                <a:spcPts val="799"/>
              </a:spcAft>
              <a:buClr>
                <a:srgbClr val="002060"/>
              </a:buClr>
              <a:buFont typeface="Wingdings" charset="2"/>
              <a:buChar char=""/>
              <a:tabLst>
                <a:tab pos="457200" algn="l"/>
              </a:tabLst>
            </a:pPr>
            <a:r>
              <a:rPr lang="pl-PL" sz="1600" b="0" strike="noStrike" spc="-1">
                <a:solidFill>
                  <a:schemeClr val="lt1"/>
                </a:solidFill>
                <a:latin typeface="Libre Franklin"/>
                <a:ea typeface="Libre Franklin"/>
              </a:rPr>
              <a:t>Cechy i właściwości osobowości</a:t>
            </a:r>
            <a:endParaRPr lang="pl-PL" sz="1600" b="0" strike="noStrike" spc="-1">
              <a:solidFill>
                <a:srgbClr val="000000"/>
              </a:solidFill>
              <a:latin typeface="Arial"/>
            </a:endParaRPr>
          </a:p>
          <a:p>
            <a:pPr marL="364680" indent="-364680">
              <a:lnSpc>
                <a:spcPct val="107000"/>
              </a:lnSpc>
              <a:spcAft>
                <a:spcPts val="799"/>
              </a:spcAft>
              <a:buClr>
                <a:srgbClr val="002060"/>
              </a:buClr>
              <a:buFont typeface="Wingdings" charset="2"/>
              <a:buChar char=""/>
              <a:tabLst>
                <a:tab pos="457200" algn="l"/>
              </a:tabLst>
            </a:pPr>
            <a:r>
              <a:rPr lang="pl-PL" sz="1600" b="0" strike="noStrike" spc="-1">
                <a:solidFill>
                  <a:schemeClr val="lt1"/>
                </a:solidFill>
                <a:latin typeface="Libre Franklin"/>
                <a:ea typeface="Libre Franklin"/>
              </a:rPr>
              <a:t>Dwukierunkowość przemocy w rodzinie</a:t>
            </a:r>
            <a:endParaRPr lang="pl-PL" sz="1600" b="0" strike="noStrike" spc="-1">
              <a:solidFill>
                <a:srgbClr val="000000"/>
              </a:solidFill>
              <a:latin typeface="Arial"/>
            </a:endParaRPr>
          </a:p>
        </p:txBody>
      </p:sp>
      <p:pic>
        <p:nvPicPr>
          <p:cNvPr id="710" name="Gráfico 4" descr="Homem com uma criança com preenchimento sólido"/>
          <p:cNvPicPr/>
          <p:nvPr/>
        </p:nvPicPr>
        <p:blipFill>
          <a:blip r:embed="rId4"/>
          <a:stretch/>
        </p:blipFill>
        <p:spPr>
          <a:xfrm>
            <a:off x="804240" y="2123280"/>
            <a:ext cx="1431720" cy="1431720"/>
          </a:xfrm>
          <a:prstGeom prst="rect">
            <a:avLst/>
          </a:prstGeom>
          <a:ln w="0">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9235D"/>
        </a:solidFill>
        <a:effectLst/>
      </p:bgPr>
    </p:bg>
    <p:spTree>
      <p:nvGrpSpPr>
        <p:cNvPr id="1" name=""/>
        <p:cNvGrpSpPr/>
        <p:nvPr/>
      </p:nvGrpSpPr>
      <p:grpSpPr>
        <a:xfrm>
          <a:off x="0" y="0"/>
          <a:ext cx="0" cy="0"/>
          <a:chOff x="0" y="0"/>
          <a:chExt cx="0" cy="0"/>
        </a:xfrm>
      </p:grpSpPr>
      <p:sp>
        <p:nvSpPr>
          <p:cNvPr id="711" name="Google Shape;270;p36"/>
          <p:cNvSpPr/>
          <p:nvPr/>
        </p:nvSpPr>
        <p:spPr>
          <a:xfrm>
            <a:off x="7278120" y="458640"/>
            <a:ext cx="4380840" cy="438084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712" name="Google Shape;271;p36"/>
          <p:cNvSpPr/>
          <p:nvPr/>
        </p:nvSpPr>
        <p:spPr>
          <a:xfrm>
            <a:off x="-1682280" y="2838600"/>
            <a:ext cx="3155760" cy="3155760"/>
          </a:xfrm>
          <a:prstGeom prst="ellipse">
            <a:avLst/>
          </a:prstGeom>
          <a:solidFill>
            <a:srgbClr val="FFFFFF">
              <a:alpha val="14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713" name="Google Shape;272;p36"/>
          <p:cNvSpPr/>
          <p:nvPr/>
        </p:nvSpPr>
        <p:spPr>
          <a:xfrm>
            <a:off x="6605640" y="2817000"/>
            <a:ext cx="3605400" cy="3605400"/>
          </a:xfrm>
          <a:prstGeom prst="ellipse">
            <a:avLst/>
          </a:prstGeom>
          <a:solidFill>
            <a:srgbClr val="6CC3DA">
              <a:alpha val="18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pic>
        <p:nvPicPr>
          <p:cNvPr id="714" name="Picture 7"/>
          <p:cNvPicPr/>
          <p:nvPr/>
        </p:nvPicPr>
        <p:blipFill>
          <a:blip r:embed="rId2"/>
          <a:stretch/>
        </p:blipFill>
        <p:spPr>
          <a:xfrm>
            <a:off x="8044200" y="121680"/>
            <a:ext cx="1147320" cy="469440"/>
          </a:xfrm>
          <a:prstGeom prst="rect">
            <a:avLst/>
          </a:prstGeom>
          <a:ln w="0">
            <a:noFill/>
          </a:ln>
        </p:spPr>
      </p:pic>
      <p:pic>
        <p:nvPicPr>
          <p:cNvPr id="715" name="Picture 8" descr="Text&#10;&#10;Description automatically generated with medium confidence"/>
          <p:cNvPicPr/>
          <p:nvPr/>
        </p:nvPicPr>
        <p:blipFill>
          <a:blip r:embed="rId3"/>
          <a:stretch/>
        </p:blipFill>
        <p:spPr>
          <a:xfrm>
            <a:off x="123480" y="4797000"/>
            <a:ext cx="971280" cy="203040"/>
          </a:xfrm>
          <a:prstGeom prst="rect">
            <a:avLst/>
          </a:prstGeom>
          <a:ln w="0">
            <a:noFill/>
          </a:ln>
        </p:spPr>
      </p:pic>
      <p:sp>
        <p:nvSpPr>
          <p:cNvPr id="716" name="CaixaDeTexto 3"/>
          <p:cNvSpPr/>
          <p:nvPr/>
        </p:nvSpPr>
        <p:spPr>
          <a:xfrm>
            <a:off x="1080000" y="278280"/>
            <a:ext cx="7560000" cy="1065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pl-PL" sz="3200" b="1" strike="noStrike" spc="-1">
                <a:solidFill>
                  <a:srgbClr val="EE118A"/>
                </a:solidFill>
                <a:latin typeface="Barlow Condensed"/>
                <a:ea typeface="Arial"/>
              </a:rPr>
              <a:t>ZDROWOTNE I SPOŁECZNE SKUTKI PRZEMOCY W RODZINIE</a:t>
            </a:r>
            <a:endParaRPr lang="pl-PL" sz="3200" b="0" strike="noStrike" spc="-1">
              <a:solidFill>
                <a:srgbClr val="FFFFFF"/>
              </a:solidFill>
              <a:latin typeface="Arial"/>
            </a:endParaRPr>
          </a:p>
        </p:txBody>
      </p:sp>
      <p:graphicFrame>
        <p:nvGraphicFramePr>
          <p:cNvPr id="717" name="Tabela 10"/>
          <p:cNvGraphicFramePr/>
          <p:nvPr/>
        </p:nvGraphicFramePr>
        <p:xfrm>
          <a:off x="1095840" y="1478880"/>
          <a:ext cx="6729840" cy="3286080"/>
        </p:xfrm>
        <a:graphic>
          <a:graphicData uri="http://schemas.openxmlformats.org/drawingml/2006/table">
            <a:tbl>
              <a:tblPr/>
              <a:tblGrid>
                <a:gridCol w="1346040">
                  <a:extLst>
                    <a:ext uri="{9D8B030D-6E8A-4147-A177-3AD203B41FA5}">
                      <a16:colId xmlns:a16="http://schemas.microsoft.com/office/drawing/2014/main" val="20000"/>
                    </a:ext>
                  </a:extLst>
                </a:gridCol>
                <a:gridCol w="1346040">
                  <a:extLst>
                    <a:ext uri="{9D8B030D-6E8A-4147-A177-3AD203B41FA5}">
                      <a16:colId xmlns:a16="http://schemas.microsoft.com/office/drawing/2014/main" val="20001"/>
                    </a:ext>
                  </a:extLst>
                </a:gridCol>
                <a:gridCol w="1346040">
                  <a:extLst>
                    <a:ext uri="{9D8B030D-6E8A-4147-A177-3AD203B41FA5}">
                      <a16:colId xmlns:a16="http://schemas.microsoft.com/office/drawing/2014/main" val="20002"/>
                    </a:ext>
                  </a:extLst>
                </a:gridCol>
                <a:gridCol w="1346040">
                  <a:extLst>
                    <a:ext uri="{9D8B030D-6E8A-4147-A177-3AD203B41FA5}">
                      <a16:colId xmlns:a16="http://schemas.microsoft.com/office/drawing/2014/main" val="20003"/>
                    </a:ext>
                  </a:extLst>
                </a:gridCol>
                <a:gridCol w="1346040">
                  <a:extLst>
                    <a:ext uri="{9D8B030D-6E8A-4147-A177-3AD203B41FA5}">
                      <a16:colId xmlns:a16="http://schemas.microsoft.com/office/drawing/2014/main" val="20004"/>
                    </a:ext>
                  </a:extLst>
                </a:gridCol>
              </a:tblGrid>
              <a:tr h="228960">
                <a:tc>
                  <a:txBody>
                    <a:bodyPr/>
                    <a:lstStyle/>
                    <a:p>
                      <a:pPr>
                        <a:lnSpc>
                          <a:spcPct val="100000"/>
                        </a:lnSpc>
                      </a:pPr>
                      <a:r>
                        <a:rPr lang="pl-PL" sz="1200" b="0" strike="noStrike" spc="-1">
                          <a:solidFill>
                            <a:schemeClr val="lt1"/>
                          </a:solidFill>
                          <a:latin typeface="Libre Franklin"/>
                        </a:rPr>
                        <a:t>Niemolęta</a:t>
                      </a:r>
                      <a:endParaRPr lang="pl-PL" sz="1200" b="0" strike="noStrike" spc="-1">
                        <a:solidFill>
                          <a:srgbClr val="FFFFFF"/>
                        </a:solidFill>
                        <a:latin typeface="Arial"/>
                      </a:endParaRPr>
                    </a:p>
                  </a:txBody>
                  <a:tcPr marL="59760" marR="59760" anchor="b">
                    <a:lnL w="9360">
                      <a:solidFill>
                        <a:srgbClr val="9E9E9E"/>
                      </a:solidFill>
                    </a:lnL>
                    <a:lnR w="9360">
                      <a:solidFill>
                        <a:srgbClr val="9E9E9E"/>
                      </a:solidFill>
                    </a:lnR>
                    <a:lnT w="9360">
                      <a:solidFill>
                        <a:srgbClr val="9E9E9E"/>
                      </a:solidFill>
                    </a:lnT>
                    <a:lnB w="9360">
                      <a:solidFill>
                        <a:srgbClr val="9E9E9E"/>
                      </a:solidFill>
                    </a:lnB>
                    <a:solidFill>
                      <a:srgbClr val="002060"/>
                    </a:solidFill>
                  </a:tcPr>
                </a:tc>
                <a:tc>
                  <a:txBody>
                    <a:bodyPr/>
                    <a:lstStyle/>
                    <a:p>
                      <a:pPr>
                        <a:lnSpc>
                          <a:spcPct val="100000"/>
                        </a:lnSpc>
                      </a:pPr>
                      <a:r>
                        <a:rPr lang="pt-PT" sz="1200" b="0" strike="noStrike" spc="-1">
                          <a:solidFill>
                            <a:schemeClr val="lt1"/>
                          </a:solidFill>
                          <a:latin typeface="Libre Franklin"/>
                        </a:rPr>
                        <a:t>Dzieci</a:t>
                      </a:r>
                      <a:endParaRPr lang="pl-PL" sz="1200" b="0" strike="noStrike" spc="-1">
                        <a:solidFill>
                          <a:srgbClr val="FFFFFF"/>
                        </a:solidFill>
                        <a:latin typeface="Arial"/>
                      </a:endParaRPr>
                    </a:p>
                  </a:txBody>
                  <a:tcPr marL="59760" marR="59760" anchor="b">
                    <a:lnL w="9360">
                      <a:solidFill>
                        <a:srgbClr val="9E9E9E"/>
                      </a:solidFill>
                    </a:lnL>
                    <a:lnR w="9360">
                      <a:solidFill>
                        <a:srgbClr val="9E9E9E"/>
                      </a:solidFill>
                    </a:lnR>
                    <a:lnT w="9360">
                      <a:solidFill>
                        <a:srgbClr val="9E9E9E"/>
                      </a:solidFill>
                    </a:lnT>
                    <a:lnB w="9360">
                      <a:solidFill>
                        <a:srgbClr val="9E9E9E"/>
                      </a:solidFill>
                    </a:lnB>
                    <a:solidFill>
                      <a:srgbClr val="002060"/>
                    </a:solidFill>
                  </a:tcPr>
                </a:tc>
                <a:tc>
                  <a:txBody>
                    <a:bodyPr/>
                    <a:lstStyle/>
                    <a:p>
                      <a:pPr>
                        <a:lnSpc>
                          <a:spcPct val="100000"/>
                        </a:lnSpc>
                      </a:pPr>
                      <a:r>
                        <a:rPr lang="pt-PT" sz="1200" b="0" strike="noStrike" spc="-1">
                          <a:solidFill>
                            <a:schemeClr val="lt1"/>
                          </a:solidFill>
                          <a:latin typeface="Libre Franklin"/>
                        </a:rPr>
                        <a:t>Nastolatki</a:t>
                      </a:r>
                      <a:endParaRPr lang="pl-PL" sz="1200" b="0" strike="noStrike" spc="-1">
                        <a:solidFill>
                          <a:srgbClr val="FFFFFF"/>
                        </a:solidFill>
                        <a:latin typeface="Arial"/>
                      </a:endParaRPr>
                    </a:p>
                  </a:txBody>
                  <a:tcPr marL="59760" marR="59760" anchor="b">
                    <a:lnL w="9360">
                      <a:solidFill>
                        <a:srgbClr val="9E9E9E"/>
                      </a:solidFill>
                    </a:lnL>
                    <a:lnR w="9360">
                      <a:solidFill>
                        <a:srgbClr val="9E9E9E"/>
                      </a:solidFill>
                    </a:lnR>
                    <a:lnT w="9360">
                      <a:solidFill>
                        <a:srgbClr val="9E9E9E"/>
                      </a:solidFill>
                    </a:lnT>
                    <a:lnB w="9360">
                      <a:solidFill>
                        <a:srgbClr val="9E9E9E"/>
                      </a:solidFill>
                    </a:lnB>
                    <a:solidFill>
                      <a:srgbClr val="002060"/>
                    </a:solidFill>
                  </a:tcPr>
                </a:tc>
                <a:tc>
                  <a:txBody>
                    <a:bodyPr/>
                    <a:lstStyle/>
                    <a:p>
                      <a:pPr>
                        <a:lnSpc>
                          <a:spcPct val="100000"/>
                        </a:lnSpc>
                      </a:pPr>
                      <a:r>
                        <a:rPr lang="pt-PT" sz="1200" b="0" strike="noStrike" spc="-1">
                          <a:solidFill>
                            <a:schemeClr val="lt1"/>
                          </a:solidFill>
                          <a:latin typeface="Libre Franklin"/>
                        </a:rPr>
                        <a:t>Dorośli</a:t>
                      </a:r>
                      <a:endParaRPr lang="pl-PL" sz="1200" b="0" strike="noStrike" spc="-1">
                        <a:solidFill>
                          <a:srgbClr val="FFFFFF"/>
                        </a:solidFill>
                        <a:latin typeface="Arial"/>
                      </a:endParaRPr>
                    </a:p>
                  </a:txBody>
                  <a:tcPr marL="59760" marR="59760" anchor="b">
                    <a:lnL w="9360">
                      <a:solidFill>
                        <a:srgbClr val="9E9E9E"/>
                      </a:solidFill>
                    </a:lnL>
                    <a:lnR w="9360">
                      <a:solidFill>
                        <a:srgbClr val="9E9E9E"/>
                      </a:solidFill>
                    </a:lnR>
                    <a:lnT w="9360">
                      <a:solidFill>
                        <a:srgbClr val="9E9E9E"/>
                      </a:solidFill>
                    </a:lnT>
                    <a:lnB w="9360">
                      <a:solidFill>
                        <a:srgbClr val="9E9E9E"/>
                      </a:solidFill>
                    </a:lnB>
                    <a:solidFill>
                      <a:srgbClr val="002060"/>
                    </a:solidFill>
                  </a:tcPr>
                </a:tc>
                <a:tc>
                  <a:txBody>
                    <a:bodyPr/>
                    <a:lstStyle/>
                    <a:p>
                      <a:pPr>
                        <a:lnSpc>
                          <a:spcPct val="100000"/>
                        </a:lnSpc>
                      </a:pPr>
                      <a:r>
                        <a:rPr lang="pt-PT" sz="1200" b="0" strike="noStrike" spc="-1">
                          <a:solidFill>
                            <a:schemeClr val="lt1"/>
                          </a:solidFill>
                          <a:latin typeface="Libre Franklin"/>
                        </a:rPr>
                        <a:t>Starsi</a:t>
                      </a:r>
                      <a:endParaRPr lang="pl-PL" sz="1200" b="0" strike="noStrike" spc="-1">
                        <a:solidFill>
                          <a:srgbClr val="FFFFFF"/>
                        </a:solidFill>
                        <a:latin typeface="Arial"/>
                      </a:endParaRPr>
                    </a:p>
                  </a:txBody>
                  <a:tcPr marL="59760" marR="59760" anchor="b">
                    <a:lnL w="9360">
                      <a:solidFill>
                        <a:srgbClr val="9E9E9E"/>
                      </a:solidFill>
                    </a:lnL>
                    <a:lnR w="9360">
                      <a:solidFill>
                        <a:srgbClr val="9E9E9E"/>
                      </a:solidFill>
                    </a:lnR>
                    <a:lnT w="9360">
                      <a:solidFill>
                        <a:srgbClr val="9E9E9E"/>
                      </a:solidFill>
                    </a:lnT>
                    <a:lnB w="9360">
                      <a:solidFill>
                        <a:srgbClr val="9E9E9E"/>
                      </a:solidFill>
                    </a:lnB>
                    <a:solidFill>
                      <a:srgbClr val="002060"/>
                    </a:solidFill>
                  </a:tcPr>
                </a:tc>
                <a:extLst>
                  <a:ext uri="{0D108BD9-81ED-4DB2-BD59-A6C34878D82A}">
                    <a16:rowId xmlns:a16="http://schemas.microsoft.com/office/drawing/2014/main" val="10000"/>
                  </a:ext>
                </a:extLst>
              </a:tr>
              <a:tr h="2591640">
                <a:tc>
                  <a:txBody>
                    <a:bodyPr/>
                    <a:lstStyle/>
                    <a:p>
                      <a:pPr>
                        <a:lnSpc>
                          <a:spcPct val="100000"/>
                        </a:lnSpc>
                      </a:pPr>
                      <a:r>
                        <a:rPr lang="en-US" sz="1200" b="0" strike="noStrike" spc="-1">
                          <a:solidFill>
                            <a:schemeClr val="lt1"/>
                          </a:solidFill>
                          <a:latin typeface="Libre Franklin"/>
                        </a:rPr>
                        <a:t>Obrażenia fizyczne</a:t>
                      </a:r>
                      <a:br>
                        <a:rPr sz="1200"/>
                      </a:br>
                      <a:br>
                        <a:rPr sz="1200"/>
                      </a:br>
                      <a:r>
                        <a:rPr lang="en-US" sz="1200" b="0" strike="noStrike" spc="-1">
                          <a:solidFill>
                            <a:schemeClr val="lt1"/>
                          </a:solidFill>
                          <a:latin typeface="Libre Franklin"/>
                        </a:rPr>
                        <a:t>Brak umiejętności kontroli emocji</a:t>
                      </a:r>
                      <a:br>
                        <a:rPr sz="1200"/>
                      </a:br>
                      <a:br>
                        <a:rPr sz="1200"/>
                      </a:br>
                      <a:r>
                        <a:rPr lang="en-US" sz="1200" b="0" strike="noStrike" spc="-1">
                          <a:solidFill>
                            <a:schemeClr val="lt1"/>
                          </a:solidFill>
                          <a:latin typeface="Libre Franklin"/>
                        </a:rPr>
                        <a:t>Problemy z więzią z rodzicami i innymi ludźmi</a:t>
                      </a:r>
                      <a:br>
                        <a:rPr sz="1200"/>
                      </a:br>
                      <a:br>
                        <a:rPr sz="1200"/>
                      </a:br>
                      <a:r>
                        <a:rPr lang="en-US" sz="1200" b="0" strike="noStrike" spc="-1">
                          <a:solidFill>
                            <a:schemeClr val="lt1"/>
                          </a:solidFill>
                          <a:latin typeface="Libre Franklin"/>
                        </a:rPr>
                        <a:t>Opóźnienia rozwojowe, psychichne i fizyczne</a:t>
                      </a:r>
                      <a:endParaRPr lang="pl-PL" sz="1200" b="0" strike="noStrike" spc="-1">
                        <a:solidFill>
                          <a:srgbClr val="FFFFFF"/>
                        </a:solidFill>
                        <a:latin typeface="Arial"/>
                      </a:endParaRPr>
                    </a:p>
                  </a:txBody>
                  <a:tcPr marL="59760" marR="59760">
                    <a:lnL w="9360">
                      <a:solidFill>
                        <a:srgbClr val="9E9E9E"/>
                      </a:solidFill>
                    </a:lnL>
                    <a:lnR w="9360">
                      <a:solidFill>
                        <a:srgbClr val="9E9E9E"/>
                      </a:solidFill>
                    </a:lnR>
                    <a:lnT w="9360">
                      <a:solidFill>
                        <a:srgbClr val="9E9E9E"/>
                      </a:solidFill>
                    </a:lnT>
                    <a:lnB w="9360">
                      <a:solidFill>
                        <a:srgbClr val="9E9E9E"/>
                      </a:solidFill>
                    </a:lnB>
                    <a:solidFill>
                      <a:srgbClr val="002060"/>
                    </a:solidFill>
                  </a:tcPr>
                </a:tc>
                <a:tc>
                  <a:txBody>
                    <a:bodyPr/>
                    <a:lstStyle/>
                    <a:p>
                      <a:pPr>
                        <a:lnSpc>
                          <a:spcPct val="100000"/>
                        </a:lnSpc>
                      </a:pPr>
                      <a:r>
                        <a:rPr lang="en-US" sz="1200" b="0" strike="noStrike" spc="-1">
                          <a:solidFill>
                            <a:schemeClr val="lt1"/>
                          </a:solidFill>
                          <a:latin typeface="Libre Franklin"/>
                        </a:rPr>
                        <a:t>Zaburzenia lękowe</a:t>
                      </a:r>
                      <a:endParaRPr lang="pl-PL" sz="1200" b="0" strike="noStrike" spc="-1">
                        <a:solidFill>
                          <a:srgbClr val="FFFFFF"/>
                        </a:solidFill>
                        <a:latin typeface="Arial"/>
                      </a:endParaRPr>
                    </a:p>
                    <a:p>
                      <a:pPr>
                        <a:lnSpc>
                          <a:spcPct val="100000"/>
                        </a:lnSpc>
                      </a:pPr>
                      <a:endParaRPr lang="pl-PL" sz="1200" b="0" strike="noStrike" spc="-1">
                        <a:solidFill>
                          <a:srgbClr val="FFFFFF"/>
                        </a:solidFill>
                        <a:latin typeface="Arial"/>
                      </a:endParaRPr>
                    </a:p>
                    <a:p>
                      <a:pPr>
                        <a:lnSpc>
                          <a:spcPct val="100000"/>
                        </a:lnSpc>
                      </a:pPr>
                      <a:r>
                        <a:rPr lang="en-US" sz="1200" b="0" strike="noStrike" spc="-1">
                          <a:solidFill>
                            <a:schemeClr val="lt1"/>
                          </a:solidFill>
                          <a:latin typeface="Libre Franklin"/>
                        </a:rPr>
                        <a:t>Problemy z zachowaniem</a:t>
                      </a:r>
                      <a:endParaRPr lang="pl-PL" sz="1200" b="0" strike="noStrike" spc="-1">
                        <a:solidFill>
                          <a:srgbClr val="FFFFFF"/>
                        </a:solidFill>
                        <a:latin typeface="Arial"/>
                      </a:endParaRPr>
                    </a:p>
                    <a:p>
                      <a:pPr>
                        <a:lnSpc>
                          <a:spcPct val="100000"/>
                        </a:lnSpc>
                      </a:pPr>
                      <a:endParaRPr lang="pl-PL" sz="1200" b="0" strike="noStrike" spc="-1">
                        <a:solidFill>
                          <a:srgbClr val="FFFFFF"/>
                        </a:solidFill>
                        <a:latin typeface="Arial"/>
                      </a:endParaRPr>
                    </a:p>
                    <a:p>
                      <a:pPr>
                        <a:lnSpc>
                          <a:spcPct val="100000"/>
                        </a:lnSpc>
                      </a:pPr>
                      <a:r>
                        <a:rPr lang="en-US" sz="1200" b="0" strike="noStrike" spc="-1">
                          <a:solidFill>
                            <a:schemeClr val="lt1"/>
                          </a:solidFill>
                          <a:latin typeface="Libre Franklin"/>
                        </a:rPr>
                        <a:t>Niepowodzenia w szkole</a:t>
                      </a:r>
                      <a:endParaRPr lang="pl-PL" sz="1200" b="0" strike="noStrike" spc="-1">
                        <a:solidFill>
                          <a:srgbClr val="FFFFFF"/>
                        </a:solidFill>
                        <a:latin typeface="Arial"/>
                      </a:endParaRPr>
                    </a:p>
                    <a:p>
                      <a:pPr>
                        <a:lnSpc>
                          <a:spcPct val="100000"/>
                        </a:lnSpc>
                      </a:pPr>
                      <a:endParaRPr lang="pl-PL" sz="1200" b="0" strike="noStrike" spc="-1">
                        <a:solidFill>
                          <a:srgbClr val="FFFFFF"/>
                        </a:solidFill>
                        <a:latin typeface="Arial"/>
                      </a:endParaRPr>
                    </a:p>
                    <a:p>
                      <a:pPr>
                        <a:lnSpc>
                          <a:spcPct val="100000"/>
                        </a:lnSpc>
                      </a:pPr>
                      <a:r>
                        <a:rPr lang="en-US" sz="1200" b="0" strike="noStrike" spc="-1">
                          <a:solidFill>
                            <a:schemeClr val="lt1"/>
                          </a:solidFill>
                          <a:latin typeface="Libre Franklin"/>
                        </a:rPr>
                        <a:t>Problemy z relacjami, nawiązywaniem przyjaźni</a:t>
                      </a:r>
                      <a:br>
                        <a:rPr sz="1200"/>
                      </a:br>
                      <a:endParaRPr lang="pl-PL" sz="1200" b="0" strike="noStrike" spc="-1">
                        <a:solidFill>
                          <a:srgbClr val="FFFFFF"/>
                        </a:solidFill>
                        <a:latin typeface="Arial"/>
                      </a:endParaRPr>
                    </a:p>
                  </a:txBody>
                  <a:tcPr marL="59760" marR="59760">
                    <a:lnL w="9360">
                      <a:solidFill>
                        <a:srgbClr val="9E9E9E"/>
                      </a:solidFill>
                    </a:lnL>
                    <a:lnR w="9360">
                      <a:solidFill>
                        <a:srgbClr val="9E9E9E"/>
                      </a:solidFill>
                    </a:lnR>
                    <a:lnT w="9360">
                      <a:solidFill>
                        <a:srgbClr val="9E9E9E"/>
                      </a:solidFill>
                    </a:lnT>
                    <a:lnB w="9360">
                      <a:solidFill>
                        <a:srgbClr val="9E9E9E"/>
                      </a:solidFill>
                    </a:lnB>
                    <a:solidFill>
                      <a:srgbClr val="002060"/>
                    </a:solidFill>
                  </a:tcPr>
                </a:tc>
                <a:tc>
                  <a:txBody>
                    <a:bodyPr/>
                    <a:lstStyle/>
                    <a:p>
                      <a:pPr>
                        <a:lnSpc>
                          <a:spcPct val="100000"/>
                        </a:lnSpc>
                      </a:pPr>
                      <a:r>
                        <a:rPr lang="en-US" sz="1200" b="0" strike="noStrike" spc="-1">
                          <a:solidFill>
                            <a:srgbClr val="EEEEEE"/>
                          </a:solidFill>
                          <a:latin typeface="Libre Franklin"/>
                        </a:rPr>
                        <a:t>Próby samobójcze</a:t>
                      </a:r>
                      <a:endParaRPr lang="pl-PL" sz="1200" b="0" strike="noStrike" spc="-1">
                        <a:solidFill>
                          <a:srgbClr val="EEEEEE"/>
                        </a:solidFill>
                        <a:latin typeface="Arial"/>
                      </a:endParaRPr>
                    </a:p>
                    <a:p>
                      <a:pPr>
                        <a:lnSpc>
                          <a:spcPct val="100000"/>
                        </a:lnSpc>
                      </a:pPr>
                      <a:endParaRPr lang="pl-PL" sz="1200" b="0" strike="noStrike" spc="-1">
                        <a:solidFill>
                          <a:srgbClr val="EEEEEE"/>
                        </a:solidFill>
                        <a:latin typeface="Arial"/>
                      </a:endParaRPr>
                    </a:p>
                    <a:p>
                      <a:pPr>
                        <a:lnSpc>
                          <a:spcPct val="100000"/>
                        </a:lnSpc>
                      </a:pPr>
                      <a:r>
                        <a:rPr lang="en-US" sz="1200" b="0" strike="noStrike" spc="-1">
                          <a:solidFill>
                            <a:srgbClr val="EEEEEE"/>
                          </a:solidFill>
                          <a:latin typeface="Libre Franklin"/>
                        </a:rPr>
                        <a:t>Otyłość</a:t>
                      </a:r>
                      <a:endParaRPr lang="pl-PL" sz="1200" b="0" strike="noStrike" spc="-1">
                        <a:solidFill>
                          <a:srgbClr val="EEEEEE"/>
                        </a:solidFill>
                        <a:latin typeface="Arial"/>
                      </a:endParaRPr>
                    </a:p>
                    <a:p>
                      <a:pPr>
                        <a:lnSpc>
                          <a:spcPct val="100000"/>
                        </a:lnSpc>
                      </a:pPr>
                      <a:endParaRPr lang="pl-PL" sz="1200" b="0" strike="noStrike" spc="-1">
                        <a:solidFill>
                          <a:srgbClr val="EEEEEE"/>
                        </a:solidFill>
                        <a:latin typeface="Arial"/>
                      </a:endParaRPr>
                    </a:p>
                    <a:p>
                      <a:pPr>
                        <a:lnSpc>
                          <a:spcPct val="100000"/>
                        </a:lnSpc>
                      </a:pPr>
                      <a:r>
                        <a:rPr lang="en-US" sz="1200" b="0" strike="noStrike" spc="-1">
                          <a:solidFill>
                            <a:srgbClr val="EEEEEE"/>
                          </a:solidFill>
                          <a:latin typeface="Libre Franklin"/>
                        </a:rPr>
                        <a:t>Zachowania antyspołeczne</a:t>
                      </a:r>
                      <a:endParaRPr lang="pl-PL" sz="1200" b="0" strike="noStrike" spc="-1">
                        <a:solidFill>
                          <a:srgbClr val="EEEEEE"/>
                        </a:solidFill>
                        <a:latin typeface="Arial"/>
                      </a:endParaRPr>
                    </a:p>
                    <a:p>
                      <a:pPr>
                        <a:lnSpc>
                          <a:spcPct val="100000"/>
                        </a:lnSpc>
                      </a:pPr>
                      <a:endParaRPr lang="pl-PL" sz="1200" b="0" strike="noStrike" spc="-1">
                        <a:solidFill>
                          <a:srgbClr val="EEEEEE"/>
                        </a:solidFill>
                        <a:latin typeface="Arial"/>
                      </a:endParaRPr>
                    </a:p>
                    <a:p>
                      <a:pPr>
                        <a:lnSpc>
                          <a:spcPct val="100000"/>
                        </a:lnSpc>
                      </a:pPr>
                      <a:r>
                        <a:rPr lang="en-US" sz="1200" b="0" strike="noStrike" spc="-1">
                          <a:solidFill>
                            <a:srgbClr val="EEEEEE"/>
                          </a:solidFill>
                          <a:latin typeface="Libre Franklin"/>
                        </a:rPr>
                        <a:t>Używanie alkoholu i narkotyków</a:t>
                      </a:r>
                      <a:endParaRPr lang="pl-PL" sz="1200" b="0" strike="noStrike" spc="-1">
                        <a:solidFill>
                          <a:srgbClr val="EEEEEE"/>
                        </a:solidFill>
                        <a:latin typeface="Arial"/>
                      </a:endParaRPr>
                    </a:p>
                    <a:p>
                      <a:pPr>
                        <a:lnSpc>
                          <a:spcPct val="100000"/>
                        </a:lnSpc>
                      </a:pPr>
                      <a:endParaRPr lang="pl-PL" sz="1200" b="0" strike="noStrike" spc="-1">
                        <a:solidFill>
                          <a:srgbClr val="EEEEEE"/>
                        </a:solidFill>
                        <a:latin typeface="Arial"/>
                      </a:endParaRPr>
                    </a:p>
                    <a:p>
                      <a:pPr>
                        <a:lnSpc>
                          <a:spcPct val="100000"/>
                        </a:lnSpc>
                      </a:pPr>
                      <a:r>
                        <a:rPr lang="en-US" sz="1200" b="0" strike="noStrike" spc="-1">
                          <a:solidFill>
                            <a:srgbClr val="EEEEEE"/>
                          </a:solidFill>
                          <a:latin typeface="Libre Franklin"/>
                        </a:rPr>
                        <a:t>Inne zachowania ryzykowne</a:t>
                      </a:r>
                      <a:endParaRPr lang="pl-PL" sz="1200" b="0" strike="noStrike" spc="-1">
                        <a:solidFill>
                          <a:srgbClr val="EEEEEE"/>
                        </a:solidFill>
                        <a:latin typeface="Arial"/>
                      </a:endParaRPr>
                    </a:p>
                  </a:txBody>
                  <a:tcPr marL="59760" marR="59760">
                    <a:lnL w="9360">
                      <a:solidFill>
                        <a:srgbClr val="9E9E9E"/>
                      </a:solidFill>
                    </a:lnL>
                    <a:lnR w="9360">
                      <a:solidFill>
                        <a:srgbClr val="9E9E9E"/>
                      </a:solidFill>
                    </a:lnR>
                    <a:lnT w="9360">
                      <a:solidFill>
                        <a:srgbClr val="9E9E9E"/>
                      </a:solidFill>
                    </a:lnT>
                    <a:lnB w="9360">
                      <a:solidFill>
                        <a:srgbClr val="9E9E9E"/>
                      </a:solidFill>
                    </a:lnB>
                    <a:solidFill>
                      <a:srgbClr val="002060"/>
                    </a:solidFill>
                  </a:tcPr>
                </a:tc>
                <a:tc>
                  <a:txBody>
                    <a:bodyPr/>
                    <a:lstStyle/>
                    <a:p>
                      <a:pPr>
                        <a:lnSpc>
                          <a:spcPct val="100000"/>
                        </a:lnSpc>
                      </a:pPr>
                      <a:r>
                        <a:rPr lang="en-US" sz="1200" b="0" strike="noStrike" spc="-1">
                          <a:solidFill>
                            <a:schemeClr val="lt1"/>
                          </a:solidFill>
                          <a:latin typeface="Libre Franklin"/>
                        </a:rPr>
                        <a:t>Trauma, PTSD</a:t>
                      </a:r>
                      <a:endParaRPr lang="pl-PL" sz="1200" b="0" strike="noStrike" spc="-1">
                        <a:solidFill>
                          <a:srgbClr val="FFFFFF"/>
                        </a:solidFill>
                        <a:latin typeface="Arial"/>
                      </a:endParaRPr>
                    </a:p>
                    <a:p>
                      <a:pPr>
                        <a:lnSpc>
                          <a:spcPct val="100000"/>
                        </a:lnSpc>
                      </a:pPr>
                      <a:endParaRPr lang="pl-PL" sz="1200" b="0" strike="noStrike" spc="-1">
                        <a:solidFill>
                          <a:srgbClr val="FFFFFF"/>
                        </a:solidFill>
                        <a:latin typeface="Arial"/>
                      </a:endParaRPr>
                    </a:p>
                    <a:p>
                      <a:pPr>
                        <a:lnSpc>
                          <a:spcPct val="100000"/>
                        </a:lnSpc>
                      </a:pPr>
                      <a:r>
                        <a:rPr lang="en-US" sz="1200" b="0" strike="noStrike" spc="-1">
                          <a:solidFill>
                            <a:schemeClr val="lt1"/>
                          </a:solidFill>
                          <a:latin typeface="Libre Franklin"/>
                        </a:rPr>
                        <a:t>Choroby I ból</a:t>
                      </a:r>
                      <a:endParaRPr lang="pl-PL" sz="1200" b="0" strike="noStrike" spc="-1">
                        <a:solidFill>
                          <a:srgbClr val="FFFFFF"/>
                        </a:solidFill>
                        <a:latin typeface="Arial"/>
                      </a:endParaRPr>
                    </a:p>
                    <a:p>
                      <a:pPr>
                        <a:lnSpc>
                          <a:spcPct val="100000"/>
                        </a:lnSpc>
                      </a:pPr>
                      <a:endParaRPr lang="pl-PL" sz="1200" b="0" strike="noStrike" spc="-1">
                        <a:solidFill>
                          <a:srgbClr val="FFFFFF"/>
                        </a:solidFill>
                        <a:latin typeface="Arial"/>
                      </a:endParaRPr>
                    </a:p>
                    <a:p>
                      <a:pPr>
                        <a:lnSpc>
                          <a:spcPct val="100000"/>
                        </a:lnSpc>
                      </a:pPr>
                      <a:r>
                        <a:rPr lang="en-US" sz="1200" b="0" strike="noStrike" spc="-1">
                          <a:solidFill>
                            <a:schemeClr val="lt1"/>
                          </a:solidFill>
                          <a:latin typeface="Libre Franklin"/>
                        </a:rPr>
                        <a:t>Problemy z wchodzeniem i utrzymywaniem relacji</a:t>
                      </a:r>
                      <a:endParaRPr lang="pl-PL" sz="1200" b="0" strike="noStrike" spc="-1">
                        <a:solidFill>
                          <a:srgbClr val="FFFFFF"/>
                        </a:solidFill>
                        <a:latin typeface="Arial"/>
                      </a:endParaRPr>
                    </a:p>
                    <a:p>
                      <a:pPr>
                        <a:lnSpc>
                          <a:spcPct val="100000"/>
                        </a:lnSpc>
                      </a:pPr>
                      <a:endParaRPr lang="pl-PL" sz="1200" b="0" strike="noStrike" spc="-1">
                        <a:solidFill>
                          <a:srgbClr val="FFFFFF"/>
                        </a:solidFill>
                        <a:latin typeface="Arial"/>
                      </a:endParaRPr>
                    </a:p>
                    <a:p>
                      <a:pPr>
                        <a:lnSpc>
                          <a:spcPct val="100000"/>
                        </a:lnSpc>
                      </a:pPr>
                      <a:r>
                        <a:rPr lang="en-US" sz="1200" b="0" strike="noStrike" spc="-1">
                          <a:solidFill>
                            <a:schemeClr val="lt1"/>
                          </a:solidFill>
                          <a:latin typeface="Libre Franklin"/>
                        </a:rPr>
                        <a:t>Problemy ze stabilnością zatrudnienia</a:t>
                      </a:r>
                      <a:endParaRPr lang="pl-PL" sz="1200" b="0" strike="noStrike" spc="-1">
                        <a:solidFill>
                          <a:srgbClr val="FFFFFF"/>
                        </a:solidFill>
                        <a:latin typeface="Arial"/>
                      </a:endParaRPr>
                    </a:p>
                  </a:txBody>
                  <a:tcPr marL="59760" marR="59760">
                    <a:lnL w="9360">
                      <a:solidFill>
                        <a:srgbClr val="9E9E9E"/>
                      </a:solidFill>
                    </a:lnL>
                    <a:lnR w="9360">
                      <a:solidFill>
                        <a:srgbClr val="9E9E9E"/>
                      </a:solidFill>
                    </a:lnR>
                    <a:lnT w="9360">
                      <a:solidFill>
                        <a:srgbClr val="9E9E9E"/>
                      </a:solidFill>
                    </a:lnT>
                    <a:lnB w="9360">
                      <a:solidFill>
                        <a:srgbClr val="9E9E9E"/>
                      </a:solidFill>
                    </a:lnB>
                    <a:solidFill>
                      <a:srgbClr val="002060"/>
                    </a:solidFill>
                  </a:tcPr>
                </a:tc>
                <a:tc>
                  <a:txBody>
                    <a:bodyPr/>
                    <a:lstStyle/>
                    <a:p>
                      <a:pPr>
                        <a:lnSpc>
                          <a:spcPct val="100000"/>
                        </a:lnSpc>
                      </a:pPr>
                      <a:r>
                        <a:rPr lang="en-US" sz="1200" b="0" strike="noStrike" spc="-1">
                          <a:solidFill>
                            <a:schemeClr val="lt1"/>
                          </a:solidFill>
                          <a:latin typeface="Libre Franklin"/>
                        </a:rPr>
                        <a:t>Przygnębienie i samotność</a:t>
                      </a:r>
                      <a:br>
                        <a:rPr sz="1200"/>
                      </a:br>
                      <a:br>
                        <a:rPr sz="1200"/>
                      </a:br>
                      <a:r>
                        <a:rPr lang="en-US" sz="1200" b="0" strike="noStrike" spc="-1">
                          <a:solidFill>
                            <a:schemeClr val="lt1"/>
                          </a:solidFill>
                          <a:latin typeface="Libre Franklin"/>
                        </a:rPr>
                        <a:t>Skrócenie życia</a:t>
                      </a:r>
                      <a:br>
                        <a:rPr sz="1200"/>
                      </a:br>
                      <a:br>
                        <a:rPr sz="1200"/>
                      </a:br>
                      <a:r>
                        <a:rPr lang="en-US" sz="1200" b="0" strike="noStrike" spc="-1">
                          <a:solidFill>
                            <a:schemeClr val="lt1"/>
                          </a:solidFill>
                          <a:latin typeface="Libre Franklin"/>
                        </a:rPr>
                        <a:t>Zależność</a:t>
                      </a:r>
                      <a:br>
                        <a:rPr sz="1200"/>
                      </a:br>
                      <a:br>
                        <a:rPr sz="1200"/>
                      </a:br>
                      <a:r>
                        <a:rPr lang="en-US" sz="1200" b="0" strike="noStrike" spc="-1">
                          <a:solidFill>
                            <a:schemeClr val="lt1"/>
                          </a:solidFill>
                          <a:latin typeface="Libre Franklin"/>
                        </a:rPr>
                        <a:t>Problemy finansowe</a:t>
                      </a:r>
                      <a:endParaRPr lang="pl-PL" sz="1200" b="0" strike="noStrike" spc="-1">
                        <a:solidFill>
                          <a:srgbClr val="FFFFFF"/>
                        </a:solidFill>
                        <a:latin typeface="Arial"/>
                      </a:endParaRPr>
                    </a:p>
                  </a:txBody>
                  <a:tcPr marL="59760" marR="59760">
                    <a:lnL w="9360">
                      <a:solidFill>
                        <a:srgbClr val="9E9E9E"/>
                      </a:solidFill>
                    </a:lnL>
                    <a:lnR w="9360">
                      <a:solidFill>
                        <a:srgbClr val="9E9E9E"/>
                      </a:solidFill>
                    </a:lnR>
                    <a:lnT w="9360">
                      <a:solidFill>
                        <a:srgbClr val="9E9E9E"/>
                      </a:solidFill>
                    </a:lnT>
                    <a:lnB w="9360">
                      <a:solidFill>
                        <a:srgbClr val="9E9E9E"/>
                      </a:solidFill>
                    </a:lnB>
                    <a:solidFill>
                      <a:srgbClr val="002060"/>
                    </a:solidFill>
                  </a:tcPr>
                </a:tc>
                <a:extLst>
                  <a:ext uri="{0D108BD9-81ED-4DB2-BD59-A6C34878D82A}">
                    <a16:rowId xmlns:a16="http://schemas.microsoft.com/office/drawing/2014/main" val="10001"/>
                  </a:ext>
                </a:extLst>
              </a:tr>
            </a:tbl>
          </a:graphicData>
        </a:graphic>
      </p:graphicFrame>
      <p:sp>
        <p:nvSpPr>
          <p:cNvPr id="718" name="CaixaDeTexto 12"/>
          <p:cNvSpPr/>
          <p:nvPr/>
        </p:nvSpPr>
        <p:spPr>
          <a:xfrm>
            <a:off x="4576320" y="4842000"/>
            <a:ext cx="693468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pl-PL" sz="700" b="0" strike="noStrike" spc="-1">
                <a:solidFill>
                  <a:srgbClr val="FFFFFF"/>
                </a:solidFill>
                <a:latin typeface="Arial"/>
                <a:ea typeface="DejaVu Sans"/>
              </a:rPr>
              <a:t>Adapted from: MacMillan, HL, Wathen, CN. (2014).</a:t>
            </a:r>
            <a:r>
              <a:rPr lang="pl-PL" sz="700" b="0" u="sng" strike="noStrike" spc="-1">
                <a:solidFill>
                  <a:srgbClr val="4E95FA"/>
                </a:solidFill>
                <a:uFillTx/>
                <a:latin typeface="Arial"/>
                <a:ea typeface="DejaVu Sans"/>
                <a:hlinkClick r:id="rId4"/>
              </a:rPr>
              <a:t> Research Brief: Interventions to Prevent Child Maltreatment</a:t>
            </a:r>
            <a:r>
              <a:rPr lang="pl-PL" sz="700" b="0" strike="noStrike" spc="-1">
                <a:solidFill>
                  <a:srgbClr val="FFFFFF"/>
                </a:solidFill>
                <a:latin typeface="Arial"/>
                <a:ea typeface="DejaVu Sans"/>
              </a:rPr>
              <a:t>. </a:t>
            </a:r>
            <a:endParaRPr lang="pl-PL" sz="700" b="0" strike="noStrike" spc="-1">
              <a:solidFill>
                <a:srgbClr val="FFFFFF"/>
              </a:solidFill>
              <a:latin typeface="Arial"/>
            </a:endParaRPr>
          </a:p>
          <a:p>
            <a:pPr>
              <a:lnSpc>
                <a:spcPct val="100000"/>
              </a:lnSpc>
            </a:pPr>
            <a:r>
              <a:rPr lang="pl-PL" sz="700" b="0" strike="noStrike" spc="-1">
                <a:solidFill>
                  <a:srgbClr val="FFFFFF"/>
                </a:solidFill>
                <a:latin typeface="Arial"/>
                <a:ea typeface="DejaVu Sans"/>
              </a:rPr>
              <a:t>PreVAiL: Preventing Violence Across the Lifespan Research Network. London, ON. (PDF document)</a:t>
            </a:r>
            <a:endParaRPr lang="pl-PL" sz="700" b="0" strike="noStrike" spc="-1">
              <a:solidFill>
                <a:srgbClr val="FFFFFF"/>
              </a:solidFill>
              <a:latin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0A864"/>
        </a:solidFill>
        <a:effectLst/>
      </p:bgPr>
    </p:bg>
    <p:spTree>
      <p:nvGrpSpPr>
        <p:cNvPr id="1" name=""/>
        <p:cNvGrpSpPr/>
        <p:nvPr/>
      </p:nvGrpSpPr>
      <p:grpSpPr>
        <a:xfrm>
          <a:off x="0" y="0"/>
          <a:ext cx="0" cy="0"/>
          <a:chOff x="0" y="0"/>
          <a:chExt cx="0" cy="0"/>
        </a:xfrm>
      </p:grpSpPr>
      <p:sp>
        <p:nvSpPr>
          <p:cNvPr id="719" name="Google Shape;270;p36"/>
          <p:cNvSpPr/>
          <p:nvPr/>
        </p:nvSpPr>
        <p:spPr>
          <a:xfrm>
            <a:off x="7278120" y="458640"/>
            <a:ext cx="4380840" cy="438084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720" name="Google Shape;271;p36"/>
          <p:cNvSpPr/>
          <p:nvPr/>
        </p:nvSpPr>
        <p:spPr>
          <a:xfrm>
            <a:off x="-1682280" y="2838600"/>
            <a:ext cx="3155760" cy="3155760"/>
          </a:xfrm>
          <a:prstGeom prst="ellipse">
            <a:avLst/>
          </a:prstGeom>
          <a:solidFill>
            <a:srgbClr val="FFFFFF">
              <a:alpha val="14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721" name="Google Shape;272;p36"/>
          <p:cNvSpPr/>
          <p:nvPr/>
        </p:nvSpPr>
        <p:spPr>
          <a:xfrm>
            <a:off x="6563880" y="2752920"/>
            <a:ext cx="3605400" cy="3605400"/>
          </a:xfrm>
          <a:prstGeom prst="ellipse">
            <a:avLst/>
          </a:prstGeom>
          <a:solidFill>
            <a:srgbClr val="6CC3DA">
              <a:alpha val="18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pic>
        <p:nvPicPr>
          <p:cNvPr id="722" name="Picture 7"/>
          <p:cNvPicPr/>
          <p:nvPr/>
        </p:nvPicPr>
        <p:blipFill>
          <a:blip r:embed="rId2"/>
          <a:stretch/>
        </p:blipFill>
        <p:spPr>
          <a:xfrm>
            <a:off x="8044200" y="121680"/>
            <a:ext cx="1147320" cy="469440"/>
          </a:xfrm>
          <a:prstGeom prst="rect">
            <a:avLst/>
          </a:prstGeom>
          <a:ln w="0">
            <a:noFill/>
          </a:ln>
        </p:spPr>
      </p:pic>
      <p:pic>
        <p:nvPicPr>
          <p:cNvPr id="723" name="Picture 8" descr="Text&#10;&#10;Description automatically generated with medium confidence"/>
          <p:cNvPicPr/>
          <p:nvPr/>
        </p:nvPicPr>
        <p:blipFill>
          <a:blip r:embed="rId3"/>
          <a:stretch/>
        </p:blipFill>
        <p:spPr>
          <a:xfrm>
            <a:off x="123480" y="4797000"/>
            <a:ext cx="971280" cy="203040"/>
          </a:xfrm>
          <a:prstGeom prst="rect">
            <a:avLst/>
          </a:prstGeom>
          <a:ln w="0">
            <a:noFill/>
          </a:ln>
        </p:spPr>
      </p:pic>
      <p:sp>
        <p:nvSpPr>
          <p:cNvPr id="724" name="PlaceHolder 1"/>
          <p:cNvSpPr>
            <a:spLocks noGrp="1"/>
          </p:cNvSpPr>
          <p:nvPr>
            <p:ph type="title"/>
          </p:nvPr>
        </p:nvSpPr>
        <p:spPr>
          <a:xfrm>
            <a:off x="2494440" y="1080000"/>
            <a:ext cx="4358520" cy="2263320"/>
          </a:xfrm>
          <a:prstGeom prst="rect">
            <a:avLst/>
          </a:prstGeom>
          <a:noFill/>
          <a:ln w="0">
            <a:noFill/>
          </a:ln>
        </p:spPr>
        <p:txBody>
          <a:bodyPr lIns="90000" tIns="91440" rIns="90000" bIns="91440" anchor="b">
            <a:noAutofit/>
          </a:bodyPr>
          <a:lstStyle/>
          <a:p>
            <a:pPr indent="0">
              <a:lnSpc>
                <a:spcPct val="100000"/>
              </a:lnSpc>
              <a:buNone/>
              <a:tabLst>
                <a:tab pos="0" algn="l"/>
              </a:tabLst>
            </a:pPr>
            <a:r>
              <a:rPr lang="pl-PL" sz="3200" b="1" strike="noStrike" spc="-1">
                <a:solidFill>
                  <a:srgbClr val="EE118A"/>
                </a:solidFill>
                <a:latin typeface="Barlow Condensed"/>
                <a:ea typeface="Barlow Condensed"/>
              </a:rPr>
              <a:t>ĆWICZENIE 2 – Scenariusz przypadku</a:t>
            </a:r>
            <a:br>
              <a:rPr sz="1800"/>
            </a:br>
            <a:r>
              <a:rPr lang="pl-PL" sz="3200" b="1" strike="noStrike" spc="-1">
                <a:solidFill>
                  <a:srgbClr val="EE118A"/>
                </a:solidFill>
                <a:latin typeface="Barlow Condensed"/>
                <a:ea typeface="Barlow Condensed"/>
              </a:rPr>
              <a:t> </a:t>
            </a:r>
            <a:endParaRPr lang="pl-PL" sz="3200" b="0" strike="noStrike" spc="-1">
              <a:solidFill>
                <a:srgbClr val="000000"/>
              </a:solidFill>
              <a:latin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9235D"/>
        </a:solidFill>
        <a:effectLst/>
      </p:bgPr>
    </p:bg>
    <p:spTree>
      <p:nvGrpSpPr>
        <p:cNvPr id="1" name=""/>
        <p:cNvGrpSpPr/>
        <p:nvPr/>
      </p:nvGrpSpPr>
      <p:grpSpPr>
        <a:xfrm>
          <a:off x="0" y="0"/>
          <a:ext cx="0" cy="0"/>
          <a:chOff x="0" y="0"/>
          <a:chExt cx="0" cy="0"/>
        </a:xfrm>
      </p:grpSpPr>
      <p:sp>
        <p:nvSpPr>
          <p:cNvPr id="725" name="PlaceHolder 1"/>
          <p:cNvSpPr>
            <a:spLocks noGrp="1"/>
          </p:cNvSpPr>
          <p:nvPr>
            <p:ph type="title"/>
          </p:nvPr>
        </p:nvSpPr>
        <p:spPr>
          <a:xfrm>
            <a:off x="1474920" y="1946880"/>
            <a:ext cx="1978200" cy="1273680"/>
          </a:xfrm>
          <a:prstGeom prst="rect">
            <a:avLst/>
          </a:prstGeom>
          <a:noFill/>
          <a:ln w="0">
            <a:noFill/>
          </a:ln>
        </p:spPr>
        <p:txBody>
          <a:bodyPr lIns="90000" tIns="91440" rIns="90000" bIns="91440" anchor="ctr">
            <a:noAutofit/>
          </a:bodyPr>
          <a:lstStyle/>
          <a:p>
            <a:pPr indent="0" algn="r">
              <a:lnSpc>
                <a:spcPct val="100000"/>
              </a:lnSpc>
              <a:buNone/>
              <a:tabLst>
                <a:tab pos="0" algn="l"/>
              </a:tabLst>
            </a:pPr>
            <a:r>
              <a:rPr lang="pl-PL" sz="7200" b="1" strike="noStrike" spc="-1">
                <a:solidFill>
                  <a:srgbClr val="EE118A"/>
                </a:solidFill>
                <a:latin typeface="Barlow Condensed"/>
                <a:ea typeface="Barlow Condensed"/>
              </a:rPr>
              <a:t>03</a:t>
            </a:r>
            <a:endParaRPr lang="pl-PL" sz="7200" b="0" strike="noStrike" spc="-1">
              <a:solidFill>
                <a:srgbClr val="FFFFFF"/>
              </a:solidFill>
              <a:latin typeface="Arial"/>
            </a:endParaRPr>
          </a:p>
        </p:txBody>
      </p:sp>
      <p:sp>
        <p:nvSpPr>
          <p:cNvPr id="726" name="Google Shape;270;p36"/>
          <p:cNvSpPr/>
          <p:nvPr/>
        </p:nvSpPr>
        <p:spPr>
          <a:xfrm>
            <a:off x="7278120" y="458640"/>
            <a:ext cx="4380840" cy="438084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727" name="Google Shape;271;p36"/>
          <p:cNvSpPr/>
          <p:nvPr/>
        </p:nvSpPr>
        <p:spPr>
          <a:xfrm>
            <a:off x="-1682280" y="2838600"/>
            <a:ext cx="3155760" cy="3155760"/>
          </a:xfrm>
          <a:prstGeom prst="ellipse">
            <a:avLst/>
          </a:prstGeom>
          <a:solidFill>
            <a:srgbClr val="FFFFFF">
              <a:alpha val="14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728" name="Google Shape;272;p36"/>
          <p:cNvSpPr/>
          <p:nvPr/>
        </p:nvSpPr>
        <p:spPr>
          <a:xfrm>
            <a:off x="6563880" y="2752920"/>
            <a:ext cx="3605400" cy="3605400"/>
          </a:xfrm>
          <a:prstGeom prst="ellipse">
            <a:avLst/>
          </a:prstGeom>
          <a:solidFill>
            <a:srgbClr val="6CC3DA">
              <a:alpha val="18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729" name="PlaceHolder 2"/>
          <p:cNvSpPr>
            <a:spLocks noGrp="1"/>
          </p:cNvSpPr>
          <p:nvPr>
            <p:ph type="subTitle"/>
          </p:nvPr>
        </p:nvSpPr>
        <p:spPr>
          <a:xfrm>
            <a:off x="3684600" y="2567160"/>
            <a:ext cx="2878200" cy="2036160"/>
          </a:xfrm>
          <a:prstGeom prst="rect">
            <a:avLst/>
          </a:prstGeom>
          <a:noFill/>
          <a:ln w="0">
            <a:noFill/>
          </a:ln>
        </p:spPr>
        <p:txBody>
          <a:bodyPr lIns="0" tIns="91440" rIns="0" bIns="91440" anchor="t">
            <a:noAutofit/>
          </a:bodyPr>
          <a:lstStyle/>
          <a:p>
            <a:pPr>
              <a:lnSpc>
                <a:spcPct val="100000"/>
              </a:lnSpc>
              <a:tabLst>
                <a:tab pos="0" algn="l"/>
              </a:tabLst>
            </a:pPr>
            <a:r>
              <a:rPr lang="pl-PL" sz="1400" b="0" strike="noStrike" spc="-1">
                <a:solidFill>
                  <a:schemeClr val="lt1"/>
                </a:solidFill>
                <a:latin typeface="Libre Franklin"/>
                <a:ea typeface="Libre Franklin"/>
              </a:rPr>
              <a:t>W tym module nauczysz się:</a:t>
            </a:r>
            <a:endParaRPr lang="pl-PL" sz="1400" b="0" strike="noStrike" spc="-1">
              <a:solidFill>
                <a:srgbClr val="FFFFFF"/>
              </a:solidFill>
              <a:latin typeface="Arial"/>
            </a:endParaRPr>
          </a:p>
          <a:p>
            <a:pPr marL="229680" indent="-229680">
              <a:lnSpc>
                <a:spcPct val="100000"/>
              </a:lnSpc>
              <a:buClr>
                <a:srgbClr val="FFFFFF"/>
              </a:buClr>
              <a:buSzPct val="45000"/>
              <a:buFont typeface="Wingdings" charset="2"/>
              <a:buChar char=""/>
              <a:tabLst>
                <a:tab pos="0" algn="l"/>
              </a:tabLst>
            </a:pPr>
            <a:r>
              <a:rPr lang="pl-PL" sz="1400" b="0" strike="noStrike" spc="-1">
                <a:solidFill>
                  <a:schemeClr val="lt1"/>
                </a:solidFill>
                <a:latin typeface="Libre Franklin"/>
                <a:ea typeface="Libre Franklin"/>
              </a:rPr>
              <a:t>Podejścia do zapobiegania i reagowania na przemoc w rodzinie.</a:t>
            </a:r>
            <a:endParaRPr lang="pl-PL" sz="1400" b="0" strike="noStrike" spc="-1">
              <a:solidFill>
                <a:srgbClr val="FFFFFF"/>
              </a:solidFill>
              <a:latin typeface="Arial"/>
            </a:endParaRPr>
          </a:p>
          <a:p>
            <a:pPr marL="229680" indent="-229680">
              <a:lnSpc>
                <a:spcPct val="100000"/>
              </a:lnSpc>
              <a:buClr>
                <a:srgbClr val="FFFFFF"/>
              </a:buClr>
              <a:buSzPct val="45000"/>
              <a:buFont typeface="Wingdings" charset="2"/>
              <a:buChar char=""/>
              <a:tabLst>
                <a:tab pos="0" algn="l"/>
              </a:tabLst>
            </a:pPr>
            <a:r>
              <a:rPr lang="pl-PL" sz="1400" b="0" strike="noStrike" spc="-1">
                <a:solidFill>
                  <a:schemeClr val="lt1"/>
                </a:solidFill>
                <a:latin typeface="Libre Franklin"/>
                <a:ea typeface="Libre Franklin"/>
              </a:rPr>
              <a:t>Strategie wspierania i skutecznej interwencji.</a:t>
            </a:r>
            <a:endParaRPr lang="pl-PL" sz="1400" b="0" strike="noStrike" spc="-1">
              <a:solidFill>
                <a:srgbClr val="FFFFFF"/>
              </a:solidFill>
              <a:latin typeface="Arial"/>
            </a:endParaRPr>
          </a:p>
          <a:p>
            <a:pPr marL="229680" indent="-229680">
              <a:lnSpc>
                <a:spcPct val="100000"/>
              </a:lnSpc>
              <a:buClr>
                <a:srgbClr val="FFFFFF"/>
              </a:buClr>
              <a:buSzPct val="45000"/>
              <a:buFont typeface="Wingdings" charset="2"/>
              <a:buChar char=""/>
              <a:tabLst>
                <a:tab pos="0" algn="l"/>
              </a:tabLst>
            </a:pPr>
            <a:r>
              <a:rPr lang="pl-PL" sz="1400" b="0" strike="noStrike" spc="-1">
                <a:solidFill>
                  <a:schemeClr val="lt1"/>
                </a:solidFill>
                <a:latin typeface="Libre Franklin"/>
                <a:ea typeface="Libre Franklin"/>
              </a:rPr>
              <a:t>Opracować mapę usług</a:t>
            </a:r>
            <a:endParaRPr lang="pl-PL" sz="1400" b="0" strike="noStrike" spc="-1">
              <a:solidFill>
                <a:srgbClr val="FFFFFF"/>
              </a:solidFill>
              <a:latin typeface="Arial"/>
            </a:endParaRPr>
          </a:p>
        </p:txBody>
      </p:sp>
      <p:pic>
        <p:nvPicPr>
          <p:cNvPr id="730" name="Picture 7"/>
          <p:cNvPicPr/>
          <p:nvPr/>
        </p:nvPicPr>
        <p:blipFill>
          <a:blip r:embed="rId2"/>
          <a:stretch/>
        </p:blipFill>
        <p:spPr>
          <a:xfrm>
            <a:off x="8044200" y="121680"/>
            <a:ext cx="1147320" cy="469440"/>
          </a:xfrm>
          <a:prstGeom prst="rect">
            <a:avLst/>
          </a:prstGeom>
          <a:ln w="0">
            <a:noFill/>
          </a:ln>
        </p:spPr>
      </p:pic>
      <p:pic>
        <p:nvPicPr>
          <p:cNvPr id="731" name="Picture 8" descr="Text&#10;&#10;Description automatically generated with medium confidence"/>
          <p:cNvPicPr/>
          <p:nvPr/>
        </p:nvPicPr>
        <p:blipFill>
          <a:blip r:embed="rId3"/>
          <a:stretch/>
        </p:blipFill>
        <p:spPr>
          <a:xfrm>
            <a:off x="123480" y="4797000"/>
            <a:ext cx="971280" cy="203040"/>
          </a:xfrm>
          <a:prstGeom prst="rect">
            <a:avLst/>
          </a:prstGeom>
          <a:ln w="0">
            <a:noFill/>
          </a:ln>
        </p:spPr>
      </p:pic>
      <p:sp>
        <p:nvSpPr>
          <p:cNvPr id="732" name="Google Shape;234;p33"/>
          <p:cNvSpPr/>
          <p:nvPr/>
        </p:nvSpPr>
        <p:spPr>
          <a:xfrm>
            <a:off x="3679920" y="2196000"/>
            <a:ext cx="3879360" cy="536760"/>
          </a:xfrm>
          <a:prstGeom prst="rect">
            <a:avLst/>
          </a:prstGeom>
          <a:noFill/>
          <a:ln w="0">
            <a:noFill/>
          </a:ln>
        </p:spPr>
        <p:style>
          <a:lnRef idx="0">
            <a:scrgbClr r="0" g="0" b="0"/>
          </a:lnRef>
          <a:fillRef idx="0">
            <a:scrgbClr r="0" g="0" b="0"/>
          </a:fillRef>
          <a:effectRef idx="0">
            <a:scrgbClr r="0" g="0" b="0"/>
          </a:effectRef>
          <a:fontRef idx="minor"/>
        </p:style>
        <p:txBody>
          <a:bodyPr lIns="90000" tIns="91440" rIns="90000" bIns="91440" anchor="b">
            <a:noAutofit/>
          </a:bodyPr>
          <a:lstStyle/>
          <a:p>
            <a:pPr>
              <a:lnSpc>
                <a:spcPct val="100000"/>
              </a:lnSpc>
            </a:pPr>
            <a:r>
              <a:rPr lang="pl-PL" sz="3600" b="1" strike="noStrike" spc="-1">
                <a:solidFill>
                  <a:srgbClr val="EE118A"/>
                </a:solidFill>
                <a:latin typeface="Barlow Condensed"/>
                <a:ea typeface="Arial"/>
              </a:rPr>
              <a:t>MAPOWANIE</a:t>
            </a:r>
            <a:endParaRPr lang="pl-PL" sz="3600" b="0" strike="noStrike" spc="-1">
              <a:solidFill>
                <a:srgbClr val="FFFFFF"/>
              </a:solidFill>
              <a:latin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38E00"/>
        </a:solidFill>
        <a:effectLst/>
      </p:bgPr>
    </p:bg>
    <p:spTree>
      <p:nvGrpSpPr>
        <p:cNvPr id="1" name=""/>
        <p:cNvGrpSpPr/>
        <p:nvPr/>
      </p:nvGrpSpPr>
      <p:grpSpPr>
        <a:xfrm>
          <a:off x="0" y="0"/>
          <a:ext cx="0" cy="0"/>
          <a:chOff x="0" y="0"/>
          <a:chExt cx="0" cy="0"/>
        </a:xfrm>
      </p:grpSpPr>
      <p:sp>
        <p:nvSpPr>
          <p:cNvPr id="733" name="PlaceHolder 1"/>
          <p:cNvSpPr>
            <a:spLocks noGrp="1"/>
          </p:cNvSpPr>
          <p:nvPr>
            <p:ph type="title"/>
          </p:nvPr>
        </p:nvSpPr>
        <p:spPr>
          <a:xfrm>
            <a:off x="729720" y="121680"/>
            <a:ext cx="7683480" cy="655200"/>
          </a:xfrm>
          <a:prstGeom prst="rect">
            <a:avLst/>
          </a:prstGeom>
          <a:noFill/>
          <a:ln w="0">
            <a:noFill/>
          </a:ln>
        </p:spPr>
        <p:txBody>
          <a:bodyPr lIns="90000" tIns="91440" rIns="90000" bIns="91440" anchor="t">
            <a:noAutofit/>
          </a:bodyPr>
          <a:lstStyle/>
          <a:p>
            <a:pPr indent="0">
              <a:lnSpc>
                <a:spcPct val="100000"/>
              </a:lnSpc>
              <a:buNone/>
              <a:tabLst>
                <a:tab pos="0" algn="l"/>
              </a:tabLst>
            </a:pPr>
            <a:r>
              <a:rPr lang="pl-PL" sz="3200" b="1" strike="noStrike" spc="-1">
                <a:solidFill>
                  <a:srgbClr val="211A57"/>
                </a:solidFill>
                <a:latin typeface="Barlow Condensed"/>
                <a:ea typeface="Barlow Condensed"/>
              </a:rPr>
              <a:t>INTERWENCJE I ZAPOBIEGANIE</a:t>
            </a:r>
            <a:endParaRPr lang="pl-PL" sz="3200" b="0" strike="noStrike" spc="-1">
              <a:solidFill>
                <a:srgbClr val="000000"/>
              </a:solidFill>
              <a:latin typeface="Arial"/>
            </a:endParaRPr>
          </a:p>
        </p:txBody>
      </p:sp>
      <p:pic>
        <p:nvPicPr>
          <p:cNvPr id="734" name="Picture 9"/>
          <p:cNvPicPr/>
          <p:nvPr/>
        </p:nvPicPr>
        <p:blipFill>
          <a:blip r:embed="rId2"/>
          <a:stretch/>
        </p:blipFill>
        <p:spPr>
          <a:xfrm>
            <a:off x="8044200" y="121680"/>
            <a:ext cx="1147320" cy="469440"/>
          </a:xfrm>
          <a:prstGeom prst="rect">
            <a:avLst/>
          </a:prstGeom>
          <a:ln w="0">
            <a:noFill/>
          </a:ln>
        </p:spPr>
      </p:pic>
      <p:pic>
        <p:nvPicPr>
          <p:cNvPr id="735" name="Picture 10" descr="Text&#10;&#10;Description automatically generated with medium confidence"/>
          <p:cNvPicPr/>
          <p:nvPr/>
        </p:nvPicPr>
        <p:blipFill>
          <a:blip r:embed="rId3"/>
          <a:stretch/>
        </p:blipFill>
        <p:spPr>
          <a:xfrm>
            <a:off x="123480" y="4797000"/>
            <a:ext cx="971280" cy="203040"/>
          </a:xfrm>
          <a:prstGeom prst="rect">
            <a:avLst/>
          </a:prstGeom>
          <a:ln w="0">
            <a:noFill/>
          </a:ln>
        </p:spPr>
      </p:pic>
      <p:graphicFrame>
        <p:nvGraphicFramePr>
          <p:cNvPr id="736" name="Tabela 1"/>
          <p:cNvGraphicFramePr/>
          <p:nvPr/>
        </p:nvGraphicFramePr>
        <p:xfrm>
          <a:off x="709560" y="833760"/>
          <a:ext cx="8044920" cy="3841560"/>
        </p:xfrm>
        <a:graphic>
          <a:graphicData uri="http://schemas.openxmlformats.org/drawingml/2006/table">
            <a:tbl>
              <a:tblPr/>
              <a:tblGrid>
                <a:gridCol w="3530160">
                  <a:extLst>
                    <a:ext uri="{9D8B030D-6E8A-4147-A177-3AD203B41FA5}">
                      <a16:colId xmlns:a16="http://schemas.microsoft.com/office/drawing/2014/main" val="20000"/>
                    </a:ext>
                  </a:extLst>
                </a:gridCol>
                <a:gridCol w="4515120">
                  <a:extLst>
                    <a:ext uri="{9D8B030D-6E8A-4147-A177-3AD203B41FA5}">
                      <a16:colId xmlns:a16="http://schemas.microsoft.com/office/drawing/2014/main" val="20001"/>
                    </a:ext>
                  </a:extLst>
                </a:gridCol>
              </a:tblGrid>
              <a:tr h="195840">
                <a:tc gridSpan="2">
                  <a:txBody>
                    <a:bodyPr/>
                    <a:lstStyle/>
                    <a:p>
                      <a:pPr algn="ctr">
                        <a:lnSpc>
                          <a:spcPct val="100000"/>
                        </a:lnSpc>
                      </a:pPr>
                      <a:r>
                        <a:rPr lang="pl-PL" sz="1200" b="0" strike="noStrike" spc="-1">
                          <a:solidFill>
                            <a:schemeClr val="lt1"/>
                          </a:solidFill>
                          <a:latin typeface="Libre Franklin"/>
                        </a:rPr>
                        <a:t>Zapobieganie przemocy ze strony partnera w związku</a:t>
                      </a:r>
                      <a:endParaRPr lang="pl-PL" sz="1200" b="0" strike="noStrike" spc="-1">
                        <a:solidFill>
                          <a:srgbClr val="FFFFFF"/>
                        </a:solidFill>
                        <a:latin typeface="Arial"/>
                      </a:endParaRPr>
                    </a:p>
                  </a:txBody>
                  <a:tcPr marL="46440" marR="46440" anchor="b">
                    <a:lnL>
                      <a:noFill/>
                    </a:lnL>
                    <a:lnR>
                      <a:noFill/>
                    </a:lnR>
                    <a:lnT w="7200">
                      <a:solidFill>
                        <a:srgbClr val="712177"/>
                      </a:solidFill>
                    </a:lnT>
                    <a:lnB w="7200">
                      <a:solidFill>
                        <a:srgbClr val="DEE2E6"/>
                      </a:solidFill>
                    </a:lnB>
                    <a:solidFill>
                      <a:srgbClr val="29235D"/>
                    </a:solidFill>
                  </a:tcPr>
                </a:tc>
                <a:tc hMerge="1">
                  <a:txBody>
                    <a:bodyPr/>
                    <a:lstStyle/>
                    <a:p>
                      <a:endParaRPr lang="pl-PL" sz="1800" b="0" strike="noStrike" spc="-1">
                        <a:solidFill>
                          <a:srgbClr val="000000"/>
                        </a:solidFill>
                        <a:latin typeface="Arial"/>
                      </a:endParaRPr>
                    </a:p>
                  </a:txBody>
                  <a:tcPr marL="90000" marR="90000">
                    <a:lnL>
                      <a:noFill/>
                    </a:lnL>
                    <a:lnR>
                      <a:noFill/>
                    </a:lnR>
                    <a:lnT>
                      <a:noFill/>
                    </a:lnT>
                    <a:lnB>
                      <a:noFill/>
                    </a:lnB>
                    <a:solidFill>
                      <a:srgbClr val="729FCF"/>
                    </a:solidFill>
                  </a:tcPr>
                </a:tc>
                <a:extLst>
                  <a:ext uri="{0D108BD9-81ED-4DB2-BD59-A6C34878D82A}">
                    <a16:rowId xmlns:a16="http://schemas.microsoft.com/office/drawing/2014/main" val="10000"/>
                  </a:ext>
                </a:extLst>
              </a:tr>
              <a:tr h="195840">
                <a:tc>
                  <a:txBody>
                    <a:bodyPr/>
                    <a:lstStyle/>
                    <a:p>
                      <a:pPr>
                        <a:lnSpc>
                          <a:spcPct val="100000"/>
                        </a:lnSpc>
                      </a:pPr>
                      <a:r>
                        <a:rPr lang="pt-PT" sz="1200" b="0" strike="noStrike" spc="-1">
                          <a:solidFill>
                            <a:schemeClr val="lt1"/>
                          </a:solidFill>
                          <a:latin typeface="Libre Franklin"/>
                        </a:rPr>
                        <a:t>Strategia</a:t>
                      </a:r>
                      <a:endParaRPr lang="pl-PL" sz="1200" b="0" strike="noStrike" spc="-1">
                        <a:solidFill>
                          <a:srgbClr val="FFFFFF"/>
                        </a:solidFill>
                        <a:latin typeface="Arial"/>
                      </a:endParaRPr>
                    </a:p>
                  </a:txBody>
                  <a:tcPr marL="46440" marR="46440">
                    <a:lnL>
                      <a:noFill/>
                    </a:lnL>
                    <a:lnR>
                      <a:noFill/>
                    </a:lnR>
                    <a:lnT w="7200">
                      <a:solidFill>
                        <a:srgbClr val="DEE2E6"/>
                      </a:solidFill>
                    </a:lnT>
                    <a:lnB w="7200">
                      <a:solidFill>
                        <a:srgbClr val="DEE2E6"/>
                      </a:solidFill>
                    </a:lnB>
                    <a:solidFill>
                      <a:srgbClr val="29235D"/>
                    </a:solidFill>
                  </a:tcPr>
                </a:tc>
                <a:tc>
                  <a:txBody>
                    <a:bodyPr/>
                    <a:lstStyle/>
                    <a:p>
                      <a:pPr>
                        <a:lnSpc>
                          <a:spcPct val="100000"/>
                        </a:lnSpc>
                      </a:pPr>
                      <a:r>
                        <a:rPr lang="pt-PT" sz="1200" b="0" strike="noStrike" spc="-1">
                          <a:solidFill>
                            <a:schemeClr val="lt1"/>
                          </a:solidFill>
                          <a:latin typeface="Libre Franklin"/>
                        </a:rPr>
                        <a:t>Podejście</a:t>
                      </a:r>
                      <a:endParaRPr lang="pl-PL" sz="1200" b="0" strike="noStrike" spc="-1">
                        <a:solidFill>
                          <a:srgbClr val="FFFFFF"/>
                        </a:solidFill>
                        <a:latin typeface="Arial"/>
                      </a:endParaRPr>
                    </a:p>
                  </a:txBody>
                  <a:tcPr marL="46440" marR="46440">
                    <a:lnL>
                      <a:noFill/>
                    </a:lnL>
                    <a:lnR>
                      <a:noFill/>
                    </a:lnR>
                    <a:lnT w="7200">
                      <a:solidFill>
                        <a:srgbClr val="DEE2E6"/>
                      </a:solidFill>
                    </a:lnT>
                    <a:lnB w="7200">
                      <a:solidFill>
                        <a:srgbClr val="DEE2E6"/>
                      </a:solidFill>
                    </a:lnB>
                    <a:solidFill>
                      <a:srgbClr val="29235D"/>
                    </a:solidFill>
                  </a:tcPr>
                </a:tc>
                <a:extLst>
                  <a:ext uri="{0D108BD9-81ED-4DB2-BD59-A6C34878D82A}">
                    <a16:rowId xmlns:a16="http://schemas.microsoft.com/office/drawing/2014/main" val="10001"/>
                  </a:ext>
                </a:extLst>
              </a:tr>
              <a:tr h="352080">
                <a:tc>
                  <a:txBody>
                    <a:bodyPr/>
                    <a:lstStyle/>
                    <a:p>
                      <a:pPr>
                        <a:lnSpc>
                          <a:spcPct val="100000"/>
                        </a:lnSpc>
                      </a:pPr>
                      <a:r>
                        <a:rPr lang="en-US" sz="1200" b="0" strike="noStrike" spc="-1">
                          <a:solidFill>
                            <a:schemeClr val="lt1"/>
                          </a:solidFill>
                          <a:latin typeface="Libre Franklin"/>
                        </a:rPr>
                        <a:t>Uczenie zdrowych relacji w rodzinie</a:t>
                      </a:r>
                      <a:endParaRPr lang="pl-PL" sz="1200" b="0" strike="noStrike" spc="-1">
                        <a:solidFill>
                          <a:srgbClr val="FFFFFF"/>
                        </a:solidFill>
                        <a:latin typeface="Arial"/>
                      </a:endParaRPr>
                    </a:p>
                  </a:txBody>
                  <a:tcPr marL="46440" marR="46440">
                    <a:lnL>
                      <a:noFill/>
                    </a:lnL>
                    <a:lnR>
                      <a:noFill/>
                    </a:lnR>
                    <a:lnT w="7200">
                      <a:solidFill>
                        <a:srgbClr val="DEE2E6"/>
                      </a:solidFill>
                    </a:lnT>
                    <a:lnB w="7200">
                      <a:solidFill>
                        <a:srgbClr val="DEE2E6"/>
                      </a:solidFill>
                    </a:lnB>
                    <a:solidFill>
                      <a:srgbClr val="29235D"/>
                    </a:solidFill>
                  </a:tcPr>
                </a:tc>
                <a:tc>
                  <a:txBody>
                    <a:bodyPr/>
                    <a:lstStyle/>
                    <a:p>
                      <a:pPr marL="216000" indent="-216000">
                        <a:lnSpc>
                          <a:spcPct val="100000"/>
                        </a:lnSpc>
                        <a:buClr>
                          <a:srgbClr val="FFFFFF"/>
                        </a:buClr>
                        <a:buFont typeface="Arial"/>
                        <a:buChar char="•"/>
                      </a:pPr>
                      <a:r>
                        <a:rPr lang="en-US" sz="1200" b="0" strike="noStrike" spc="-1">
                          <a:solidFill>
                            <a:schemeClr val="lt1"/>
                          </a:solidFill>
                          <a:latin typeface="Libre Franklin"/>
                        </a:rPr>
                        <a:t>Programy psychoedukacji na temat emocji i relacji społecznej dla młodzieży</a:t>
                      </a:r>
                      <a:endParaRPr lang="pl-PL" sz="1200" b="0" strike="noStrike" spc="-1">
                        <a:solidFill>
                          <a:srgbClr val="FFFFFF"/>
                        </a:solidFill>
                        <a:latin typeface="Arial"/>
                      </a:endParaRPr>
                    </a:p>
                    <a:p>
                      <a:pPr marL="216000" indent="-216000">
                        <a:lnSpc>
                          <a:spcPct val="100000"/>
                        </a:lnSpc>
                        <a:buClr>
                          <a:srgbClr val="FFFFFF"/>
                        </a:buClr>
                        <a:buFont typeface="Arial"/>
                        <a:buChar char="•"/>
                      </a:pPr>
                      <a:r>
                        <a:rPr lang="en-US" sz="1200" b="0" strike="noStrike" spc="-1">
                          <a:solidFill>
                            <a:schemeClr val="lt1"/>
                          </a:solidFill>
                          <a:latin typeface="Libre Franklin"/>
                        </a:rPr>
                        <a:t>Programy zdrowych relacji dla par</a:t>
                      </a:r>
                      <a:endParaRPr lang="pl-PL" sz="1200" b="0" strike="noStrike" spc="-1">
                        <a:solidFill>
                          <a:srgbClr val="FFFFFF"/>
                        </a:solidFill>
                        <a:latin typeface="Arial"/>
                      </a:endParaRPr>
                    </a:p>
                  </a:txBody>
                  <a:tcPr marL="46440" marR="46440">
                    <a:lnL>
                      <a:noFill/>
                    </a:lnL>
                    <a:lnR>
                      <a:noFill/>
                    </a:lnR>
                    <a:lnT w="7200">
                      <a:solidFill>
                        <a:srgbClr val="DEE2E6"/>
                      </a:solidFill>
                    </a:lnT>
                    <a:lnB w="7200">
                      <a:solidFill>
                        <a:srgbClr val="DEE2E6"/>
                      </a:solidFill>
                    </a:lnB>
                    <a:solidFill>
                      <a:srgbClr val="29235D"/>
                    </a:solidFill>
                  </a:tcPr>
                </a:tc>
                <a:extLst>
                  <a:ext uri="{0D108BD9-81ED-4DB2-BD59-A6C34878D82A}">
                    <a16:rowId xmlns:a16="http://schemas.microsoft.com/office/drawing/2014/main" val="10002"/>
                  </a:ext>
                </a:extLst>
              </a:tr>
              <a:tr h="508320">
                <a:tc>
                  <a:txBody>
                    <a:bodyPr/>
                    <a:lstStyle/>
                    <a:p>
                      <a:pPr>
                        <a:lnSpc>
                          <a:spcPct val="100000"/>
                        </a:lnSpc>
                      </a:pPr>
                      <a:r>
                        <a:rPr lang="en-US" sz="1200" b="0" strike="noStrike" spc="-1">
                          <a:solidFill>
                            <a:schemeClr val="lt1"/>
                          </a:solidFill>
                          <a:latin typeface="Libre Franklin"/>
                        </a:rPr>
                        <a:t>Zaangażowanie jednostek wpływowych, mających posłuch społeczny</a:t>
                      </a:r>
                      <a:endParaRPr lang="pl-PL" sz="1200" b="0" strike="noStrike" spc="-1">
                        <a:solidFill>
                          <a:srgbClr val="FFFFFF"/>
                        </a:solidFill>
                        <a:latin typeface="Arial"/>
                      </a:endParaRPr>
                    </a:p>
                  </a:txBody>
                  <a:tcPr marL="46440" marR="46440">
                    <a:lnL>
                      <a:noFill/>
                    </a:lnL>
                    <a:lnR>
                      <a:noFill/>
                    </a:lnR>
                    <a:lnT w="7200">
                      <a:solidFill>
                        <a:srgbClr val="DEE2E6"/>
                      </a:solidFill>
                    </a:lnT>
                    <a:lnB w="7200">
                      <a:solidFill>
                        <a:srgbClr val="DEE2E6"/>
                      </a:solidFill>
                    </a:lnB>
                    <a:solidFill>
                      <a:srgbClr val="29235D"/>
                    </a:solidFill>
                  </a:tcPr>
                </a:tc>
                <a:tc>
                  <a:txBody>
                    <a:bodyPr/>
                    <a:lstStyle/>
                    <a:p>
                      <a:pPr marL="216000" indent="-216000">
                        <a:lnSpc>
                          <a:spcPct val="100000"/>
                        </a:lnSpc>
                        <a:buClr>
                          <a:srgbClr val="FFFFFF"/>
                        </a:buClr>
                        <a:buFont typeface="Arial"/>
                        <a:buChar char="•"/>
                      </a:pPr>
                      <a:r>
                        <a:rPr lang="en-US" sz="1200" b="0" strike="noStrike" spc="-1">
                          <a:solidFill>
                            <a:schemeClr val="lt1"/>
                          </a:solidFill>
                          <a:latin typeface="Libre Franklin"/>
                        </a:rPr>
                        <a:t>Mężczyźni I chłopcy przeciw przemocy</a:t>
                      </a:r>
                      <a:endParaRPr lang="pl-PL" sz="1200" b="0" strike="noStrike" spc="-1">
                        <a:solidFill>
                          <a:srgbClr val="FFFFFF"/>
                        </a:solidFill>
                        <a:latin typeface="Arial"/>
                      </a:endParaRPr>
                    </a:p>
                    <a:p>
                      <a:pPr marL="216000" indent="-216000">
                        <a:lnSpc>
                          <a:spcPct val="100000"/>
                        </a:lnSpc>
                        <a:buClr>
                          <a:srgbClr val="FFFFFF"/>
                        </a:buClr>
                        <a:buFont typeface="Arial"/>
                        <a:buChar char="•"/>
                      </a:pPr>
                      <a:r>
                        <a:rPr lang="en-US" sz="1200" b="0" strike="noStrike" spc="-1">
                          <a:solidFill>
                            <a:schemeClr val="lt1"/>
                          </a:solidFill>
                          <a:latin typeface="Libre Franklin"/>
                        </a:rPr>
                        <a:t>Edukacja świadków przemocy, co mogą i powinni zrobić</a:t>
                      </a:r>
                      <a:endParaRPr lang="pl-PL" sz="1200" b="0" strike="noStrike" spc="-1">
                        <a:solidFill>
                          <a:srgbClr val="FFFFFF"/>
                        </a:solidFill>
                        <a:latin typeface="Arial"/>
                      </a:endParaRPr>
                    </a:p>
                    <a:p>
                      <a:pPr marL="216000" indent="-216000">
                        <a:lnSpc>
                          <a:spcPct val="100000"/>
                        </a:lnSpc>
                        <a:buClr>
                          <a:srgbClr val="FFFFFF"/>
                        </a:buClr>
                        <a:buFont typeface="Arial"/>
                        <a:buChar char="•"/>
                      </a:pPr>
                      <a:r>
                        <a:rPr lang="en-US" sz="1200" b="0" strike="noStrike" spc="-1">
                          <a:solidFill>
                            <a:schemeClr val="lt1"/>
                          </a:solidFill>
                          <a:latin typeface="Libre Franklin"/>
                        </a:rPr>
                        <a:t>Programy dotyczące rodzin</a:t>
                      </a:r>
                      <a:endParaRPr lang="pl-PL" sz="1200" b="0" strike="noStrike" spc="-1">
                        <a:solidFill>
                          <a:srgbClr val="FFFFFF"/>
                        </a:solidFill>
                        <a:latin typeface="Arial"/>
                      </a:endParaRPr>
                    </a:p>
                  </a:txBody>
                  <a:tcPr marL="46440" marR="46440">
                    <a:lnL>
                      <a:noFill/>
                    </a:lnL>
                    <a:lnR>
                      <a:noFill/>
                    </a:lnR>
                    <a:lnT w="7200">
                      <a:solidFill>
                        <a:srgbClr val="DEE2E6"/>
                      </a:solidFill>
                    </a:lnT>
                    <a:lnB w="7200">
                      <a:solidFill>
                        <a:srgbClr val="DEE2E6"/>
                      </a:solidFill>
                    </a:lnB>
                    <a:solidFill>
                      <a:srgbClr val="29235D"/>
                    </a:solidFill>
                  </a:tcPr>
                </a:tc>
                <a:extLst>
                  <a:ext uri="{0D108BD9-81ED-4DB2-BD59-A6C34878D82A}">
                    <a16:rowId xmlns:a16="http://schemas.microsoft.com/office/drawing/2014/main" val="10003"/>
                  </a:ext>
                </a:extLst>
              </a:tr>
              <a:tr h="664560">
                <a:tc>
                  <a:txBody>
                    <a:bodyPr/>
                    <a:lstStyle/>
                    <a:p>
                      <a:pPr>
                        <a:lnSpc>
                          <a:spcPct val="100000"/>
                        </a:lnSpc>
                      </a:pPr>
                      <a:r>
                        <a:rPr lang="en-US" sz="1200" b="0" strike="noStrike" spc="-1">
                          <a:solidFill>
                            <a:schemeClr val="lt1"/>
                          </a:solidFill>
                          <a:latin typeface="Libre Franklin"/>
                        </a:rPr>
                        <a:t>Przerwanie ścieżek rozwoju przemocy w rodzinie</a:t>
                      </a:r>
                      <a:endParaRPr lang="pl-PL" sz="1200" b="0" strike="noStrike" spc="-1">
                        <a:solidFill>
                          <a:srgbClr val="FFFFFF"/>
                        </a:solidFill>
                        <a:latin typeface="Arial"/>
                      </a:endParaRPr>
                    </a:p>
                  </a:txBody>
                  <a:tcPr marL="46440" marR="46440">
                    <a:lnL>
                      <a:noFill/>
                    </a:lnL>
                    <a:lnR>
                      <a:noFill/>
                    </a:lnR>
                    <a:lnT w="7200">
                      <a:solidFill>
                        <a:srgbClr val="DEE2E6"/>
                      </a:solidFill>
                    </a:lnT>
                    <a:lnB w="7200">
                      <a:solidFill>
                        <a:srgbClr val="DEE2E6"/>
                      </a:solidFill>
                    </a:lnB>
                    <a:solidFill>
                      <a:srgbClr val="29235D"/>
                    </a:solidFill>
                  </a:tcPr>
                </a:tc>
                <a:tc>
                  <a:txBody>
                    <a:bodyPr/>
                    <a:lstStyle/>
                    <a:p>
                      <a:pPr marL="216000" indent="-216000">
                        <a:lnSpc>
                          <a:spcPct val="100000"/>
                        </a:lnSpc>
                        <a:buClr>
                          <a:srgbClr val="FFFFFF"/>
                        </a:buClr>
                        <a:buFont typeface="Arial"/>
                        <a:buChar char="•"/>
                      </a:pPr>
                      <a:r>
                        <a:rPr lang="en-US" sz="1200" b="0" strike="noStrike" spc="-1">
                          <a:solidFill>
                            <a:schemeClr val="lt1"/>
                          </a:solidFill>
                          <a:latin typeface="Libre Franklin"/>
                        </a:rPr>
                        <a:t>Wizyty domowe u małych dzieci</a:t>
                      </a:r>
                      <a:endParaRPr lang="pl-PL" sz="1200" b="0" strike="noStrike" spc="-1">
                        <a:solidFill>
                          <a:srgbClr val="FFFFFF"/>
                        </a:solidFill>
                        <a:latin typeface="Arial"/>
                      </a:endParaRPr>
                    </a:p>
                    <a:p>
                      <a:pPr marL="216000" indent="-216000">
                        <a:lnSpc>
                          <a:spcPct val="100000"/>
                        </a:lnSpc>
                        <a:buClr>
                          <a:srgbClr val="FFFFFF"/>
                        </a:buClr>
                        <a:buFont typeface="Arial"/>
                        <a:buChar char="•"/>
                      </a:pPr>
                      <a:r>
                        <a:rPr lang="en-US" sz="1200" b="0" strike="noStrike" spc="-1">
                          <a:solidFill>
                            <a:schemeClr val="lt1"/>
                          </a:solidFill>
                          <a:latin typeface="Libre Franklin"/>
                        </a:rPr>
                        <a:t>Przedszkole angażujące rodziny w swoje działania</a:t>
                      </a:r>
                      <a:endParaRPr lang="pl-PL" sz="1200" b="0" strike="noStrike" spc="-1">
                        <a:solidFill>
                          <a:srgbClr val="FFFFFF"/>
                        </a:solidFill>
                        <a:latin typeface="Arial"/>
                      </a:endParaRPr>
                    </a:p>
                    <a:p>
                      <a:pPr marL="216000" indent="-216000">
                        <a:lnSpc>
                          <a:spcPct val="100000"/>
                        </a:lnSpc>
                        <a:buClr>
                          <a:srgbClr val="FFFFFF"/>
                        </a:buClr>
                        <a:buFont typeface="Arial"/>
                        <a:buChar char="•"/>
                      </a:pPr>
                      <a:r>
                        <a:rPr lang="en-US" sz="1200" b="0" strike="noStrike" spc="-1">
                          <a:solidFill>
                            <a:schemeClr val="lt1"/>
                          </a:solidFill>
                          <a:latin typeface="Libre Franklin"/>
                        </a:rPr>
                        <a:t>Promowanie zdrowych postaw rodziców i relacji z dziećmi</a:t>
                      </a:r>
                      <a:endParaRPr lang="pl-PL" sz="1200" b="0" strike="noStrike" spc="-1">
                        <a:solidFill>
                          <a:srgbClr val="FFFFFF"/>
                        </a:solidFill>
                        <a:latin typeface="Arial"/>
                      </a:endParaRPr>
                    </a:p>
                    <a:p>
                      <a:pPr marL="216000" indent="-216000">
                        <a:lnSpc>
                          <a:spcPct val="100000"/>
                        </a:lnSpc>
                        <a:buClr>
                          <a:srgbClr val="FFFFFF"/>
                        </a:buClr>
                        <a:buFont typeface="Arial"/>
                        <a:buChar char="•"/>
                      </a:pPr>
                      <a:r>
                        <a:rPr lang="en-US" sz="1200" b="0" strike="noStrike" spc="-1">
                          <a:solidFill>
                            <a:schemeClr val="lt1"/>
                          </a:solidFill>
                          <a:latin typeface="Libre Franklin"/>
                        </a:rPr>
                        <a:t>Wsparcie dla zagrożonych dzieci, młodzieży i rodzin</a:t>
                      </a:r>
                      <a:endParaRPr lang="pl-PL" sz="1200" b="0" strike="noStrike" spc="-1">
                        <a:solidFill>
                          <a:srgbClr val="FFFFFF"/>
                        </a:solidFill>
                        <a:latin typeface="Arial"/>
                      </a:endParaRPr>
                    </a:p>
                  </a:txBody>
                  <a:tcPr marL="46440" marR="46440">
                    <a:lnL>
                      <a:noFill/>
                    </a:lnL>
                    <a:lnR>
                      <a:noFill/>
                    </a:lnR>
                    <a:lnT w="7200">
                      <a:solidFill>
                        <a:srgbClr val="DEE2E6"/>
                      </a:solidFill>
                    </a:lnT>
                    <a:lnB w="7200">
                      <a:solidFill>
                        <a:srgbClr val="DEE2E6"/>
                      </a:solidFill>
                    </a:lnB>
                    <a:solidFill>
                      <a:srgbClr val="29235D"/>
                    </a:solidFill>
                  </a:tcPr>
                </a:tc>
                <a:extLst>
                  <a:ext uri="{0D108BD9-81ED-4DB2-BD59-A6C34878D82A}">
                    <a16:rowId xmlns:a16="http://schemas.microsoft.com/office/drawing/2014/main" val="10004"/>
                  </a:ext>
                </a:extLst>
              </a:tr>
              <a:tr h="508320">
                <a:tc>
                  <a:txBody>
                    <a:bodyPr/>
                    <a:lstStyle/>
                    <a:p>
                      <a:pPr>
                        <a:lnSpc>
                          <a:spcPct val="100000"/>
                        </a:lnSpc>
                      </a:pPr>
                      <a:r>
                        <a:rPr lang="pt-PT" sz="1200" b="0" strike="noStrike" spc="-1">
                          <a:solidFill>
                            <a:schemeClr val="lt1"/>
                          </a:solidFill>
                          <a:latin typeface="Libre Franklin"/>
                        </a:rPr>
                        <a:t>Tworzenie wspierającego, bezpiecznego środowiska</a:t>
                      </a:r>
                      <a:endParaRPr lang="pl-PL" sz="1200" b="0" strike="noStrike" spc="-1">
                        <a:solidFill>
                          <a:srgbClr val="FFFFFF"/>
                        </a:solidFill>
                        <a:latin typeface="Arial"/>
                      </a:endParaRPr>
                    </a:p>
                  </a:txBody>
                  <a:tcPr marL="46440" marR="46440">
                    <a:lnL>
                      <a:noFill/>
                    </a:lnL>
                    <a:lnR>
                      <a:noFill/>
                    </a:lnR>
                    <a:lnT w="7200">
                      <a:solidFill>
                        <a:srgbClr val="DEE2E6"/>
                      </a:solidFill>
                    </a:lnT>
                    <a:lnB w="7200">
                      <a:solidFill>
                        <a:srgbClr val="DEE2E6"/>
                      </a:solidFill>
                    </a:lnB>
                    <a:solidFill>
                      <a:srgbClr val="29235D"/>
                    </a:solidFill>
                  </a:tcPr>
                </a:tc>
                <a:tc>
                  <a:txBody>
                    <a:bodyPr/>
                    <a:lstStyle/>
                    <a:p>
                      <a:pPr marL="216000" indent="-216000">
                        <a:lnSpc>
                          <a:spcPct val="100000"/>
                        </a:lnSpc>
                        <a:buClr>
                          <a:srgbClr val="FFFFFF"/>
                        </a:buClr>
                        <a:buFont typeface="Arial"/>
                        <a:buChar char="•"/>
                      </a:pPr>
                      <a:r>
                        <a:rPr lang="en-US" sz="1200" b="0" strike="noStrike" spc="-1">
                          <a:solidFill>
                            <a:schemeClr val="lt1"/>
                          </a:solidFill>
                          <a:latin typeface="Libre Franklin"/>
                        </a:rPr>
                        <a:t>Poprawa klimatu i bezpieczeństwa w szkole</a:t>
                      </a:r>
                      <a:endParaRPr lang="pl-PL" sz="1200" b="0" strike="noStrike" spc="-1">
                        <a:solidFill>
                          <a:srgbClr val="FFFFFF"/>
                        </a:solidFill>
                        <a:latin typeface="Arial"/>
                      </a:endParaRPr>
                    </a:p>
                    <a:p>
                      <a:pPr marL="216000" indent="-216000">
                        <a:lnSpc>
                          <a:spcPct val="100000"/>
                        </a:lnSpc>
                        <a:buClr>
                          <a:srgbClr val="FFFFFF"/>
                        </a:buClr>
                        <a:buFont typeface="Arial"/>
                        <a:buChar char="•"/>
                      </a:pPr>
                      <a:r>
                        <a:rPr lang="en-US" sz="1200" b="0" strike="noStrike" spc="-1">
                          <a:solidFill>
                            <a:schemeClr val="lt1"/>
                          </a:solidFill>
                          <a:latin typeface="Libre Franklin"/>
                        </a:rPr>
                        <a:t>Poprawa zasad organizacji i atmosfery w miejscu pracy</a:t>
                      </a:r>
                      <a:endParaRPr lang="pl-PL" sz="1200" b="0" strike="noStrike" spc="-1">
                        <a:solidFill>
                          <a:srgbClr val="FFFFFF"/>
                        </a:solidFill>
                        <a:latin typeface="Arial"/>
                      </a:endParaRPr>
                    </a:p>
                  </a:txBody>
                  <a:tcPr marL="46440" marR="46440">
                    <a:lnL>
                      <a:noFill/>
                    </a:lnL>
                    <a:lnR>
                      <a:noFill/>
                    </a:lnR>
                    <a:lnT w="7200">
                      <a:solidFill>
                        <a:srgbClr val="DEE2E6"/>
                      </a:solidFill>
                    </a:lnT>
                    <a:lnB w="7200">
                      <a:solidFill>
                        <a:srgbClr val="DEE2E6"/>
                      </a:solidFill>
                    </a:lnB>
                    <a:solidFill>
                      <a:srgbClr val="29235D"/>
                    </a:solidFill>
                  </a:tcPr>
                </a:tc>
                <a:extLst>
                  <a:ext uri="{0D108BD9-81ED-4DB2-BD59-A6C34878D82A}">
                    <a16:rowId xmlns:a16="http://schemas.microsoft.com/office/drawing/2014/main" val="10005"/>
                  </a:ext>
                </a:extLst>
              </a:tr>
              <a:tr h="352080">
                <a:tc>
                  <a:txBody>
                    <a:bodyPr/>
                    <a:lstStyle/>
                    <a:p>
                      <a:pPr>
                        <a:lnSpc>
                          <a:spcPct val="100000"/>
                        </a:lnSpc>
                      </a:pPr>
                      <a:r>
                        <a:rPr lang="en-US" sz="1200" b="0" strike="noStrike" spc="-1">
                          <a:solidFill>
                            <a:schemeClr val="lt1"/>
                          </a:solidFill>
                          <a:latin typeface="Libre Franklin"/>
                        </a:rPr>
                        <a:t>Wzmocnienie wsparcia ekonomicznego dla rodzin</a:t>
                      </a:r>
                      <a:endParaRPr lang="pl-PL" sz="1200" b="0" strike="noStrike" spc="-1">
                        <a:solidFill>
                          <a:srgbClr val="FFFFFF"/>
                        </a:solidFill>
                        <a:latin typeface="Arial"/>
                      </a:endParaRPr>
                    </a:p>
                  </a:txBody>
                  <a:tcPr marL="46440" marR="46440">
                    <a:lnL>
                      <a:noFill/>
                    </a:lnL>
                    <a:lnR>
                      <a:noFill/>
                    </a:lnR>
                    <a:lnT w="7200">
                      <a:solidFill>
                        <a:srgbClr val="DEE2E6"/>
                      </a:solidFill>
                    </a:lnT>
                    <a:lnB w="7200">
                      <a:solidFill>
                        <a:srgbClr val="DEE2E6"/>
                      </a:solidFill>
                    </a:lnB>
                    <a:solidFill>
                      <a:srgbClr val="29235D"/>
                    </a:solidFill>
                  </a:tcPr>
                </a:tc>
                <a:tc>
                  <a:txBody>
                    <a:bodyPr/>
                    <a:lstStyle/>
                    <a:p>
                      <a:pPr marL="216000" indent="-216000">
                        <a:lnSpc>
                          <a:spcPct val="100000"/>
                        </a:lnSpc>
                        <a:buClr>
                          <a:srgbClr val="FFFFFF"/>
                        </a:buClr>
                        <a:buFont typeface="Arial"/>
                        <a:buChar char="•"/>
                      </a:pPr>
                      <a:r>
                        <a:rPr lang="en-US" sz="1200" b="0" strike="noStrike" spc="-1">
                          <a:solidFill>
                            <a:schemeClr val="lt1"/>
                          </a:solidFill>
                          <a:latin typeface="Libre Franklin"/>
                        </a:rPr>
                        <a:t>Zabezpieczenie finansowego gospodarstw domowych</a:t>
                      </a:r>
                      <a:endParaRPr lang="pl-PL" sz="1200" b="0" strike="noStrike" spc="-1">
                        <a:solidFill>
                          <a:srgbClr val="FFFFFF"/>
                        </a:solidFill>
                        <a:latin typeface="Arial"/>
                      </a:endParaRPr>
                    </a:p>
                    <a:p>
                      <a:pPr marL="216000" indent="-216000">
                        <a:lnSpc>
                          <a:spcPct val="100000"/>
                        </a:lnSpc>
                        <a:buClr>
                          <a:srgbClr val="FFFFFF"/>
                        </a:buClr>
                        <a:buFont typeface="Arial"/>
                        <a:buChar char="•"/>
                      </a:pPr>
                      <a:r>
                        <a:rPr lang="en-US" sz="1200" b="0" strike="noStrike" spc="-1">
                          <a:solidFill>
                            <a:schemeClr val="lt1"/>
                          </a:solidFill>
                          <a:latin typeface="Libre Franklin"/>
                        </a:rPr>
                        <a:t>Wzmocnienie wsparcia praca-rodzina</a:t>
                      </a:r>
                      <a:endParaRPr lang="pl-PL" sz="1200" b="0" strike="noStrike" spc="-1">
                        <a:solidFill>
                          <a:srgbClr val="FFFFFF"/>
                        </a:solidFill>
                        <a:latin typeface="Arial"/>
                      </a:endParaRPr>
                    </a:p>
                  </a:txBody>
                  <a:tcPr marL="46440" marR="46440">
                    <a:lnL>
                      <a:noFill/>
                    </a:lnL>
                    <a:lnR>
                      <a:noFill/>
                    </a:lnR>
                    <a:lnT w="7200">
                      <a:solidFill>
                        <a:srgbClr val="DEE2E6"/>
                      </a:solidFill>
                    </a:lnT>
                    <a:lnB w="7200">
                      <a:solidFill>
                        <a:srgbClr val="DEE2E6"/>
                      </a:solidFill>
                    </a:lnB>
                    <a:solidFill>
                      <a:srgbClr val="29235D"/>
                    </a:solidFill>
                  </a:tcPr>
                </a:tc>
                <a:extLst>
                  <a:ext uri="{0D108BD9-81ED-4DB2-BD59-A6C34878D82A}">
                    <a16:rowId xmlns:a16="http://schemas.microsoft.com/office/drawing/2014/main" val="10006"/>
                  </a:ext>
                </a:extLst>
              </a:tr>
              <a:tr h="760680">
                <a:tc>
                  <a:txBody>
                    <a:bodyPr/>
                    <a:lstStyle/>
                    <a:p>
                      <a:pPr>
                        <a:lnSpc>
                          <a:spcPct val="100000"/>
                        </a:lnSpc>
                      </a:pPr>
                      <a:r>
                        <a:rPr lang="en-US" sz="1200" b="0" strike="noStrike" spc="-1">
                          <a:solidFill>
                            <a:schemeClr val="lt1"/>
                          </a:solidFill>
                          <a:latin typeface="Libre Franklin"/>
                        </a:rPr>
                        <a:t>Wspieranie ofiar w celu zapewnienia bezpieczeństwa i zmnienia szkód nadużyć</a:t>
                      </a:r>
                      <a:endParaRPr lang="pl-PL" sz="1200" b="0" strike="noStrike" spc="-1">
                        <a:solidFill>
                          <a:srgbClr val="FFFFFF"/>
                        </a:solidFill>
                        <a:latin typeface="Arial"/>
                      </a:endParaRPr>
                    </a:p>
                  </a:txBody>
                  <a:tcPr marL="46440" marR="46440">
                    <a:lnL>
                      <a:noFill/>
                    </a:lnL>
                    <a:lnR>
                      <a:noFill/>
                    </a:lnR>
                    <a:lnT w="7200">
                      <a:solidFill>
                        <a:srgbClr val="DEE2E6"/>
                      </a:solidFill>
                    </a:lnT>
                    <a:lnB>
                      <a:noFill/>
                    </a:lnB>
                    <a:solidFill>
                      <a:srgbClr val="29235D"/>
                    </a:solidFill>
                  </a:tcPr>
                </a:tc>
                <a:tc>
                  <a:txBody>
                    <a:bodyPr/>
                    <a:lstStyle/>
                    <a:p>
                      <a:pPr marL="216000" indent="-216000">
                        <a:lnSpc>
                          <a:spcPct val="100000"/>
                        </a:lnSpc>
                        <a:buClr>
                          <a:srgbClr val="FFFFFF"/>
                        </a:buClr>
                        <a:buFont typeface="Arial"/>
                        <a:buChar char="•"/>
                      </a:pPr>
                      <a:r>
                        <a:rPr lang="en-US" sz="1200" b="0" strike="noStrike" spc="-1">
                          <a:solidFill>
                            <a:schemeClr val="lt1"/>
                          </a:solidFill>
                          <a:latin typeface="Libre Franklin"/>
                        </a:rPr>
                        <a:t>Usługi skierowane do ofiar</a:t>
                      </a:r>
                      <a:endParaRPr lang="pl-PL" sz="1200" b="0" strike="noStrike" spc="-1">
                        <a:solidFill>
                          <a:srgbClr val="FFFFFF"/>
                        </a:solidFill>
                        <a:latin typeface="Arial"/>
                      </a:endParaRPr>
                    </a:p>
                    <a:p>
                      <a:pPr marL="216000" indent="-216000">
                        <a:lnSpc>
                          <a:spcPct val="100000"/>
                        </a:lnSpc>
                        <a:buClr>
                          <a:srgbClr val="FFFFFF"/>
                        </a:buClr>
                        <a:buFont typeface="Arial"/>
                        <a:buChar char="•"/>
                      </a:pPr>
                      <a:r>
                        <a:rPr lang="en-US" sz="1200" b="0" strike="noStrike" spc="-1">
                          <a:solidFill>
                            <a:schemeClr val="lt1"/>
                          </a:solidFill>
                          <a:latin typeface="Libre Franklin"/>
                        </a:rPr>
                        <a:t>Programy mieszkaniowe</a:t>
                      </a:r>
                      <a:endParaRPr lang="pl-PL" sz="1200" b="0" strike="noStrike" spc="-1">
                        <a:solidFill>
                          <a:srgbClr val="FFFFFF"/>
                        </a:solidFill>
                        <a:latin typeface="Arial"/>
                      </a:endParaRPr>
                    </a:p>
                    <a:p>
                      <a:pPr marL="216000" indent="-216000">
                        <a:lnSpc>
                          <a:spcPct val="100000"/>
                        </a:lnSpc>
                        <a:buClr>
                          <a:srgbClr val="FFFFFF"/>
                        </a:buClr>
                        <a:buFont typeface="Arial"/>
                        <a:buChar char="•"/>
                      </a:pPr>
                      <a:r>
                        <a:rPr lang="en-US" sz="1200" b="0" strike="noStrike" spc="-1">
                          <a:solidFill>
                            <a:schemeClr val="lt1"/>
                          </a:solidFill>
                          <a:latin typeface="Libre Franklin"/>
                        </a:rPr>
                        <a:t>Ochrona prawna osób udzielających pierwszej pomocy i osób cywilnych</a:t>
                      </a:r>
                      <a:endParaRPr lang="pl-PL" sz="1200" b="0" strike="noStrike" spc="-1">
                        <a:solidFill>
                          <a:srgbClr val="FFFFFF"/>
                        </a:solidFill>
                        <a:latin typeface="Arial"/>
                      </a:endParaRPr>
                    </a:p>
                    <a:p>
                      <a:pPr marL="216000" indent="-216000">
                        <a:lnSpc>
                          <a:spcPct val="100000"/>
                        </a:lnSpc>
                        <a:buClr>
                          <a:srgbClr val="FFFFFF"/>
                        </a:buClr>
                        <a:buFont typeface="Arial"/>
                        <a:buChar char="•"/>
                      </a:pPr>
                      <a:r>
                        <a:rPr lang="en-US" sz="1200" b="0" strike="noStrike" spc="-1">
                          <a:solidFill>
                            <a:schemeClr val="lt1"/>
                          </a:solidFill>
                          <a:latin typeface="Libre Franklin"/>
                        </a:rPr>
                        <a:t>Podejście skoncentrowane na podopiecznym/pacjencie</a:t>
                      </a:r>
                      <a:endParaRPr lang="pl-PL" sz="1200" b="0" strike="noStrike" spc="-1">
                        <a:solidFill>
                          <a:srgbClr val="FFFFFF"/>
                        </a:solidFill>
                        <a:latin typeface="Arial"/>
                      </a:endParaRPr>
                    </a:p>
                  </a:txBody>
                  <a:tcPr marL="46440" marR="46440">
                    <a:lnL>
                      <a:noFill/>
                    </a:lnL>
                    <a:lnR>
                      <a:noFill/>
                    </a:lnR>
                    <a:lnT w="7200">
                      <a:solidFill>
                        <a:srgbClr val="DEE2E6"/>
                      </a:solidFill>
                    </a:lnT>
                    <a:lnB>
                      <a:noFill/>
                    </a:lnB>
                    <a:solidFill>
                      <a:srgbClr val="29235D"/>
                    </a:solidFill>
                  </a:tcPr>
                </a:tc>
                <a:extLst>
                  <a:ext uri="{0D108BD9-81ED-4DB2-BD59-A6C34878D82A}">
                    <a16:rowId xmlns:a16="http://schemas.microsoft.com/office/drawing/2014/main" val="10007"/>
                  </a:ext>
                </a:extLst>
              </a:tr>
            </a:tbl>
          </a:graphicData>
        </a:graphic>
      </p:graphicFrame>
      <p:sp>
        <p:nvSpPr>
          <p:cNvPr id="737" name="CaixaDeTexto 3"/>
          <p:cNvSpPr/>
          <p:nvPr/>
        </p:nvSpPr>
        <p:spPr>
          <a:xfrm>
            <a:off x="5628240" y="4836600"/>
            <a:ext cx="4677120" cy="196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pl-PL" sz="700" b="0" strike="noStrike" spc="-1">
                <a:solidFill>
                  <a:srgbClr val="FFFFFF"/>
                </a:solidFill>
                <a:latin typeface="Arial"/>
                <a:ea typeface="DejaVu Sans"/>
              </a:rPr>
              <a:t>https://www.cdc.gov/violenceprevention/intimatepartnerviolence/prevention.html</a:t>
            </a:r>
            <a:endParaRPr lang="pl-PL" sz="700" b="0" strike="noStrike" spc="-1">
              <a:solidFill>
                <a:srgbClr val="000000"/>
              </a:solidFill>
              <a:latin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30A864"/>
        </a:solidFill>
        <a:effectLst/>
      </p:bgPr>
    </p:bg>
    <p:spTree>
      <p:nvGrpSpPr>
        <p:cNvPr id="1" name=""/>
        <p:cNvGrpSpPr/>
        <p:nvPr/>
      </p:nvGrpSpPr>
      <p:grpSpPr>
        <a:xfrm>
          <a:off x="0" y="0"/>
          <a:ext cx="0" cy="0"/>
          <a:chOff x="0" y="0"/>
          <a:chExt cx="0" cy="0"/>
        </a:xfrm>
      </p:grpSpPr>
      <p:sp>
        <p:nvSpPr>
          <p:cNvPr id="738" name="Google Shape;270;p36"/>
          <p:cNvSpPr/>
          <p:nvPr/>
        </p:nvSpPr>
        <p:spPr>
          <a:xfrm>
            <a:off x="7278120" y="458640"/>
            <a:ext cx="4380840" cy="438084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739" name="Google Shape;271;p36"/>
          <p:cNvSpPr/>
          <p:nvPr/>
        </p:nvSpPr>
        <p:spPr>
          <a:xfrm>
            <a:off x="-1682280" y="2838600"/>
            <a:ext cx="3155760" cy="3155760"/>
          </a:xfrm>
          <a:prstGeom prst="ellipse">
            <a:avLst/>
          </a:prstGeom>
          <a:solidFill>
            <a:srgbClr val="FFFFFF">
              <a:alpha val="14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740" name="Google Shape;272;p36"/>
          <p:cNvSpPr/>
          <p:nvPr/>
        </p:nvSpPr>
        <p:spPr>
          <a:xfrm>
            <a:off x="6586920" y="2798640"/>
            <a:ext cx="3605400" cy="3605400"/>
          </a:xfrm>
          <a:prstGeom prst="ellipse">
            <a:avLst/>
          </a:prstGeom>
          <a:solidFill>
            <a:srgbClr val="6CC3DA">
              <a:alpha val="18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741" name="PlaceHolder 1"/>
          <p:cNvSpPr>
            <a:spLocks noGrp="1"/>
          </p:cNvSpPr>
          <p:nvPr>
            <p:ph type="subTitle"/>
          </p:nvPr>
        </p:nvSpPr>
        <p:spPr>
          <a:xfrm>
            <a:off x="1095840" y="1623600"/>
            <a:ext cx="6231240" cy="1060200"/>
          </a:xfrm>
          <a:prstGeom prst="rect">
            <a:avLst/>
          </a:prstGeom>
          <a:noFill/>
          <a:ln w="0">
            <a:noFill/>
          </a:ln>
        </p:spPr>
        <p:txBody>
          <a:bodyPr lIns="0" tIns="91440" rIns="0" bIns="91440" anchor="t">
            <a:noAutofit/>
          </a:bodyPr>
          <a:lstStyle/>
          <a:p>
            <a:pPr algn="ctr"/>
            <a:endParaRPr lang="pl-PL" sz="1800" b="0" strike="noStrike" spc="-1">
              <a:solidFill>
                <a:srgbClr val="000000"/>
              </a:solidFill>
              <a:latin typeface="Arial"/>
            </a:endParaRPr>
          </a:p>
        </p:txBody>
      </p:sp>
      <p:sp>
        <p:nvSpPr>
          <p:cNvPr id="742" name="PlaceHolder 2"/>
          <p:cNvSpPr>
            <a:spLocks noGrp="1"/>
          </p:cNvSpPr>
          <p:nvPr>
            <p:ph type="title"/>
          </p:nvPr>
        </p:nvSpPr>
        <p:spPr>
          <a:xfrm>
            <a:off x="433080" y="-61200"/>
            <a:ext cx="8710920" cy="1074600"/>
          </a:xfrm>
          <a:prstGeom prst="rect">
            <a:avLst/>
          </a:prstGeom>
          <a:noFill/>
          <a:ln w="0">
            <a:noFill/>
          </a:ln>
        </p:spPr>
        <p:txBody>
          <a:bodyPr lIns="90000" tIns="91440" rIns="90000" bIns="91440" anchor="b">
            <a:noAutofit/>
          </a:bodyPr>
          <a:lstStyle/>
          <a:p>
            <a:pPr indent="0">
              <a:lnSpc>
                <a:spcPct val="100000"/>
              </a:lnSpc>
              <a:buNone/>
              <a:tabLst>
                <a:tab pos="0" algn="l"/>
              </a:tabLst>
            </a:pPr>
            <a:r>
              <a:rPr lang="pl-PL" sz="3200" b="1" strike="noStrike" spc="-1">
                <a:solidFill>
                  <a:srgbClr val="EE118A"/>
                </a:solidFill>
                <a:latin typeface="Barlow Condensed"/>
                <a:ea typeface="Barlow Condensed"/>
              </a:rPr>
              <a:t>FAMILY VIOLENCE INTERVENTION AND PREVENTION</a:t>
            </a:r>
            <a:endParaRPr lang="pl-PL" sz="3200" b="0" strike="noStrike" spc="-1">
              <a:solidFill>
                <a:srgbClr val="000000"/>
              </a:solidFill>
              <a:latin typeface="Arial"/>
            </a:endParaRPr>
          </a:p>
        </p:txBody>
      </p:sp>
      <p:pic>
        <p:nvPicPr>
          <p:cNvPr id="743" name="Picture 7"/>
          <p:cNvPicPr/>
          <p:nvPr/>
        </p:nvPicPr>
        <p:blipFill>
          <a:blip r:embed="rId2"/>
          <a:stretch/>
        </p:blipFill>
        <p:spPr>
          <a:xfrm>
            <a:off x="8044200" y="121680"/>
            <a:ext cx="1147320" cy="469440"/>
          </a:xfrm>
          <a:prstGeom prst="rect">
            <a:avLst/>
          </a:prstGeom>
          <a:ln w="0">
            <a:noFill/>
          </a:ln>
        </p:spPr>
      </p:pic>
      <p:pic>
        <p:nvPicPr>
          <p:cNvPr id="744" name="Picture 8" descr="Text&#10;&#10;Description automatically generated with medium confidence"/>
          <p:cNvPicPr/>
          <p:nvPr/>
        </p:nvPicPr>
        <p:blipFill>
          <a:blip r:embed="rId3"/>
          <a:stretch/>
        </p:blipFill>
        <p:spPr>
          <a:xfrm>
            <a:off x="123480" y="4797000"/>
            <a:ext cx="971280" cy="203040"/>
          </a:xfrm>
          <a:prstGeom prst="rect">
            <a:avLst/>
          </a:prstGeom>
          <a:ln w="0">
            <a:noFill/>
          </a:ln>
        </p:spPr>
      </p:pic>
      <p:graphicFrame>
        <p:nvGraphicFramePr>
          <p:cNvPr id="745" name="Tabela 1"/>
          <p:cNvGraphicFramePr/>
          <p:nvPr/>
        </p:nvGraphicFramePr>
        <p:xfrm>
          <a:off x="472680" y="979920"/>
          <a:ext cx="8384040" cy="3667320"/>
        </p:xfrm>
        <a:graphic>
          <a:graphicData uri="http://schemas.openxmlformats.org/drawingml/2006/table">
            <a:tbl>
              <a:tblPr/>
              <a:tblGrid>
                <a:gridCol w="3919320">
                  <a:extLst>
                    <a:ext uri="{9D8B030D-6E8A-4147-A177-3AD203B41FA5}">
                      <a16:colId xmlns:a16="http://schemas.microsoft.com/office/drawing/2014/main" val="20000"/>
                    </a:ext>
                  </a:extLst>
                </a:gridCol>
                <a:gridCol w="4465080">
                  <a:extLst>
                    <a:ext uri="{9D8B030D-6E8A-4147-A177-3AD203B41FA5}">
                      <a16:colId xmlns:a16="http://schemas.microsoft.com/office/drawing/2014/main" val="20001"/>
                    </a:ext>
                  </a:extLst>
                </a:gridCol>
              </a:tblGrid>
              <a:tr h="230400">
                <a:tc gridSpan="2">
                  <a:txBody>
                    <a:bodyPr/>
                    <a:lstStyle/>
                    <a:p>
                      <a:pPr algn="ctr">
                        <a:lnSpc>
                          <a:spcPct val="100000"/>
                        </a:lnSpc>
                      </a:pPr>
                      <a:r>
                        <a:rPr lang="pl-PL" sz="1200" b="0" strike="noStrike" spc="-1">
                          <a:solidFill>
                            <a:schemeClr val="lt1"/>
                          </a:solidFill>
                          <a:latin typeface="Libre Franklin"/>
                        </a:rPr>
                        <a:t>Preventing Child Abuse and Neglect</a:t>
                      </a:r>
                      <a:endParaRPr lang="pl-PL" sz="1200" b="0" strike="noStrike" spc="-1">
                        <a:solidFill>
                          <a:srgbClr val="000000"/>
                        </a:solidFill>
                        <a:latin typeface="Arial"/>
                      </a:endParaRPr>
                    </a:p>
                  </a:txBody>
                  <a:tcPr marL="60840" marR="60840" anchor="b">
                    <a:lnL>
                      <a:noFill/>
                    </a:lnL>
                    <a:lnR>
                      <a:noFill/>
                    </a:lnR>
                    <a:lnT w="7200">
                      <a:solidFill>
                        <a:srgbClr val="712177"/>
                      </a:solidFill>
                    </a:lnT>
                    <a:lnB w="7200">
                      <a:solidFill>
                        <a:srgbClr val="DEE2E6"/>
                      </a:solidFill>
                    </a:lnB>
                    <a:solidFill>
                      <a:srgbClr val="EE118A"/>
                    </a:solidFill>
                  </a:tcPr>
                </a:tc>
                <a:tc hMerge="1">
                  <a:txBody>
                    <a:bodyPr/>
                    <a:lstStyle/>
                    <a:p>
                      <a:endParaRPr lang="pl-PL" sz="1800" b="0" strike="noStrike" spc="-1">
                        <a:solidFill>
                          <a:srgbClr val="000000"/>
                        </a:solidFill>
                        <a:latin typeface="Arial"/>
                      </a:endParaRPr>
                    </a:p>
                  </a:txBody>
                  <a:tcPr marL="90000" marR="90000">
                    <a:lnL>
                      <a:noFill/>
                    </a:lnL>
                    <a:lnR>
                      <a:noFill/>
                    </a:lnR>
                    <a:lnT>
                      <a:noFill/>
                    </a:lnT>
                    <a:lnB>
                      <a:noFill/>
                    </a:lnB>
                    <a:solidFill>
                      <a:srgbClr val="729FCF"/>
                    </a:solidFill>
                  </a:tcPr>
                </a:tc>
                <a:extLst>
                  <a:ext uri="{0D108BD9-81ED-4DB2-BD59-A6C34878D82A}">
                    <a16:rowId xmlns:a16="http://schemas.microsoft.com/office/drawing/2014/main" val="10000"/>
                  </a:ext>
                </a:extLst>
              </a:tr>
              <a:tr h="230400">
                <a:tc>
                  <a:txBody>
                    <a:bodyPr/>
                    <a:lstStyle/>
                    <a:p>
                      <a:pPr>
                        <a:lnSpc>
                          <a:spcPct val="100000"/>
                        </a:lnSpc>
                      </a:pPr>
                      <a:r>
                        <a:rPr lang="pt-PT" sz="1200" b="0" strike="noStrike" spc="-1">
                          <a:solidFill>
                            <a:schemeClr val="lt1"/>
                          </a:solidFill>
                          <a:latin typeface="Libre Franklin"/>
                        </a:rPr>
                        <a:t>Strategia</a:t>
                      </a:r>
                      <a:endParaRPr lang="pl-PL" sz="1200" b="0" strike="noStrike" spc="-1">
                        <a:solidFill>
                          <a:srgbClr val="000000"/>
                        </a:solidFill>
                        <a:latin typeface="Arial"/>
                      </a:endParaRPr>
                    </a:p>
                  </a:txBody>
                  <a:tcPr marL="60840" marR="60840">
                    <a:lnL>
                      <a:noFill/>
                    </a:lnL>
                    <a:lnR>
                      <a:noFill/>
                    </a:lnR>
                    <a:lnT w="7200">
                      <a:solidFill>
                        <a:srgbClr val="DEE2E6"/>
                      </a:solidFill>
                    </a:lnT>
                    <a:lnB w="7200">
                      <a:solidFill>
                        <a:srgbClr val="DEE2E6"/>
                      </a:solidFill>
                    </a:lnB>
                    <a:solidFill>
                      <a:srgbClr val="EE118A"/>
                    </a:solidFill>
                  </a:tcPr>
                </a:tc>
                <a:tc>
                  <a:txBody>
                    <a:bodyPr/>
                    <a:lstStyle/>
                    <a:p>
                      <a:pPr>
                        <a:lnSpc>
                          <a:spcPct val="100000"/>
                        </a:lnSpc>
                      </a:pPr>
                      <a:r>
                        <a:rPr lang="pt-PT" sz="1200" b="0" strike="noStrike" spc="-1">
                          <a:solidFill>
                            <a:schemeClr val="lt1"/>
                          </a:solidFill>
                          <a:latin typeface="Libre Franklin"/>
                        </a:rPr>
                        <a:t>Podejście</a:t>
                      </a:r>
                      <a:endParaRPr lang="pl-PL" sz="1200" b="0" strike="noStrike" spc="-1">
                        <a:solidFill>
                          <a:srgbClr val="000000"/>
                        </a:solidFill>
                        <a:latin typeface="Arial"/>
                      </a:endParaRPr>
                    </a:p>
                  </a:txBody>
                  <a:tcPr marL="60840" marR="60840">
                    <a:lnL>
                      <a:noFill/>
                    </a:lnL>
                    <a:lnR>
                      <a:noFill/>
                    </a:lnR>
                    <a:lnT w="7200">
                      <a:solidFill>
                        <a:srgbClr val="DEE2E6"/>
                      </a:solidFill>
                    </a:lnT>
                    <a:lnB w="7200">
                      <a:solidFill>
                        <a:srgbClr val="DEE2E6"/>
                      </a:solidFill>
                    </a:lnB>
                    <a:solidFill>
                      <a:srgbClr val="EE118A"/>
                    </a:solidFill>
                  </a:tcPr>
                </a:tc>
                <a:extLst>
                  <a:ext uri="{0D108BD9-81ED-4DB2-BD59-A6C34878D82A}">
                    <a16:rowId xmlns:a16="http://schemas.microsoft.com/office/drawing/2014/main" val="10001"/>
                  </a:ext>
                </a:extLst>
              </a:tr>
              <a:tr h="403200">
                <a:tc>
                  <a:txBody>
                    <a:bodyPr/>
                    <a:lstStyle/>
                    <a:p>
                      <a:pPr>
                        <a:lnSpc>
                          <a:spcPct val="100000"/>
                        </a:lnSpc>
                      </a:pPr>
                      <a:r>
                        <a:rPr lang="en-US" sz="1200" b="0" strike="noStrike" spc="-1">
                          <a:solidFill>
                            <a:schemeClr val="lt1"/>
                          </a:solidFill>
                          <a:latin typeface="Libre Franklin"/>
                        </a:rPr>
                        <a:t>Wzmocnienie wsparcia ekonomicznego dla rodzin</a:t>
                      </a:r>
                      <a:endParaRPr lang="pl-PL" sz="1200" b="0" strike="noStrike" spc="-1">
                        <a:solidFill>
                          <a:srgbClr val="000000"/>
                        </a:solidFill>
                        <a:latin typeface="Arial"/>
                      </a:endParaRPr>
                    </a:p>
                  </a:txBody>
                  <a:tcPr marL="60840" marR="60840">
                    <a:lnL>
                      <a:noFill/>
                    </a:lnL>
                    <a:lnR>
                      <a:noFill/>
                    </a:lnR>
                    <a:lnT w="7200">
                      <a:solidFill>
                        <a:srgbClr val="DEE2E6"/>
                      </a:solidFill>
                    </a:lnT>
                    <a:lnB w="7200">
                      <a:solidFill>
                        <a:srgbClr val="DEE2E6"/>
                      </a:solidFill>
                    </a:lnB>
                    <a:solidFill>
                      <a:srgbClr val="EE118A"/>
                    </a:solidFill>
                  </a:tcPr>
                </a:tc>
                <a:tc>
                  <a:txBody>
                    <a:bodyPr/>
                    <a:lstStyle/>
                    <a:p>
                      <a:pPr marL="216000" indent="-216000">
                        <a:lnSpc>
                          <a:spcPct val="100000"/>
                        </a:lnSpc>
                        <a:buClr>
                          <a:srgbClr val="FFFFFF"/>
                        </a:buClr>
                        <a:buFont typeface="Arial"/>
                        <a:buChar char="•"/>
                      </a:pPr>
                      <a:r>
                        <a:rPr lang="en-US" sz="1200" b="0" strike="noStrike" spc="-1">
                          <a:solidFill>
                            <a:schemeClr val="lt1"/>
                          </a:solidFill>
                          <a:latin typeface="Libre Franklin"/>
                        </a:rPr>
                        <a:t>Wzmocnienie bezpieczeństwa finansowego gospodarstw domowych</a:t>
                      </a:r>
                      <a:endParaRPr lang="pl-PL" sz="1200" b="0" strike="noStrike" spc="-1">
                        <a:solidFill>
                          <a:srgbClr val="000000"/>
                        </a:solidFill>
                        <a:latin typeface="Arial"/>
                      </a:endParaRPr>
                    </a:p>
                    <a:p>
                      <a:pPr marL="216000" indent="-216000">
                        <a:lnSpc>
                          <a:spcPct val="100000"/>
                        </a:lnSpc>
                        <a:buClr>
                          <a:srgbClr val="FFFFFF"/>
                        </a:buClr>
                        <a:buFont typeface="Arial"/>
                        <a:buChar char="•"/>
                      </a:pPr>
                      <a:r>
                        <a:rPr lang="en-US" sz="1200" b="0" strike="noStrike" spc="-1">
                          <a:solidFill>
                            <a:schemeClr val="lt1"/>
                          </a:solidFill>
                          <a:latin typeface="Libre Franklin"/>
                        </a:rPr>
                        <a:t>Polityka pracy przyjaznej rodzinie</a:t>
                      </a:r>
                      <a:endParaRPr lang="pl-PL" sz="1200" b="0" strike="noStrike" spc="-1">
                        <a:solidFill>
                          <a:srgbClr val="000000"/>
                        </a:solidFill>
                        <a:latin typeface="Arial"/>
                      </a:endParaRPr>
                    </a:p>
                  </a:txBody>
                  <a:tcPr marL="60840" marR="60840">
                    <a:lnL>
                      <a:noFill/>
                    </a:lnL>
                    <a:lnR>
                      <a:noFill/>
                    </a:lnR>
                    <a:lnT w="7200">
                      <a:solidFill>
                        <a:srgbClr val="DEE2E6"/>
                      </a:solidFill>
                    </a:lnT>
                    <a:lnB w="7200">
                      <a:solidFill>
                        <a:srgbClr val="DEE2E6"/>
                      </a:solidFill>
                    </a:lnB>
                    <a:solidFill>
                      <a:srgbClr val="EE118A"/>
                    </a:solidFill>
                  </a:tcPr>
                </a:tc>
                <a:extLst>
                  <a:ext uri="{0D108BD9-81ED-4DB2-BD59-A6C34878D82A}">
                    <a16:rowId xmlns:a16="http://schemas.microsoft.com/office/drawing/2014/main" val="10002"/>
                  </a:ext>
                </a:extLst>
              </a:tr>
              <a:tr h="628920">
                <a:tc>
                  <a:txBody>
                    <a:bodyPr/>
                    <a:lstStyle/>
                    <a:p>
                      <a:pPr>
                        <a:lnSpc>
                          <a:spcPct val="100000"/>
                        </a:lnSpc>
                      </a:pPr>
                      <a:r>
                        <a:rPr lang="en-US" sz="1200" b="0" strike="noStrike" spc="-1">
                          <a:solidFill>
                            <a:schemeClr val="lt1"/>
                          </a:solidFill>
                          <a:latin typeface="Libre Franklin"/>
                        </a:rPr>
                        <a:t>Zmiana norm społecznych w celu wspierania rodziców i pozytywnego rodzicielstwa</a:t>
                      </a:r>
                      <a:endParaRPr lang="pl-PL" sz="1200" b="0" strike="noStrike" spc="-1">
                        <a:solidFill>
                          <a:srgbClr val="000000"/>
                        </a:solidFill>
                        <a:latin typeface="Arial"/>
                      </a:endParaRPr>
                    </a:p>
                  </a:txBody>
                  <a:tcPr marL="60840" marR="60840">
                    <a:lnL>
                      <a:noFill/>
                    </a:lnL>
                    <a:lnR>
                      <a:noFill/>
                    </a:lnR>
                    <a:lnT w="7200">
                      <a:solidFill>
                        <a:srgbClr val="DEE2E6"/>
                      </a:solidFill>
                    </a:lnT>
                    <a:lnB w="7200">
                      <a:solidFill>
                        <a:srgbClr val="DEE2E6"/>
                      </a:solidFill>
                    </a:lnB>
                    <a:solidFill>
                      <a:srgbClr val="EE118A"/>
                    </a:solidFill>
                  </a:tcPr>
                </a:tc>
                <a:tc>
                  <a:txBody>
                    <a:bodyPr/>
                    <a:lstStyle/>
                    <a:p>
                      <a:pPr marL="216000" indent="-216000">
                        <a:lnSpc>
                          <a:spcPct val="100000"/>
                        </a:lnSpc>
                        <a:buClr>
                          <a:srgbClr val="FFFFFF"/>
                        </a:buClr>
                        <a:buFont typeface="Arial"/>
                        <a:buChar char="•"/>
                      </a:pPr>
                      <a:r>
                        <a:rPr lang="en-US" sz="1200" b="0" strike="noStrike" spc="-1">
                          <a:solidFill>
                            <a:schemeClr val="lt1"/>
                          </a:solidFill>
                          <a:latin typeface="Libre Franklin"/>
                        </a:rPr>
                        <a:t>Zaangażowanie społeczne i kampanie edukacyjne</a:t>
                      </a:r>
                      <a:endParaRPr lang="pl-PL" sz="1200" b="0" strike="noStrike" spc="-1">
                        <a:solidFill>
                          <a:srgbClr val="000000"/>
                        </a:solidFill>
                        <a:latin typeface="Arial"/>
                      </a:endParaRPr>
                    </a:p>
                    <a:p>
                      <a:pPr marL="216000" indent="-216000">
                        <a:lnSpc>
                          <a:spcPct val="100000"/>
                        </a:lnSpc>
                        <a:buClr>
                          <a:srgbClr val="FFFFFF"/>
                        </a:buClr>
                        <a:buFont typeface="Arial"/>
                        <a:buChar char="•"/>
                      </a:pPr>
                      <a:r>
                        <a:rPr lang="en-US" sz="1200" b="0" strike="noStrike" spc="-1">
                          <a:solidFill>
                            <a:schemeClr val="lt1"/>
                          </a:solidFill>
                          <a:latin typeface="Libre Franklin"/>
                        </a:rPr>
                        <a:t>Legislacyjne ograniczenie kar cielesnych</a:t>
                      </a:r>
                      <a:endParaRPr lang="pl-PL" sz="1200" b="0" strike="noStrike" spc="-1">
                        <a:solidFill>
                          <a:srgbClr val="000000"/>
                        </a:solidFill>
                        <a:latin typeface="Arial"/>
                      </a:endParaRPr>
                    </a:p>
                  </a:txBody>
                  <a:tcPr marL="60840" marR="60840">
                    <a:lnL>
                      <a:noFill/>
                    </a:lnL>
                    <a:lnR>
                      <a:noFill/>
                    </a:lnR>
                    <a:lnT w="7200">
                      <a:solidFill>
                        <a:srgbClr val="DEE2E6"/>
                      </a:solidFill>
                    </a:lnT>
                    <a:lnB w="7200">
                      <a:solidFill>
                        <a:srgbClr val="DEE2E6"/>
                      </a:solidFill>
                    </a:lnB>
                    <a:solidFill>
                      <a:srgbClr val="EE118A"/>
                    </a:solidFill>
                  </a:tcPr>
                </a:tc>
                <a:extLst>
                  <a:ext uri="{0D108BD9-81ED-4DB2-BD59-A6C34878D82A}">
                    <a16:rowId xmlns:a16="http://schemas.microsoft.com/office/drawing/2014/main" val="10003"/>
                  </a:ext>
                </a:extLst>
              </a:tr>
              <a:tr h="628920">
                <a:tc>
                  <a:txBody>
                    <a:bodyPr/>
                    <a:lstStyle/>
                    <a:p>
                      <a:pPr>
                        <a:lnSpc>
                          <a:spcPct val="100000"/>
                        </a:lnSpc>
                      </a:pPr>
                      <a:r>
                        <a:rPr lang="en-US" sz="1200" b="0" strike="noStrike" spc="-1">
                          <a:solidFill>
                            <a:schemeClr val="lt1"/>
                          </a:solidFill>
                          <a:latin typeface="Libre Franklin"/>
                        </a:rPr>
                        <a:t>Zapewnienie wysokiej jakości opieki i edukacji we wczesnym okresie życia</a:t>
                      </a:r>
                      <a:endParaRPr lang="pl-PL" sz="1200" b="0" strike="noStrike" spc="-1">
                        <a:solidFill>
                          <a:srgbClr val="000000"/>
                        </a:solidFill>
                        <a:latin typeface="Arial"/>
                      </a:endParaRPr>
                    </a:p>
                  </a:txBody>
                  <a:tcPr marL="60840" marR="60840">
                    <a:lnL>
                      <a:noFill/>
                    </a:lnL>
                    <a:lnR>
                      <a:noFill/>
                    </a:lnR>
                    <a:lnT w="7200">
                      <a:solidFill>
                        <a:srgbClr val="DEE2E6"/>
                      </a:solidFill>
                    </a:lnT>
                    <a:lnB w="7200">
                      <a:solidFill>
                        <a:srgbClr val="DEE2E6"/>
                      </a:solidFill>
                    </a:lnB>
                    <a:solidFill>
                      <a:srgbClr val="EE118A"/>
                    </a:solidFill>
                  </a:tcPr>
                </a:tc>
                <a:tc>
                  <a:txBody>
                    <a:bodyPr/>
                    <a:lstStyle/>
                    <a:p>
                      <a:pPr marL="216000" indent="-216000">
                        <a:lnSpc>
                          <a:spcPct val="100000"/>
                        </a:lnSpc>
                        <a:buClr>
                          <a:srgbClr val="FFFFFF"/>
                        </a:buClr>
                        <a:buFont typeface="Arial"/>
                        <a:buChar char="•"/>
                      </a:pPr>
                      <a:r>
                        <a:rPr lang="en-US" sz="1200" b="0" strike="noStrike" spc="-1">
                          <a:solidFill>
                            <a:schemeClr val="lt1"/>
                          </a:solidFill>
                          <a:latin typeface="Libre Franklin"/>
                        </a:rPr>
                        <a:t>Wzbogacenie oferty przedszkolnej z zaangażowaniem rodziny</a:t>
                      </a:r>
                      <a:endParaRPr lang="pl-PL" sz="1200" b="0" strike="noStrike" spc="-1">
                        <a:solidFill>
                          <a:srgbClr val="000000"/>
                        </a:solidFill>
                        <a:latin typeface="Arial"/>
                      </a:endParaRPr>
                    </a:p>
                    <a:p>
                      <a:pPr marL="216000" indent="-216000">
                        <a:lnSpc>
                          <a:spcPct val="100000"/>
                        </a:lnSpc>
                        <a:buClr>
                          <a:srgbClr val="FFFFFF"/>
                        </a:buClr>
                        <a:buFont typeface="Arial"/>
                        <a:buChar char="•"/>
                      </a:pPr>
                      <a:r>
                        <a:rPr lang="en-US" sz="1200" b="0" strike="noStrike" spc="-1">
                          <a:solidFill>
                            <a:schemeClr val="lt1"/>
                          </a:solidFill>
                          <a:latin typeface="Libre Franklin"/>
                        </a:rPr>
                        <a:t>Poprawa jakości opieki nad dziećmi poprzez licencjonowanie i akredytację</a:t>
                      </a:r>
                      <a:endParaRPr lang="pl-PL" sz="1200" b="0" strike="noStrike" spc="-1">
                        <a:solidFill>
                          <a:srgbClr val="000000"/>
                        </a:solidFill>
                        <a:latin typeface="Arial"/>
                      </a:endParaRPr>
                    </a:p>
                  </a:txBody>
                  <a:tcPr marL="60840" marR="60840">
                    <a:lnL>
                      <a:noFill/>
                    </a:lnL>
                    <a:lnR>
                      <a:noFill/>
                    </a:lnR>
                    <a:lnT w="7200">
                      <a:solidFill>
                        <a:srgbClr val="DEE2E6"/>
                      </a:solidFill>
                    </a:lnT>
                    <a:lnB w="7200">
                      <a:solidFill>
                        <a:srgbClr val="DEE2E6"/>
                      </a:solidFill>
                    </a:lnB>
                    <a:solidFill>
                      <a:srgbClr val="EE118A"/>
                    </a:solidFill>
                  </a:tcPr>
                </a:tc>
                <a:extLst>
                  <a:ext uri="{0D108BD9-81ED-4DB2-BD59-A6C34878D82A}">
                    <a16:rowId xmlns:a16="http://schemas.microsoft.com/office/drawing/2014/main" val="10004"/>
                  </a:ext>
                </a:extLst>
              </a:tr>
              <a:tr h="486720">
                <a:tc>
                  <a:txBody>
                    <a:bodyPr/>
                    <a:lstStyle/>
                    <a:p>
                      <a:pPr>
                        <a:lnSpc>
                          <a:spcPct val="100000"/>
                        </a:lnSpc>
                      </a:pPr>
                      <a:r>
                        <a:rPr lang="en-US" sz="1200" b="0" strike="noStrike" spc="-1">
                          <a:solidFill>
                            <a:schemeClr val="lt1"/>
                          </a:solidFill>
                          <a:latin typeface="Libre Franklin"/>
                        </a:rPr>
                        <a:t>Zwiększenie umiejętności rodzicielskich w celu promowania zdrowego rozwoju dziecka</a:t>
                      </a:r>
                      <a:endParaRPr lang="pl-PL" sz="1200" b="0" strike="noStrike" spc="-1">
                        <a:solidFill>
                          <a:srgbClr val="000000"/>
                        </a:solidFill>
                        <a:latin typeface="Arial"/>
                      </a:endParaRPr>
                    </a:p>
                  </a:txBody>
                  <a:tcPr marL="60840" marR="60840">
                    <a:lnL>
                      <a:noFill/>
                    </a:lnL>
                    <a:lnR>
                      <a:noFill/>
                    </a:lnR>
                    <a:lnT w="7200">
                      <a:solidFill>
                        <a:srgbClr val="DEE2E6"/>
                      </a:solidFill>
                    </a:lnT>
                    <a:lnB w="7200">
                      <a:solidFill>
                        <a:srgbClr val="DEE2E6"/>
                      </a:solidFill>
                    </a:lnB>
                    <a:solidFill>
                      <a:srgbClr val="EE118A"/>
                    </a:solidFill>
                  </a:tcPr>
                </a:tc>
                <a:tc>
                  <a:txBody>
                    <a:bodyPr/>
                    <a:lstStyle/>
                    <a:p>
                      <a:pPr marL="216000" indent="-216000">
                        <a:lnSpc>
                          <a:spcPct val="100000"/>
                        </a:lnSpc>
                        <a:buClr>
                          <a:srgbClr val="FFFFFF"/>
                        </a:buClr>
                        <a:buFont typeface="Arial"/>
                        <a:buChar char="•"/>
                      </a:pPr>
                      <a:r>
                        <a:rPr lang="en-US" sz="1200" b="0" strike="noStrike" spc="-1">
                          <a:solidFill>
                            <a:schemeClr val="lt1"/>
                          </a:solidFill>
                          <a:latin typeface="Libre Franklin"/>
                        </a:rPr>
                        <a:t>Wczesne wizyty domowe dla dzieci</a:t>
                      </a:r>
                      <a:endParaRPr lang="pl-PL" sz="1200" b="0" strike="noStrike" spc="-1">
                        <a:solidFill>
                          <a:srgbClr val="000000"/>
                        </a:solidFill>
                        <a:latin typeface="Arial"/>
                      </a:endParaRPr>
                    </a:p>
                    <a:p>
                      <a:pPr marL="216000" indent="-216000">
                        <a:lnSpc>
                          <a:spcPct val="100000"/>
                        </a:lnSpc>
                        <a:buClr>
                          <a:srgbClr val="FFFFFF"/>
                        </a:buClr>
                        <a:buFont typeface="Arial"/>
                        <a:buChar char="•"/>
                      </a:pPr>
                      <a:r>
                        <a:rPr lang="en-US" sz="1200" b="0" strike="noStrike" spc="-1">
                          <a:solidFill>
                            <a:schemeClr val="lt1"/>
                          </a:solidFill>
                          <a:latin typeface="Libre Franklin"/>
                        </a:rPr>
                        <a:t>Umiejętności rodzicielskie i podejście do relacji rodzinnych</a:t>
                      </a:r>
                      <a:endParaRPr lang="pl-PL" sz="1200" b="0" strike="noStrike" spc="-1">
                        <a:solidFill>
                          <a:srgbClr val="000000"/>
                        </a:solidFill>
                        <a:latin typeface="Arial"/>
                      </a:endParaRPr>
                    </a:p>
                  </a:txBody>
                  <a:tcPr marL="60840" marR="60840">
                    <a:lnL>
                      <a:noFill/>
                    </a:lnL>
                    <a:lnR>
                      <a:noFill/>
                    </a:lnR>
                    <a:lnT w="7200">
                      <a:solidFill>
                        <a:srgbClr val="DEE2E6"/>
                      </a:solidFill>
                    </a:lnT>
                    <a:lnB w="7200">
                      <a:solidFill>
                        <a:srgbClr val="DEE2E6"/>
                      </a:solidFill>
                    </a:lnB>
                    <a:solidFill>
                      <a:srgbClr val="EE118A"/>
                    </a:solidFill>
                  </a:tcPr>
                </a:tc>
                <a:extLst>
                  <a:ext uri="{0D108BD9-81ED-4DB2-BD59-A6C34878D82A}">
                    <a16:rowId xmlns:a16="http://schemas.microsoft.com/office/drawing/2014/main" val="10005"/>
                  </a:ext>
                </a:extLst>
              </a:tr>
              <a:tr h="1023840">
                <a:tc>
                  <a:txBody>
                    <a:bodyPr/>
                    <a:lstStyle/>
                    <a:p>
                      <a:pPr>
                        <a:lnSpc>
                          <a:spcPct val="100000"/>
                        </a:lnSpc>
                      </a:pPr>
                      <a:r>
                        <a:rPr lang="en-US" sz="1200" b="0" strike="noStrike" spc="-1">
                          <a:solidFill>
                            <a:schemeClr val="lt1"/>
                          </a:solidFill>
                          <a:latin typeface="Libre Franklin"/>
                        </a:rPr>
                        <a:t>Interweniować w celu zmniejszenia szkód i zapobiegania przyszłym zagrożeniom</a:t>
                      </a:r>
                      <a:endParaRPr lang="pl-PL" sz="1200" b="0" strike="noStrike" spc="-1">
                        <a:solidFill>
                          <a:srgbClr val="000000"/>
                        </a:solidFill>
                        <a:latin typeface="Arial"/>
                      </a:endParaRPr>
                    </a:p>
                  </a:txBody>
                  <a:tcPr marL="60840" marR="60840">
                    <a:lnL>
                      <a:noFill/>
                    </a:lnL>
                    <a:lnR>
                      <a:noFill/>
                    </a:lnR>
                    <a:lnT w="7200">
                      <a:solidFill>
                        <a:srgbClr val="DEE2E6"/>
                      </a:solidFill>
                    </a:lnT>
                    <a:lnB>
                      <a:noFill/>
                    </a:lnB>
                    <a:solidFill>
                      <a:srgbClr val="EE118A"/>
                    </a:solidFill>
                  </a:tcPr>
                </a:tc>
                <a:tc>
                  <a:txBody>
                    <a:bodyPr/>
                    <a:lstStyle/>
                    <a:p>
                      <a:pPr marL="216000" indent="-216000">
                        <a:lnSpc>
                          <a:spcPct val="100000"/>
                        </a:lnSpc>
                        <a:buClr>
                          <a:srgbClr val="FFFFFF"/>
                        </a:buClr>
                        <a:buFont typeface="Arial"/>
                        <a:buChar char="•"/>
                      </a:pPr>
                      <a:r>
                        <a:rPr lang="en-US" sz="1200" b="0" strike="noStrike" spc="-1">
                          <a:solidFill>
                            <a:schemeClr val="lt1"/>
                          </a:solidFill>
                          <a:latin typeface="Libre Franklin"/>
                        </a:rPr>
                        <a:t>Wzmocniona podstawowa opieka zdrowotna</a:t>
                      </a:r>
                      <a:endParaRPr lang="pl-PL" sz="1200" b="0" strike="noStrike" spc="-1">
                        <a:solidFill>
                          <a:srgbClr val="000000"/>
                        </a:solidFill>
                        <a:latin typeface="Arial"/>
                      </a:endParaRPr>
                    </a:p>
                    <a:p>
                      <a:pPr marL="216000" indent="-216000">
                        <a:lnSpc>
                          <a:spcPct val="100000"/>
                        </a:lnSpc>
                        <a:buClr>
                          <a:srgbClr val="FFFFFF"/>
                        </a:buClr>
                        <a:buFont typeface="Arial"/>
                        <a:buChar char="•"/>
                      </a:pPr>
                      <a:r>
                        <a:rPr lang="en-US" sz="1200" b="0" strike="noStrike" spc="-1">
                          <a:solidFill>
                            <a:schemeClr val="lt1"/>
                          </a:solidFill>
                          <a:latin typeface="Libre Franklin"/>
                        </a:rPr>
                        <a:t>Programy behawioralnego szkolenia rodziców</a:t>
                      </a:r>
                      <a:endParaRPr lang="pl-PL" sz="1200" b="0" strike="noStrike" spc="-1">
                        <a:solidFill>
                          <a:srgbClr val="000000"/>
                        </a:solidFill>
                        <a:latin typeface="Arial"/>
                      </a:endParaRPr>
                    </a:p>
                    <a:p>
                      <a:pPr marL="216000" indent="-216000">
                        <a:lnSpc>
                          <a:spcPct val="100000"/>
                        </a:lnSpc>
                        <a:buClr>
                          <a:srgbClr val="FFFFFF"/>
                        </a:buClr>
                        <a:buFont typeface="Arial"/>
                        <a:buChar char="•"/>
                      </a:pPr>
                      <a:r>
                        <a:rPr lang="en-US" sz="1200" b="0" strike="noStrike" spc="-1">
                          <a:solidFill>
                            <a:schemeClr val="lt1"/>
                          </a:solidFill>
                          <a:latin typeface="Libre Franklin"/>
                        </a:rPr>
                        <a:t>Leczenie w celu zmniejszenia szkód wynikających z narażenia na maltretowanie i zaniedbanie</a:t>
                      </a:r>
                      <a:endParaRPr lang="pl-PL" sz="1200" b="0" strike="noStrike" spc="-1">
                        <a:solidFill>
                          <a:srgbClr val="000000"/>
                        </a:solidFill>
                        <a:latin typeface="Arial"/>
                      </a:endParaRPr>
                    </a:p>
                    <a:p>
                      <a:pPr marL="216000" indent="-216000">
                        <a:lnSpc>
                          <a:spcPct val="100000"/>
                        </a:lnSpc>
                        <a:buClr>
                          <a:srgbClr val="FFFFFF"/>
                        </a:buClr>
                        <a:buFont typeface="Arial"/>
                        <a:buChar char="•"/>
                      </a:pPr>
                      <a:r>
                        <a:rPr lang="en-US" sz="1200" b="0" strike="noStrike" spc="-1">
                          <a:solidFill>
                            <a:schemeClr val="lt1"/>
                          </a:solidFill>
                          <a:latin typeface="Libre Franklin"/>
                        </a:rPr>
                        <a:t>Leczenie w celu zapobiegania problematycznym zachowaniom i późniejszemu zaangażowaniu w przemoc</a:t>
                      </a:r>
                      <a:endParaRPr lang="pl-PL" sz="1200" b="0" strike="noStrike" spc="-1">
                        <a:solidFill>
                          <a:srgbClr val="000000"/>
                        </a:solidFill>
                        <a:latin typeface="Arial"/>
                      </a:endParaRPr>
                    </a:p>
                  </a:txBody>
                  <a:tcPr marL="60840" marR="60840">
                    <a:lnL>
                      <a:noFill/>
                    </a:lnL>
                    <a:lnR>
                      <a:noFill/>
                    </a:lnR>
                    <a:lnT w="7200">
                      <a:solidFill>
                        <a:srgbClr val="DEE2E6"/>
                      </a:solidFill>
                    </a:lnT>
                    <a:lnB>
                      <a:noFill/>
                    </a:lnB>
                    <a:solidFill>
                      <a:srgbClr val="EE118A"/>
                    </a:solidFill>
                  </a:tcPr>
                </a:tc>
                <a:extLst>
                  <a:ext uri="{0D108BD9-81ED-4DB2-BD59-A6C34878D82A}">
                    <a16:rowId xmlns:a16="http://schemas.microsoft.com/office/drawing/2014/main" val="10006"/>
                  </a:ext>
                </a:extLst>
              </a:tr>
            </a:tbl>
          </a:graphicData>
        </a:graphic>
      </p:graphicFrame>
      <p:sp>
        <p:nvSpPr>
          <p:cNvPr id="746" name="CaixaDeTexto 3"/>
          <p:cNvSpPr/>
          <p:nvPr/>
        </p:nvSpPr>
        <p:spPr>
          <a:xfrm>
            <a:off x="4280040" y="4839840"/>
            <a:ext cx="530388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pl-PL" sz="700" b="0" strike="noStrike" spc="-1">
                <a:solidFill>
                  <a:srgbClr val="FFFFFF"/>
                </a:solidFill>
                <a:latin typeface="Arial"/>
                <a:ea typeface="DejaVu Sans"/>
              </a:rPr>
              <a:t>https://cdn.who.int/media/docs/default-source/documents/social-determinants-of-health/who_2022_plv_strategy_2022-2026_finalfile.pdf?sfvrsn=c819ff54_3&amp;download=true</a:t>
            </a:r>
            <a:endParaRPr lang="pl-PL" sz="700" b="0" strike="noStrike" spc="-1">
              <a:solidFill>
                <a:srgbClr val="000000"/>
              </a:solidFill>
              <a:latin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38E00"/>
        </a:solidFill>
        <a:effectLst/>
      </p:bgPr>
    </p:bg>
    <p:spTree>
      <p:nvGrpSpPr>
        <p:cNvPr id="1" name=""/>
        <p:cNvGrpSpPr/>
        <p:nvPr/>
      </p:nvGrpSpPr>
      <p:grpSpPr>
        <a:xfrm>
          <a:off x="0" y="0"/>
          <a:ext cx="0" cy="0"/>
          <a:chOff x="0" y="0"/>
          <a:chExt cx="0" cy="0"/>
        </a:xfrm>
      </p:grpSpPr>
      <p:sp>
        <p:nvSpPr>
          <p:cNvPr id="747" name="PlaceHolder 1"/>
          <p:cNvSpPr>
            <a:spLocks noGrp="1"/>
          </p:cNvSpPr>
          <p:nvPr>
            <p:ph type="title"/>
          </p:nvPr>
        </p:nvSpPr>
        <p:spPr>
          <a:xfrm>
            <a:off x="804240" y="431280"/>
            <a:ext cx="7683480" cy="655200"/>
          </a:xfrm>
          <a:prstGeom prst="rect">
            <a:avLst/>
          </a:prstGeom>
          <a:noFill/>
          <a:ln w="0">
            <a:noFill/>
          </a:ln>
        </p:spPr>
        <p:txBody>
          <a:bodyPr lIns="90000" tIns="91440" rIns="90000" bIns="91440" anchor="t">
            <a:noAutofit/>
          </a:bodyPr>
          <a:lstStyle/>
          <a:p>
            <a:pPr indent="0">
              <a:lnSpc>
                <a:spcPct val="100000"/>
              </a:lnSpc>
              <a:buNone/>
              <a:tabLst>
                <a:tab pos="0" algn="l"/>
              </a:tabLst>
            </a:pPr>
            <a:r>
              <a:rPr lang="pl-PL" sz="3200" b="1" strike="noStrike" spc="-1">
                <a:solidFill>
                  <a:srgbClr val="211A57"/>
                </a:solidFill>
                <a:latin typeface="Barlow Condensed"/>
                <a:ea typeface="Barlow Condensed"/>
              </a:rPr>
              <a:t>FAMILY VIOLENCE INTERVENTION AND PREVENTION</a:t>
            </a:r>
            <a:br>
              <a:rPr sz="3200"/>
            </a:br>
            <a:endParaRPr lang="pl-PL" sz="3200" b="0" strike="noStrike" spc="-1">
              <a:solidFill>
                <a:srgbClr val="000000"/>
              </a:solidFill>
              <a:latin typeface="Arial"/>
            </a:endParaRPr>
          </a:p>
        </p:txBody>
      </p:sp>
      <p:pic>
        <p:nvPicPr>
          <p:cNvPr id="748" name="Picture 9"/>
          <p:cNvPicPr/>
          <p:nvPr/>
        </p:nvPicPr>
        <p:blipFill>
          <a:blip r:embed="rId2"/>
          <a:stretch/>
        </p:blipFill>
        <p:spPr>
          <a:xfrm>
            <a:off x="8044200" y="121680"/>
            <a:ext cx="1147320" cy="469440"/>
          </a:xfrm>
          <a:prstGeom prst="rect">
            <a:avLst/>
          </a:prstGeom>
          <a:ln w="0">
            <a:noFill/>
          </a:ln>
        </p:spPr>
      </p:pic>
      <p:pic>
        <p:nvPicPr>
          <p:cNvPr id="749" name="Picture 10" descr="Text&#10;&#10;Description automatically generated with medium confidence"/>
          <p:cNvPicPr/>
          <p:nvPr/>
        </p:nvPicPr>
        <p:blipFill>
          <a:blip r:embed="rId3"/>
          <a:stretch/>
        </p:blipFill>
        <p:spPr>
          <a:xfrm>
            <a:off x="123480" y="4797000"/>
            <a:ext cx="971280" cy="203040"/>
          </a:xfrm>
          <a:prstGeom prst="rect">
            <a:avLst/>
          </a:prstGeom>
          <a:ln w="0">
            <a:noFill/>
          </a:ln>
        </p:spPr>
      </p:pic>
      <p:graphicFrame>
        <p:nvGraphicFramePr>
          <p:cNvPr id="750" name="Tabela 3"/>
          <p:cNvGraphicFramePr/>
          <p:nvPr/>
        </p:nvGraphicFramePr>
        <p:xfrm>
          <a:off x="879120" y="1068480"/>
          <a:ext cx="7683840" cy="3956760"/>
        </p:xfrm>
        <a:graphic>
          <a:graphicData uri="http://schemas.openxmlformats.org/drawingml/2006/table">
            <a:tbl>
              <a:tblPr/>
              <a:tblGrid>
                <a:gridCol w="3523680">
                  <a:extLst>
                    <a:ext uri="{9D8B030D-6E8A-4147-A177-3AD203B41FA5}">
                      <a16:colId xmlns:a16="http://schemas.microsoft.com/office/drawing/2014/main" val="20000"/>
                    </a:ext>
                  </a:extLst>
                </a:gridCol>
                <a:gridCol w="4160520">
                  <a:extLst>
                    <a:ext uri="{9D8B030D-6E8A-4147-A177-3AD203B41FA5}">
                      <a16:colId xmlns:a16="http://schemas.microsoft.com/office/drawing/2014/main" val="20001"/>
                    </a:ext>
                  </a:extLst>
                </a:gridCol>
              </a:tblGrid>
              <a:tr h="183960">
                <a:tc gridSpan="2">
                  <a:txBody>
                    <a:bodyPr/>
                    <a:lstStyle/>
                    <a:p>
                      <a:pPr algn="ctr">
                        <a:lnSpc>
                          <a:spcPct val="100000"/>
                        </a:lnSpc>
                      </a:pPr>
                      <a:r>
                        <a:rPr lang="pl-PL" sz="1200" b="0" strike="noStrike" spc="-1">
                          <a:solidFill>
                            <a:schemeClr val="lt1"/>
                          </a:solidFill>
                          <a:latin typeface="Arial"/>
                          <a:ea typeface="Arial"/>
                        </a:rPr>
                        <a:t>Preventing Youth Violence</a:t>
                      </a:r>
                      <a:endParaRPr lang="pl-PL" sz="1200" b="0" strike="noStrike" spc="-1">
                        <a:solidFill>
                          <a:srgbClr val="FFFFFF"/>
                        </a:solidFill>
                        <a:latin typeface="Arial"/>
                      </a:endParaRPr>
                    </a:p>
                  </a:txBody>
                  <a:tcPr marL="55080" marR="55080" anchor="b">
                    <a:lnL w="9360">
                      <a:solidFill>
                        <a:srgbClr val="9E9E9E"/>
                      </a:solidFill>
                    </a:lnL>
                    <a:lnR w="9360">
                      <a:solidFill>
                        <a:srgbClr val="9E9E9E"/>
                      </a:solidFill>
                    </a:lnR>
                    <a:lnT w="9360">
                      <a:solidFill>
                        <a:srgbClr val="9E9E9E"/>
                      </a:solidFill>
                    </a:lnT>
                    <a:lnB w="9360">
                      <a:solidFill>
                        <a:srgbClr val="9E9E9E"/>
                      </a:solidFill>
                    </a:lnB>
                    <a:solidFill>
                      <a:srgbClr val="29235D"/>
                    </a:solidFill>
                  </a:tcPr>
                </a:tc>
                <a:tc hMerge="1">
                  <a:txBody>
                    <a:bodyPr/>
                    <a:lstStyle/>
                    <a:p>
                      <a:endParaRPr lang="pl-PL" sz="1800" b="0" strike="noStrike" spc="-1">
                        <a:solidFill>
                          <a:srgbClr val="000000"/>
                        </a:solidFill>
                        <a:latin typeface="Arial"/>
                      </a:endParaRPr>
                    </a:p>
                  </a:txBody>
                  <a:tcPr marL="90000" marR="90000">
                    <a:lnL>
                      <a:noFill/>
                    </a:lnL>
                    <a:lnR>
                      <a:noFill/>
                    </a:lnR>
                    <a:lnT>
                      <a:noFill/>
                    </a:lnT>
                    <a:lnB>
                      <a:noFill/>
                    </a:lnB>
                    <a:solidFill>
                      <a:srgbClr val="729FCF"/>
                    </a:solidFill>
                  </a:tcPr>
                </a:tc>
                <a:extLst>
                  <a:ext uri="{0D108BD9-81ED-4DB2-BD59-A6C34878D82A}">
                    <a16:rowId xmlns:a16="http://schemas.microsoft.com/office/drawing/2014/main" val="10000"/>
                  </a:ext>
                </a:extLst>
              </a:tr>
              <a:tr h="183960">
                <a:tc>
                  <a:txBody>
                    <a:bodyPr/>
                    <a:lstStyle/>
                    <a:p>
                      <a:pPr>
                        <a:lnSpc>
                          <a:spcPct val="100000"/>
                        </a:lnSpc>
                      </a:pPr>
                      <a:r>
                        <a:rPr lang="pt-PT" sz="1200" b="0" strike="noStrike" spc="-1">
                          <a:solidFill>
                            <a:schemeClr val="lt1"/>
                          </a:solidFill>
                          <a:latin typeface="Arial"/>
                          <a:ea typeface="Arial"/>
                        </a:rPr>
                        <a:t>Strategia</a:t>
                      </a:r>
                      <a:endParaRPr lang="pl-PL" sz="1200" b="0" strike="noStrike" spc="-1">
                        <a:solidFill>
                          <a:srgbClr val="FFFFFF"/>
                        </a:solidFill>
                        <a:latin typeface="Arial"/>
                      </a:endParaRPr>
                    </a:p>
                  </a:txBody>
                  <a:tcPr marL="55080" marR="55080">
                    <a:lnL w="9360">
                      <a:solidFill>
                        <a:srgbClr val="9E9E9E"/>
                      </a:solidFill>
                    </a:lnL>
                    <a:lnR w="9360">
                      <a:solidFill>
                        <a:srgbClr val="9E9E9E"/>
                      </a:solidFill>
                    </a:lnR>
                    <a:lnT w="9360">
                      <a:solidFill>
                        <a:srgbClr val="9E9E9E"/>
                      </a:solidFill>
                    </a:lnT>
                    <a:lnB w="9360">
                      <a:solidFill>
                        <a:srgbClr val="9E9E9E"/>
                      </a:solidFill>
                    </a:lnB>
                    <a:solidFill>
                      <a:srgbClr val="29235D"/>
                    </a:solidFill>
                  </a:tcPr>
                </a:tc>
                <a:tc>
                  <a:txBody>
                    <a:bodyPr/>
                    <a:lstStyle/>
                    <a:p>
                      <a:pPr>
                        <a:lnSpc>
                          <a:spcPct val="100000"/>
                        </a:lnSpc>
                      </a:pPr>
                      <a:r>
                        <a:rPr lang="pt-PT" sz="1200" b="0" strike="noStrike" spc="-1">
                          <a:solidFill>
                            <a:schemeClr val="lt1"/>
                          </a:solidFill>
                          <a:latin typeface="Arial"/>
                          <a:ea typeface="Arial"/>
                        </a:rPr>
                        <a:t>Podejście</a:t>
                      </a:r>
                      <a:endParaRPr lang="pl-PL" sz="1200" b="0" strike="noStrike" spc="-1">
                        <a:solidFill>
                          <a:srgbClr val="FFFFFF"/>
                        </a:solidFill>
                        <a:latin typeface="Arial"/>
                      </a:endParaRPr>
                    </a:p>
                  </a:txBody>
                  <a:tcPr marL="55080" marR="55080">
                    <a:lnL w="9360">
                      <a:solidFill>
                        <a:srgbClr val="9E9E9E"/>
                      </a:solidFill>
                    </a:lnL>
                    <a:lnR w="9360">
                      <a:solidFill>
                        <a:srgbClr val="9E9E9E"/>
                      </a:solidFill>
                    </a:lnR>
                    <a:lnT w="9360">
                      <a:solidFill>
                        <a:srgbClr val="9E9E9E"/>
                      </a:solidFill>
                    </a:lnT>
                    <a:lnB w="9360">
                      <a:solidFill>
                        <a:srgbClr val="9E9E9E"/>
                      </a:solidFill>
                    </a:lnB>
                    <a:solidFill>
                      <a:srgbClr val="29235D"/>
                    </a:solidFill>
                  </a:tcPr>
                </a:tc>
                <a:extLst>
                  <a:ext uri="{0D108BD9-81ED-4DB2-BD59-A6C34878D82A}">
                    <a16:rowId xmlns:a16="http://schemas.microsoft.com/office/drawing/2014/main" val="10001"/>
                  </a:ext>
                </a:extLst>
              </a:tr>
              <a:tr h="441720">
                <a:tc>
                  <a:txBody>
                    <a:bodyPr/>
                    <a:lstStyle/>
                    <a:p>
                      <a:pPr>
                        <a:lnSpc>
                          <a:spcPct val="100000"/>
                        </a:lnSpc>
                      </a:pPr>
                      <a:r>
                        <a:rPr lang="en-US" sz="1200" b="0" strike="noStrike" spc="-1">
                          <a:solidFill>
                            <a:schemeClr val="lt1"/>
                          </a:solidFill>
                          <a:latin typeface="Arial"/>
                          <a:ea typeface="Arial"/>
                        </a:rPr>
                        <a:t>Promote family environments that support healthy development</a:t>
                      </a:r>
                      <a:endParaRPr lang="pl-PL" sz="1200" b="0" strike="noStrike" spc="-1">
                        <a:solidFill>
                          <a:srgbClr val="FFFFFF"/>
                        </a:solidFill>
                        <a:latin typeface="Arial"/>
                      </a:endParaRPr>
                    </a:p>
                  </a:txBody>
                  <a:tcPr marL="55080" marR="55080">
                    <a:lnL w="9360">
                      <a:solidFill>
                        <a:srgbClr val="9E9E9E"/>
                      </a:solidFill>
                    </a:lnL>
                    <a:lnR w="9360">
                      <a:solidFill>
                        <a:srgbClr val="9E9E9E"/>
                      </a:solidFill>
                    </a:lnR>
                    <a:lnT w="9360">
                      <a:solidFill>
                        <a:srgbClr val="9E9E9E"/>
                      </a:solidFill>
                    </a:lnT>
                    <a:lnB w="9360">
                      <a:solidFill>
                        <a:srgbClr val="9E9E9E"/>
                      </a:solidFill>
                    </a:lnB>
                    <a:solidFill>
                      <a:srgbClr val="29235D"/>
                    </a:solidFill>
                  </a:tcPr>
                </a:tc>
                <a:tc>
                  <a:txBody>
                    <a:bodyPr/>
                    <a:lstStyle/>
                    <a:p>
                      <a:pPr marL="216000" indent="-216000">
                        <a:lnSpc>
                          <a:spcPct val="100000"/>
                        </a:lnSpc>
                        <a:buClr>
                          <a:srgbClr val="FFFFFF"/>
                        </a:buClr>
                        <a:buFont typeface="Arial"/>
                        <a:buChar char="•"/>
                      </a:pPr>
                      <a:r>
                        <a:rPr lang="en-US" sz="1200" b="0" strike="noStrike" spc="-1">
                          <a:solidFill>
                            <a:schemeClr val="lt1"/>
                          </a:solidFill>
                          <a:latin typeface="Arial"/>
                          <a:ea typeface="Arial"/>
                        </a:rPr>
                        <a:t>Wizyty domowe u małych dzieci</a:t>
                      </a:r>
                      <a:endParaRPr lang="pl-PL" sz="1200" b="0" strike="noStrike" spc="-1">
                        <a:solidFill>
                          <a:srgbClr val="FFFFFF"/>
                        </a:solidFill>
                        <a:latin typeface="Arial"/>
                      </a:endParaRPr>
                    </a:p>
                    <a:p>
                      <a:pPr>
                        <a:lnSpc>
                          <a:spcPct val="100000"/>
                        </a:lnSpc>
                      </a:pPr>
                      <a:r>
                        <a:rPr lang="en-US" sz="1200" b="0" strike="noStrike" spc="-1">
                          <a:solidFill>
                            <a:schemeClr val="lt1"/>
                          </a:solidFill>
                          <a:latin typeface="Arial"/>
                          <a:ea typeface="Arial"/>
                        </a:rPr>
                        <a:t>Programy dotyczące umiejętności rodzicielskich i relacji w rodzinie</a:t>
                      </a:r>
                      <a:endParaRPr lang="pl-PL" sz="1200" b="0" strike="noStrike" spc="-1">
                        <a:solidFill>
                          <a:srgbClr val="FFFFFF"/>
                        </a:solidFill>
                        <a:latin typeface="Arial"/>
                      </a:endParaRPr>
                    </a:p>
                  </a:txBody>
                  <a:tcPr marL="55080" marR="55080">
                    <a:lnL w="9360">
                      <a:solidFill>
                        <a:srgbClr val="9E9E9E"/>
                      </a:solidFill>
                    </a:lnL>
                    <a:lnR w="9360">
                      <a:solidFill>
                        <a:srgbClr val="9E9E9E"/>
                      </a:solidFill>
                    </a:lnR>
                    <a:lnT w="9360">
                      <a:solidFill>
                        <a:srgbClr val="9E9E9E"/>
                      </a:solidFill>
                    </a:lnT>
                    <a:lnB w="9360">
                      <a:solidFill>
                        <a:srgbClr val="9E9E9E"/>
                      </a:solidFill>
                    </a:lnB>
                    <a:solidFill>
                      <a:srgbClr val="29235D"/>
                    </a:solidFill>
                  </a:tcPr>
                </a:tc>
                <a:extLst>
                  <a:ext uri="{0D108BD9-81ED-4DB2-BD59-A6C34878D82A}">
                    <a16:rowId xmlns:a16="http://schemas.microsoft.com/office/drawing/2014/main" val="10002"/>
                  </a:ext>
                </a:extLst>
              </a:tr>
              <a:tr h="497160">
                <a:tc>
                  <a:txBody>
                    <a:bodyPr/>
                    <a:lstStyle/>
                    <a:p>
                      <a:pPr>
                        <a:lnSpc>
                          <a:spcPct val="100000"/>
                        </a:lnSpc>
                      </a:pPr>
                      <a:r>
                        <a:rPr lang="en-US" sz="1200" b="0" strike="noStrike" spc="-1">
                          <a:solidFill>
                            <a:schemeClr val="lt1"/>
                          </a:solidFill>
                          <a:latin typeface="Arial"/>
                          <a:ea typeface="Arial"/>
                        </a:rPr>
                        <a:t>Provide quality education early in life</a:t>
                      </a:r>
                      <a:endParaRPr lang="pl-PL" sz="1200" b="0" strike="noStrike" spc="-1">
                        <a:solidFill>
                          <a:srgbClr val="FFFFFF"/>
                        </a:solidFill>
                        <a:latin typeface="Arial"/>
                      </a:endParaRPr>
                    </a:p>
                  </a:txBody>
                  <a:tcPr marL="55080" marR="55080">
                    <a:lnL w="9360">
                      <a:solidFill>
                        <a:srgbClr val="9E9E9E"/>
                      </a:solidFill>
                    </a:lnL>
                    <a:lnR w="9360">
                      <a:solidFill>
                        <a:srgbClr val="9E9E9E"/>
                      </a:solidFill>
                    </a:lnR>
                    <a:lnT w="9360">
                      <a:solidFill>
                        <a:srgbClr val="9E9E9E"/>
                      </a:solidFill>
                    </a:lnT>
                    <a:lnB w="9360">
                      <a:solidFill>
                        <a:srgbClr val="9E9E9E"/>
                      </a:solidFill>
                    </a:lnB>
                    <a:solidFill>
                      <a:srgbClr val="29235D"/>
                    </a:solidFill>
                  </a:tcPr>
                </a:tc>
                <a:tc>
                  <a:txBody>
                    <a:bodyPr/>
                    <a:lstStyle/>
                    <a:p>
                      <a:pPr marL="216000" indent="-216000">
                        <a:lnSpc>
                          <a:spcPct val="100000"/>
                        </a:lnSpc>
                        <a:buClr>
                          <a:srgbClr val="FFFFFF"/>
                        </a:buClr>
                        <a:buFont typeface="Arial"/>
                        <a:buChar char="•"/>
                      </a:pPr>
                      <a:r>
                        <a:rPr lang="en-US" sz="1200" b="0" strike="noStrike" spc="-1">
                          <a:solidFill>
                            <a:schemeClr val="lt1"/>
                          </a:solidFill>
                          <a:latin typeface="Arial"/>
                          <a:ea typeface="Arial"/>
                        </a:rPr>
                        <a:t>Preschool enrichment with family engagement</a:t>
                      </a:r>
                      <a:endParaRPr lang="pl-PL" sz="1200" b="0" strike="noStrike" spc="-1">
                        <a:solidFill>
                          <a:srgbClr val="FFFFFF"/>
                        </a:solidFill>
                        <a:latin typeface="Arial"/>
                      </a:endParaRPr>
                    </a:p>
                  </a:txBody>
                  <a:tcPr marL="55080" marR="55080">
                    <a:lnL w="9360">
                      <a:solidFill>
                        <a:srgbClr val="9E9E9E"/>
                      </a:solidFill>
                    </a:lnL>
                    <a:lnR w="9360">
                      <a:solidFill>
                        <a:srgbClr val="9E9E9E"/>
                      </a:solidFill>
                    </a:lnR>
                    <a:lnT w="9360">
                      <a:solidFill>
                        <a:srgbClr val="9E9E9E"/>
                      </a:solidFill>
                    </a:lnT>
                    <a:lnB w="9360">
                      <a:solidFill>
                        <a:srgbClr val="9E9E9E"/>
                      </a:solidFill>
                    </a:lnB>
                    <a:solidFill>
                      <a:srgbClr val="29235D"/>
                    </a:solidFill>
                  </a:tcPr>
                </a:tc>
                <a:extLst>
                  <a:ext uri="{0D108BD9-81ED-4DB2-BD59-A6C34878D82A}">
                    <a16:rowId xmlns:a16="http://schemas.microsoft.com/office/drawing/2014/main" val="10003"/>
                  </a:ext>
                </a:extLst>
              </a:tr>
              <a:tr h="520200">
                <a:tc>
                  <a:txBody>
                    <a:bodyPr/>
                    <a:lstStyle/>
                    <a:p>
                      <a:pPr>
                        <a:lnSpc>
                          <a:spcPct val="100000"/>
                        </a:lnSpc>
                      </a:pPr>
                      <a:r>
                        <a:rPr lang="pt-PT" sz="1200" b="0" strike="noStrike" spc="-1">
                          <a:solidFill>
                            <a:schemeClr val="lt1"/>
                          </a:solidFill>
                          <a:latin typeface="Arial"/>
                          <a:ea typeface="Arial"/>
                        </a:rPr>
                        <a:t>Uczenie młodzieży potrzebnych umiejętności życiowych</a:t>
                      </a:r>
                      <a:endParaRPr lang="pl-PL" sz="1200" b="0" strike="noStrike" spc="-1">
                        <a:solidFill>
                          <a:srgbClr val="FFFFFF"/>
                        </a:solidFill>
                        <a:latin typeface="Arial"/>
                      </a:endParaRPr>
                    </a:p>
                  </a:txBody>
                  <a:tcPr marL="55080" marR="55080">
                    <a:lnL w="9360">
                      <a:solidFill>
                        <a:srgbClr val="9E9E9E"/>
                      </a:solidFill>
                    </a:lnL>
                    <a:lnR w="9360">
                      <a:solidFill>
                        <a:srgbClr val="9E9E9E"/>
                      </a:solidFill>
                    </a:lnR>
                    <a:lnT w="9360">
                      <a:solidFill>
                        <a:srgbClr val="9E9E9E"/>
                      </a:solidFill>
                    </a:lnT>
                    <a:lnB w="9360">
                      <a:solidFill>
                        <a:srgbClr val="9E9E9E"/>
                      </a:solidFill>
                    </a:lnB>
                    <a:solidFill>
                      <a:srgbClr val="29235D"/>
                    </a:solidFill>
                  </a:tcPr>
                </a:tc>
                <a:tc>
                  <a:txBody>
                    <a:bodyPr/>
                    <a:lstStyle/>
                    <a:p>
                      <a:pPr marL="216000" indent="-216000">
                        <a:lnSpc>
                          <a:spcPct val="100000"/>
                        </a:lnSpc>
                        <a:buClr>
                          <a:srgbClr val="FFFFFF"/>
                        </a:buClr>
                        <a:buFont typeface="Arial"/>
                        <a:buChar char="•"/>
                      </a:pPr>
                      <a:r>
                        <a:rPr lang="pt-PT" sz="1200" b="0" strike="noStrike" spc="-1">
                          <a:solidFill>
                            <a:schemeClr val="lt1"/>
                          </a:solidFill>
                          <a:latin typeface="Arial"/>
                          <a:ea typeface="Arial"/>
                        </a:rPr>
                        <a:t>Programy powiązane z edukacją szkolną</a:t>
                      </a:r>
                      <a:endParaRPr lang="pl-PL" sz="1200" b="0" strike="noStrike" spc="-1">
                        <a:solidFill>
                          <a:srgbClr val="FFFFFF"/>
                        </a:solidFill>
                        <a:latin typeface="Arial"/>
                      </a:endParaRPr>
                    </a:p>
                  </a:txBody>
                  <a:tcPr marL="55080" marR="55080">
                    <a:lnL w="9360">
                      <a:solidFill>
                        <a:srgbClr val="9E9E9E"/>
                      </a:solidFill>
                    </a:lnL>
                    <a:lnR w="9360">
                      <a:solidFill>
                        <a:srgbClr val="9E9E9E"/>
                      </a:solidFill>
                    </a:lnR>
                    <a:lnT w="9360">
                      <a:solidFill>
                        <a:srgbClr val="9E9E9E"/>
                      </a:solidFill>
                    </a:lnT>
                    <a:lnB w="9360">
                      <a:solidFill>
                        <a:srgbClr val="9E9E9E"/>
                      </a:solidFill>
                    </a:lnB>
                    <a:solidFill>
                      <a:srgbClr val="29235D"/>
                    </a:solidFill>
                  </a:tcPr>
                </a:tc>
                <a:extLst>
                  <a:ext uri="{0D108BD9-81ED-4DB2-BD59-A6C34878D82A}">
                    <a16:rowId xmlns:a16="http://schemas.microsoft.com/office/drawing/2014/main" val="10004"/>
                  </a:ext>
                </a:extLst>
              </a:tr>
              <a:tr h="317520">
                <a:tc>
                  <a:txBody>
                    <a:bodyPr/>
                    <a:lstStyle/>
                    <a:p>
                      <a:pPr>
                        <a:lnSpc>
                          <a:spcPct val="100000"/>
                        </a:lnSpc>
                      </a:pPr>
                      <a:r>
                        <a:rPr lang="en-US" sz="1200" b="0" strike="noStrike" spc="-1">
                          <a:solidFill>
                            <a:schemeClr val="lt1"/>
                          </a:solidFill>
                          <a:latin typeface="Arial"/>
                          <a:ea typeface="Arial"/>
                        </a:rPr>
                        <a:t> Connect youth to caring adults and activities</a:t>
                      </a:r>
                      <a:endParaRPr lang="pl-PL" sz="1200" b="0" strike="noStrike" spc="-1">
                        <a:solidFill>
                          <a:srgbClr val="FFFFFF"/>
                        </a:solidFill>
                        <a:latin typeface="Arial"/>
                      </a:endParaRPr>
                    </a:p>
                  </a:txBody>
                  <a:tcPr marL="55080" marR="55080">
                    <a:lnL w="9360">
                      <a:solidFill>
                        <a:srgbClr val="9E9E9E"/>
                      </a:solidFill>
                    </a:lnL>
                    <a:lnR w="9360">
                      <a:solidFill>
                        <a:srgbClr val="9E9E9E"/>
                      </a:solidFill>
                    </a:lnR>
                    <a:lnT w="9360">
                      <a:solidFill>
                        <a:srgbClr val="9E9E9E"/>
                      </a:solidFill>
                    </a:lnT>
                    <a:lnB w="9360">
                      <a:solidFill>
                        <a:srgbClr val="9E9E9E"/>
                      </a:solidFill>
                    </a:lnB>
                    <a:solidFill>
                      <a:srgbClr val="29235D"/>
                    </a:solidFill>
                  </a:tcPr>
                </a:tc>
                <a:tc>
                  <a:txBody>
                    <a:bodyPr/>
                    <a:lstStyle/>
                    <a:p>
                      <a:pPr marL="216000" indent="-216000">
                        <a:lnSpc>
                          <a:spcPct val="100000"/>
                        </a:lnSpc>
                        <a:buClr>
                          <a:srgbClr val="FFFFFF"/>
                        </a:buClr>
                        <a:buFont typeface="Arial"/>
                        <a:buChar char="•"/>
                      </a:pPr>
                      <a:r>
                        <a:rPr lang="pt-PT" sz="1200" b="0" strike="noStrike" spc="-1">
                          <a:solidFill>
                            <a:schemeClr val="lt1"/>
                          </a:solidFill>
                          <a:latin typeface="Arial"/>
                          <a:ea typeface="Arial"/>
                        </a:rPr>
                        <a:t>Programy mentoringu</a:t>
                      </a:r>
                      <a:endParaRPr lang="pl-PL" sz="1200" b="0" strike="noStrike" spc="-1">
                        <a:solidFill>
                          <a:srgbClr val="FFFFFF"/>
                        </a:solidFill>
                        <a:latin typeface="Arial"/>
                      </a:endParaRPr>
                    </a:p>
                    <a:p>
                      <a:pPr marL="216000" indent="-216000">
                        <a:lnSpc>
                          <a:spcPct val="100000"/>
                        </a:lnSpc>
                        <a:buClr>
                          <a:srgbClr val="FFFFFF"/>
                        </a:buClr>
                        <a:buFont typeface="Arial"/>
                        <a:buChar char="•"/>
                      </a:pPr>
                      <a:r>
                        <a:rPr lang="pt-PT" sz="1200" b="0" strike="noStrike" spc="-1">
                          <a:solidFill>
                            <a:schemeClr val="lt1"/>
                          </a:solidFill>
                          <a:latin typeface="Arial"/>
                          <a:ea typeface="Arial"/>
                        </a:rPr>
                        <a:t>Zajęcia/programy pozaszkolne</a:t>
                      </a:r>
                      <a:endParaRPr lang="pl-PL" sz="1200" b="0" strike="noStrike" spc="-1">
                        <a:solidFill>
                          <a:srgbClr val="FFFFFF"/>
                        </a:solidFill>
                        <a:latin typeface="Arial"/>
                      </a:endParaRPr>
                    </a:p>
                  </a:txBody>
                  <a:tcPr marL="55080" marR="55080">
                    <a:lnL w="9360">
                      <a:solidFill>
                        <a:srgbClr val="9E9E9E"/>
                      </a:solidFill>
                    </a:lnL>
                    <a:lnR w="9360">
                      <a:solidFill>
                        <a:srgbClr val="9E9E9E"/>
                      </a:solidFill>
                    </a:lnR>
                    <a:lnT w="9360">
                      <a:solidFill>
                        <a:srgbClr val="9E9E9E"/>
                      </a:solidFill>
                    </a:lnT>
                    <a:lnB w="9360">
                      <a:solidFill>
                        <a:srgbClr val="9E9E9E"/>
                      </a:solidFill>
                    </a:lnB>
                    <a:solidFill>
                      <a:srgbClr val="29235D"/>
                    </a:solidFill>
                  </a:tcPr>
                </a:tc>
                <a:extLst>
                  <a:ext uri="{0D108BD9-81ED-4DB2-BD59-A6C34878D82A}">
                    <a16:rowId xmlns:a16="http://schemas.microsoft.com/office/drawing/2014/main" val="10005"/>
                  </a:ext>
                </a:extLst>
              </a:tr>
              <a:tr h="570600">
                <a:tc>
                  <a:txBody>
                    <a:bodyPr/>
                    <a:lstStyle/>
                    <a:p>
                      <a:pPr>
                        <a:lnSpc>
                          <a:spcPct val="100000"/>
                        </a:lnSpc>
                      </a:pPr>
                      <a:r>
                        <a:rPr lang="pt-PT" sz="1200" b="0" strike="noStrike" spc="-1">
                          <a:solidFill>
                            <a:schemeClr val="lt1"/>
                          </a:solidFill>
                          <a:latin typeface="Arial"/>
                          <a:ea typeface="Arial"/>
                        </a:rPr>
                        <a:t> Create protective community environments</a:t>
                      </a:r>
                      <a:endParaRPr lang="pl-PL" sz="1200" b="0" strike="noStrike" spc="-1">
                        <a:solidFill>
                          <a:srgbClr val="FFFFFF"/>
                        </a:solidFill>
                        <a:latin typeface="Arial"/>
                      </a:endParaRPr>
                    </a:p>
                  </a:txBody>
                  <a:tcPr marL="55080" marR="55080">
                    <a:lnL w="9360">
                      <a:solidFill>
                        <a:srgbClr val="9E9E9E"/>
                      </a:solidFill>
                    </a:lnL>
                    <a:lnR w="9360">
                      <a:solidFill>
                        <a:srgbClr val="9E9E9E"/>
                      </a:solidFill>
                    </a:lnR>
                    <a:lnT w="9360">
                      <a:solidFill>
                        <a:srgbClr val="9E9E9E"/>
                      </a:solidFill>
                    </a:lnT>
                    <a:lnB w="9360">
                      <a:solidFill>
                        <a:srgbClr val="9E9E9E"/>
                      </a:solidFill>
                    </a:lnB>
                    <a:solidFill>
                      <a:srgbClr val="29235D"/>
                    </a:solidFill>
                  </a:tcPr>
                </a:tc>
                <a:tc>
                  <a:txBody>
                    <a:bodyPr/>
                    <a:lstStyle/>
                    <a:p>
                      <a:pPr marL="216000" indent="-216000">
                        <a:lnSpc>
                          <a:spcPct val="100000"/>
                        </a:lnSpc>
                        <a:buClr>
                          <a:srgbClr val="FFFFFF"/>
                        </a:buClr>
                        <a:buFont typeface="Arial"/>
                        <a:buChar char="•"/>
                      </a:pPr>
                      <a:r>
                        <a:rPr lang="en-US" sz="1200" b="0" strike="noStrike" spc="-1">
                          <a:solidFill>
                            <a:schemeClr val="lt1"/>
                          </a:solidFill>
                          <a:latin typeface="Arial"/>
                          <a:ea typeface="Arial"/>
                        </a:rPr>
                        <a:t>Modify the physical and social environment</a:t>
                      </a:r>
                      <a:endParaRPr lang="pl-PL" sz="1200" b="0" strike="noStrike" spc="-1">
                        <a:solidFill>
                          <a:srgbClr val="FFFFFF"/>
                        </a:solidFill>
                        <a:latin typeface="Arial"/>
                      </a:endParaRPr>
                    </a:p>
                    <a:p>
                      <a:pPr marL="216000" indent="-216000">
                        <a:lnSpc>
                          <a:spcPct val="100000"/>
                        </a:lnSpc>
                        <a:buClr>
                          <a:srgbClr val="FFFFFF"/>
                        </a:buClr>
                        <a:buFont typeface="Arial"/>
                        <a:buChar char="•"/>
                      </a:pPr>
                      <a:r>
                        <a:rPr lang="en-US" sz="1200" b="0" strike="noStrike" spc="-1">
                          <a:solidFill>
                            <a:schemeClr val="lt1"/>
                          </a:solidFill>
                          <a:latin typeface="Arial"/>
                          <a:ea typeface="Arial"/>
                        </a:rPr>
                        <a:t>Reduce exposure to community-level risks</a:t>
                      </a:r>
                      <a:endParaRPr lang="pl-PL" sz="1200" b="0" strike="noStrike" spc="-1">
                        <a:solidFill>
                          <a:srgbClr val="FFFFFF"/>
                        </a:solidFill>
                        <a:latin typeface="Arial"/>
                      </a:endParaRPr>
                    </a:p>
                    <a:p>
                      <a:pPr marL="216000" indent="-216000">
                        <a:lnSpc>
                          <a:spcPct val="100000"/>
                        </a:lnSpc>
                        <a:buClr>
                          <a:srgbClr val="FFFFFF"/>
                        </a:buClr>
                        <a:buFont typeface="Arial"/>
                        <a:buChar char="•"/>
                      </a:pPr>
                      <a:r>
                        <a:rPr lang="en-US" sz="1200" b="0" strike="noStrike" spc="-1">
                          <a:solidFill>
                            <a:schemeClr val="lt1"/>
                          </a:solidFill>
                          <a:latin typeface="Arial"/>
                          <a:ea typeface="Arial"/>
                        </a:rPr>
                        <a:t>Street outreach and community norm change</a:t>
                      </a:r>
                      <a:endParaRPr lang="pl-PL" sz="1200" b="0" strike="noStrike" spc="-1">
                        <a:solidFill>
                          <a:srgbClr val="FFFFFF"/>
                        </a:solidFill>
                        <a:latin typeface="Arial"/>
                      </a:endParaRPr>
                    </a:p>
                  </a:txBody>
                  <a:tcPr marL="55080" marR="55080">
                    <a:lnL w="9360">
                      <a:solidFill>
                        <a:srgbClr val="9E9E9E"/>
                      </a:solidFill>
                    </a:lnL>
                    <a:lnR w="9360">
                      <a:solidFill>
                        <a:srgbClr val="9E9E9E"/>
                      </a:solidFill>
                    </a:lnR>
                    <a:lnT w="9360">
                      <a:solidFill>
                        <a:srgbClr val="9E9E9E"/>
                      </a:solidFill>
                    </a:lnT>
                    <a:lnB w="9360">
                      <a:solidFill>
                        <a:srgbClr val="9E9E9E"/>
                      </a:solidFill>
                    </a:lnB>
                    <a:solidFill>
                      <a:srgbClr val="29235D"/>
                    </a:solidFill>
                  </a:tcPr>
                </a:tc>
                <a:extLst>
                  <a:ext uri="{0D108BD9-81ED-4DB2-BD59-A6C34878D82A}">
                    <a16:rowId xmlns:a16="http://schemas.microsoft.com/office/drawing/2014/main" val="10006"/>
                  </a:ext>
                </a:extLst>
              </a:tr>
              <a:tr h="569880">
                <a:tc>
                  <a:txBody>
                    <a:bodyPr/>
                    <a:lstStyle/>
                    <a:p>
                      <a:pPr>
                        <a:lnSpc>
                          <a:spcPct val="100000"/>
                        </a:lnSpc>
                      </a:pPr>
                      <a:r>
                        <a:rPr lang="en-US" sz="1200" b="0" strike="noStrike" spc="-1">
                          <a:solidFill>
                            <a:schemeClr val="lt1"/>
                          </a:solidFill>
                          <a:latin typeface="Arial"/>
                          <a:ea typeface="Arial"/>
                        </a:rPr>
                        <a:t> Intervene to lessen harms and prevent future risk</a:t>
                      </a:r>
                      <a:endParaRPr lang="pl-PL" sz="1200" b="0" strike="noStrike" spc="-1">
                        <a:solidFill>
                          <a:srgbClr val="FFFFFF"/>
                        </a:solidFill>
                        <a:latin typeface="Arial"/>
                      </a:endParaRPr>
                    </a:p>
                  </a:txBody>
                  <a:tcPr marL="55080" marR="55080">
                    <a:lnL w="9360">
                      <a:solidFill>
                        <a:srgbClr val="9E9E9E"/>
                      </a:solidFill>
                    </a:lnL>
                    <a:lnR w="9360">
                      <a:solidFill>
                        <a:srgbClr val="9E9E9E"/>
                      </a:solidFill>
                    </a:lnR>
                    <a:lnT w="9360">
                      <a:solidFill>
                        <a:srgbClr val="9E9E9E"/>
                      </a:solidFill>
                    </a:lnT>
                    <a:lnB w="9360">
                      <a:solidFill>
                        <a:srgbClr val="9E9E9E"/>
                      </a:solidFill>
                    </a:lnB>
                    <a:solidFill>
                      <a:srgbClr val="29235D"/>
                    </a:solidFill>
                  </a:tcPr>
                </a:tc>
                <a:tc>
                  <a:txBody>
                    <a:bodyPr/>
                    <a:lstStyle/>
                    <a:p>
                      <a:pPr marL="216000" indent="-216000">
                        <a:lnSpc>
                          <a:spcPct val="100000"/>
                        </a:lnSpc>
                        <a:buClr>
                          <a:srgbClr val="FFFFFF"/>
                        </a:buClr>
                        <a:buFont typeface="Arial"/>
                        <a:buChar char="•"/>
                      </a:pPr>
                      <a:r>
                        <a:rPr lang="en-US" sz="1200" b="0" strike="noStrike" spc="-1">
                          <a:solidFill>
                            <a:schemeClr val="lt1"/>
                          </a:solidFill>
                          <a:latin typeface="Arial"/>
                          <a:ea typeface="Arial"/>
                        </a:rPr>
                        <a:t>Treatment to lessen the harms of violence exposures</a:t>
                      </a:r>
                      <a:endParaRPr lang="pl-PL" sz="1200" b="0" strike="noStrike" spc="-1">
                        <a:solidFill>
                          <a:srgbClr val="FFFFFF"/>
                        </a:solidFill>
                        <a:latin typeface="Arial"/>
                      </a:endParaRPr>
                    </a:p>
                    <a:p>
                      <a:pPr marL="216000" indent="-216000">
                        <a:lnSpc>
                          <a:spcPct val="100000"/>
                        </a:lnSpc>
                        <a:buClr>
                          <a:srgbClr val="FFFFFF"/>
                        </a:buClr>
                        <a:buFont typeface="Arial"/>
                        <a:buChar char="•"/>
                      </a:pPr>
                      <a:r>
                        <a:rPr lang="en-US" sz="1200" b="0" strike="noStrike" spc="-1">
                          <a:solidFill>
                            <a:schemeClr val="lt1"/>
                          </a:solidFill>
                          <a:latin typeface="Arial"/>
                          <a:ea typeface="Arial"/>
                        </a:rPr>
                        <a:t>Treatment to prevent problem behavior and further involvement in violence</a:t>
                      </a:r>
                      <a:endParaRPr lang="pl-PL" sz="1200" b="0" strike="noStrike" spc="-1">
                        <a:solidFill>
                          <a:srgbClr val="FFFFFF"/>
                        </a:solidFill>
                        <a:latin typeface="Arial"/>
                      </a:endParaRPr>
                    </a:p>
                    <a:p>
                      <a:pPr marL="216000" indent="-216000">
                        <a:lnSpc>
                          <a:spcPct val="100000"/>
                        </a:lnSpc>
                        <a:buClr>
                          <a:srgbClr val="FFFFFF"/>
                        </a:buClr>
                        <a:buFont typeface="Arial"/>
                        <a:buChar char="•"/>
                      </a:pPr>
                      <a:r>
                        <a:rPr lang="en-US" sz="1200" b="0" strike="noStrike" spc="-1">
                          <a:solidFill>
                            <a:schemeClr val="lt1"/>
                          </a:solidFill>
                          <a:latin typeface="Arial"/>
                          <a:ea typeface="Arial"/>
                        </a:rPr>
                        <a:t>Hospital-community partnerships</a:t>
                      </a:r>
                      <a:endParaRPr lang="pl-PL" sz="1200" b="0" strike="noStrike" spc="-1">
                        <a:solidFill>
                          <a:srgbClr val="FFFFFF"/>
                        </a:solidFill>
                        <a:latin typeface="Arial"/>
                      </a:endParaRPr>
                    </a:p>
                  </a:txBody>
                  <a:tcPr marL="55080" marR="55080">
                    <a:lnL w="9360">
                      <a:solidFill>
                        <a:srgbClr val="9E9E9E"/>
                      </a:solidFill>
                    </a:lnL>
                    <a:lnR w="9360">
                      <a:solidFill>
                        <a:srgbClr val="9E9E9E"/>
                      </a:solidFill>
                    </a:lnR>
                    <a:lnT w="9360">
                      <a:solidFill>
                        <a:srgbClr val="9E9E9E"/>
                      </a:solidFill>
                    </a:lnT>
                    <a:lnB w="9360">
                      <a:solidFill>
                        <a:srgbClr val="9E9E9E"/>
                      </a:solidFill>
                    </a:lnB>
                    <a:solidFill>
                      <a:srgbClr val="29235D"/>
                    </a:solidFill>
                  </a:tcPr>
                </a:tc>
                <a:extLst>
                  <a:ext uri="{0D108BD9-81ED-4DB2-BD59-A6C34878D82A}">
                    <a16:rowId xmlns:a16="http://schemas.microsoft.com/office/drawing/2014/main" val="10007"/>
                  </a:ext>
                </a:extLst>
              </a:tr>
            </a:tbl>
          </a:graphicData>
        </a:graphic>
      </p:graphicFrame>
      <p:sp>
        <p:nvSpPr>
          <p:cNvPr id="751" name="CaixaDeTexto 2"/>
          <p:cNvSpPr/>
          <p:nvPr/>
        </p:nvSpPr>
        <p:spPr>
          <a:xfrm>
            <a:off x="6018120" y="4898880"/>
            <a:ext cx="4677120" cy="196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pl-PL" sz="700" b="0" strike="noStrike" spc="-1">
                <a:solidFill>
                  <a:srgbClr val="FFFFFF"/>
                </a:solidFill>
                <a:latin typeface="Arial"/>
                <a:ea typeface="DejaVu Sans"/>
              </a:rPr>
              <a:t>https://www.cdc.gov/violenceprevention/youthviolence/prevention.html</a:t>
            </a:r>
            <a:endParaRPr lang="pl-PL" sz="700" b="0" strike="noStrike" spc="-1">
              <a:solidFill>
                <a:srgbClr val="000000"/>
              </a:solidFill>
              <a:latin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A6EB6"/>
        </a:solidFill>
        <a:effectLst/>
      </p:bgPr>
    </p:bg>
    <p:spTree>
      <p:nvGrpSpPr>
        <p:cNvPr id="1" name=""/>
        <p:cNvGrpSpPr/>
        <p:nvPr/>
      </p:nvGrpSpPr>
      <p:grpSpPr>
        <a:xfrm>
          <a:off x="0" y="0"/>
          <a:ext cx="0" cy="0"/>
          <a:chOff x="0" y="0"/>
          <a:chExt cx="0" cy="0"/>
        </a:xfrm>
      </p:grpSpPr>
      <p:sp>
        <p:nvSpPr>
          <p:cNvPr id="752" name="PlaceHolder 1"/>
          <p:cNvSpPr>
            <a:spLocks noGrp="1"/>
          </p:cNvSpPr>
          <p:nvPr>
            <p:ph type="title"/>
          </p:nvPr>
        </p:nvSpPr>
        <p:spPr>
          <a:xfrm>
            <a:off x="804240" y="431280"/>
            <a:ext cx="4775400" cy="1005120"/>
          </a:xfrm>
          <a:prstGeom prst="rect">
            <a:avLst/>
          </a:prstGeom>
          <a:noFill/>
          <a:ln w="0">
            <a:noFill/>
          </a:ln>
        </p:spPr>
        <p:txBody>
          <a:bodyPr lIns="90000" tIns="91440" rIns="90000" bIns="91440" anchor="t">
            <a:noAutofit/>
          </a:bodyPr>
          <a:lstStyle/>
          <a:p>
            <a:pPr indent="0">
              <a:lnSpc>
                <a:spcPct val="100000"/>
              </a:lnSpc>
              <a:buNone/>
              <a:tabLst>
                <a:tab pos="0" algn="l"/>
              </a:tabLst>
            </a:pPr>
            <a:r>
              <a:rPr lang="pl-PL" sz="3200" b="1" strike="noStrike" spc="-1">
                <a:solidFill>
                  <a:srgbClr val="F38E00"/>
                </a:solidFill>
                <a:latin typeface="Barlow Condensed"/>
                <a:ea typeface="Barlow Condensed"/>
              </a:rPr>
              <a:t>INTERWENCJA</a:t>
            </a:r>
            <a:endParaRPr lang="pl-PL" sz="3200" b="0" strike="noStrike" spc="-1">
              <a:solidFill>
                <a:srgbClr val="000000"/>
              </a:solidFill>
              <a:latin typeface="Arial"/>
            </a:endParaRPr>
          </a:p>
        </p:txBody>
      </p:sp>
      <p:sp>
        <p:nvSpPr>
          <p:cNvPr id="753" name="PlaceHolder 2"/>
          <p:cNvSpPr>
            <a:spLocks noGrp="1"/>
          </p:cNvSpPr>
          <p:nvPr>
            <p:ph type="subTitle"/>
          </p:nvPr>
        </p:nvSpPr>
        <p:spPr>
          <a:xfrm>
            <a:off x="894960" y="3539160"/>
            <a:ext cx="2276640" cy="759600"/>
          </a:xfrm>
          <a:prstGeom prst="rect">
            <a:avLst/>
          </a:prstGeom>
          <a:noFill/>
          <a:ln w="0">
            <a:noFill/>
          </a:ln>
        </p:spPr>
        <p:txBody>
          <a:bodyPr lIns="0" tIns="91440" rIns="0" bIns="91440" anchor="t">
            <a:noAutofit/>
          </a:bodyPr>
          <a:lstStyle/>
          <a:p>
            <a:pPr indent="0" algn="ctr">
              <a:lnSpc>
                <a:spcPct val="100000"/>
              </a:lnSpc>
              <a:buNone/>
              <a:tabLst>
                <a:tab pos="0" algn="l"/>
              </a:tabLst>
            </a:pPr>
            <a:r>
              <a:rPr lang="pl-PL" sz="1600" b="0" strike="noStrike" spc="-1">
                <a:solidFill>
                  <a:schemeClr val="lt1"/>
                </a:solidFill>
                <a:latin typeface="Libre Franklin"/>
                <a:ea typeface="Libre Franklin"/>
              </a:rPr>
              <a:t>LUB</a:t>
            </a:r>
            <a:endParaRPr lang="pl-PL" sz="1600" b="0" strike="noStrike" spc="-1">
              <a:solidFill>
                <a:srgbClr val="000000"/>
              </a:solidFill>
              <a:latin typeface="Arial"/>
            </a:endParaRPr>
          </a:p>
          <a:p>
            <a:pPr indent="0" algn="ctr">
              <a:lnSpc>
                <a:spcPct val="100000"/>
              </a:lnSpc>
              <a:buNone/>
              <a:tabLst>
                <a:tab pos="0" algn="l"/>
              </a:tabLst>
            </a:pPr>
            <a:r>
              <a:rPr lang="pl-PL" sz="1600" b="0" strike="noStrike" spc="-1">
                <a:solidFill>
                  <a:schemeClr val="lt1"/>
                </a:solidFill>
                <a:latin typeface="Libre Franklin"/>
                <a:ea typeface="Libre Franklin"/>
              </a:rPr>
              <a:t>Pierwsza interwencja</a:t>
            </a:r>
            <a:endParaRPr lang="pl-PL" sz="1600" b="0" strike="noStrike" spc="-1">
              <a:solidFill>
                <a:srgbClr val="000000"/>
              </a:solidFill>
              <a:latin typeface="Arial"/>
            </a:endParaRPr>
          </a:p>
        </p:txBody>
      </p:sp>
      <p:sp>
        <p:nvSpPr>
          <p:cNvPr id="754" name="PlaceHolder 3"/>
          <p:cNvSpPr>
            <a:spLocks noGrp="1"/>
          </p:cNvSpPr>
          <p:nvPr>
            <p:ph type="title"/>
          </p:nvPr>
        </p:nvSpPr>
        <p:spPr>
          <a:xfrm>
            <a:off x="894960" y="3079800"/>
            <a:ext cx="2276640" cy="536760"/>
          </a:xfrm>
          <a:prstGeom prst="rect">
            <a:avLst/>
          </a:prstGeom>
          <a:noFill/>
          <a:ln w="0">
            <a:noFill/>
          </a:ln>
        </p:spPr>
        <p:txBody>
          <a:bodyPr lIns="90000" tIns="91440" rIns="90000" bIns="91440" anchor="b">
            <a:noAutofit/>
          </a:bodyPr>
          <a:lstStyle/>
          <a:p>
            <a:pPr indent="0" algn="ctr">
              <a:lnSpc>
                <a:spcPct val="100000"/>
              </a:lnSpc>
              <a:buNone/>
              <a:tabLst>
                <a:tab pos="0" algn="l"/>
              </a:tabLst>
            </a:pPr>
            <a:r>
              <a:rPr lang="pl-PL" sz="2000" b="1" strike="noStrike" spc="-1">
                <a:solidFill>
                  <a:srgbClr val="F38E00"/>
                </a:solidFill>
                <a:latin typeface="Barlow Condensed"/>
                <a:ea typeface="Barlow Condensed"/>
              </a:rPr>
              <a:t>PREWENCJA</a:t>
            </a:r>
            <a:endParaRPr lang="pl-PL" sz="2000" b="0" strike="noStrike" spc="-1">
              <a:solidFill>
                <a:srgbClr val="000000"/>
              </a:solidFill>
              <a:latin typeface="Arial"/>
            </a:endParaRPr>
          </a:p>
        </p:txBody>
      </p:sp>
      <p:sp>
        <p:nvSpPr>
          <p:cNvPr id="755" name="PlaceHolder 4"/>
          <p:cNvSpPr>
            <a:spLocks noGrp="1"/>
          </p:cNvSpPr>
          <p:nvPr>
            <p:ph type="subTitle"/>
          </p:nvPr>
        </p:nvSpPr>
        <p:spPr>
          <a:xfrm>
            <a:off x="3433320" y="3539160"/>
            <a:ext cx="2276640" cy="759600"/>
          </a:xfrm>
          <a:prstGeom prst="rect">
            <a:avLst/>
          </a:prstGeom>
          <a:noFill/>
          <a:ln w="0">
            <a:noFill/>
          </a:ln>
        </p:spPr>
        <p:txBody>
          <a:bodyPr lIns="0" tIns="91440" rIns="0" bIns="91440" anchor="t">
            <a:noAutofit/>
          </a:bodyPr>
          <a:lstStyle/>
          <a:p>
            <a:pPr indent="0" algn="ctr">
              <a:lnSpc>
                <a:spcPct val="100000"/>
              </a:lnSpc>
              <a:buNone/>
              <a:tabLst>
                <a:tab pos="0" algn="l"/>
              </a:tabLst>
            </a:pPr>
            <a:r>
              <a:rPr lang="pl-PL" sz="1600" b="0" strike="noStrike" spc="-1">
                <a:solidFill>
                  <a:schemeClr val="lt1"/>
                </a:solidFill>
                <a:latin typeface="Libre Franklin"/>
                <a:ea typeface="Libre Franklin"/>
              </a:rPr>
              <a:t>OR </a:t>
            </a:r>
            <a:endParaRPr lang="pl-PL" sz="1600" b="0" strike="noStrike" spc="-1">
              <a:solidFill>
                <a:srgbClr val="000000"/>
              </a:solidFill>
              <a:latin typeface="Arial"/>
            </a:endParaRPr>
          </a:p>
          <a:p>
            <a:pPr indent="0" algn="ctr">
              <a:lnSpc>
                <a:spcPct val="100000"/>
              </a:lnSpc>
              <a:buNone/>
              <a:tabLst>
                <a:tab pos="0" algn="l"/>
              </a:tabLst>
            </a:pPr>
            <a:r>
              <a:rPr lang="pl-PL" sz="1600" b="0" strike="noStrike" spc="-1">
                <a:solidFill>
                  <a:schemeClr val="lt1"/>
                </a:solidFill>
                <a:latin typeface="Libre Franklin"/>
                <a:ea typeface="Libre Franklin"/>
              </a:rPr>
              <a:t>Wtórna interwencja</a:t>
            </a:r>
            <a:endParaRPr lang="pl-PL" sz="1600" b="0" strike="noStrike" spc="-1">
              <a:solidFill>
                <a:srgbClr val="000000"/>
              </a:solidFill>
              <a:latin typeface="Arial"/>
            </a:endParaRPr>
          </a:p>
        </p:txBody>
      </p:sp>
      <p:sp>
        <p:nvSpPr>
          <p:cNvPr id="756" name="PlaceHolder 5"/>
          <p:cNvSpPr>
            <a:spLocks noGrp="1"/>
          </p:cNvSpPr>
          <p:nvPr>
            <p:ph type="title"/>
          </p:nvPr>
        </p:nvSpPr>
        <p:spPr>
          <a:xfrm>
            <a:off x="3433320" y="3079800"/>
            <a:ext cx="2276640" cy="536760"/>
          </a:xfrm>
          <a:prstGeom prst="rect">
            <a:avLst/>
          </a:prstGeom>
          <a:noFill/>
          <a:ln w="0">
            <a:noFill/>
          </a:ln>
        </p:spPr>
        <p:txBody>
          <a:bodyPr lIns="90000" tIns="91440" rIns="90000" bIns="91440" anchor="b">
            <a:noAutofit/>
          </a:bodyPr>
          <a:lstStyle/>
          <a:p>
            <a:pPr indent="0" algn="ctr">
              <a:lnSpc>
                <a:spcPct val="100000"/>
              </a:lnSpc>
              <a:buNone/>
              <a:tabLst>
                <a:tab pos="0" algn="l"/>
              </a:tabLst>
            </a:pPr>
            <a:r>
              <a:rPr lang="pl-PL" sz="2000" b="1" strike="noStrike" spc="-1">
                <a:solidFill>
                  <a:srgbClr val="F38E00"/>
                </a:solidFill>
                <a:latin typeface="Barlow Condensed"/>
                <a:ea typeface="Barlow Condensed"/>
              </a:rPr>
              <a:t>WCZESNA INTERWENCJA</a:t>
            </a:r>
            <a:endParaRPr lang="pl-PL" sz="2000" b="0" strike="noStrike" spc="-1">
              <a:solidFill>
                <a:srgbClr val="000000"/>
              </a:solidFill>
              <a:latin typeface="Arial"/>
            </a:endParaRPr>
          </a:p>
        </p:txBody>
      </p:sp>
      <p:sp>
        <p:nvSpPr>
          <p:cNvPr id="757" name="PlaceHolder 6"/>
          <p:cNvSpPr>
            <a:spLocks noGrp="1"/>
          </p:cNvSpPr>
          <p:nvPr>
            <p:ph type="subTitle"/>
          </p:nvPr>
        </p:nvSpPr>
        <p:spPr>
          <a:xfrm>
            <a:off x="5971320" y="3539160"/>
            <a:ext cx="2276640" cy="759600"/>
          </a:xfrm>
          <a:prstGeom prst="rect">
            <a:avLst/>
          </a:prstGeom>
          <a:noFill/>
          <a:ln w="0">
            <a:noFill/>
          </a:ln>
        </p:spPr>
        <p:txBody>
          <a:bodyPr lIns="0" tIns="91440" rIns="0" bIns="91440" anchor="t">
            <a:noAutofit/>
          </a:bodyPr>
          <a:lstStyle/>
          <a:p>
            <a:pPr indent="0" algn="ctr">
              <a:lnSpc>
                <a:spcPct val="100000"/>
              </a:lnSpc>
              <a:buNone/>
              <a:tabLst>
                <a:tab pos="0" algn="l"/>
              </a:tabLst>
            </a:pPr>
            <a:r>
              <a:rPr lang="pl-PL" sz="1600" b="0" strike="noStrike" spc="-1">
                <a:solidFill>
                  <a:schemeClr val="lt1"/>
                </a:solidFill>
                <a:latin typeface="Libre Franklin"/>
                <a:ea typeface="Libre Franklin"/>
              </a:rPr>
              <a:t>LUB</a:t>
            </a:r>
            <a:endParaRPr lang="pl-PL" sz="1600" b="0" strike="noStrike" spc="-1">
              <a:solidFill>
                <a:srgbClr val="000000"/>
              </a:solidFill>
              <a:latin typeface="Arial"/>
            </a:endParaRPr>
          </a:p>
          <a:p>
            <a:pPr indent="0" algn="ctr">
              <a:lnSpc>
                <a:spcPct val="100000"/>
              </a:lnSpc>
              <a:buNone/>
              <a:tabLst>
                <a:tab pos="0" algn="l"/>
              </a:tabLst>
            </a:pPr>
            <a:r>
              <a:rPr lang="pl-PL" sz="1600" b="0" strike="noStrike" spc="-1">
                <a:solidFill>
                  <a:schemeClr val="lt1"/>
                </a:solidFill>
                <a:latin typeface="Libre Franklin"/>
                <a:ea typeface="Libre Franklin"/>
              </a:rPr>
              <a:t>Trzeciorzędowa prewencja</a:t>
            </a:r>
            <a:endParaRPr lang="pl-PL" sz="1600" b="0" strike="noStrike" spc="-1">
              <a:solidFill>
                <a:srgbClr val="000000"/>
              </a:solidFill>
              <a:latin typeface="Arial"/>
            </a:endParaRPr>
          </a:p>
        </p:txBody>
      </p:sp>
      <p:sp>
        <p:nvSpPr>
          <p:cNvPr id="758" name="PlaceHolder 7"/>
          <p:cNvSpPr>
            <a:spLocks noGrp="1"/>
          </p:cNvSpPr>
          <p:nvPr>
            <p:ph type="title"/>
          </p:nvPr>
        </p:nvSpPr>
        <p:spPr>
          <a:xfrm>
            <a:off x="5971320" y="3079800"/>
            <a:ext cx="2276640" cy="536760"/>
          </a:xfrm>
          <a:prstGeom prst="rect">
            <a:avLst/>
          </a:prstGeom>
          <a:noFill/>
          <a:ln w="0">
            <a:noFill/>
          </a:ln>
        </p:spPr>
        <p:txBody>
          <a:bodyPr lIns="90000" tIns="91440" rIns="90000" bIns="91440" anchor="b">
            <a:noAutofit/>
          </a:bodyPr>
          <a:lstStyle/>
          <a:p>
            <a:pPr indent="0" algn="ctr">
              <a:lnSpc>
                <a:spcPct val="100000"/>
              </a:lnSpc>
              <a:buNone/>
              <a:tabLst>
                <a:tab pos="0" algn="l"/>
              </a:tabLst>
            </a:pPr>
            <a:r>
              <a:rPr lang="pl-PL" sz="2000" b="1" strike="noStrike" spc="-1">
                <a:solidFill>
                  <a:srgbClr val="F38E00"/>
                </a:solidFill>
                <a:latin typeface="Barlow Condensed"/>
                <a:ea typeface="Barlow Condensed"/>
              </a:rPr>
              <a:t>ODPOWIEDŹ</a:t>
            </a:r>
            <a:endParaRPr lang="pl-PL" sz="2000" b="0" strike="noStrike" spc="-1">
              <a:solidFill>
                <a:srgbClr val="000000"/>
              </a:solidFill>
              <a:latin typeface="Arial"/>
            </a:endParaRPr>
          </a:p>
        </p:txBody>
      </p:sp>
      <p:grpSp>
        <p:nvGrpSpPr>
          <p:cNvPr id="759" name="Google Shape;286;p37"/>
          <p:cNvGrpSpPr/>
          <p:nvPr/>
        </p:nvGrpSpPr>
        <p:grpSpPr>
          <a:xfrm>
            <a:off x="1458000" y="1733760"/>
            <a:ext cx="1150560" cy="1150560"/>
            <a:chOff x="1458000" y="1733760"/>
            <a:chExt cx="1150560" cy="1150560"/>
          </a:xfrm>
        </p:grpSpPr>
        <p:sp>
          <p:nvSpPr>
            <p:cNvPr id="760" name="Google Shape;287;p37"/>
            <p:cNvSpPr/>
            <p:nvPr/>
          </p:nvSpPr>
          <p:spPr>
            <a:xfrm>
              <a:off x="1559880" y="1835640"/>
              <a:ext cx="946800" cy="946800"/>
            </a:xfrm>
            <a:prstGeom prst="ellipse">
              <a:avLst/>
            </a:prstGeom>
            <a:solidFill>
              <a:srgbClr val="FFFFFF">
                <a:alpha val="14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761" name="Google Shape;288;p37"/>
            <p:cNvSpPr/>
            <p:nvPr/>
          </p:nvSpPr>
          <p:spPr>
            <a:xfrm>
              <a:off x="1458000" y="1733760"/>
              <a:ext cx="1150560" cy="115056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grpSp>
      <p:grpSp>
        <p:nvGrpSpPr>
          <p:cNvPr id="762" name="Google Shape;289;p37"/>
          <p:cNvGrpSpPr/>
          <p:nvPr/>
        </p:nvGrpSpPr>
        <p:grpSpPr>
          <a:xfrm>
            <a:off x="3996000" y="1733760"/>
            <a:ext cx="1150560" cy="1150560"/>
            <a:chOff x="3996000" y="1733760"/>
            <a:chExt cx="1150560" cy="1150560"/>
          </a:xfrm>
        </p:grpSpPr>
        <p:sp>
          <p:nvSpPr>
            <p:cNvPr id="763" name="Google Shape;290;p37"/>
            <p:cNvSpPr/>
            <p:nvPr/>
          </p:nvSpPr>
          <p:spPr>
            <a:xfrm>
              <a:off x="4097880" y="1835640"/>
              <a:ext cx="946800" cy="946800"/>
            </a:xfrm>
            <a:prstGeom prst="ellipse">
              <a:avLst/>
            </a:prstGeom>
            <a:solidFill>
              <a:srgbClr val="FFFFFF">
                <a:alpha val="14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764" name="Google Shape;291;p37"/>
            <p:cNvSpPr/>
            <p:nvPr/>
          </p:nvSpPr>
          <p:spPr>
            <a:xfrm>
              <a:off x="3996000" y="1733760"/>
              <a:ext cx="1150560" cy="115056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grpSp>
      <p:grpSp>
        <p:nvGrpSpPr>
          <p:cNvPr id="765" name="Google Shape;292;p37"/>
          <p:cNvGrpSpPr/>
          <p:nvPr/>
        </p:nvGrpSpPr>
        <p:grpSpPr>
          <a:xfrm>
            <a:off x="6534360" y="1733760"/>
            <a:ext cx="1150560" cy="1150560"/>
            <a:chOff x="6534360" y="1733760"/>
            <a:chExt cx="1150560" cy="1150560"/>
          </a:xfrm>
        </p:grpSpPr>
        <p:sp>
          <p:nvSpPr>
            <p:cNvPr id="766" name="Google Shape;293;p37"/>
            <p:cNvSpPr/>
            <p:nvPr/>
          </p:nvSpPr>
          <p:spPr>
            <a:xfrm>
              <a:off x="6636240" y="1835640"/>
              <a:ext cx="946800" cy="946800"/>
            </a:xfrm>
            <a:prstGeom prst="ellipse">
              <a:avLst/>
            </a:prstGeom>
            <a:solidFill>
              <a:srgbClr val="FFFFFF">
                <a:alpha val="14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767" name="Google Shape;294;p37"/>
            <p:cNvSpPr/>
            <p:nvPr/>
          </p:nvSpPr>
          <p:spPr>
            <a:xfrm>
              <a:off x="6534360" y="1733760"/>
              <a:ext cx="1150560" cy="115056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grpSp>
      <p:pic>
        <p:nvPicPr>
          <p:cNvPr id="768" name="Picture 31"/>
          <p:cNvPicPr/>
          <p:nvPr/>
        </p:nvPicPr>
        <p:blipFill>
          <a:blip r:embed="rId2"/>
          <a:stretch/>
        </p:blipFill>
        <p:spPr>
          <a:xfrm>
            <a:off x="8044200" y="121680"/>
            <a:ext cx="1147320" cy="469440"/>
          </a:xfrm>
          <a:prstGeom prst="rect">
            <a:avLst/>
          </a:prstGeom>
          <a:ln w="0">
            <a:noFill/>
          </a:ln>
        </p:spPr>
      </p:pic>
      <p:pic>
        <p:nvPicPr>
          <p:cNvPr id="769" name="Picture 32" descr="Text&#10;&#10;Description automatically generated with medium confidence"/>
          <p:cNvPicPr/>
          <p:nvPr/>
        </p:nvPicPr>
        <p:blipFill>
          <a:blip r:embed="rId3"/>
          <a:stretch/>
        </p:blipFill>
        <p:spPr>
          <a:xfrm>
            <a:off x="123480" y="4797000"/>
            <a:ext cx="971280" cy="203040"/>
          </a:xfrm>
          <a:prstGeom prst="rect">
            <a:avLst/>
          </a:prstGeom>
          <a:ln w="0">
            <a:noFill/>
          </a:ln>
        </p:spPr>
      </p:pic>
      <p:pic>
        <p:nvPicPr>
          <p:cNvPr id="770" name="Gráfico 2" descr="Distintivo 1 com preenchimento sólido"/>
          <p:cNvPicPr/>
          <p:nvPr/>
        </p:nvPicPr>
        <p:blipFill>
          <a:blip r:embed="rId4"/>
          <a:stretch/>
        </p:blipFill>
        <p:spPr>
          <a:xfrm>
            <a:off x="1576800" y="1855080"/>
            <a:ext cx="913320" cy="913320"/>
          </a:xfrm>
          <a:prstGeom prst="rect">
            <a:avLst/>
          </a:prstGeom>
          <a:ln w="0">
            <a:noFill/>
          </a:ln>
        </p:spPr>
      </p:pic>
      <p:pic>
        <p:nvPicPr>
          <p:cNvPr id="771" name="Gráfico 4" descr="Distintivo com preenchimento sólido"/>
          <p:cNvPicPr/>
          <p:nvPr/>
        </p:nvPicPr>
        <p:blipFill>
          <a:blip r:embed="rId5"/>
          <a:stretch/>
        </p:blipFill>
        <p:spPr>
          <a:xfrm>
            <a:off x="4120920" y="1869480"/>
            <a:ext cx="913320" cy="913320"/>
          </a:xfrm>
          <a:prstGeom prst="rect">
            <a:avLst/>
          </a:prstGeom>
          <a:ln w="0">
            <a:noFill/>
          </a:ln>
        </p:spPr>
      </p:pic>
      <p:pic>
        <p:nvPicPr>
          <p:cNvPr id="772" name="Gráfico 6" descr="Distintivo 3 com preenchimento sólido"/>
          <p:cNvPicPr/>
          <p:nvPr/>
        </p:nvPicPr>
        <p:blipFill>
          <a:blip r:embed="rId6"/>
          <a:stretch/>
        </p:blipFill>
        <p:spPr>
          <a:xfrm>
            <a:off x="6669720" y="1835640"/>
            <a:ext cx="913320" cy="913320"/>
          </a:xfrm>
          <a:prstGeom prst="rect">
            <a:avLst/>
          </a:prstGeom>
          <a:ln w="0">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0A864"/>
        </a:solidFill>
        <a:effectLst/>
      </p:bgPr>
    </p:bg>
    <p:spTree>
      <p:nvGrpSpPr>
        <p:cNvPr id="1" name=""/>
        <p:cNvGrpSpPr/>
        <p:nvPr/>
      </p:nvGrpSpPr>
      <p:grpSpPr>
        <a:xfrm>
          <a:off x="0" y="0"/>
          <a:ext cx="0" cy="0"/>
          <a:chOff x="0" y="0"/>
          <a:chExt cx="0" cy="0"/>
        </a:xfrm>
      </p:grpSpPr>
      <p:sp>
        <p:nvSpPr>
          <p:cNvPr id="549" name="PlaceHolder 1"/>
          <p:cNvSpPr>
            <a:spLocks noGrp="1"/>
          </p:cNvSpPr>
          <p:nvPr>
            <p:ph type="title"/>
          </p:nvPr>
        </p:nvSpPr>
        <p:spPr>
          <a:xfrm>
            <a:off x="1223640" y="1188720"/>
            <a:ext cx="1978200" cy="1273680"/>
          </a:xfrm>
          <a:prstGeom prst="rect">
            <a:avLst/>
          </a:prstGeom>
          <a:noFill/>
          <a:ln w="0">
            <a:noFill/>
          </a:ln>
        </p:spPr>
        <p:txBody>
          <a:bodyPr lIns="90000" tIns="91440" rIns="90000" bIns="91440" anchor="ctr">
            <a:noAutofit/>
          </a:bodyPr>
          <a:lstStyle/>
          <a:p>
            <a:pPr indent="0" algn="r">
              <a:lnSpc>
                <a:spcPct val="100000"/>
              </a:lnSpc>
              <a:buNone/>
              <a:tabLst>
                <a:tab pos="0" algn="l"/>
              </a:tabLst>
            </a:pPr>
            <a:r>
              <a:rPr lang="pl-PL" sz="7200" b="1" strike="noStrike" spc="-1">
                <a:solidFill>
                  <a:srgbClr val="EE118A"/>
                </a:solidFill>
                <a:latin typeface="Barlow Condensed"/>
                <a:ea typeface="Barlow Condensed"/>
              </a:rPr>
              <a:t>01</a:t>
            </a:r>
            <a:endParaRPr lang="pl-PL" sz="7200" b="0" strike="noStrike" spc="-1">
              <a:solidFill>
                <a:srgbClr val="000000"/>
              </a:solidFill>
              <a:latin typeface="Arial"/>
            </a:endParaRPr>
          </a:p>
        </p:txBody>
      </p:sp>
      <p:sp>
        <p:nvSpPr>
          <p:cNvPr id="550" name="Google Shape;270;p36"/>
          <p:cNvSpPr/>
          <p:nvPr/>
        </p:nvSpPr>
        <p:spPr>
          <a:xfrm>
            <a:off x="7278120" y="458640"/>
            <a:ext cx="4380840" cy="438084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551" name="Google Shape;271;p36"/>
          <p:cNvSpPr/>
          <p:nvPr/>
        </p:nvSpPr>
        <p:spPr>
          <a:xfrm>
            <a:off x="-1682280" y="2838600"/>
            <a:ext cx="3155760" cy="3155760"/>
          </a:xfrm>
          <a:prstGeom prst="ellipse">
            <a:avLst/>
          </a:prstGeom>
          <a:solidFill>
            <a:srgbClr val="FFFFFF">
              <a:alpha val="14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552" name="Google Shape;272;p36"/>
          <p:cNvSpPr/>
          <p:nvPr/>
        </p:nvSpPr>
        <p:spPr>
          <a:xfrm>
            <a:off x="6563880" y="2752920"/>
            <a:ext cx="3605400" cy="3605400"/>
          </a:xfrm>
          <a:prstGeom prst="ellipse">
            <a:avLst/>
          </a:prstGeom>
          <a:solidFill>
            <a:srgbClr val="6CC3DA">
              <a:alpha val="18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553" name="PlaceHolder 2"/>
          <p:cNvSpPr>
            <a:spLocks noGrp="1"/>
          </p:cNvSpPr>
          <p:nvPr>
            <p:ph type="subTitle"/>
          </p:nvPr>
        </p:nvSpPr>
        <p:spPr>
          <a:xfrm>
            <a:off x="3517920" y="2515320"/>
            <a:ext cx="3652920" cy="1854720"/>
          </a:xfrm>
          <a:prstGeom prst="rect">
            <a:avLst/>
          </a:prstGeom>
          <a:noFill/>
          <a:ln w="0">
            <a:noFill/>
          </a:ln>
        </p:spPr>
        <p:txBody>
          <a:bodyPr lIns="0" tIns="91440" rIns="0" bIns="91440" anchor="t">
            <a:noAutofit/>
          </a:bodyPr>
          <a:lstStyle/>
          <a:p>
            <a:pPr>
              <a:lnSpc>
                <a:spcPct val="100000"/>
              </a:lnSpc>
              <a:tabLst>
                <a:tab pos="0" algn="l"/>
              </a:tabLst>
            </a:pPr>
            <a:r>
              <a:rPr lang="pl-PL" sz="1400" b="0" strike="noStrike" spc="-1">
                <a:solidFill>
                  <a:schemeClr val="lt1"/>
                </a:solidFill>
                <a:latin typeface="Libre Franklin"/>
                <a:ea typeface="Libre Franklin"/>
              </a:rPr>
              <a:t>W tej jednostce dowiesz się:</a:t>
            </a:r>
            <a:endParaRPr lang="pl-PL" sz="1400" b="0" strike="noStrike" spc="-1">
              <a:solidFill>
                <a:srgbClr val="000000"/>
              </a:solidFill>
              <a:latin typeface="Arial"/>
            </a:endParaRPr>
          </a:p>
          <a:p>
            <a:pPr marL="229680" indent="-229680">
              <a:lnSpc>
                <a:spcPct val="100000"/>
              </a:lnSpc>
              <a:buClr>
                <a:srgbClr val="000000"/>
              </a:buClr>
              <a:buSzPct val="45000"/>
              <a:buFont typeface="Wingdings" charset="2"/>
              <a:buChar char=""/>
              <a:tabLst>
                <a:tab pos="0" algn="l"/>
              </a:tabLst>
            </a:pPr>
            <a:r>
              <a:rPr lang="pl-PL" sz="1400" b="0" strike="noStrike" spc="-1">
                <a:solidFill>
                  <a:schemeClr val="lt1"/>
                </a:solidFill>
                <a:latin typeface="Libre Franklin"/>
                <a:ea typeface="Libre Franklin"/>
              </a:rPr>
              <a:t>Czym jest przemoc i przemoc w rodzinie.</a:t>
            </a:r>
            <a:endParaRPr lang="pl-PL" sz="1400" b="0" strike="noStrike" spc="-1">
              <a:solidFill>
                <a:srgbClr val="000000"/>
              </a:solidFill>
              <a:latin typeface="Arial"/>
            </a:endParaRPr>
          </a:p>
          <a:p>
            <a:pPr marL="229680" indent="-229680">
              <a:lnSpc>
                <a:spcPct val="100000"/>
              </a:lnSpc>
              <a:buClr>
                <a:srgbClr val="000000"/>
              </a:buClr>
              <a:buSzPct val="45000"/>
              <a:buFont typeface="Wingdings" charset="2"/>
              <a:buChar char=""/>
              <a:tabLst>
                <a:tab pos="0" algn="l"/>
              </a:tabLst>
            </a:pPr>
            <a:r>
              <a:rPr lang="pl-PL" sz="1400" b="0" strike="noStrike" spc="-1">
                <a:solidFill>
                  <a:schemeClr val="lt1"/>
                </a:solidFill>
                <a:latin typeface="Libre Franklin"/>
                <a:ea typeface="Libre Franklin"/>
              </a:rPr>
              <a:t>Pojęcia przemocy ze względu na płeć, dziecko-rodzic; rodzice-dziecko oraz przemoc wobec osób starszych.</a:t>
            </a:r>
            <a:endParaRPr lang="pl-PL" sz="1400" b="0" strike="noStrike" spc="-1">
              <a:solidFill>
                <a:srgbClr val="000000"/>
              </a:solidFill>
              <a:latin typeface="Arial"/>
            </a:endParaRPr>
          </a:p>
          <a:p>
            <a:pPr marL="229680" indent="-229680">
              <a:lnSpc>
                <a:spcPct val="100000"/>
              </a:lnSpc>
              <a:buClr>
                <a:srgbClr val="000000"/>
              </a:buClr>
              <a:buSzPct val="45000"/>
              <a:buFont typeface="Wingdings" charset="2"/>
              <a:buChar char=""/>
              <a:tabLst>
                <a:tab pos="0" algn="l"/>
              </a:tabLst>
            </a:pPr>
            <a:r>
              <a:rPr lang="pl-PL" sz="1400" b="0" strike="noStrike" spc="-1">
                <a:solidFill>
                  <a:schemeClr val="lt1"/>
                </a:solidFill>
                <a:latin typeface="Libre Franklin"/>
                <a:ea typeface="Libre Franklin"/>
              </a:rPr>
              <a:t>Różne formy przemocy w rodzinie.</a:t>
            </a:r>
            <a:endParaRPr lang="pl-PL" sz="1400" b="0" strike="noStrike" spc="-1">
              <a:solidFill>
                <a:srgbClr val="000000"/>
              </a:solidFill>
              <a:latin typeface="Arial"/>
            </a:endParaRPr>
          </a:p>
          <a:p>
            <a:pPr>
              <a:lnSpc>
                <a:spcPct val="100000"/>
              </a:lnSpc>
              <a:tabLst>
                <a:tab pos="0" algn="l"/>
              </a:tabLst>
            </a:pPr>
            <a:endParaRPr lang="pl-PL" sz="1400" b="0" strike="noStrike" spc="-1">
              <a:solidFill>
                <a:srgbClr val="000000"/>
              </a:solidFill>
              <a:latin typeface="Arial"/>
            </a:endParaRPr>
          </a:p>
        </p:txBody>
      </p:sp>
      <p:sp>
        <p:nvSpPr>
          <p:cNvPr id="554" name="PlaceHolder 3"/>
          <p:cNvSpPr>
            <a:spLocks noGrp="1"/>
          </p:cNvSpPr>
          <p:nvPr>
            <p:ph type="title"/>
          </p:nvPr>
        </p:nvSpPr>
        <p:spPr>
          <a:xfrm>
            <a:off x="3412080" y="199080"/>
            <a:ext cx="4358520" cy="2263320"/>
          </a:xfrm>
          <a:prstGeom prst="rect">
            <a:avLst/>
          </a:prstGeom>
          <a:noFill/>
          <a:ln w="0">
            <a:noFill/>
          </a:ln>
        </p:spPr>
        <p:txBody>
          <a:bodyPr lIns="90000" tIns="91440" rIns="90000" bIns="91440" anchor="b">
            <a:noAutofit/>
          </a:bodyPr>
          <a:lstStyle/>
          <a:p>
            <a:pPr indent="0">
              <a:lnSpc>
                <a:spcPct val="100000"/>
              </a:lnSpc>
              <a:buNone/>
              <a:tabLst>
                <a:tab pos="0" algn="l"/>
              </a:tabLst>
            </a:pPr>
            <a:r>
              <a:rPr lang="pl-PL" sz="3600" b="1" strike="noStrike" spc="-1">
                <a:solidFill>
                  <a:srgbClr val="EE118A"/>
                </a:solidFill>
                <a:latin typeface="Barlow Condensed"/>
                <a:ea typeface="Barlow Condensed"/>
              </a:rPr>
              <a:t>RODZAJE PRZEMOCY W RODZINACH EUROPEJSKICH</a:t>
            </a:r>
            <a:endParaRPr lang="pl-PL" sz="3600" b="0" strike="noStrike" spc="-1">
              <a:solidFill>
                <a:srgbClr val="000000"/>
              </a:solidFill>
              <a:latin typeface="Arial"/>
            </a:endParaRPr>
          </a:p>
        </p:txBody>
      </p:sp>
      <p:pic>
        <p:nvPicPr>
          <p:cNvPr id="555" name="Picture 7"/>
          <p:cNvPicPr/>
          <p:nvPr/>
        </p:nvPicPr>
        <p:blipFill>
          <a:blip r:embed="rId2"/>
          <a:stretch/>
        </p:blipFill>
        <p:spPr>
          <a:xfrm>
            <a:off x="8044200" y="121680"/>
            <a:ext cx="1147320" cy="469440"/>
          </a:xfrm>
          <a:prstGeom prst="rect">
            <a:avLst/>
          </a:prstGeom>
          <a:ln w="0">
            <a:noFill/>
          </a:ln>
        </p:spPr>
      </p:pic>
      <p:pic>
        <p:nvPicPr>
          <p:cNvPr id="556" name="Picture 8" descr="Text&#10;&#10;Description automatically generated with medium confidence"/>
          <p:cNvPicPr/>
          <p:nvPr/>
        </p:nvPicPr>
        <p:blipFill>
          <a:blip r:embed="rId3"/>
          <a:stretch/>
        </p:blipFill>
        <p:spPr>
          <a:xfrm>
            <a:off x="123480" y="4797000"/>
            <a:ext cx="971280" cy="203040"/>
          </a:xfrm>
          <a:prstGeom prst="rect">
            <a:avLst/>
          </a:prstGeom>
          <a:ln w="0">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A6EB6"/>
        </a:solidFill>
        <a:effectLst/>
      </p:bgPr>
    </p:bg>
    <p:spTree>
      <p:nvGrpSpPr>
        <p:cNvPr id="1" name=""/>
        <p:cNvGrpSpPr/>
        <p:nvPr/>
      </p:nvGrpSpPr>
      <p:grpSpPr>
        <a:xfrm>
          <a:off x="0" y="0"/>
          <a:ext cx="0" cy="0"/>
          <a:chOff x="0" y="0"/>
          <a:chExt cx="0" cy="0"/>
        </a:xfrm>
      </p:grpSpPr>
      <p:sp>
        <p:nvSpPr>
          <p:cNvPr id="773" name="PlaceHolder 1"/>
          <p:cNvSpPr>
            <a:spLocks noGrp="1"/>
          </p:cNvSpPr>
          <p:nvPr>
            <p:ph type="title"/>
          </p:nvPr>
        </p:nvSpPr>
        <p:spPr>
          <a:xfrm>
            <a:off x="804240" y="431280"/>
            <a:ext cx="7115760" cy="1005120"/>
          </a:xfrm>
          <a:prstGeom prst="rect">
            <a:avLst/>
          </a:prstGeom>
          <a:noFill/>
          <a:ln w="0">
            <a:noFill/>
          </a:ln>
        </p:spPr>
        <p:txBody>
          <a:bodyPr lIns="90000" tIns="91440" rIns="90000" bIns="91440" anchor="t">
            <a:noAutofit/>
          </a:bodyPr>
          <a:lstStyle/>
          <a:p>
            <a:pPr indent="0">
              <a:lnSpc>
                <a:spcPct val="100000"/>
              </a:lnSpc>
              <a:buNone/>
              <a:tabLst>
                <a:tab pos="0" algn="l"/>
              </a:tabLst>
            </a:pPr>
            <a:r>
              <a:rPr lang="pl-PL" sz="3200" b="1" strike="noStrike" spc="-1">
                <a:solidFill>
                  <a:srgbClr val="F38E00"/>
                </a:solidFill>
                <a:latin typeface="Barlow Condensed"/>
                <a:ea typeface="Barlow Condensed"/>
              </a:rPr>
              <a:t>Jak to może wyglądać interwencja w praktyce?</a:t>
            </a:r>
            <a:endParaRPr lang="pl-PL" sz="3200" b="0" strike="noStrike" spc="-1">
              <a:solidFill>
                <a:srgbClr val="000000"/>
              </a:solidFill>
              <a:latin typeface="Arial"/>
            </a:endParaRPr>
          </a:p>
        </p:txBody>
      </p:sp>
      <p:sp>
        <p:nvSpPr>
          <p:cNvPr id="774" name="PlaceHolder 2"/>
          <p:cNvSpPr>
            <a:spLocks noGrp="1"/>
          </p:cNvSpPr>
          <p:nvPr>
            <p:ph type="subTitle"/>
          </p:nvPr>
        </p:nvSpPr>
        <p:spPr>
          <a:xfrm>
            <a:off x="894960" y="3539160"/>
            <a:ext cx="2276640" cy="759600"/>
          </a:xfrm>
          <a:prstGeom prst="rect">
            <a:avLst/>
          </a:prstGeom>
          <a:noFill/>
          <a:ln w="0">
            <a:noFill/>
          </a:ln>
        </p:spPr>
        <p:txBody>
          <a:bodyPr lIns="0" tIns="91440" rIns="0" bIns="91440" anchor="t">
            <a:noAutofit/>
          </a:bodyPr>
          <a:lstStyle/>
          <a:p>
            <a:pPr indent="0" algn="ctr">
              <a:lnSpc>
                <a:spcPct val="100000"/>
              </a:lnSpc>
              <a:buNone/>
              <a:tabLst>
                <a:tab pos="0" algn="l"/>
              </a:tabLst>
            </a:pPr>
            <a:r>
              <a:rPr lang="pl-PL" sz="1600" b="0" strike="noStrike" spc="-1">
                <a:solidFill>
                  <a:schemeClr val="lt1"/>
                </a:solidFill>
                <a:latin typeface="Libre Franklin"/>
                <a:ea typeface="Libre Franklin"/>
              </a:rPr>
              <a:t>LUB</a:t>
            </a:r>
            <a:endParaRPr lang="pl-PL" sz="1600" b="0" strike="noStrike" spc="-1">
              <a:solidFill>
                <a:srgbClr val="000000"/>
              </a:solidFill>
              <a:latin typeface="Arial"/>
            </a:endParaRPr>
          </a:p>
          <a:p>
            <a:pPr indent="0" algn="ctr">
              <a:lnSpc>
                <a:spcPct val="100000"/>
              </a:lnSpc>
              <a:buNone/>
              <a:tabLst>
                <a:tab pos="0" algn="l"/>
              </a:tabLst>
            </a:pPr>
            <a:r>
              <a:rPr lang="pl-PL" sz="1600" b="0" strike="noStrike" spc="-1">
                <a:solidFill>
                  <a:schemeClr val="lt1"/>
                </a:solidFill>
                <a:latin typeface="Libre Franklin"/>
                <a:ea typeface="Libre Franklin"/>
              </a:rPr>
              <a:t>Pierwsza interwencja</a:t>
            </a:r>
            <a:endParaRPr lang="pl-PL" sz="1600" b="0" strike="noStrike" spc="-1">
              <a:solidFill>
                <a:srgbClr val="000000"/>
              </a:solidFill>
              <a:latin typeface="Arial"/>
            </a:endParaRPr>
          </a:p>
        </p:txBody>
      </p:sp>
      <p:sp>
        <p:nvSpPr>
          <p:cNvPr id="775" name="PlaceHolder 3"/>
          <p:cNvSpPr>
            <a:spLocks noGrp="1"/>
          </p:cNvSpPr>
          <p:nvPr>
            <p:ph type="title"/>
          </p:nvPr>
        </p:nvSpPr>
        <p:spPr>
          <a:xfrm>
            <a:off x="894960" y="3079800"/>
            <a:ext cx="2276640" cy="536760"/>
          </a:xfrm>
          <a:prstGeom prst="rect">
            <a:avLst/>
          </a:prstGeom>
          <a:noFill/>
          <a:ln w="0">
            <a:noFill/>
          </a:ln>
        </p:spPr>
        <p:txBody>
          <a:bodyPr lIns="90000" tIns="91440" rIns="90000" bIns="91440" anchor="b">
            <a:noAutofit/>
          </a:bodyPr>
          <a:lstStyle/>
          <a:p>
            <a:pPr indent="0" algn="ctr">
              <a:lnSpc>
                <a:spcPct val="100000"/>
              </a:lnSpc>
              <a:buNone/>
              <a:tabLst>
                <a:tab pos="0" algn="l"/>
              </a:tabLst>
            </a:pPr>
            <a:r>
              <a:rPr lang="pl-PL" sz="2000" b="1" strike="noStrike" spc="-1">
                <a:solidFill>
                  <a:srgbClr val="F38E00"/>
                </a:solidFill>
                <a:latin typeface="Barlow Condensed"/>
                <a:ea typeface="Barlow Condensed"/>
              </a:rPr>
              <a:t>PREWENCJA</a:t>
            </a:r>
            <a:endParaRPr lang="pl-PL" sz="2000" b="0" strike="noStrike" spc="-1">
              <a:solidFill>
                <a:srgbClr val="000000"/>
              </a:solidFill>
              <a:latin typeface="Arial"/>
            </a:endParaRPr>
          </a:p>
        </p:txBody>
      </p:sp>
      <p:grpSp>
        <p:nvGrpSpPr>
          <p:cNvPr id="776" name="Google Shape;286;p37"/>
          <p:cNvGrpSpPr/>
          <p:nvPr/>
        </p:nvGrpSpPr>
        <p:grpSpPr>
          <a:xfrm>
            <a:off x="1458000" y="1733760"/>
            <a:ext cx="1150560" cy="1150560"/>
            <a:chOff x="1458000" y="1733760"/>
            <a:chExt cx="1150560" cy="1150560"/>
          </a:xfrm>
        </p:grpSpPr>
        <p:sp>
          <p:nvSpPr>
            <p:cNvPr id="777" name="Google Shape;287;p37"/>
            <p:cNvSpPr/>
            <p:nvPr/>
          </p:nvSpPr>
          <p:spPr>
            <a:xfrm>
              <a:off x="1559880" y="1835640"/>
              <a:ext cx="946800" cy="946800"/>
            </a:xfrm>
            <a:prstGeom prst="ellipse">
              <a:avLst/>
            </a:prstGeom>
            <a:solidFill>
              <a:srgbClr val="FFFFFF">
                <a:alpha val="14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778" name="Google Shape;288;p37"/>
            <p:cNvSpPr/>
            <p:nvPr/>
          </p:nvSpPr>
          <p:spPr>
            <a:xfrm>
              <a:off x="1458000" y="1733760"/>
              <a:ext cx="1150560" cy="115056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grpSp>
      <p:pic>
        <p:nvPicPr>
          <p:cNvPr id="779" name="Picture 31"/>
          <p:cNvPicPr/>
          <p:nvPr/>
        </p:nvPicPr>
        <p:blipFill>
          <a:blip r:embed="rId2"/>
          <a:stretch/>
        </p:blipFill>
        <p:spPr>
          <a:xfrm>
            <a:off x="8044200" y="121680"/>
            <a:ext cx="1147320" cy="469440"/>
          </a:xfrm>
          <a:prstGeom prst="rect">
            <a:avLst/>
          </a:prstGeom>
          <a:ln w="0">
            <a:noFill/>
          </a:ln>
        </p:spPr>
      </p:pic>
      <p:pic>
        <p:nvPicPr>
          <p:cNvPr id="780" name="Picture 32" descr="Text&#10;&#10;Description automatically generated with medium confidence"/>
          <p:cNvPicPr/>
          <p:nvPr/>
        </p:nvPicPr>
        <p:blipFill>
          <a:blip r:embed="rId3"/>
          <a:stretch/>
        </p:blipFill>
        <p:spPr>
          <a:xfrm>
            <a:off x="123480" y="4797000"/>
            <a:ext cx="971280" cy="203040"/>
          </a:xfrm>
          <a:prstGeom prst="rect">
            <a:avLst/>
          </a:prstGeom>
          <a:ln w="0">
            <a:noFill/>
          </a:ln>
        </p:spPr>
      </p:pic>
      <p:pic>
        <p:nvPicPr>
          <p:cNvPr id="781" name="Gráfico 2" descr="Distintivo 1 com preenchimento sólido"/>
          <p:cNvPicPr/>
          <p:nvPr/>
        </p:nvPicPr>
        <p:blipFill>
          <a:blip r:embed="rId4"/>
          <a:stretch/>
        </p:blipFill>
        <p:spPr>
          <a:xfrm>
            <a:off x="1576800" y="1855080"/>
            <a:ext cx="913320" cy="913320"/>
          </a:xfrm>
          <a:prstGeom prst="rect">
            <a:avLst/>
          </a:prstGeom>
          <a:ln w="0">
            <a:noFill/>
          </a:ln>
        </p:spPr>
      </p:pic>
      <p:sp>
        <p:nvSpPr>
          <p:cNvPr id="782" name="CaixaDeTexto 20"/>
          <p:cNvSpPr/>
          <p:nvPr/>
        </p:nvSpPr>
        <p:spPr>
          <a:xfrm>
            <a:off x="3186000" y="1438920"/>
            <a:ext cx="5833440" cy="3254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16000" indent="-216000">
              <a:lnSpc>
                <a:spcPct val="100000"/>
              </a:lnSpc>
              <a:buClr>
                <a:srgbClr val="FFFFFF"/>
              </a:buClr>
              <a:buFont typeface="Arial"/>
              <a:buChar char="•"/>
            </a:pPr>
            <a:r>
              <a:rPr lang="pl-PL" sz="1600" b="0" strike="noStrike" spc="-1">
                <a:solidFill>
                  <a:schemeClr val="lt1"/>
                </a:solidFill>
                <a:latin typeface="Libre Franklin"/>
                <a:ea typeface="Arial"/>
              </a:rPr>
              <a:t>Wdrażanie w szkolnictwie inicjatyw promujących równość płci i relacje oparte na szacunku.</a:t>
            </a:r>
            <a:endParaRPr lang="pl-PL" sz="1600" b="0" strike="noStrike" spc="-1">
              <a:solidFill>
                <a:srgbClr val="000000"/>
              </a:solidFill>
              <a:latin typeface="Arial"/>
            </a:endParaRPr>
          </a:p>
          <a:p>
            <a:pPr marL="216000" indent="-216000">
              <a:lnSpc>
                <a:spcPct val="100000"/>
              </a:lnSpc>
              <a:buClr>
                <a:srgbClr val="FFFFFF"/>
              </a:buClr>
              <a:buFont typeface="Arial"/>
              <a:buChar char="•"/>
            </a:pPr>
            <a:r>
              <a:rPr lang="pl-PL" sz="1600" b="0" strike="noStrike" spc="-1">
                <a:solidFill>
                  <a:schemeClr val="lt1"/>
                </a:solidFill>
                <a:latin typeface="Libre Franklin"/>
                <a:ea typeface="Arial"/>
              </a:rPr>
              <a:t>Tworzenie kampanii uświadamiających, że seksizm i brak szacunku dla kobiet nigdy nie jest akceptowalny.</a:t>
            </a:r>
            <a:endParaRPr lang="pl-PL" sz="1600" b="0" strike="noStrike" spc="-1">
              <a:solidFill>
                <a:srgbClr val="000000"/>
              </a:solidFill>
              <a:latin typeface="Arial"/>
            </a:endParaRPr>
          </a:p>
          <a:p>
            <a:pPr marL="216000" indent="-216000">
              <a:lnSpc>
                <a:spcPct val="100000"/>
              </a:lnSpc>
              <a:buClr>
                <a:srgbClr val="FFFFFF"/>
              </a:buClr>
              <a:buFont typeface="Arial"/>
              <a:buChar char="•"/>
            </a:pPr>
            <a:r>
              <a:rPr lang="pl-PL" sz="1600" b="0" strike="noStrike" spc="-1">
                <a:solidFill>
                  <a:schemeClr val="lt1"/>
                </a:solidFill>
                <a:latin typeface="Libre Franklin"/>
                <a:ea typeface="Arial"/>
              </a:rPr>
              <a:t>Wspieranie lokalnego klubu sportowego w tworzeniu polityki i procedur zapewniających kobietom i dzieciom równy dostęp do zasobów i odpowiednich obiektów wspierających ich udział w sporcie.</a:t>
            </a:r>
            <a:endParaRPr lang="pl-PL" sz="1600" b="0" strike="noStrike" spc="-1">
              <a:solidFill>
                <a:srgbClr val="000000"/>
              </a:solidFill>
              <a:latin typeface="Arial"/>
            </a:endParaRPr>
          </a:p>
          <a:p>
            <a:pPr marL="216000" indent="-216000">
              <a:lnSpc>
                <a:spcPct val="100000"/>
              </a:lnSpc>
              <a:buClr>
                <a:srgbClr val="FFFFFF"/>
              </a:buClr>
              <a:buFont typeface="Arial"/>
              <a:buChar char="•"/>
            </a:pPr>
            <a:r>
              <a:rPr lang="pl-PL" sz="1600" b="0" strike="noStrike" spc="-1">
                <a:solidFill>
                  <a:schemeClr val="lt1"/>
                </a:solidFill>
                <a:latin typeface="Libre Franklin"/>
                <a:ea typeface="Arial"/>
              </a:rPr>
              <a:t>Wdrażanie inicjatyw w miejscu pracy, które uwzględniają podejście całej organizacji do kwestii czynników napędzających przemoc w rodzinie i ze względu na płeć. Może to obejmować zajęcie się nierówną polityką, procesami, przywództwem i kulturą miejsca pracy.</a:t>
            </a:r>
            <a:endParaRPr lang="pl-PL" sz="1600" b="0" strike="noStrike" spc="-1">
              <a:solidFill>
                <a:srgbClr val="000000"/>
              </a:solidFill>
              <a:latin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1A6EB6"/>
        </a:solidFill>
        <a:effectLst/>
      </p:bgPr>
    </p:bg>
    <p:spTree>
      <p:nvGrpSpPr>
        <p:cNvPr id="1" name=""/>
        <p:cNvGrpSpPr/>
        <p:nvPr/>
      </p:nvGrpSpPr>
      <p:grpSpPr>
        <a:xfrm>
          <a:off x="0" y="0"/>
          <a:ext cx="0" cy="0"/>
          <a:chOff x="0" y="0"/>
          <a:chExt cx="0" cy="0"/>
        </a:xfrm>
      </p:grpSpPr>
      <p:sp>
        <p:nvSpPr>
          <p:cNvPr id="783" name="PlaceHolder 1"/>
          <p:cNvSpPr>
            <a:spLocks noGrp="1"/>
          </p:cNvSpPr>
          <p:nvPr>
            <p:ph type="title"/>
          </p:nvPr>
        </p:nvSpPr>
        <p:spPr>
          <a:xfrm>
            <a:off x="804240" y="431280"/>
            <a:ext cx="6755760" cy="1005120"/>
          </a:xfrm>
          <a:prstGeom prst="rect">
            <a:avLst/>
          </a:prstGeom>
          <a:noFill/>
          <a:ln w="0">
            <a:noFill/>
          </a:ln>
        </p:spPr>
        <p:txBody>
          <a:bodyPr lIns="90000" tIns="91440" rIns="90000" bIns="91440" anchor="t">
            <a:noAutofit/>
          </a:bodyPr>
          <a:lstStyle/>
          <a:p>
            <a:pPr indent="0">
              <a:lnSpc>
                <a:spcPct val="100000"/>
              </a:lnSpc>
              <a:buNone/>
              <a:tabLst>
                <a:tab pos="0" algn="l"/>
              </a:tabLst>
            </a:pPr>
            <a:r>
              <a:rPr lang="pl-PL" sz="3200" b="1" strike="noStrike" spc="-1">
                <a:solidFill>
                  <a:srgbClr val="F38E00"/>
                </a:solidFill>
                <a:latin typeface="Barlow Condensed"/>
                <a:ea typeface="Barlow Condensed"/>
              </a:rPr>
              <a:t>Jak to może wyglądać interwencja w praktyce?</a:t>
            </a:r>
            <a:endParaRPr lang="pl-PL" sz="3200" b="0" strike="noStrike" spc="-1">
              <a:solidFill>
                <a:srgbClr val="000000"/>
              </a:solidFill>
              <a:latin typeface="Arial"/>
            </a:endParaRPr>
          </a:p>
        </p:txBody>
      </p:sp>
      <p:sp>
        <p:nvSpPr>
          <p:cNvPr id="784" name="PlaceHolder 2"/>
          <p:cNvSpPr>
            <a:spLocks noGrp="1"/>
          </p:cNvSpPr>
          <p:nvPr>
            <p:ph type="subTitle"/>
          </p:nvPr>
        </p:nvSpPr>
        <p:spPr>
          <a:xfrm>
            <a:off x="3433320" y="3539160"/>
            <a:ext cx="2276640" cy="759600"/>
          </a:xfrm>
          <a:prstGeom prst="rect">
            <a:avLst/>
          </a:prstGeom>
          <a:noFill/>
          <a:ln w="0">
            <a:noFill/>
          </a:ln>
        </p:spPr>
        <p:txBody>
          <a:bodyPr lIns="0" tIns="91440" rIns="0" bIns="91440" anchor="t">
            <a:noAutofit/>
          </a:bodyPr>
          <a:lstStyle/>
          <a:p>
            <a:pPr indent="0" algn="ctr">
              <a:lnSpc>
                <a:spcPct val="100000"/>
              </a:lnSpc>
              <a:buNone/>
              <a:tabLst>
                <a:tab pos="0" algn="l"/>
              </a:tabLst>
            </a:pPr>
            <a:r>
              <a:rPr lang="pl-PL" sz="1600" b="0" strike="noStrike" spc="-1">
                <a:solidFill>
                  <a:schemeClr val="lt1"/>
                </a:solidFill>
                <a:latin typeface="Libre Franklin"/>
                <a:ea typeface="Libre Franklin"/>
              </a:rPr>
              <a:t>LUB wtórna prewencja</a:t>
            </a:r>
            <a:endParaRPr lang="pl-PL" sz="1600" b="0" strike="noStrike" spc="-1">
              <a:solidFill>
                <a:srgbClr val="000000"/>
              </a:solidFill>
              <a:latin typeface="Arial"/>
            </a:endParaRPr>
          </a:p>
        </p:txBody>
      </p:sp>
      <p:sp>
        <p:nvSpPr>
          <p:cNvPr id="785" name="PlaceHolder 3"/>
          <p:cNvSpPr>
            <a:spLocks noGrp="1"/>
          </p:cNvSpPr>
          <p:nvPr>
            <p:ph type="title"/>
          </p:nvPr>
        </p:nvSpPr>
        <p:spPr>
          <a:xfrm>
            <a:off x="3433320" y="3079800"/>
            <a:ext cx="2276640" cy="536760"/>
          </a:xfrm>
          <a:prstGeom prst="rect">
            <a:avLst/>
          </a:prstGeom>
          <a:noFill/>
          <a:ln w="0">
            <a:noFill/>
          </a:ln>
        </p:spPr>
        <p:txBody>
          <a:bodyPr lIns="90000" tIns="91440" rIns="90000" bIns="91440" anchor="b">
            <a:noAutofit/>
          </a:bodyPr>
          <a:lstStyle/>
          <a:p>
            <a:pPr indent="0" algn="ctr">
              <a:lnSpc>
                <a:spcPct val="100000"/>
              </a:lnSpc>
              <a:buNone/>
              <a:tabLst>
                <a:tab pos="0" algn="l"/>
              </a:tabLst>
            </a:pPr>
            <a:r>
              <a:rPr lang="pl-PL" sz="2000" b="1" strike="noStrike" spc="-1">
                <a:solidFill>
                  <a:srgbClr val="F38E00"/>
                </a:solidFill>
                <a:latin typeface="Barlow Condensed"/>
                <a:ea typeface="Barlow Condensed"/>
              </a:rPr>
              <a:t>WCZESNA INTERWENCJA</a:t>
            </a:r>
            <a:endParaRPr lang="pl-PL" sz="2000" b="0" strike="noStrike" spc="-1">
              <a:solidFill>
                <a:srgbClr val="000000"/>
              </a:solidFill>
              <a:latin typeface="Arial"/>
            </a:endParaRPr>
          </a:p>
        </p:txBody>
      </p:sp>
      <p:grpSp>
        <p:nvGrpSpPr>
          <p:cNvPr id="786" name="Google Shape;289;p37"/>
          <p:cNvGrpSpPr/>
          <p:nvPr/>
        </p:nvGrpSpPr>
        <p:grpSpPr>
          <a:xfrm>
            <a:off x="3996000" y="1733760"/>
            <a:ext cx="1150560" cy="1150560"/>
            <a:chOff x="3996000" y="1733760"/>
            <a:chExt cx="1150560" cy="1150560"/>
          </a:xfrm>
        </p:grpSpPr>
        <p:sp>
          <p:nvSpPr>
            <p:cNvPr id="787" name="Google Shape;290;p37"/>
            <p:cNvSpPr/>
            <p:nvPr/>
          </p:nvSpPr>
          <p:spPr>
            <a:xfrm>
              <a:off x="4097880" y="1835640"/>
              <a:ext cx="946800" cy="946800"/>
            </a:xfrm>
            <a:prstGeom prst="ellipse">
              <a:avLst/>
            </a:prstGeom>
            <a:solidFill>
              <a:srgbClr val="FFFFFF">
                <a:alpha val="14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788" name="Google Shape;291;p37"/>
            <p:cNvSpPr/>
            <p:nvPr/>
          </p:nvSpPr>
          <p:spPr>
            <a:xfrm>
              <a:off x="3996000" y="1733760"/>
              <a:ext cx="1150560" cy="115056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grpSp>
      <p:pic>
        <p:nvPicPr>
          <p:cNvPr id="789" name="Picture 31"/>
          <p:cNvPicPr/>
          <p:nvPr/>
        </p:nvPicPr>
        <p:blipFill>
          <a:blip r:embed="rId2"/>
          <a:stretch/>
        </p:blipFill>
        <p:spPr>
          <a:xfrm>
            <a:off x="8044200" y="121680"/>
            <a:ext cx="1147320" cy="469440"/>
          </a:xfrm>
          <a:prstGeom prst="rect">
            <a:avLst/>
          </a:prstGeom>
          <a:ln w="0">
            <a:noFill/>
          </a:ln>
        </p:spPr>
      </p:pic>
      <p:pic>
        <p:nvPicPr>
          <p:cNvPr id="790" name="Picture 32" descr="Text&#10;&#10;Description automatically generated with medium confidence"/>
          <p:cNvPicPr/>
          <p:nvPr/>
        </p:nvPicPr>
        <p:blipFill>
          <a:blip r:embed="rId3"/>
          <a:stretch/>
        </p:blipFill>
        <p:spPr>
          <a:xfrm>
            <a:off x="123480" y="4797000"/>
            <a:ext cx="971280" cy="203040"/>
          </a:xfrm>
          <a:prstGeom prst="rect">
            <a:avLst/>
          </a:prstGeom>
          <a:ln w="0">
            <a:noFill/>
          </a:ln>
        </p:spPr>
      </p:pic>
      <p:pic>
        <p:nvPicPr>
          <p:cNvPr id="791" name="Gráfico 4" descr="Distintivo com preenchimento sólido"/>
          <p:cNvPicPr/>
          <p:nvPr/>
        </p:nvPicPr>
        <p:blipFill>
          <a:blip r:embed="rId4"/>
          <a:stretch/>
        </p:blipFill>
        <p:spPr>
          <a:xfrm>
            <a:off x="4120920" y="1869480"/>
            <a:ext cx="913320" cy="913320"/>
          </a:xfrm>
          <a:prstGeom prst="rect">
            <a:avLst/>
          </a:prstGeom>
          <a:ln w="0">
            <a:noFill/>
          </a:ln>
        </p:spPr>
      </p:pic>
      <p:sp>
        <p:nvSpPr>
          <p:cNvPr id="792" name="CaixaDeTexto 13"/>
          <p:cNvSpPr/>
          <p:nvPr/>
        </p:nvSpPr>
        <p:spPr>
          <a:xfrm>
            <a:off x="352440" y="1795680"/>
            <a:ext cx="3247560" cy="301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16000" indent="-216000">
              <a:lnSpc>
                <a:spcPct val="100000"/>
              </a:lnSpc>
              <a:buClr>
                <a:srgbClr val="FFFFFF"/>
              </a:buClr>
              <a:buFont typeface="Arial"/>
              <a:buChar char="•"/>
            </a:pPr>
            <a:r>
              <a:rPr lang="pl-PL" sz="1600" b="0" strike="noStrike" spc="-1">
                <a:solidFill>
                  <a:schemeClr val="lt1"/>
                </a:solidFill>
                <a:latin typeface="Libre Franklin"/>
                <a:ea typeface="Arial"/>
              </a:rPr>
              <a:t>Tworzenie zasobów, materiałów pomagających w zrozumieniu przemocy w rodzinie i rozpoznaniu, czy i jak się jej doświadcza.</a:t>
            </a:r>
            <a:endParaRPr lang="pl-PL" sz="1600" b="0" strike="noStrike" spc="-1">
              <a:solidFill>
                <a:srgbClr val="000000"/>
              </a:solidFill>
              <a:latin typeface="Arial"/>
            </a:endParaRPr>
          </a:p>
          <a:p>
            <a:pPr marL="216000" indent="-216000">
              <a:lnSpc>
                <a:spcPct val="100000"/>
              </a:lnSpc>
              <a:buClr>
                <a:srgbClr val="FFFFFF"/>
              </a:buClr>
              <a:buFont typeface="Arial"/>
              <a:buChar char="•"/>
            </a:pPr>
            <a:r>
              <a:rPr lang="pl-PL" sz="1600" b="0" strike="noStrike" spc="-1">
                <a:solidFill>
                  <a:schemeClr val="lt1"/>
                </a:solidFill>
                <a:latin typeface="Libre Franklin"/>
                <a:ea typeface="Arial"/>
              </a:rPr>
              <a:t>Zapewnienie wiedzy i szkoleń na temat przemocy w rodzinie, porad prawnych i usług wsparcia osobom, które są w grupie podwyższonego ryzyka doświadczania przemocy i tym, którzy z nimi pracują.</a:t>
            </a:r>
            <a:endParaRPr lang="pl-PL" sz="1600" b="0" strike="noStrike" spc="-1">
              <a:solidFill>
                <a:srgbClr val="000000"/>
              </a:solidFill>
              <a:latin typeface="Arial"/>
            </a:endParaRPr>
          </a:p>
        </p:txBody>
      </p:sp>
      <p:sp>
        <p:nvSpPr>
          <p:cNvPr id="793" name="CaixaDeTexto 15"/>
          <p:cNvSpPr/>
          <p:nvPr/>
        </p:nvSpPr>
        <p:spPr>
          <a:xfrm>
            <a:off x="5638680" y="1702440"/>
            <a:ext cx="3336480" cy="3253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16000" indent="-216000">
              <a:lnSpc>
                <a:spcPct val="100000"/>
              </a:lnSpc>
              <a:buClr>
                <a:srgbClr val="FFFFFF"/>
              </a:buClr>
              <a:buFont typeface="Arial"/>
              <a:buChar char="•"/>
            </a:pPr>
            <a:r>
              <a:rPr lang="pl-PL" sz="1600" b="0" strike="noStrike" spc="-1">
                <a:solidFill>
                  <a:schemeClr val="lt1"/>
                </a:solidFill>
                <a:latin typeface="Libre Franklin"/>
                <a:ea typeface="Arial"/>
              </a:rPr>
              <a:t>Praca z chłopcami, którzy wykazali wczesne oznaki lub zaczęli stosować przemoc, aby powstrzymać ich od dalszego stosowania przemocy w dorosłym życiu.</a:t>
            </a:r>
            <a:endParaRPr lang="pl-PL" sz="1600" b="0" strike="noStrike" spc="-1">
              <a:solidFill>
                <a:srgbClr val="000000"/>
              </a:solidFill>
              <a:latin typeface="Arial"/>
            </a:endParaRPr>
          </a:p>
          <a:p>
            <a:pPr marL="216000" indent="-216000">
              <a:lnSpc>
                <a:spcPct val="100000"/>
              </a:lnSpc>
              <a:buClr>
                <a:srgbClr val="FFFFFF"/>
              </a:buClr>
              <a:buFont typeface="Arial"/>
              <a:buChar char="•"/>
            </a:pPr>
            <a:r>
              <a:rPr lang="pl-PL" sz="1600" b="0" strike="noStrike" spc="-1">
                <a:solidFill>
                  <a:schemeClr val="lt1"/>
                </a:solidFill>
                <a:latin typeface="Libre Franklin"/>
                <a:ea typeface="Arial"/>
              </a:rPr>
              <a:t>Prowadzenie sesji edukacyjnych w klubie sportowym na temat napaści seksualnej i konsekwencji prawnych po tym, jak kobiety zgłosiły, że doświadczyły molestowania seksualnego.</a:t>
            </a:r>
            <a:endParaRPr lang="pl-PL" sz="1600" b="0" strike="noStrike" spc="-1">
              <a:solidFill>
                <a:srgbClr val="000000"/>
              </a:solidFill>
              <a:latin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1A6EB6"/>
        </a:solidFill>
        <a:effectLst/>
      </p:bgPr>
    </p:bg>
    <p:spTree>
      <p:nvGrpSpPr>
        <p:cNvPr id="1" name=""/>
        <p:cNvGrpSpPr/>
        <p:nvPr/>
      </p:nvGrpSpPr>
      <p:grpSpPr>
        <a:xfrm>
          <a:off x="0" y="0"/>
          <a:ext cx="0" cy="0"/>
          <a:chOff x="0" y="0"/>
          <a:chExt cx="0" cy="0"/>
        </a:xfrm>
      </p:grpSpPr>
      <p:sp>
        <p:nvSpPr>
          <p:cNvPr id="794" name="PlaceHolder 1"/>
          <p:cNvSpPr>
            <a:spLocks noGrp="1"/>
          </p:cNvSpPr>
          <p:nvPr>
            <p:ph type="title"/>
          </p:nvPr>
        </p:nvSpPr>
        <p:spPr>
          <a:xfrm>
            <a:off x="804240" y="431280"/>
            <a:ext cx="6755760" cy="1005120"/>
          </a:xfrm>
          <a:prstGeom prst="rect">
            <a:avLst/>
          </a:prstGeom>
          <a:noFill/>
          <a:ln w="0">
            <a:noFill/>
          </a:ln>
        </p:spPr>
        <p:txBody>
          <a:bodyPr lIns="90000" tIns="91440" rIns="90000" bIns="91440" anchor="t">
            <a:noAutofit/>
          </a:bodyPr>
          <a:lstStyle/>
          <a:p>
            <a:pPr indent="0">
              <a:lnSpc>
                <a:spcPct val="100000"/>
              </a:lnSpc>
              <a:buNone/>
              <a:tabLst>
                <a:tab pos="0" algn="l"/>
              </a:tabLst>
            </a:pPr>
            <a:r>
              <a:rPr lang="pl-PL" sz="3200" b="1" strike="noStrike" spc="-1">
                <a:solidFill>
                  <a:srgbClr val="F38E00"/>
                </a:solidFill>
                <a:latin typeface="Barlow Condensed"/>
                <a:ea typeface="Barlow Condensed"/>
              </a:rPr>
              <a:t>Jak to może wyglądać interwencja w praktyce?</a:t>
            </a:r>
            <a:endParaRPr lang="pl-PL" sz="3200" b="0" strike="noStrike" spc="-1">
              <a:solidFill>
                <a:srgbClr val="000000"/>
              </a:solidFill>
              <a:latin typeface="Arial"/>
            </a:endParaRPr>
          </a:p>
        </p:txBody>
      </p:sp>
      <p:sp>
        <p:nvSpPr>
          <p:cNvPr id="795" name="PlaceHolder 2"/>
          <p:cNvSpPr>
            <a:spLocks noGrp="1"/>
          </p:cNvSpPr>
          <p:nvPr>
            <p:ph type="subTitle"/>
          </p:nvPr>
        </p:nvSpPr>
        <p:spPr>
          <a:xfrm>
            <a:off x="5971320" y="3539160"/>
            <a:ext cx="2276640" cy="759600"/>
          </a:xfrm>
          <a:prstGeom prst="rect">
            <a:avLst/>
          </a:prstGeom>
          <a:noFill/>
          <a:ln w="0">
            <a:noFill/>
          </a:ln>
        </p:spPr>
        <p:txBody>
          <a:bodyPr lIns="0" tIns="91440" rIns="0" bIns="91440" anchor="t">
            <a:noAutofit/>
          </a:bodyPr>
          <a:lstStyle/>
          <a:p>
            <a:pPr indent="0" algn="ctr">
              <a:lnSpc>
                <a:spcPct val="100000"/>
              </a:lnSpc>
              <a:buNone/>
              <a:tabLst>
                <a:tab pos="0" algn="l"/>
              </a:tabLst>
            </a:pPr>
            <a:r>
              <a:rPr lang="pl-PL" sz="1600" b="0" strike="noStrike" spc="-1">
                <a:solidFill>
                  <a:schemeClr val="lt1"/>
                </a:solidFill>
                <a:latin typeface="Libre Franklin"/>
                <a:ea typeface="Libre Franklin"/>
              </a:rPr>
              <a:t>LUB</a:t>
            </a:r>
            <a:endParaRPr lang="pl-PL" sz="1600" b="0" strike="noStrike" spc="-1">
              <a:solidFill>
                <a:srgbClr val="000000"/>
              </a:solidFill>
              <a:latin typeface="Arial"/>
            </a:endParaRPr>
          </a:p>
          <a:p>
            <a:pPr indent="0" algn="ctr">
              <a:lnSpc>
                <a:spcPct val="100000"/>
              </a:lnSpc>
              <a:buNone/>
              <a:tabLst>
                <a:tab pos="0" algn="l"/>
              </a:tabLst>
            </a:pPr>
            <a:r>
              <a:rPr lang="pl-PL" sz="1600" b="0" strike="noStrike" spc="-1">
                <a:solidFill>
                  <a:schemeClr val="lt1"/>
                </a:solidFill>
                <a:latin typeface="Libre Franklin"/>
                <a:ea typeface="Libre Franklin"/>
              </a:rPr>
              <a:t>Trzeciorzędowa prewencja</a:t>
            </a:r>
            <a:endParaRPr lang="pl-PL" sz="1600" b="0" strike="noStrike" spc="-1">
              <a:solidFill>
                <a:srgbClr val="000000"/>
              </a:solidFill>
              <a:latin typeface="Arial"/>
            </a:endParaRPr>
          </a:p>
        </p:txBody>
      </p:sp>
      <p:sp>
        <p:nvSpPr>
          <p:cNvPr id="796" name="PlaceHolder 3"/>
          <p:cNvSpPr>
            <a:spLocks noGrp="1"/>
          </p:cNvSpPr>
          <p:nvPr>
            <p:ph type="title"/>
          </p:nvPr>
        </p:nvSpPr>
        <p:spPr>
          <a:xfrm>
            <a:off x="5971320" y="3079800"/>
            <a:ext cx="2276640" cy="536760"/>
          </a:xfrm>
          <a:prstGeom prst="rect">
            <a:avLst/>
          </a:prstGeom>
          <a:noFill/>
          <a:ln w="0">
            <a:noFill/>
          </a:ln>
        </p:spPr>
        <p:txBody>
          <a:bodyPr lIns="90000" tIns="91440" rIns="90000" bIns="91440" anchor="b">
            <a:noAutofit/>
          </a:bodyPr>
          <a:lstStyle/>
          <a:p>
            <a:pPr indent="0" algn="ctr">
              <a:lnSpc>
                <a:spcPct val="100000"/>
              </a:lnSpc>
              <a:buNone/>
              <a:tabLst>
                <a:tab pos="0" algn="l"/>
              </a:tabLst>
            </a:pPr>
            <a:r>
              <a:rPr lang="pl-PL" sz="2000" b="1" strike="noStrike" spc="-1">
                <a:solidFill>
                  <a:srgbClr val="F38E00"/>
                </a:solidFill>
                <a:latin typeface="Barlow Condensed"/>
                <a:ea typeface="Barlow Condensed"/>
              </a:rPr>
              <a:t>ODPOWIEDŹ</a:t>
            </a:r>
            <a:endParaRPr lang="pl-PL" sz="2000" b="0" strike="noStrike" spc="-1">
              <a:solidFill>
                <a:srgbClr val="000000"/>
              </a:solidFill>
              <a:latin typeface="Arial"/>
            </a:endParaRPr>
          </a:p>
        </p:txBody>
      </p:sp>
      <p:grpSp>
        <p:nvGrpSpPr>
          <p:cNvPr id="797" name="Google Shape;292;p37"/>
          <p:cNvGrpSpPr/>
          <p:nvPr/>
        </p:nvGrpSpPr>
        <p:grpSpPr>
          <a:xfrm>
            <a:off x="6534360" y="1733760"/>
            <a:ext cx="1150560" cy="1150560"/>
            <a:chOff x="6534360" y="1733760"/>
            <a:chExt cx="1150560" cy="1150560"/>
          </a:xfrm>
        </p:grpSpPr>
        <p:sp>
          <p:nvSpPr>
            <p:cNvPr id="798" name="Google Shape;293;p37"/>
            <p:cNvSpPr/>
            <p:nvPr/>
          </p:nvSpPr>
          <p:spPr>
            <a:xfrm>
              <a:off x="6636240" y="1835640"/>
              <a:ext cx="946800" cy="946800"/>
            </a:xfrm>
            <a:prstGeom prst="ellipse">
              <a:avLst/>
            </a:prstGeom>
            <a:solidFill>
              <a:srgbClr val="FFFFFF">
                <a:alpha val="14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799" name="Google Shape;294;p37"/>
            <p:cNvSpPr/>
            <p:nvPr/>
          </p:nvSpPr>
          <p:spPr>
            <a:xfrm>
              <a:off x="6534360" y="1733760"/>
              <a:ext cx="1150560" cy="115056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grpSp>
      <p:pic>
        <p:nvPicPr>
          <p:cNvPr id="800" name="Picture 31"/>
          <p:cNvPicPr/>
          <p:nvPr/>
        </p:nvPicPr>
        <p:blipFill>
          <a:blip r:embed="rId2"/>
          <a:stretch/>
        </p:blipFill>
        <p:spPr>
          <a:xfrm>
            <a:off x="8044200" y="121680"/>
            <a:ext cx="1147320" cy="469440"/>
          </a:xfrm>
          <a:prstGeom prst="rect">
            <a:avLst/>
          </a:prstGeom>
          <a:ln w="0">
            <a:noFill/>
          </a:ln>
        </p:spPr>
      </p:pic>
      <p:pic>
        <p:nvPicPr>
          <p:cNvPr id="801" name="Picture 32" descr="Text&#10;&#10;Description automatically generated with medium confidence"/>
          <p:cNvPicPr/>
          <p:nvPr/>
        </p:nvPicPr>
        <p:blipFill>
          <a:blip r:embed="rId3"/>
          <a:stretch/>
        </p:blipFill>
        <p:spPr>
          <a:xfrm>
            <a:off x="123480" y="4797000"/>
            <a:ext cx="971280" cy="203040"/>
          </a:xfrm>
          <a:prstGeom prst="rect">
            <a:avLst/>
          </a:prstGeom>
          <a:ln w="0">
            <a:noFill/>
          </a:ln>
        </p:spPr>
      </p:pic>
      <p:pic>
        <p:nvPicPr>
          <p:cNvPr id="802" name="Gráfico 6" descr="Distintivo 3 com preenchimento sólido"/>
          <p:cNvPicPr/>
          <p:nvPr/>
        </p:nvPicPr>
        <p:blipFill>
          <a:blip r:embed="rId4"/>
          <a:stretch/>
        </p:blipFill>
        <p:spPr>
          <a:xfrm>
            <a:off x="6669720" y="1835640"/>
            <a:ext cx="913320" cy="913320"/>
          </a:xfrm>
          <a:prstGeom prst="rect">
            <a:avLst/>
          </a:prstGeom>
          <a:ln w="0">
            <a:noFill/>
          </a:ln>
        </p:spPr>
      </p:pic>
      <p:sp>
        <p:nvSpPr>
          <p:cNvPr id="803" name="CaixaDeTexto 17"/>
          <p:cNvSpPr/>
          <p:nvPr/>
        </p:nvSpPr>
        <p:spPr>
          <a:xfrm>
            <a:off x="770760" y="1657800"/>
            <a:ext cx="5199480" cy="301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16000" indent="-216000">
              <a:lnSpc>
                <a:spcPct val="100000"/>
              </a:lnSpc>
              <a:buClr>
                <a:srgbClr val="FFFFFF"/>
              </a:buClr>
              <a:buFont typeface="Arial"/>
              <a:buChar char="•"/>
            </a:pPr>
            <a:r>
              <a:rPr lang="pl-PL" sz="1600" b="0" strike="noStrike" spc="-1">
                <a:solidFill>
                  <a:schemeClr val="lt1"/>
                </a:solidFill>
                <a:latin typeface="Libre Franklin"/>
                <a:ea typeface="Arial"/>
              </a:rPr>
              <a:t>Rozmowa z ofiarami na temat ich doświadczeń związanych z przemocą i ocena poziomu ryzyka.</a:t>
            </a:r>
            <a:endParaRPr lang="pl-PL" sz="1600" b="0" strike="noStrike" spc="-1">
              <a:solidFill>
                <a:srgbClr val="000000"/>
              </a:solidFill>
              <a:latin typeface="Arial"/>
            </a:endParaRPr>
          </a:p>
          <a:p>
            <a:pPr marL="216000" indent="-216000">
              <a:lnSpc>
                <a:spcPct val="100000"/>
              </a:lnSpc>
              <a:buClr>
                <a:srgbClr val="FFFFFF"/>
              </a:buClr>
              <a:buFont typeface="Arial"/>
              <a:buChar char="•"/>
            </a:pPr>
            <a:r>
              <a:rPr lang="pl-PL" sz="1600" b="0" strike="noStrike" spc="-1">
                <a:solidFill>
                  <a:schemeClr val="lt1"/>
                </a:solidFill>
                <a:latin typeface="Libre Franklin"/>
                <a:ea typeface="Arial"/>
              </a:rPr>
              <a:t>Praca z ofiarą przemocy, która decyduje się pozostać w swoim związku, aby pomóc jej zachować bezpieczeństwo.</a:t>
            </a:r>
            <a:endParaRPr lang="pl-PL" sz="1600" b="0" strike="noStrike" spc="-1">
              <a:solidFill>
                <a:srgbClr val="000000"/>
              </a:solidFill>
              <a:latin typeface="Arial"/>
            </a:endParaRPr>
          </a:p>
          <a:p>
            <a:pPr marL="216000" indent="-216000">
              <a:lnSpc>
                <a:spcPct val="100000"/>
              </a:lnSpc>
              <a:buClr>
                <a:srgbClr val="FFFFFF"/>
              </a:buClr>
              <a:buFont typeface="Arial"/>
              <a:buChar char="•"/>
            </a:pPr>
            <a:r>
              <a:rPr lang="pl-PL" sz="1600" b="0" strike="noStrike" spc="-1">
                <a:solidFill>
                  <a:schemeClr val="lt1"/>
                </a:solidFill>
                <a:latin typeface="Libre Franklin"/>
                <a:ea typeface="Arial"/>
              </a:rPr>
              <a:t>Zapewnienie stosownego wsparcia, w tym zorganizowanie zakwaterowania w sytuacji kryzysowej, pomoc ekonomiczna, wspieranie ocalałych ofiar w poruszaniu się po systemie prawnym oraz zapewnienie skierowań i wsparcia.</a:t>
            </a:r>
            <a:endParaRPr lang="pl-PL" sz="1600" b="0" strike="noStrike" spc="-1">
              <a:solidFill>
                <a:srgbClr val="000000"/>
              </a:solidFill>
              <a:latin typeface="Arial"/>
            </a:endParaRPr>
          </a:p>
          <a:p>
            <a:pPr marL="216000" indent="-216000">
              <a:lnSpc>
                <a:spcPct val="100000"/>
              </a:lnSpc>
              <a:buClr>
                <a:srgbClr val="FFFFFF"/>
              </a:buClr>
              <a:buFont typeface="Arial"/>
              <a:buChar char="•"/>
            </a:pPr>
            <a:r>
              <a:rPr lang="pl-PL" sz="1600" b="0" strike="noStrike" spc="-1">
                <a:solidFill>
                  <a:schemeClr val="lt1"/>
                </a:solidFill>
                <a:latin typeface="Libre Franklin"/>
                <a:ea typeface="Arial"/>
              </a:rPr>
              <a:t>Zapewnienie ochrony przez służby, np. policję (np. reagowanie na incydenty przemocy w rodzinie).</a:t>
            </a:r>
            <a:endParaRPr lang="pl-PL" sz="1600" b="0" strike="noStrike" spc="-1">
              <a:solidFill>
                <a:srgbClr val="000000"/>
              </a:solidFill>
              <a:latin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11A57"/>
        </a:solidFill>
        <a:effectLst/>
      </p:bgPr>
    </p:bg>
    <p:spTree>
      <p:nvGrpSpPr>
        <p:cNvPr id="1" name=""/>
        <p:cNvGrpSpPr/>
        <p:nvPr/>
      </p:nvGrpSpPr>
      <p:grpSpPr>
        <a:xfrm>
          <a:off x="0" y="0"/>
          <a:ext cx="0" cy="0"/>
          <a:chOff x="0" y="0"/>
          <a:chExt cx="0" cy="0"/>
        </a:xfrm>
      </p:grpSpPr>
      <p:sp>
        <p:nvSpPr>
          <p:cNvPr id="804" name="PlaceHolder 1"/>
          <p:cNvSpPr>
            <a:spLocks noGrp="1"/>
          </p:cNvSpPr>
          <p:nvPr>
            <p:ph type="title"/>
          </p:nvPr>
        </p:nvSpPr>
        <p:spPr>
          <a:xfrm>
            <a:off x="180000" y="360000"/>
            <a:ext cx="5399640" cy="1619640"/>
          </a:xfrm>
          <a:prstGeom prst="rect">
            <a:avLst/>
          </a:prstGeom>
          <a:noFill/>
          <a:ln w="0">
            <a:noFill/>
          </a:ln>
        </p:spPr>
        <p:txBody>
          <a:bodyPr lIns="90000" tIns="91440" rIns="90000" bIns="91440" anchor="t">
            <a:noAutofit/>
          </a:bodyPr>
          <a:lstStyle/>
          <a:p>
            <a:pPr indent="0">
              <a:lnSpc>
                <a:spcPct val="100000"/>
              </a:lnSpc>
              <a:buNone/>
              <a:tabLst>
                <a:tab pos="0" algn="l"/>
              </a:tabLst>
            </a:pPr>
            <a:r>
              <a:rPr lang="pl-PL" sz="3200" b="1" strike="noStrike" spc="-1">
                <a:solidFill>
                  <a:srgbClr val="30A864"/>
                </a:solidFill>
                <a:latin typeface="Barlow Condensed"/>
                <a:ea typeface="Barlow Condensed"/>
              </a:rPr>
              <a:t>ZAPYTAJ O PROBLEMY I ZMARTWIENIA</a:t>
            </a:r>
            <a:br>
              <a:rPr sz="3200"/>
            </a:br>
            <a:br>
              <a:rPr sz="3200"/>
            </a:br>
            <a:endParaRPr lang="pl-PL" sz="3200" b="0" strike="noStrike" spc="-1">
              <a:solidFill>
                <a:srgbClr val="FFFFFF"/>
              </a:solidFill>
              <a:latin typeface="Arial"/>
            </a:endParaRPr>
          </a:p>
        </p:txBody>
      </p:sp>
      <p:sp>
        <p:nvSpPr>
          <p:cNvPr id="805" name="PlaceHolder 2"/>
          <p:cNvSpPr>
            <a:spLocks noGrp="1"/>
          </p:cNvSpPr>
          <p:nvPr>
            <p:ph type="subTitle"/>
          </p:nvPr>
        </p:nvSpPr>
        <p:spPr>
          <a:xfrm>
            <a:off x="1072800" y="1979640"/>
            <a:ext cx="2707200" cy="295920"/>
          </a:xfrm>
          <a:prstGeom prst="rect">
            <a:avLst/>
          </a:prstGeom>
          <a:noFill/>
          <a:ln w="0">
            <a:noFill/>
          </a:ln>
        </p:spPr>
        <p:txBody>
          <a:bodyPr lIns="0" tIns="91440" rIns="0" bIns="91440" anchor="b">
            <a:noAutofit/>
          </a:bodyPr>
          <a:lstStyle/>
          <a:p>
            <a:pPr indent="0" algn="ctr">
              <a:lnSpc>
                <a:spcPct val="100000"/>
              </a:lnSpc>
              <a:buNone/>
              <a:tabLst>
                <a:tab pos="0" algn="l"/>
              </a:tabLst>
            </a:pPr>
            <a:r>
              <a:rPr lang="pl-PL" sz="1800" b="1" strike="noStrike" spc="-1">
                <a:solidFill>
                  <a:srgbClr val="30A864"/>
                </a:solidFill>
                <a:latin typeface="Barlow Condensed"/>
                <a:ea typeface="Libre Franklin"/>
              </a:rPr>
              <a:t>ZALECENIA</a:t>
            </a:r>
            <a:endParaRPr lang="pl-PL" sz="1800" b="0" strike="noStrike" spc="-1">
              <a:solidFill>
                <a:srgbClr val="FFFFFF"/>
              </a:solidFill>
              <a:latin typeface="Arial"/>
            </a:endParaRPr>
          </a:p>
        </p:txBody>
      </p:sp>
      <p:sp>
        <p:nvSpPr>
          <p:cNvPr id="806" name="PlaceHolder 3"/>
          <p:cNvSpPr>
            <a:spLocks noGrp="1"/>
          </p:cNvSpPr>
          <p:nvPr>
            <p:ph type="subTitle"/>
          </p:nvPr>
        </p:nvSpPr>
        <p:spPr>
          <a:xfrm>
            <a:off x="5791320" y="360000"/>
            <a:ext cx="2707200" cy="469440"/>
          </a:xfrm>
          <a:prstGeom prst="rect">
            <a:avLst/>
          </a:prstGeom>
          <a:noFill/>
          <a:ln w="0">
            <a:noFill/>
          </a:ln>
        </p:spPr>
        <p:txBody>
          <a:bodyPr lIns="0" tIns="91440" rIns="0" bIns="91440" anchor="b">
            <a:noAutofit/>
          </a:bodyPr>
          <a:lstStyle/>
          <a:p>
            <a:pPr indent="0" algn="ctr">
              <a:lnSpc>
                <a:spcPct val="100000"/>
              </a:lnSpc>
              <a:buNone/>
              <a:tabLst>
                <a:tab pos="0" algn="l"/>
              </a:tabLst>
            </a:pPr>
            <a:r>
              <a:rPr lang="pl-PL" sz="1800" b="1" strike="noStrike" spc="-1">
                <a:solidFill>
                  <a:srgbClr val="30A864"/>
                </a:solidFill>
                <a:latin typeface="Barlow Condensed"/>
                <a:ea typeface="Libre Franklin"/>
              </a:rPr>
              <a:t>NA CO UWAŻAĆ</a:t>
            </a:r>
            <a:endParaRPr lang="pl-PL" sz="1800" b="0" strike="noStrike" spc="-1">
              <a:solidFill>
                <a:srgbClr val="FFFFFF"/>
              </a:solidFill>
              <a:latin typeface="Arial"/>
            </a:endParaRPr>
          </a:p>
        </p:txBody>
      </p:sp>
      <p:pic>
        <p:nvPicPr>
          <p:cNvPr id="807" name="Picture 6"/>
          <p:cNvPicPr/>
          <p:nvPr/>
        </p:nvPicPr>
        <p:blipFill>
          <a:blip r:embed="rId2"/>
          <a:stretch/>
        </p:blipFill>
        <p:spPr>
          <a:xfrm>
            <a:off x="8044200" y="121680"/>
            <a:ext cx="1147320" cy="469440"/>
          </a:xfrm>
          <a:prstGeom prst="rect">
            <a:avLst/>
          </a:prstGeom>
          <a:ln w="0">
            <a:noFill/>
          </a:ln>
        </p:spPr>
      </p:pic>
      <p:pic>
        <p:nvPicPr>
          <p:cNvPr id="808" name="Picture 7" descr="Text&#10;&#10;Description automatically generated with medium confidence"/>
          <p:cNvPicPr/>
          <p:nvPr/>
        </p:nvPicPr>
        <p:blipFill>
          <a:blip r:embed="rId3"/>
          <a:stretch/>
        </p:blipFill>
        <p:spPr>
          <a:xfrm>
            <a:off x="8132040" y="4910400"/>
            <a:ext cx="971280" cy="203040"/>
          </a:xfrm>
          <a:prstGeom prst="rect">
            <a:avLst/>
          </a:prstGeom>
          <a:ln w="0">
            <a:noFill/>
          </a:ln>
        </p:spPr>
      </p:pic>
      <p:sp>
        <p:nvSpPr>
          <p:cNvPr id="809" name="Rectangle 3"/>
          <p:cNvSpPr/>
          <p:nvPr/>
        </p:nvSpPr>
        <p:spPr>
          <a:xfrm>
            <a:off x="0" y="0"/>
            <a:ext cx="9142920" cy="360"/>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wrap="none" lIns="0" tIns="0" rIns="0" bIns="0" numCol="1" spcCol="0" anchor="ctr">
            <a:spAutoFit/>
          </a:bodyPr>
          <a:lstStyle/>
          <a:p>
            <a:pPr>
              <a:lnSpc>
                <a:spcPct val="100000"/>
              </a:lnSpc>
              <a:tabLst>
                <a:tab pos="0" algn="l"/>
              </a:tabLst>
            </a:pPr>
            <a:endParaRPr lang="pl-PL" sz="1800" b="0" strike="noStrike" spc="-1">
              <a:solidFill>
                <a:srgbClr val="000000"/>
              </a:solidFill>
              <a:latin typeface="Arial"/>
            </a:endParaRPr>
          </a:p>
          <a:p>
            <a:pPr>
              <a:lnSpc>
                <a:spcPct val="100000"/>
              </a:lnSpc>
              <a:tabLst>
                <a:tab pos="0" algn="l"/>
              </a:tabLst>
            </a:pPr>
            <a:endParaRPr lang="pl-PL" sz="1800" b="0" strike="noStrike" spc="-1">
              <a:solidFill>
                <a:srgbClr val="000000"/>
              </a:solidFill>
              <a:latin typeface="Arial"/>
            </a:endParaRPr>
          </a:p>
        </p:txBody>
      </p:sp>
      <p:sp>
        <p:nvSpPr>
          <p:cNvPr id="810" name="CaixaDeTexto 5"/>
          <p:cNvSpPr/>
          <p:nvPr/>
        </p:nvSpPr>
        <p:spPr>
          <a:xfrm>
            <a:off x="4943160" y="1080000"/>
            <a:ext cx="4200840" cy="3258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algn="ctr">
              <a:lnSpc>
                <a:spcPct val="100000"/>
              </a:lnSpc>
              <a:buClr>
                <a:srgbClr val="FFFFFF"/>
              </a:buClr>
              <a:buFont typeface="Arial"/>
              <a:buChar char="•"/>
            </a:pPr>
            <a:r>
              <a:rPr lang="pl-PL" sz="1300" b="0" strike="noStrike" spc="-1">
                <a:solidFill>
                  <a:srgbClr val="FFFFFF"/>
                </a:solidFill>
                <a:latin typeface="Libre Franklin"/>
                <a:ea typeface="Arial"/>
              </a:rPr>
              <a:t>Nie krytykuj osoby sprawcy. Skup się na zachowaniu, a nie na osobowości.</a:t>
            </a:r>
            <a:endParaRPr lang="pl-PL" sz="1300" b="0" strike="noStrike" spc="-1">
              <a:solidFill>
                <a:srgbClr val="FFFFFF"/>
              </a:solidFill>
              <a:latin typeface="Arial"/>
            </a:endParaRPr>
          </a:p>
          <a:p>
            <a:pPr marL="285840" indent="-285840" algn="ctr">
              <a:lnSpc>
                <a:spcPct val="100000"/>
              </a:lnSpc>
              <a:buClr>
                <a:srgbClr val="FFFFFF"/>
              </a:buClr>
              <a:buFont typeface="Arial"/>
              <a:buChar char="•"/>
            </a:pPr>
            <a:r>
              <a:rPr lang="pl-PL" sz="1300" b="0" strike="noStrike" spc="-1">
                <a:solidFill>
                  <a:srgbClr val="FFFFFF"/>
                </a:solidFill>
                <a:latin typeface="Libre Franklin"/>
                <a:ea typeface="Arial"/>
              </a:rPr>
              <a:t>Nie obwiniaj ofiary. To właśnie robi zazwyczaj sprawca.</a:t>
            </a:r>
            <a:endParaRPr lang="pl-PL" sz="1300" b="0" strike="noStrike" spc="-1">
              <a:solidFill>
                <a:srgbClr val="FFFFFF"/>
              </a:solidFill>
              <a:latin typeface="Arial"/>
            </a:endParaRPr>
          </a:p>
          <a:p>
            <a:pPr marL="285840" indent="-285840" algn="ctr">
              <a:lnSpc>
                <a:spcPct val="100000"/>
              </a:lnSpc>
              <a:buClr>
                <a:srgbClr val="FFFFFF"/>
              </a:buClr>
              <a:buFont typeface="Arial"/>
              <a:buChar char="•"/>
            </a:pPr>
            <a:r>
              <a:rPr lang="pl-PL" sz="1300" b="0" strike="noStrike" spc="-1">
                <a:solidFill>
                  <a:srgbClr val="FFFFFF"/>
                </a:solidFill>
                <a:latin typeface="Libre Franklin"/>
                <a:ea typeface="Arial"/>
              </a:rPr>
              <a:t>Nie ignoruj potencjalnego zagrożenia dla ofiary i siebie.</a:t>
            </a:r>
            <a:endParaRPr lang="pl-PL" sz="1300" b="0" strike="noStrike" spc="-1">
              <a:solidFill>
                <a:srgbClr val="FFFFFF"/>
              </a:solidFill>
              <a:latin typeface="Arial"/>
            </a:endParaRPr>
          </a:p>
          <a:p>
            <a:pPr marL="285840" indent="-285840" algn="ctr">
              <a:lnSpc>
                <a:spcPct val="100000"/>
              </a:lnSpc>
              <a:buClr>
                <a:srgbClr val="FFFFFF"/>
              </a:buClr>
              <a:buFont typeface="Arial"/>
              <a:buChar char="•"/>
            </a:pPr>
            <a:r>
              <a:rPr lang="pl-PL" sz="1300" b="0" strike="noStrike" spc="-1">
                <a:solidFill>
                  <a:srgbClr val="FFFFFF"/>
                </a:solidFill>
                <a:latin typeface="Libre Franklin"/>
                <a:ea typeface="Arial"/>
              </a:rPr>
              <a:t>Nie obiecuj pomocy, której nie możesz udzielić.</a:t>
            </a:r>
            <a:endParaRPr lang="pl-PL" sz="1300" b="0" strike="noStrike" spc="-1">
              <a:solidFill>
                <a:srgbClr val="FFFFFF"/>
              </a:solidFill>
              <a:latin typeface="Arial"/>
            </a:endParaRPr>
          </a:p>
          <a:p>
            <a:pPr marL="285840" indent="-285840" algn="ctr">
              <a:lnSpc>
                <a:spcPct val="100000"/>
              </a:lnSpc>
              <a:buClr>
                <a:srgbClr val="FFFFFF"/>
              </a:buClr>
              <a:buFont typeface="Arial"/>
              <a:buChar char="•"/>
            </a:pPr>
            <a:r>
              <a:rPr lang="pl-PL" sz="1300" b="0" strike="noStrike" spc="-1">
                <a:solidFill>
                  <a:srgbClr val="FFFFFF"/>
                </a:solidFill>
                <a:latin typeface="Libre Franklin"/>
                <a:ea typeface="Arial"/>
              </a:rPr>
              <a:t>Nie obwarowuj udzielenia wsparcia warunkami.</a:t>
            </a:r>
            <a:endParaRPr lang="pl-PL" sz="1300" b="0" strike="noStrike" spc="-1">
              <a:solidFill>
                <a:srgbClr val="FFFFFF"/>
              </a:solidFill>
              <a:latin typeface="Arial"/>
            </a:endParaRPr>
          </a:p>
          <a:p>
            <a:pPr marL="285840" indent="-285840" algn="ctr">
              <a:lnSpc>
                <a:spcPct val="100000"/>
              </a:lnSpc>
              <a:buClr>
                <a:srgbClr val="FFFFFF"/>
              </a:buClr>
              <a:buFont typeface="Arial"/>
              <a:buChar char="•"/>
            </a:pPr>
            <a:r>
              <a:rPr lang="pl-PL" sz="1300" b="0" strike="noStrike" spc="-1">
                <a:solidFill>
                  <a:srgbClr val="FFFFFF"/>
                </a:solidFill>
                <a:latin typeface="Libre Franklin"/>
                <a:ea typeface="Arial"/>
              </a:rPr>
              <a:t>Nie doprowadzaj do sprowokowania sprawcy do wywierania presji na ofiarę.</a:t>
            </a:r>
            <a:endParaRPr lang="pl-PL" sz="1300" b="0" strike="noStrike" spc="-1">
              <a:solidFill>
                <a:srgbClr val="FFFFFF"/>
              </a:solidFill>
              <a:latin typeface="Arial"/>
            </a:endParaRPr>
          </a:p>
          <a:p>
            <a:pPr marL="285840" indent="-285840" algn="ctr">
              <a:lnSpc>
                <a:spcPct val="100000"/>
              </a:lnSpc>
              <a:buClr>
                <a:srgbClr val="FFFFFF"/>
              </a:buClr>
              <a:buFont typeface="Arial"/>
              <a:buChar char="•"/>
            </a:pPr>
            <a:r>
              <a:rPr lang="pl-PL" sz="1300" b="0" strike="noStrike" spc="-1">
                <a:solidFill>
                  <a:srgbClr val="FFFFFF"/>
                </a:solidFill>
                <a:latin typeface="Libre Franklin"/>
                <a:ea typeface="Arial"/>
              </a:rPr>
              <a:t>Nie poddaj się. Jeśli ona/on nie jest skłonny do otwarcia się na początku, bądź cierpliwy.</a:t>
            </a:r>
            <a:endParaRPr lang="pl-PL" sz="1300" b="0" strike="noStrike" spc="-1">
              <a:solidFill>
                <a:srgbClr val="FFFFFF"/>
              </a:solidFill>
              <a:latin typeface="Arial"/>
            </a:endParaRPr>
          </a:p>
          <a:p>
            <a:pPr marL="285840" indent="-285840" algn="ctr">
              <a:lnSpc>
                <a:spcPct val="100000"/>
              </a:lnSpc>
              <a:buClr>
                <a:srgbClr val="FFFFFF"/>
              </a:buClr>
              <a:buFont typeface="Arial"/>
              <a:buChar char="•"/>
            </a:pPr>
            <a:r>
              <a:rPr lang="pl-PL" sz="1300" b="0" strike="noStrike" spc="-1">
                <a:solidFill>
                  <a:srgbClr val="FFFFFF"/>
                </a:solidFill>
                <a:latin typeface="Libre Franklin"/>
                <a:ea typeface="Arial"/>
              </a:rPr>
              <a:t>Nie narzucaj swojej historii związanej z doświadczeniem przemocy</a:t>
            </a:r>
            <a:endParaRPr lang="pl-PL" sz="1300" b="0" strike="noStrike" spc="-1">
              <a:solidFill>
                <a:srgbClr val="FFFFFF"/>
              </a:solidFill>
              <a:latin typeface="Arial"/>
            </a:endParaRPr>
          </a:p>
          <a:p>
            <a:pPr marL="285840" indent="-285840" algn="ctr">
              <a:lnSpc>
                <a:spcPct val="100000"/>
              </a:lnSpc>
              <a:buClr>
                <a:srgbClr val="FFFFFF"/>
              </a:buClr>
              <a:buFont typeface="Arial"/>
              <a:buChar char="•"/>
            </a:pPr>
            <a:r>
              <a:rPr lang="pl-PL" sz="1300" b="0" strike="noStrike" spc="-1">
                <a:solidFill>
                  <a:srgbClr val="FFFFFF"/>
                </a:solidFill>
                <a:latin typeface="Libre Franklin"/>
                <a:ea typeface="Arial"/>
              </a:rPr>
              <a:t>Nie szafuj niepopartymi stwierdzeniami</a:t>
            </a:r>
            <a:endParaRPr lang="pl-PL" sz="1300" b="0" strike="noStrike" spc="-1">
              <a:solidFill>
                <a:srgbClr val="FFFFFF"/>
              </a:solidFill>
              <a:latin typeface="Arial"/>
            </a:endParaRPr>
          </a:p>
          <a:p>
            <a:pPr marL="285840" indent="-285840" algn="ctr">
              <a:lnSpc>
                <a:spcPct val="100000"/>
              </a:lnSpc>
              <a:buClr>
                <a:srgbClr val="FFFFFF"/>
              </a:buClr>
              <a:buFont typeface="Arial"/>
              <a:buChar char="•"/>
            </a:pPr>
            <a:r>
              <a:rPr lang="pl-PL" sz="1300" b="0" strike="noStrike" spc="-1">
                <a:solidFill>
                  <a:srgbClr val="FFFFFF"/>
                </a:solidFill>
                <a:latin typeface="Libre Franklin"/>
                <a:ea typeface="Arial"/>
              </a:rPr>
              <a:t>Nie usprawiedliwiaj aktów przemocy.</a:t>
            </a:r>
            <a:endParaRPr lang="pl-PL" sz="1300" b="0" strike="noStrike" spc="-1">
              <a:solidFill>
                <a:srgbClr val="FFFFFF"/>
              </a:solidFill>
              <a:latin typeface="Arial"/>
            </a:endParaRPr>
          </a:p>
        </p:txBody>
      </p:sp>
      <p:sp>
        <p:nvSpPr>
          <p:cNvPr id="811" name="CaixaDeTexto 11"/>
          <p:cNvSpPr/>
          <p:nvPr/>
        </p:nvSpPr>
        <p:spPr>
          <a:xfrm>
            <a:off x="360000" y="2160000"/>
            <a:ext cx="3977280" cy="2664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171360" indent="-171360" algn="ctr">
              <a:lnSpc>
                <a:spcPct val="100000"/>
              </a:lnSpc>
              <a:buClr>
                <a:srgbClr val="FFFFFF"/>
              </a:buClr>
              <a:buFont typeface="Arial"/>
              <a:buChar char="•"/>
            </a:pPr>
            <a:r>
              <a:rPr lang="pl-PL" sz="1300" b="0" strike="noStrike" spc="-1">
                <a:solidFill>
                  <a:srgbClr val="FFFFFF"/>
                </a:solidFill>
                <a:latin typeface="Libre Franklin"/>
                <a:ea typeface="Arial"/>
              </a:rPr>
              <a:t>Bądź spokojny i cierpliwy</a:t>
            </a:r>
            <a:endParaRPr lang="pl-PL" sz="1300" b="0" strike="noStrike" spc="-1">
              <a:solidFill>
                <a:srgbClr val="FFFFFF"/>
              </a:solidFill>
              <a:latin typeface="Arial"/>
            </a:endParaRPr>
          </a:p>
          <a:p>
            <a:pPr marL="171360" indent="-171360" algn="ctr">
              <a:lnSpc>
                <a:spcPct val="100000"/>
              </a:lnSpc>
              <a:buClr>
                <a:srgbClr val="FFFFFF"/>
              </a:buClr>
              <a:buFont typeface="Arial"/>
              <a:buChar char="•"/>
            </a:pPr>
            <a:r>
              <a:rPr lang="pl-PL" sz="1300" b="0" strike="noStrike" spc="-1">
                <a:solidFill>
                  <a:srgbClr val="FFFFFF"/>
                </a:solidFill>
                <a:latin typeface="Libre Franklin"/>
                <a:ea typeface="Arial"/>
              </a:rPr>
              <a:t>Okazuj, że ich słuchasz, np. kiwnij głową</a:t>
            </a:r>
            <a:endParaRPr lang="pl-PL" sz="1300" b="0" strike="noStrike" spc="-1">
              <a:solidFill>
                <a:srgbClr val="FFFFFF"/>
              </a:solidFill>
              <a:latin typeface="Arial"/>
            </a:endParaRPr>
          </a:p>
          <a:p>
            <a:pPr marL="171360" indent="-171360" algn="ctr">
              <a:lnSpc>
                <a:spcPct val="100000"/>
              </a:lnSpc>
              <a:buClr>
                <a:srgbClr val="FFFFFF"/>
              </a:buClr>
              <a:buFont typeface="Arial"/>
              <a:buChar char="•"/>
            </a:pPr>
            <a:r>
              <a:rPr lang="pl-PL" sz="1300" b="0" strike="noStrike" spc="-1">
                <a:solidFill>
                  <a:srgbClr val="FFFFFF"/>
                </a:solidFill>
                <a:latin typeface="Libre Franklin"/>
                <a:ea typeface="Arial"/>
              </a:rPr>
              <a:t>Zapytaj i dostosuj się do tego, jak się czują.</a:t>
            </a:r>
            <a:endParaRPr lang="pl-PL" sz="1300" b="0" strike="noStrike" spc="-1">
              <a:solidFill>
                <a:srgbClr val="FFFFFF"/>
              </a:solidFill>
              <a:latin typeface="Arial"/>
            </a:endParaRPr>
          </a:p>
          <a:p>
            <a:pPr marL="171360" indent="-171360" algn="ctr">
              <a:lnSpc>
                <a:spcPct val="100000"/>
              </a:lnSpc>
              <a:buClr>
                <a:srgbClr val="FFFFFF"/>
              </a:buClr>
              <a:buFont typeface="Arial"/>
              <a:buChar char="•"/>
            </a:pPr>
            <a:r>
              <a:rPr lang="pl-PL" sz="1300" b="0" strike="noStrike" spc="-1">
                <a:solidFill>
                  <a:srgbClr val="FFFFFF"/>
                </a:solidFill>
                <a:latin typeface="Libre Franklin"/>
                <a:ea typeface="Arial"/>
              </a:rPr>
              <a:t>Pozwól im opowiedzieć swoją historię w ich własnym tempie.</a:t>
            </a:r>
            <a:endParaRPr lang="pl-PL" sz="1300" b="0" strike="noStrike" spc="-1">
              <a:solidFill>
                <a:srgbClr val="FFFFFF"/>
              </a:solidFill>
              <a:latin typeface="Arial"/>
            </a:endParaRPr>
          </a:p>
          <a:p>
            <a:pPr marL="171360" indent="-171360" algn="ctr">
              <a:lnSpc>
                <a:spcPct val="100000"/>
              </a:lnSpc>
              <a:buClr>
                <a:srgbClr val="FFFFFF"/>
              </a:buClr>
              <a:buFont typeface="Arial"/>
              <a:buChar char="•"/>
            </a:pPr>
            <a:r>
              <a:rPr lang="pl-PL" sz="1300" b="0" strike="noStrike" spc="-1">
                <a:solidFill>
                  <a:srgbClr val="FFFFFF"/>
                </a:solidFill>
                <a:latin typeface="Libre Franklin"/>
                <a:ea typeface="Arial"/>
              </a:rPr>
              <a:t>Daj im możliwość powiedzenia tego, co chcą. Zapytaj: "Jak możemy Ci pomóc?".</a:t>
            </a:r>
            <a:endParaRPr lang="pl-PL" sz="1300" b="0" strike="noStrike" spc="-1">
              <a:solidFill>
                <a:srgbClr val="FFFFFF"/>
              </a:solidFill>
              <a:latin typeface="Arial"/>
            </a:endParaRPr>
          </a:p>
          <a:p>
            <a:pPr marL="171360" indent="-171360" algn="ctr">
              <a:lnSpc>
                <a:spcPct val="100000"/>
              </a:lnSpc>
              <a:buClr>
                <a:srgbClr val="FFFFFF"/>
              </a:buClr>
              <a:buFont typeface="Arial"/>
              <a:buChar char="•"/>
            </a:pPr>
            <a:r>
              <a:rPr lang="pl-PL" sz="1300" b="0" strike="noStrike" spc="-1">
                <a:solidFill>
                  <a:srgbClr val="FFFFFF"/>
                </a:solidFill>
                <a:latin typeface="Libre Franklin"/>
                <a:ea typeface="Arial"/>
              </a:rPr>
              <a:t>Zachęcaj do dalszego mówienia, jeśli chcą. Zapytaj: "Czy chciałbyś powiedzieć mi więcej?".</a:t>
            </a:r>
            <a:endParaRPr lang="pl-PL" sz="1300" b="0" strike="noStrike" spc="-1">
              <a:solidFill>
                <a:srgbClr val="FFFFFF"/>
              </a:solidFill>
              <a:latin typeface="Arial"/>
            </a:endParaRPr>
          </a:p>
          <a:p>
            <a:pPr marL="171360" indent="-171360" algn="ctr">
              <a:lnSpc>
                <a:spcPct val="100000"/>
              </a:lnSpc>
              <a:buClr>
                <a:srgbClr val="FFFFFF"/>
              </a:buClr>
              <a:buFont typeface="Arial"/>
              <a:buChar char="•"/>
            </a:pPr>
            <a:r>
              <a:rPr lang="pl-PL" sz="1300" b="0" strike="noStrike" spc="-1">
                <a:solidFill>
                  <a:srgbClr val="FFFFFF"/>
                </a:solidFill>
                <a:latin typeface="Libre Franklin"/>
                <a:ea typeface="Arial"/>
              </a:rPr>
              <a:t>Pozwól na ciszę. Daj im czas do namysłu.</a:t>
            </a:r>
            <a:endParaRPr lang="pl-PL" sz="1300" b="0" strike="noStrike" spc="-1">
              <a:solidFill>
                <a:srgbClr val="FFFFFF"/>
              </a:solidFill>
              <a:latin typeface="Arial"/>
            </a:endParaRPr>
          </a:p>
          <a:p>
            <a:pPr marL="171360" indent="-171360" algn="ctr">
              <a:lnSpc>
                <a:spcPct val="100000"/>
              </a:lnSpc>
              <a:buClr>
                <a:srgbClr val="FFFFFF"/>
              </a:buClr>
              <a:buFont typeface="Arial"/>
              <a:buChar char="•"/>
            </a:pPr>
            <a:r>
              <a:rPr lang="pl-PL" sz="1300" b="0" strike="noStrike" spc="-1">
                <a:solidFill>
                  <a:srgbClr val="FFFFFF"/>
                </a:solidFill>
                <a:latin typeface="Libre Franklin"/>
                <a:ea typeface="Arial"/>
              </a:rPr>
              <a:t>Skup się na ich doświadczeniach i na oferowaniu im wsparcia.</a:t>
            </a:r>
            <a:endParaRPr lang="pl-PL" sz="1300" b="0" strike="noStrike" spc="-1">
              <a:solidFill>
                <a:srgbClr val="FFFFFF"/>
              </a:solidFill>
              <a:latin typeface="Arial"/>
            </a:endParaRPr>
          </a:p>
          <a:p>
            <a:pPr marL="171360" indent="-171360" algn="ctr">
              <a:lnSpc>
                <a:spcPct val="100000"/>
              </a:lnSpc>
              <a:buClr>
                <a:srgbClr val="FFFFFF"/>
              </a:buClr>
              <a:buFont typeface="Arial"/>
              <a:buChar char="•"/>
            </a:pPr>
            <a:r>
              <a:rPr lang="pl-PL" sz="1300" b="0" strike="noStrike" spc="-1">
                <a:solidFill>
                  <a:srgbClr val="FFFFFF"/>
                </a:solidFill>
                <a:latin typeface="Libre Franklin"/>
                <a:ea typeface="Arial"/>
              </a:rPr>
              <a:t>Uznaj, czego chcą i uszanuj ich życzenia.</a:t>
            </a:r>
            <a:endParaRPr lang="pl-PL" sz="1300" b="0" strike="noStrike" spc="-1">
              <a:solidFill>
                <a:srgbClr val="FFFFFF"/>
              </a:solidFill>
              <a:latin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E118A"/>
        </a:solidFill>
        <a:effectLst/>
      </p:bgPr>
    </p:bg>
    <p:spTree>
      <p:nvGrpSpPr>
        <p:cNvPr id="1" name=""/>
        <p:cNvGrpSpPr/>
        <p:nvPr/>
      </p:nvGrpSpPr>
      <p:grpSpPr>
        <a:xfrm>
          <a:off x="0" y="0"/>
          <a:ext cx="0" cy="0"/>
          <a:chOff x="0" y="0"/>
          <a:chExt cx="0" cy="0"/>
        </a:xfrm>
      </p:grpSpPr>
      <p:sp>
        <p:nvSpPr>
          <p:cNvPr id="812" name="PlaceHolder 1"/>
          <p:cNvSpPr>
            <a:spLocks noGrp="1"/>
          </p:cNvSpPr>
          <p:nvPr>
            <p:ph type="title"/>
          </p:nvPr>
        </p:nvSpPr>
        <p:spPr>
          <a:xfrm>
            <a:off x="804240" y="431280"/>
            <a:ext cx="3685320" cy="1193040"/>
          </a:xfrm>
          <a:prstGeom prst="rect">
            <a:avLst/>
          </a:prstGeom>
          <a:noFill/>
          <a:ln w="0">
            <a:noFill/>
          </a:ln>
        </p:spPr>
        <p:txBody>
          <a:bodyPr lIns="0" tIns="91440" rIns="0" bIns="91440" anchor="t">
            <a:noAutofit/>
          </a:bodyPr>
          <a:lstStyle/>
          <a:p>
            <a:pPr indent="0">
              <a:lnSpc>
                <a:spcPct val="100000"/>
              </a:lnSpc>
              <a:buNone/>
              <a:tabLst>
                <a:tab pos="0" algn="l"/>
              </a:tabLst>
            </a:pPr>
            <a:r>
              <a:rPr lang="pl-PL" sz="3200" b="1" strike="noStrike" spc="-1">
                <a:solidFill>
                  <a:srgbClr val="1A6EB6"/>
                </a:solidFill>
                <a:latin typeface="Barlow Condensed"/>
                <a:ea typeface="Barlow Condensed"/>
              </a:rPr>
              <a:t>MAPOWANIE USŁUG</a:t>
            </a:r>
            <a:endParaRPr lang="pl-PL" sz="3200" b="0" strike="noStrike" spc="-1">
              <a:solidFill>
                <a:srgbClr val="000000"/>
              </a:solidFill>
              <a:latin typeface="Arial"/>
            </a:endParaRPr>
          </a:p>
        </p:txBody>
      </p:sp>
      <p:pic>
        <p:nvPicPr>
          <p:cNvPr id="813" name="Picture 34"/>
          <p:cNvPicPr/>
          <p:nvPr/>
        </p:nvPicPr>
        <p:blipFill>
          <a:blip r:embed="rId2"/>
          <a:stretch/>
        </p:blipFill>
        <p:spPr>
          <a:xfrm>
            <a:off x="8044200" y="121680"/>
            <a:ext cx="1147320" cy="469440"/>
          </a:xfrm>
          <a:prstGeom prst="rect">
            <a:avLst/>
          </a:prstGeom>
          <a:ln w="0">
            <a:noFill/>
          </a:ln>
        </p:spPr>
      </p:pic>
      <p:pic>
        <p:nvPicPr>
          <p:cNvPr id="814" name="Picture 36" descr="Text&#10;&#10;Description automatically generated with medium confidence"/>
          <p:cNvPicPr/>
          <p:nvPr/>
        </p:nvPicPr>
        <p:blipFill>
          <a:blip r:embed="rId3"/>
          <a:stretch/>
        </p:blipFill>
        <p:spPr>
          <a:xfrm>
            <a:off x="123480" y="4797000"/>
            <a:ext cx="971280" cy="203040"/>
          </a:xfrm>
          <a:prstGeom prst="rect">
            <a:avLst/>
          </a:prstGeom>
          <a:ln w="0">
            <a:noFill/>
          </a:ln>
        </p:spPr>
      </p:pic>
      <p:grpSp>
        <p:nvGrpSpPr>
          <p:cNvPr id="815" name="Google Shape;10897;p73"/>
          <p:cNvGrpSpPr/>
          <p:nvPr/>
        </p:nvGrpSpPr>
        <p:grpSpPr>
          <a:xfrm>
            <a:off x="5442840" y="537480"/>
            <a:ext cx="1161720" cy="1384560"/>
            <a:chOff x="5442840" y="537480"/>
            <a:chExt cx="1161720" cy="1384560"/>
          </a:xfrm>
        </p:grpSpPr>
        <p:sp>
          <p:nvSpPr>
            <p:cNvPr id="816" name="Google Shape;10898;p73"/>
            <p:cNvSpPr/>
            <p:nvPr/>
          </p:nvSpPr>
          <p:spPr>
            <a:xfrm>
              <a:off x="5442840" y="537480"/>
              <a:ext cx="549720" cy="657360"/>
            </a:xfrm>
            <a:custGeom>
              <a:avLst/>
              <a:gdLst>
                <a:gd name="textAreaLeft" fmla="*/ 0 w 549720"/>
                <a:gd name="textAreaRight" fmla="*/ 550800 w 549720"/>
                <a:gd name="textAreaTop" fmla="*/ 0 h 657360"/>
                <a:gd name="textAreaBottom" fmla="*/ 658440 h 657360"/>
              </a:gdLst>
              <a:ahLst/>
              <a:cxnLst/>
              <a:rect l="textAreaLeft" t="textAreaTop" r="textAreaRight" b="textAreaBottom"/>
              <a:pathLst>
                <a:path w="4263" h="5204">
                  <a:moveTo>
                    <a:pt x="4084" y="0"/>
                  </a:moveTo>
                  <a:cubicBezTo>
                    <a:pt x="2965" y="107"/>
                    <a:pt x="1941" y="619"/>
                    <a:pt x="1179" y="1453"/>
                  </a:cubicBezTo>
                  <a:cubicBezTo>
                    <a:pt x="417" y="2286"/>
                    <a:pt x="0" y="3358"/>
                    <a:pt x="0" y="4489"/>
                  </a:cubicBezTo>
                  <a:cubicBezTo>
                    <a:pt x="0" y="4679"/>
                    <a:pt x="12" y="4870"/>
                    <a:pt x="36" y="5060"/>
                  </a:cubicBezTo>
                  <a:cubicBezTo>
                    <a:pt x="48" y="5144"/>
                    <a:pt x="107" y="5203"/>
                    <a:pt x="191" y="5203"/>
                  </a:cubicBezTo>
                  <a:lnTo>
                    <a:pt x="214" y="5203"/>
                  </a:lnTo>
                  <a:cubicBezTo>
                    <a:pt x="298" y="5179"/>
                    <a:pt x="357" y="5108"/>
                    <a:pt x="345" y="5025"/>
                  </a:cubicBezTo>
                  <a:cubicBezTo>
                    <a:pt x="310" y="4834"/>
                    <a:pt x="310" y="4667"/>
                    <a:pt x="310" y="4477"/>
                  </a:cubicBezTo>
                  <a:cubicBezTo>
                    <a:pt x="310" y="2310"/>
                    <a:pt x="1941" y="524"/>
                    <a:pt x="4096" y="310"/>
                  </a:cubicBezTo>
                  <a:cubicBezTo>
                    <a:pt x="4107" y="312"/>
                    <a:pt x="4118" y="313"/>
                    <a:pt x="4128" y="313"/>
                  </a:cubicBezTo>
                  <a:cubicBezTo>
                    <a:pt x="4215" y="313"/>
                    <a:pt x="4263" y="229"/>
                    <a:pt x="4263" y="155"/>
                  </a:cubicBezTo>
                  <a:cubicBezTo>
                    <a:pt x="4239" y="60"/>
                    <a:pt x="4167" y="0"/>
                    <a:pt x="4084" y="0"/>
                  </a:cubicBezTo>
                  <a:close/>
                </a:path>
              </a:pathLst>
            </a:custGeom>
            <a:solidFill>
              <a:srgbClr val="0070C0"/>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817" name="Google Shape;10899;p73"/>
            <p:cNvSpPr/>
            <p:nvPr/>
          </p:nvSpPr>
          <p:spPr>
            <a:xfrm>
              <a:off x="5462640" y="537480"/>
              <a:ext cx="1141920" cy="1384560"/>
            </a:xfrm>
            <a:custGeom>
              <a:avLst/>
              <a:gdLst>
                <a:gd name="textAreaLeft" fmla="*/ 0 w 1141920"/>
                <a:gd name="textAreaRight" fmla="*/ 1143000 w 1141920"/>
                <a:gd name="textAreaTop" fmla="*/ 0 h 1384560"/>
                <a:gd name="textAreaBottom" fmla="*/ 1385640 h 1384560"/>
              </a:gdLst>
              <a:ahLst/>
              <a:cxnLst/>
              <a:rect l="textAreaLeft" t="textAreaTop" r="textAreaRight" b="textAreaBottom"/>
              <a:pathLst>
                <a:path w="8848" h="10954">
                  <a:moveTo>
                    <a:pt x="4585" y="0"/>
                  </a:moveTo>
                  <a:cubicBezTo>
                    <a:pt x="4490" y="0"/>
                    <a:pt x="4418" y="60"/>
                    <a:pt x="4418" y="155"/>
                  </a:cubicBezTo>
                  <a:cubicBezTo>
                    <a:pt x="4418" y="238"/>
                    <a:pt x="4478" y="322"/>
                    <a:pt x="4561" y="322"/>
                  </a:cubicBezTo>
                  <a:cubicBezTo>
                    <a:pt x="6787" y="441"/>
                    <a:pt x="8526" y="2262"/>
                    <a:pt x="8526" y="4489"/>
                  </a:cubicBezTo>
                  <a:cubicBezTo>
                    <a:pt x="8526" y="6298"/>
                    <a:pt x="7359" y="7906"/>
                    <a:pt x="5621" y="8454"/>
                  </a:cubicBezTo>
                  <a:cubicBezTo>
                    <a:pt x="5597" y="8477"/>
                    <a:pt x="5549" y="8489"/>
                    <a:pt x="5537" y="8537"/>
                  </a:cubicBezTo>
                  <a:lnTo>
                    <a:pt x="4347" y="10501"/>
                  </a:lnTo>
                  <a:lnTo>
                    <a:pt x="3156" y="8537"/>
                  </a:lnTo>
                  <a:cubicBezTo>
                    <a:pt x="3132" y="8501"/>
                    <a:pt x="3108" y="8477"/>
                    <a:pt x="3061" y="8454"/>
                  </a:cubicBezTo>
                  <a:cubicBezTo>
                    <a:pt x="1727" y="8025"/>
                    <a:pt x="715" y="6965"/>
                    <a:pt x="322" y="5632"/>
                  </a:cubicBezTo>
                  <a:cubicBezTo>
                    <a:pt x="303" y="5556"/>
                    <a:pt x="238" y="5517"/>
                    <a:pt x="177" y="5517"/>
                  </a:cubicBezTo>
                  <a:cubicBezTo>
                    <a:pt x="161" y="5517"/>
                    <a:pt x="146" y="5520"/>
                    <a:pt x="132" y="5525"/>
                  </a:cubicBezTo>
                  <a:cubicBezTo>
                    <a:pt x="37" y="5560"/>
                    <a:pt x="1" y="5644"/>
                    <a:pt x="25" y="5715"/>
                  </a:cubicBezTo>
                  <a:cubicBezTo>
                    <a:pt x="239" y="6429"/>
                    <a:pt x="608" y="7084"/>
                    <a:pt x="1132" y="7608"/>
                  </a:cubicBezTo>
                  <a:cubicBezTo>
                    <a:pt x="1632" y="8132"/>
                    <a:pt x="2239" y="8513"/>
                    <a:pt x="2930" y="8739"/>
                  </a:cubicBezTo>
                  <a:lnTo>
                    <a:pt x="4228" y="10882"/>
                  </a:lnTo>
                  <a:cubicBezTo>
                    <a:pt x="4251" y="10930"/>
                    <a:pt x="4299" y="10954"/>
                    <a:pt x="4359" y="10954"/>
                  </a:cubicBezTo>
                  <a:cubicBezTo>
                    <a:pt x="4418" y="10954"/>
                    <a:pt x="4466" y="10930"/>
                    <a:pt x="4490" y="10882"/>
                  </a:cubicBezTo>
                  <a:lnTo>
                    <a:pt x="5787" y="8739"/>
                  </a:lnTo>
                  <a:cubicBezTo>
                    <a:pt x="6668" y="8442"/>
                    <a:pt x="7407" y="7894"/>
                    <a:pt x="7978" y="7144"/>
                  </a:cubicBezTo>
                  <a:cubicBezTo>
                    <a:pt x="8550" y="6370"/>
                    <a:pt x="8847" y="5441"/>
                    <a:pt x="8847" y="4465"/>
                  </a:cubicBezTo>
                  <a:cubicBezTo>
                    <a:pt x="8847" y="2107"/>
                    <a:pt x="6978" y="119"/>
                    <a:pt x="4585" y="0"/>
                  </a:cubicBezTo>
                  <a:close/>
                </a:path>
              </a:pathLst>
            </a:custGeom>
            <a:solidFill>
              <a:srgbClr val="0070C0"/>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818" name="Google Shape;10900;p73"/>
            <p:cNvSpPr/>
            <p:nvPr/>
          </p:nvSpPr>
          <p:spPr>
            <a:xfrm>
              <a:off x="5764320" y="898920"/>
              <a:ext cx="2160" cy="3600"/>
            </a:xfrm>
            <a:custGeom>
              <a:avLst/>
              <a:gdLst>
                <a:gd name="textAreaLeft" fmla="*/ 0 w 2160"/>
                <a:gd name="textAreaRight" fmla="*/ 3240 w 2160"/>
                <a:gd name="textAreaTop" fmla="*/ 0 h 3600"/>
                <a:gd name="textAreaBottom" fmla="*/ 4680 h 3600"/>
              </a:gdLst>
              <a:ahLst/>
              <a:cxnLst/>
              <a:rect l="textAreaLeft" t="textAreaTop" r="textAreaRight" b="textAreaBottom"/>
              <a:pathLst>
                <a:path w="25" h="37">
                  <a:moveTo>
                    <a:pt x="24" y="1"/>
                  </a:moveTo>
                  <a:lnTo>
                    <a:pt x="12" y="24"/>
                  </a:lnTo>
                  <a:cubicBezTo>
                    <a:pt x="12" y="24"/>
                    <a:pt x="0" y="24"/>
                    <a:pt x="0" y="36"/>
                  </a:cubicBezTo>
                  <a:cubicBezTo>
                    <a:pt x="12" y="24"/>
                    <a:pt x="24" y="24"/>
                    <a:pt x="24" y="1"/>
                  </a:cubicBezTo>
                  <a:close/>
                </a:path>
              </a:pathLst>
            </a:custGeom>
            <a:solidFill>
              <a:srgbClr val="0070C0"/>
            </a:solidFill>
            <a:ln w="0">
              <a:noFill/>
            </a:ln>
          </p:spPr>
          <p:style>
            <a:lnRef idx="0">
              <a:scrgbClr r="0" g="0" b="0"/>
            </a:lnRef>
            <a:fillRef idx="0">
              <a:scrgbClr r="0" g="0" b="0"/>
            </a:fillRef>
            <a:effectRef idx="0">
              <a:scrgbClr r="0" g="0" b="0"/>
            </a:effectRef>
            <a:fontRef idx="minor"/>
          </p:style>
          <p:txBody>
            <a:bodyPr lIns="90000" tIns="2160" rIns="90000" bIns="216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819" name="Google Shape;10901;p73"/>
            <p:cNvSpPr/>
            <p:nvPr/>
          </p:nvSpPr>
          <p:spPr>
            <a:xfrm>
              <a:off x="5654880" y="835560"/>
              <a:ext cx="725040" cy="624240"/>
            </a:xfrm>
            <a:custGeom>
              <a:avLst/>
              <a:gdLst>
                <a:gd name="textAreaLeft" fmla="*/ 0 w 725040"/>
                <a:gd name="textAreaRight" fmla="*/ 726120 w 725040"/>
                <a:gd name="textAreaTop" fmla="*/ 0 h 624240"/>
                <a:gd name="textAreaBottom" fmla="*/ 625320 h 624240"/>
              </a:gdLst>
              <a:ahLst/>
              <a:cxnLst/>
              <a:rect l="textAreaLeft" t="textAreaTop" r="textAreaRight" b="textAreaBottom"/>
              <a:pathLst>
                <a:path w="5620" h="4943">
                  <a:moveTo>
                    <a:pt x="845" y="549"/>
                  </a:moveTo>
                  <a:cubicBezTo>
                    <a:pt x="844" y="550"/>
                    <a:pt x="842" y="552"/>
                    <a:pt x="841" y="553"/>
                  </a:cubicBezTo>
                  <a:lnTo>
                    <a:pt x="841" y="553"/>
                  </a:lnTo>
                  <a:cubicBezTo>
                    <a:pt x="842" y="552"/>
                    <a:pt x="844" y="550"/>
                    <a:pt x="845" y="549"/>
                  </a:cubicBezTo>
                  <a:close/>
                  <a:moveTo>
                    <a:pt x="4548" y="2561"/>
                  </a:moveTo>
                  <a:lnTo>
                    <a:pt x="4548" y="3145"/>
                  </a:lnTo>
                  <a:cubicBezTo>
                    <a:pt x="4548" y="3228"/>
                    <a:pt x="4620" y="3300"/>
                    <a:pt x="4715" y="3300"/>
                  </a:cubicBezTo>
                  <a:lnTo>
                    <a:pt x="5298" y="3300"/>
                  </a:lnTo>
                  <a:lnTo>
                    <a:pt x="5298" y="3871"/>
                  </a:lnTo>
                  <a:lnTo>
                    <a:pt x="4715" y="3871"/>
                  </a:lnTo>
                  <a:cubicBezTo>
                    <a:pt x="4620" y="3871"/>
                    <a:pt x="4548" y="3942"/>
                    <a:pt x="4548" y="4038"/>
                  </a:cubicBezTo>
                  <a:lnTo>
                    <a:pt x="4548" y="4609"/>
                  </a:lnTo>
                  <a:lnTo>
                    <a:pt x="3989" y="4609"/>
                  </a:lnTo>
                  <a:lnTo>
                    <a:pt x="3989" y="4038"/>
                  </a:lnTo>
                  <a:cubicBezTo>
                    <a:pt x="3989" y="3942"/>
                    <a:pt x="3905" y="3871"/>
                    <a:pt x="3822" y="3871"/>
                  </a:cubicBezTo>
                  <a:lnTo>
                    <a:pt x="3239" y="3871"/>
                  </a:lnTo>
                  <a:lnTo>
                    <a:pt x="3239" y="3300"/>
                  </a:lnTo>
                  <a:lnTo>
                    <a:pt x="3822" y="3300"/>
                  </a:lnTo>
                  <a:cubicBezTo>
                    <a:pt x="3905" y="3300"/>
                    <a:pt x="3989" y="3228"/>
                    <a:pt x="3989" y="3145"/>
                  </a:cubicBezTo>
                  <a:lnTo>
                    <a:pt x="3989" y="2561"/>
                  </a:lnTo>
                  <a:close/>
                  <a:moveTo>
                    <a:pt x="1441" y="0"/>
                  </a:moveTo>
                  <a:cubicBezTo>
                    <a:pt x="1159" y="0"/>
                    <a:pt x="895" y="90"/>
                    <a:pt x="667" y="263"/>
                  </a:cubicBezTo>
                  <a:cubicBezTo>
                    <a:pt x="0" y="787"/>
                    <a:pt x="0" y="1716"/>
                    <a:pt x="274" y="2347"/>
                  </a:cubicBezTo>
                  <a:cubicBezTo>
                    <a:pt x="441" y="2704"/>
                    <a:pt x="679" y="3038"/>
                    <a:pt x="988" y="3371"/>
                  </a:cubicBezTo>
                  <a:cubicBezTo>
                    <a:pt x="1441" y="3859"/>
                    <a:pt x="1941" y="4228"/>
                    <a:pt x="2405" y="4585"/>
                  </a:cubicBezTo>
                  <a:cubicBezTo>
                    <a:pt x="2441" y="4597"/>
                    <a:pt x="2465" y="4609"/>
                    <a:pt x="2500" y="4609"/>
                  </a:cubicBezTo>
                  <a:cubicBezTo>
                    <a:pt x="2524" y="4609"/>
                    <a:pt x="2560" y="4597"/>
                    <a:pt x="2584" y="4585"/>
                  </a:cubicBezTo>
                  <a:cubicBezTo>
                    <a:pt x="2798" y="4454"/>
                    <a:pt x="2977" y="4312"/>
                    <a:pt x="3131" y="4193"/>
                  </a:cubicBezTo>
                  <a:lnTo>
                    <a:pt x="3667" y="4193"/>
                  </a:lnTo>
                  <a:lnTo>
                    <a:pt x="3667" y="4776"/>
                  </a:lnTo>
                  <a:cubicBezTo>
                    <a:pt x="3667" y="4859"/>
                    <a:pt x="3739" y="4943"/>
                    <a:pt x="3834" y="4943"/>
                  </a:cubicBezTo>
                  <a:lnTo>
                    <a:pt x="4715" y="4943"/>
                  </a:lnTo>
                  <a:cubicBezTo>
                    <a:pt x="4798" y="4943"/>
                    <a:pt x="4870" y="4859"/>
                    <a:pt x="4870" y="4776"/>
                  </a:cubicBezTo>
                  <a:lnTo>
                    <a:pt x="4870" y="4193"/>
                  </a:lnTo>
                  <a:lnTo>
                    <a:pt x="5453" y="4193"/>
                  </a:lnTo>
                  <a:cubicBezTo>
                    <a:pt x="5548" y="4193"/>
                    <a:pt x="5620" y="4121"/>
                    <a:pt x="5620" y="4026"/>
                  </a:cubicBezTo>
                  <a:lnTo>
                    <a:pt x="5620" y="3157"/>
                  </a:lnTo>
                  <a:cubicBezTo>
                    <a:pt x="5620" y="3050"/>
                    <a:pt x="5548" y="2978"/>
                    <a:pt x="5453" y="2978"/>
                  </a:cubicBezTo>
                  <a:lnTo>
                    <a:pt x="4882" y="2978"/>
                  </a:lnTo>
                  <a:lnTo>
                    <a:pt x="4882" y="2395"/>
                  </a:lnTo>
                  <a:cubicBezTo>
                    <a:pt x="4882" y="2323"/>
                    <a:pt x="4834" y="2276"/>
                    <a:pt x="4775" y="2252"/>
                  </a:cubicBezTo>
                  <a:cubicBezTo>
                    <a:pt x="4798" y="2157"/>
                    <a:pt x="4834" y="2073"/>
                    <a:pt x="4858" y="1966"/>
                  </a:cubicBezTo>
                  <a:cubicBezTo>
                    <a:pt x="4882" y="1871"/>
                    <a:pt x="4834" y="1787"/>
                    <a:pt x="4739" y="1776"/>
                  </a:cubicBezTo>
                  <a:cubicBezTo>
                    <a:pt x="4725" y="1771"/>
                    <a:pt x="4710" y="1769"/>
                    <a:pt x="4695" y="1769"/>
                  </a:cubicBezTo>
                  <a:cubicBezTo>
                    <a:pt x="4625" y="1769"/>
                    <a:pt x="4558" y="1816"/>
                    <a:pt x="4548" y="1895"/>
                  </a:cubicBezTo>
                  <a:cubicBezTo>
                    <a:pt x="4525" y="2014"/>
                    <a:pt x="4489" y="2109"/>
                    <a:pt x="4429" y="2228"/>
                  </a:cubicBezTo>
                  <a:lnTo>
                    <a:pt x="3834" y="2228"/>
                  </a:lnTo>
                  <a:cubicBezTo>
                    <a:pt x="3739" y="2228"/>
                    <a:pt x="3667" y="2311"/>
                    <a:pt x="3667" y="2395"/>
                  </a:cubicBezTo>
                  <a:lnTo>
                    <a:pt x="3667" y="2978"/>
                  </a:lnTo>
                  <a:lnTo>
                    <a:pt x="3096" y="2978"/>
                  </a:lnTo>
                  <a:cubicBezTo>
                    <a:pt x="3001" y="2978"/>
                    <a:pt x="2929" y="3050"/>
                    <a:pt x="2929" y="3145"/>
                  </a:cubicBezTo>
                  <a:lnTo>
                    <a:pt x="2929" y="3942"/>
                  </a:lnTo>
                  <a:cubicBezTo>
                    <a:pt x="2798" y="4050"/>
                    <a:pt x="2655" y="4157"/>
                    <a:pt x="2500" y="4252"/>
                  </a:cubicBezTo>
                  <a:cubicBezTo>
                    <a:pt x="2060" y="3942"/>
                    <a:pt x="1619" y="3585"/>
                    <a:pt x="1215" y="3169"/>
                  </a:cubicBezTo>
                  <a:cubicBezTo>
                    <a:pt x="917" y="2859"/>
                    <a:pt x="715" y="2549"/>
                    <a:pt x="560" y="2228"/>
                  </a:cubicBezTo>
                  <a:cubicBezTo>
                    <a:pt x="322" y="1718"/>
                    <a:pt x="322" y="970"/>
                    <a:pt x="841" y="553"/>
                  </a:cubicBezTo>
                  <a:lnTo>
                    <a:pt x="841" y="553"/>
                  </a:lnTo>
                  <a:cubicBezTo>
                    <a:pt x="770" y="610"/>
                    <a:pt x="665" y="692"/>
                    <a:pt x="665" y="692"/>
                  </a:cubicBezTo>
                  <a:cubicBezTo>
                    <a:pt x="664" y="692"/>
                    <a:pt x="713" y="653"/>
                    <a:pt x="857" y="537"/>
                  </a:cubicBezTo>
                  <a:cubicBezTo>
                    <a:pt x="887" y="514"/>
                    <a:pt x="899" y="505"/>
                    <a:pt x="899" y="505"/>
                  </a:cubicBezTo>
                  <a:lnTo>
                    <a:pt x="899" y="505"/>
                  </a:lnTo>
                  <a:cubicBezTo>
                    <a:pt x="899" y="505"/>
                    <a:pt x="887" y="514"/>
                    <a:pt x="869" y="525"/>
                  </a:cubicBezTo>
                  <a:cubicBezTo>
                    <a:pt x="1045" y="396"/>
                    <a:pt x="1250" y="331"/>
                    <a:pt x="1461" y="331"/>
                  </a:cubicBezTo>
                  <a:cubicBezTo>
                    <a:pt x="1521" y="331"/>
                    <a:pt x="1582" y="336"/>
                    <a:pt x="1643" y="347"/>
                  </a:cubicBezTo>
                  <a:cubicBezTo>
                    <a:pt x="1941" y="406"/>
                    <a:pt x="2191" y="561"/>
                    <a:pt x="2358" y="799"/>
                  </a:cubicBezTo>
                  <a:cubicBezTo>
                    <a:pt x="2396" y="866"/>
                    <a:pt x="2445" y="893"/>
                    <a:pt x="2495" y="893"/>
                  </a:cubicBezTo>
                  <a:cubicBezTo>
                    <a:pt x="2552" y="893"/>
                    <a:pt x="2611" y="857"/>
                    <a:pt x="2655" y="799"/>
                  </a:cubicBezTo>
                  <a:cubicBezTo>
                    <a:pt x="2903" y="497"/>
                    <a:pt x="3171" y="342"/>
                    <a:pt x="3440" y="342"/>
                  </a:cubicBezTo>
                  <a:cubicBezTo>
                    <a:pt x="3468" y="342"/>
                    <a:pt x="3496" y="343"/>
                    <a:pt x="3524" y="347"/>
                  </a:cubicBezTo>
                  <a:lnTo>
                    <a:pt x="3536" y="347"/>
                  </a:lnTo>
                  <a:cubicBezTo>
                    <a:pt x="3763" y="347"/>
                    <a:pt x="3929" y="383"/>
                    <a:pt x="4072" y="478"/>
                  </a:cubicBezTo>
                  <a:cubicBezTo>
                    <a:pt x="4227" y="561"/>
                    <a:pt x="4358" y="716"/>
                    <a:pt x="4441" y="894"/>
                  </a:cubicBezTo>
                  <a:cubicBezTo>
                    <a:pt x="4501" y="1014"/>
                    <a:pt x="4548" y="1133"/>
                    <a:pt x="4560" y="1264"/>
                  </a:cubicBezTo>
                  <a:cubicBezTo>
                    <a:pt x="4584" y="1335"/>
                    <a:pt x="4644" y="1395"/>
                    <a:pt x="4727" y="1395"/>
                  </a:cubicBezTo>
                  <a:lnTo>
                    <a:pt x="4763" y="1395"/>
                  </a:lnTo>
                  <a:cubicBezTo>
                    <a:pt x="4846" y="1383"/>
                    <a:pt x="4906" y="1287"/>
                    <a:pt x="4894" y="1204"/>
                  </a:cubicBezTo>
                  <a:cubicBezTo>
                    <a:pt x="4858" y="1037"/>
                    <a:pt x="4822" y="883"/>
                    <a:pt x="4739" y="740"/>
                  </a:cubicBezTo>
                  <a:cubicBezTo>
                    <a:pt x="4620" y="525"/>
                    <a:pt x="4465" y="323"/>
                    <a:pt x="4251" y="192"/>
                  </a:cubicBezTo>
                  <a:cubicBezTo>
                    <a:pt x="4060" y="73"/>
                    <a:pt x="3834" y="13"/>
                    <a:pt x="3548" y="13"/>
                  </a:cubicBezTo>
                  <a:cubicBezTo>
                    <a:pt x="3514" y="10"/>
                    <a:pt x="3479" y="8"/>
                    <a:pt x="3445" y="8"/>
                  </a:cubicBezTo>
                  <a:cubicBezTo>
                    <a:pt x="3115" y="8"/>
                    <a:pt x="2805" y="165"/>
                    <a:pt x="2524" y="478"/>
                  </a:cubicBezTo>
                  <a:cubicBezTo>
                    <a:pt x="2322" y="240"/>
                    <a:pt x="2036" y="85"/>
                    <a:pt x="1703" y="25"/>
                  </a:cubicBezTo>
                  <a:cubicBezTo>
                    <a:pt x="1614" y="9"/>
                    <a:pt x="1527" y="0"/>
                    <a:pt x="1441" y="0"/>
                  </a:cubicBezTo>
                  <a:close/>
                </a:path>
              </a:pathLst>
            </a:custGeom>
            <a:solidFill>
              <a:srgbClr val="0070C0"/>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grpSp>
      <p:sp>
        <p:nvSpPr>
          <p:cNvPr id="820" name="CaixaDeTexto 15"/>
          <p:cNvSpPr/>
          <p:nvPr/>
        </p:nvSpPr>
        <p:spPr>
          <a:xfrm>
            <a:off x="1010520" y="1446120"/>
            <a:ext cx="5594040" cy="1155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a:lnSpc>
                <a:spcPct val="100000"/>
              </a:lnSpc>
              <a:buClr>
                <a:srgbClr val="FFFFFF"/>
              </a:buClr>
              <a:buFont typeface="Arial"/>
              <a:buChar char="•"/>
            </a:pPr>
            <a:r>
              <a:rPr lang="pl-PL" sz="1400" b="0" strike="noStrike" spc="-1">
                <a:solidFill>
                  <a:schemeClr val="lt1"/>
                </a:solidFill>
                <a:latin typeface="Libre Franklin"/>
                <a:ea typeface="Arial"/>
              </a:rPr>
              <a:t>Wizualna reprezentacja lokalizacji usług</a:t>
            </a:r>
            <a:endParaRPr lang="pl-PL" sz="1400" b="0" strike="noStrike" spc="-1">
              <a:solidFill>
                <a:srgbClr val="000000"/>
              </a:solidFill>
              <a:latin typeface="Arial"/>
            </a:endParaRPr>
          </a:p>
          <a:p>
            <a:pPr marL="285840" indent="-285840">
              <a:lnSpc>
                <a:spcPct val="100000"/>
              </a:lnSpc>
              <a:buClr>
                <a:srgbClr val="FFFFFF"/>
              </a:buClr>
              <a:buFont typeface="Arial"/>
              <a:buChar char="•"/>
            </a:pPr>
            <a:r>
              <a:rPr lang="pl-PL" sz="1400" b="0" strike="noStrike" spc="-1">
                <a:solidFill>
                  <a:schemeClr val="lt1"/>
                </a:solidFill>
                <a:latin typeface="Libre Franklin"/>
                <a:ea typeface="Arial"/>
              </a:rPr>
              <a:t>Zbieramy lokalizacje i dane kontaktowe</a:t>
            </a:r>
            <a:endParaRPr lang="pl-PL" sz="1400" b="0" strike="noStrike" spc="-1">
              <a:solidFill>
                <a:srgbClr val="000000"/>
              </a:solidFill>
              <a:latin typeface="Arial"/>
            </a:endParaRPr>
          </a:p>
          <a:p>
            <a:pPr marL="285840" indent="-285840">
              <a:lnSpc>
                <a:spcPct val="100000"/>
              </a:lnSpc>
              <a:buClr>
                <a:srgbClr val="FFFFFF"/>
              </a:buClr>
              <a:buFont typeface="Arial"/>
              <a:buChar char="•"/>
            </a:pPr>
            <a:r>
              <a:rPr lang="pl-PL" sz="1400" b="0" strike="noStrike" spc="-1">
                <a:solidFill>
                  <a:schemeClr val="lt1"/>
                </a:solidFill>
                <a:latin typeface="Libre Franklin"/>
                <a:ea typeface="Arial"/>
              </a:rPr>
              <a:t>Umieszczamy usługi i instytucje na mapie</a:t>
            </a:r>
            <a:endParaRPr lang="pl-PL" sz="1400" b="0" strike="noStrike" spc="-1">
              <a:solidFill>
                <a:srgbClr val="000000"/>
              </a:solidFill>
              <a:latin typeface="Arial"/>
            </a:endParaRPr>
          </a:p>
          <a:p>
            <a:pPr>
              <a:lnSpc>
                <a:spcPct val="100000"/>
              </a:lnSpc>
            </a:pPr>
            <a:endParaRPr lang="pl-PL" sz="1400" b="0" strike="noStrike" spc="-1">
              <a:solidFill>
                <a:srgbClr val="000000"/>
              </a:solidFill>
              <a:latin typeface="Arial"/>
            </a:endParaRPr>
          </a:p>
          <a:p>
            <a:pPr>
              <a:lnSpc>
                <a:spcPct val="100000"/>
              </a:lnSpc>
            </a:pPr>
            <a:endParaRPr lang="pl-PL" sz="1400" b="0" strike="noStrike" spc="-1">
              <a:solidFill>
                <a:srgbClr val="000000"/>
              </a:solidFill>
              <a:latin typeface="Arial"/>
            </a:endParaRPr>
          </a:p>
        </p:txBody>
      </p:sp>
      <p:grpSp>
        <p:nvGrpSpPr>
          <p:cNvPr id="821" name="Google Shape;10565;p72"/>
          <p:cNvGrpSpPr/>
          <p:nvPr/>
        </p:nvGrpSpPr>
        <p:grpSpPr>
          <a:xfrm>
            <a:off x="892800" y="3415320"/>
            <a:ext cx="1167480" cy="1046880"/>
            <a:chOff x="892800" y="3415320"/>
            <a:chExt cx="1167480" cy="1046880"/>
          </a:xfrm>
        </p:grpSpPr>
        <p:sp>
          <p:nvSpPr>
            <p:cNvPr id="822" name="Google Shape;10566;p72"/>
            <p:cNvSpPr/>
            <p:nvPr/>
          </p:nvSpPr>
          <p:spPr>
            <a:xfrm>
              <a:off x="892800" y="3810600"/>
              <a:ext cx="1167480" cy="651600"/>
            </a:xfrm>
            <a:custGeom>
              <a:avLst/>
              <a:gdLst>
                <a:gd name="textAreaLeft" fmla="*/ 0 w 1167480"/>
                <a:gd name="textAreaRight" fmla="*/ 1168560 w 1167480"/>
                <a:gd name="textAreaTop" fmla="*/ 0 h 651600"/>
                <a:gd name="textAreaBottom" fmla="*/ 652680 h 651600"/>
              </a:gdLst>
              <a:ahLst/>
              <a:cxnLst/>
              <a:rect l="textAreaLeft" t="textAreaTop" r="textAreaRight" b="textAreaBottom"/>
              <a:pathLst>
                <a:path w="10419" h="6490">
                  <a:moveTo>
                    <a:pt x="2751" y="2905"/>
                  </a:moveTo>
                  <a:lnTo>
                    <a:pt x="2751" y="6191"/>
                  </a:lnTo>
                  <a:lnTo>
                    <a:pt x="1429" y="6191"/>
                  </a:lnTo>
                  <a:lnTo>
                    <a:pt x="1429" y="2905"/>
                  </a:lnTo>
                  <a:close/>
                  <a:moveTo>
                    <a:pt x="5847" y="2084"/>
                  </a:moveTo>
                  <a:lnTo>
                    <a:pt x="5847" y="6191"/>
                  </a:lnTo>
                  <a:lnTo>
                    <a:pt x="4525" y="6191"/>
                  </a:lnTo>
                  <a:lnTo>
                    <a:pt x="4525" y="2084"/>
                  </a:lnTo>
                  <a:close/>
                  <a:moveTo>
                    <a:pt x="8942" y="298"/>
                  </a:moveTo>
                  <a:lnTo>
                    <a:pt x="8942" y="6191"/>
                  </a:lnTo>
                  <a:lnTo>
                    <a:pt x="7609" y="6191"/>
                  </a:lnTo>
                  <a:lnTo>
                    <a:pt x="7609" y="298"/>
                  </a:lnTo>
                  <a:close/>
                  <a:moveTo>
                    <a:pt x="7466" y="0"/>
                  </a:moveTo>
                  <a:cubicBezTo>
                    <a:pt x="7383" y="0"/>
                    <a:pt x="7323" y="72"/>
                    <a:pt x="7323" y="155"/>
                  </a:cubicBezTo>
                  <a:lnTo>
                    <a:pt x="7323" y="6191"/>
                  </a:lnTo>
                  <a:lnTo>
                    <a:pt x="6156" y="6191"/>
                  </a:lnTo>
                  <a:lnTo>
                    <a:pt x="6156" y="1941"/>
                  </a:lnTo>
                  <a:cubicBezTo>
                    <a:pt x="6156" y="1846"/>
                    <a:pt x="6085" y="1786"/>
                    <a:pt x="6013" y="1786"/>
                  </a:cubicBezTo>
                  <a:lnTo>
                    <a:pt x="4370" y="1786"/>
                  </a:lnTo>
                  <a:cubicBezTo>
                    <a:pt x="4287" y="1786"/>
                    <a:pt x="4227" y="1858"/>
                    <a:pt x="4227" y="1941"/>
                  </a:cubicBezTo>
                  <a:lnTo>
                    <a:pt x="4227" y="6191"/>
                  </a:lnTo>
                  <a:lnTo>
                    <a:pt x="3061" y="6191"/>
                  </a:lnTo>
                  <a:lnTo>
                    <a:pt x="3061" y="2751"/>
                  </a:lnTo>
                  <a:cubicBezTo>
                    <a:pt x="3061" y="2667"/>
                    <a:pt x="2989" y="2608"/>
                    <a:pt x="2918" y="2608"/>
                  </a:cubicBezTo>
                  <a:lnTo>
                    <a:pt x="1275" y="2608"/>
                  </a:lnTo>
                  <a:cubicBezTo>
                    <a:pt x="1191" y="2608"/>
                    <a:pt x="1132" y="2679"/>
                    <a:pt x="1132" y="2751"/>
                  </a:cubicBezTo>
                  <a:lnTo>
                    <a:pt x="1132" y="6191"/>
                  </a:lnTo>
                  <a:lnTo>
                    <a:pt x="144" y="6191"/>
                  </a:lnTo>
                  <a:cubicBezTo>
                    <a:pt x="60" y="6191"/>
                    <a:pt x="1" y="6263"/>
                    <a:pt x="1" y="6346"/>
                  </a:cubicBezTo>
                  <a:cubicBezTo>
                    <a:pt x="1" y="6430"/>
                    <a:pt x="72" y="6489"/>
                    <a:pt x="144" y="6489"/>
                  </a:cubicBezTo>
                  <a:lnTo>
                    <a:pt x="10264" y="6489"/>
                  </a:lnTo>
                  <a:cubicBezTo>
                    <a:pt x="10359" y="6489"/>
                    <a:pt x="10419" y="6418"/>
                    <a:pt x="10419" y="6346"/>
                  </a:cubicBezTo>
                  <a:cubicBezTo>
                    <a:pt x="10395" y="6251"/>
                    <a:pt x="10323" y="6191"/>
                    <a:pt x="10240" y="6191"/>
                  </a:cubicBezTo>
                  <a:lnTo>
                    <a:pt x="9252" y="6191"/>
                  </a:lnTo>
                  <a:lnTo>
                    <a:pt x="9252" y="155"/>
                  </a:lnTo>
                  <a:cubicBezTo>
                    <a:pt x="9252" y="60"/>
                    <a:pt x="9180" y="0"/>
                    <a:pt x="9109" y="0"/>
                  </a:cubicBezTo>
                  <a:close/>
                </a:path>
              </a:pathLst>
            </a:custGeom>
            <a:solidFill>
              <a:srgbClr val="0070C0"/>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823" name="Google Shape;10567;p72"/>
            <p:cNvSpPr/>
            <p:nvPr/>
          </p:nvSpPr>
          <p:spPr>
            <a:xfrm>
              <a:off x="907200" y="3415320"/>
              <a:ext cx="1113840" cy="603720"/>
            </a:xfrm>
            <a:custGeom>
              <a:avLst/>
              <a:gdLst>
                <a:gd name="textAreaLeft" fmla="*/ 0 w 1113840"/>
                <a:gd name="textAreaRight" fmla="*/ 1114920 w 1113840"/>
                <a:gd name="textAreaTop" fmla="*/ 0 h 603720"/>
                <a:gd name="textAreaBottom" fmla="*/ 604800 h 603720"/>
              </a:gdLst>
              <a:ahLst/>
              <a:cxnLst/>
              <a:rect l="textAreaLeft" t="textAreaTop" r="textAreaRight" b="textAreaBottom"/>
              <a:pathLst>
                <a:path w="9943" h="6015">
                  <a:moveTo>
                    <a:pt x="9447" y="0"/>
                  </a:moveTo>
                  <a:cubicBezTo>
                    <a:pt x="9433" y="0"/>
                    <a:pt x="9420" y="1"/>
                    <a:pt x="9407" y="2"/>
                  </a:cubicBezTo>
                  <a:lnTo>
                    <a:pt x="8097" y="169"/>
                  </a:lnTo>
                  <a:cubicBezTo>
                    <a:pt x="7847" y="193"/>
                    <a:pt x="7644" y="455"/>
                    <a:pt x="7680" y="705"/>
                  </a:cubicBezTo>
                  <a:cubicBezTo>
                    <a:pt x="7703" y="951"/>
                    <a:pt x="7914" y="1123"/>
                    <a:pt x="8167" y="1123"/>
                  </a:cubicBezTo>
                  <a:cubicBezTo>
                    <a:pt x="8183" y="1123"/>
                    <a:pt x="8200" y="1123"/>
                    <a:pt x="8216" y="1121"/>
                  </a:cubicBezTo>
                  <a:lnTo>
                    <a:pt x="8323" y="1109"/>
                  </a:lnTo>
                  <a:lnTo>
                    <a:pt x="8323" y="1109"/>
                  </a:lnTo>
                  <a:cubicBezTo>
                    <a:pt x="6716" y="2967"/>
                    <a:pt x="4811" y="3919"/>
                    <a:pt x="3465" y="4407"/>
                  </a:cubicBezTo>
                  <a:cubicBezTo>
                    <a:pt x="1787" y="5003"/>
                    <a:pt x="477" y="5062"/>
                    <a:pt x="477" y="5062"/>
                  </a:cubicBezTo>
                  <a:cubicBezTo>
                    <a:pt x="203" y="5074"/>
                    <a:pt x="1" y="5288"/>
                    <a:pt x="13" y="5550"/>
                  </a:cubicBezTo>
                  <a:cubicBezTo>
                    <a:pt x="24" y="5824"/>
                    <a:pt x="239" y="6015"/>
                    <a:pt x="489" y="6015"/>
                  </a:cubicBezTo>
                  <a:lnTo>
                    <a:pt x="501" y="6015"/>
                  </a:lnTo>
                  <a:cubicBezTo>
                    <a:pt x="560" y="6015"/>
                    <a:pt x="1953" y="5967"/>
                    <a:pt x="3775" y="5312"/>
                  </a:cubicBezTo>
                  <a:cubicBezTo>
                    <a:pt x="4811" y="4943"/>
                    <a:pt x="5775" y="4467"/>
                    <a:pt x="6656" y="3872"/>
                  </a:cubicBezTo>
                  <a:cubicBezTo>
                    <a:pt x="6728" y="3824"/>
                    <a:pt x="6740" y="3729"/>
                    <a:pt x="6692" y="3669"/>
                  </a:cubicBezTo>
                  <a:cubicBezTo>
                    <a:pt x="6670" y="3618"/>
                    <a:pt x="6621" y="3594"/>
                    <a:pt x="6573" y="3594"/>
                  </a:cubicBezTo>
                  <a:cubicBezTo>
                    <a:pt x="6542" y="3594"/>
                    <a:pt x="6512" y="3603"/>
                    <a:pt x="6490" y="3622"/>
                  </a:cubicBezTo>
                  <a:cubicBezTo>
                    <a:pt x="5620" y="4205"/>
                    <a:pt x="4692" y="4681"/>
                    <a:pt x="3692" y="5038"/>
                  </a:cubicBezTo>
                  <a:cubicBezTo>
                    <a:pt x="1906" y="5669"/>
                    <a:pt x="560" y="5717"/>
                    <a:pt x="525" y="5717"/>
                  </a:cubicBezTo>
                  <a:cubicBezTo>
                    <a:pt x="429" y="5717"/>
                    <a:pt x="358" y="5646"/>
                    <a:pt x="346" y="5550"/>
                  </a:cubicBezTo>
                  <a:cubicBezTo>
                    <a:pt x="346" y="5467"/>
                    <a:pt x="417" y="5372"/>
                    <a:pt x="501" y="5372"/>
                  </a:cubicBezTo>
                  <a:cubicBezTo>
                    <a:pt x="525" y="5372"/>
                    <a:pt x="1858" y="5336"/>
                    <a:pt x="3596" y="4705"/>
                  </a:cubicBezTo>
                  <a:cubicBezTo>
                    <a:pt x="5061" y="4181"/>
                    <a:pt x="7144" y="3133"/>
                    <a:pt x="8835" y="1014"/>
                  </a:cubicBezTo>
                  <a:cubicBezTo>
                    <a:pt x="8927" y="911"/>
                    <a:pt x="8842" y="763"/>
                    <a:pt x="8718" y="763"/>
                  </a:cubicBezTo>
                  <a:cubicBezTo>
                    <a:pt x="8714" y="763"/>
                    <a:pt x="8709" y="764"/>
                    <a:pt x="8704" y="764"/>
                  </a:cubicBezTo>
                  <a:lnTo>
                    <a:pt x="8216" y="824"/>
                  </a:lnTo>
                  <a:cubicBezTo>
                    <a:pt x="8208" y="825"/>
                    <a:pt x="8200" y="825"/>
                    <a:pt x="8192" y="825"/>
                  </a:cubicBezTo>
                  <a:cubicBezTo>
                    <a:pt x="8109" y="825"/>
                    <a:pt x="8047" y="769"/>
                    <a:pt x="8025" y="693"/>
                  </a:cubicBezTo>
                  <a:cubicBezTo>
                    <a:pt x="7990" y="586"/>
                    <a:pt x="8061" y="478"/>
                    <a:pt x="8168" y="478"/>
                  </a:cubicBezTo>
                  <a:lnTo>
                    <a:pt x="9478" y="312"/>
                  </a:lnTo>
                  <a:cubicBezTo>
                    <a:pt x="9484" y="311"/>
                    <a:pt x="9490" y="311"/>
                    <a:pt x="9496" y="311"/>
                  </a:cubicBezTo>
                  <a:cubicBezTo>
                    <a:pt x="9594" y="311"/>
                    <a:pt x="9669" y="400"/>
                    <a:pt x="9669" y="490"/>
                  </a:cubicBezTo>
                  <a:lnTo>
                    <a:pt x="9669" y="1800"/>
                  </a:lnTo>
                  <a:cubicBezTo>
                    <a:pt x="9669" y="1895"/>
                    <a:pt x="9597" y="1979"/>
                    <a:pt x="9490" y="1979"/>
                  </a:cubicBezTo>
                  <a:cubicBezTo>
                    <a:pt x="9407" y="1979"/>
                    <a:pt x="9311" y="1907"/>
                    <a:pt x="9311" y="1800"/>
                  </a:cubicBezTo>
                  <a:lnTo>
                    <a:pt x="9311" y="1407"/>
                  </a:lnTo>
                  <a:cubicBezTo>
                    <a:pt x="9311" y="1348"/>
                    <a:pt x="9264" y="1288"/>
                    <a:pt x="9204" y="1252"/>
                  </a:cubicBezTo>
                  <a:cubicBezTo>
                    <a:pt x="9187" y="1242"/>
                    <a:pt x="9169" y="1238"/>
                    <a:pt x="9152" y="1238"/>
                  </a:cubicBezTo>
                  <a:cubicBezTo>
                    <a:pt x="9106" y="1238"/>
                    <a:pt x="9060" y="1266"/>
                    <a:pt x="9026" y="1300"/>
                  </a:cubicBezTo>
                  <a:cubicBezTo>
                    <a:pt x="8466" y="2002"/>
                    <a:pt x="7811" y="2633"/>
                    <a:pt x="7097" y="3193"/>
                  </a:cubicBezTo>
                  <a:cubicBezTo>
                    <a:pt x="7037" y="3229"/>
                    <a:pt x="7025" y="3336"/>
                    <a:pt x="7061" y="3395"/>
                  </a:cubicBezTo>
                  <a:cubicBezTo>
                    <a:pt x="7091" y="3433"/>
                    <a:pt x="7144" y="3451"/>
                    <a:pt x="7194" y="3451"/>
                  </a:cubicBezTo>
                  <a:cubicBezTo>
                    <a:pt x="7224" y="3451"/>
                    <a:pt x="7253" y="3445"/>
                    <a:pt x="7275" y="3431"/>
                  </a:cubicBezTo>
                  <a:cubicBezTo>
                    <a:pt x="7895" y="2943"/>
                    <a:pt x="8466" y="2419"/>
                    <a:pt x="8990" y="1824"/>
                  </a:cubicBezTo>
                  <a:cubicBezTo>
                    <a:pt x="9002" y="2074"/>
                    <a:pt x="9204" y="2276"/>
                    <a:pt x="9466" y="2276"/>
                  </a:cubicBezTo>
                  <a:cubicBezTo>
                    <a:pt x="9728" y="2276"/>
                    <a:pt x="9942" y="2074"/>
                    <a:pt x="9942" y="1800"/>
                  </a:cubicBezTo>
                  <a:lnTo>
                    <a:pt x="9942" y="478"/>
                  </a:lnTo>
                  <a:cubicBezTo>
                    <a:pt x="9942" y="347"/>
                    <a:pt x="9883" y="216"/>
                    <a:pt x="9776" y="121"/>
                  </a:cubicBezTo>
                  <a:cubicBezTo>
                    <a:pt x="9679" y="46"/>
                    <a:pt x="9564" y="0"/>
                    <a:pt x="9447" y="0"/>
                  </a:cubicBezTo>
                  <a:close/>
                </a:path>
              </a:pathLst>
            </a:custGeom>
            <a:solidFill>
              <a:srgbClr val="0070C0"/>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grpSp>
      <p:sp>
        <p:nvSpPr>
          <p:cNvPr id="824" name="CaixaDeTexto 19"/>
          <p:cNvSpPr/>
          <p:nvPr/>
        </p:nvSpPr>
        <p:spPr>
          <a:xfrm>
            <a:off x="2736000" y="3308760"/>
            <a:ext cx="5594040" cy="1155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pl-PL" sz="1400" b="0" strike="noStrike" spc="-1">
                <a:solidFill>
                  <a:schemeClr val="lt1"/>
                </a:solidFill>
                <a:latin typeface="Libre Franklin"/>
                <a:ea typeface="Arial"/>
              </a:rPr>
              <a:t>KROKI:</a:t>
            </a:r>
            <a:endParaRPr lang="pl-PL" sz="1400" b="0" strike="noStrike" spc="-1">
              <a:solidFill>
                <a:srgbClr val="000000"/>
              </a:solidFill>
              <a:latin typeface="Arial"/>
            </a:endParaRPr>
          </a:p>
          <a:p>
            <a:pPr marL="216000" indent="-216000">
              <a:lnSpc>
                <a:spcPct val="100000"/>
              </a:lnSpc>
              <a:buClr>
                <a:srgbClr val="FFFFFF"/>
              </a:buClr>
              <a:buFont typeface="Arial"/>
              <a:buAutoNum type="arabicParenR"/>
            </a:pPr>
            <a:r>
              <a:rPr lang="pl-PL" sz="1400" b="0" strike="noStrike" spc="-1">
                <a:solidFill>
                  <a:schemeClr val="lt1"/>
                </a:solidFill>
                <a:latin typeface="Libre Franklin"/>
                <a:ea typeface="Arial"/>
              </a:rPr>
              <a:t>Przyjmij cel tworzenia mapy.</a:t>
            </a:r>
            <a:endParaRPr lang="pl-PL" sz="1400" b="0" strike="noStrike" spc="-1">
              <a:solidFill>
                <a:srgbClr val="000000"/>
              </a:solidFill>
              <a:latin typeface="Arial"/>
            </a:endParaRPr>
          </a:p>
          <a:p>
            <a:pPr marL="216000" indent="-216000">
              <a:lnSpc>
                <a:spcPct val="100000"/>
              </a:lnSpc>
              <a:buClr>
                <a:srgbClr val="FFFFFF"/>
              </a:buClr>
              <a:buFont typeface="Arial"/>
              <a:buAutoNum type="arabicParenR"/>
            </a:pPr>
            <a:r>
              <a:rPr lang="pl-PL" sz="1400" b="0" strike="noStrike" spc="-1">
                <a:solidFill>
                  <a:schemeClr val="lt1"/>
                </a:solidFill>
                <a:latin typeface="Libre Franklin"/>
                <a:ea typeface="Arial"/>
              </a:rPr>
              <a:t>Wyobraź sobie, jak chciałabyś, aby mapa wyglądała.</a:t>
            </a:r>
            <a:endParaRPr lang="pl-PL" sz="1400" b="0" strike="noStrike" spc="-1">
              <a:solidFill>
                <a:srgbClr val="000000"/>
              </a:solidFill>
              <a:latin typeface="Arial"/>
            </a:endParaRPr>
          </a:p>
          <a:p>
            <a:pPr marL="216000" indent="-216000">
              <a:lnSpc>
                <a:spcPct val="100000"/>
              </a:lnSpc>
              <a:buClr>
                <a:srgbClr val="FFFFFF"/>
              </a:buClr>
              <a:buFont typeface="Arial"/>
              <a:buAutoNum type="arabicParenR"/>
            </a:pPr>
            <a:r>
              <a:rPr lang="pl-PL" sz="1400" b="0" strike="noStrike" spc="-1">
                <a:solidFill>
                  <a:schemeClr val="lt1"/>
                </a:solidFill>
                <a:latin typeface="Libre Franklin"/>
                <a:ea typeface="Arial"/>
              </a:rPr>
              <a:t>Zbierz zasoby, które będą potrzebne do stworzenia pierwszego szkicu mapy.</a:t>
            </a:r>
            <a:endParaRPr lang="pl-PL" sz="1400" b="0" strike="noStrike" spc="-1">
              <a:solidFill>
                <a:srgbClr val="000000"/>
              </a:solidFill>
              <a:latin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1A6EB6"/>
        </a:solidFill>
        <a:effectLst/>
      </p:bgPr>
    </p:bg>
    <p:spTree>
      <p:nvGrpSpPr>
        <p:cNvPr id="1" name=""/>
        <p:cNvGrpSpPr/>
        <p:nvPr/>
      </p:nvGrpSpPr>
      <p:grpSpPr>
        <a:xfrm>
          <a:off x="0" y="0"/>
          <a:ext cx="0" cy="0"/>
          <a:chOff x="0" y="0"/>
          <a:chExt cx="0" cy="0"/>
        </a:xfrm>
      </p:grpSpPr>
      <p:sp>
        <p:nvSpPr>
          <p:cNvPr id="825" name="PlaceHolder 1"/>
          <p:cNvSpPr>
            <a:spLocks noGrp="1"/>
          </p:cNvSpPr>
          <p:nvPr>
            <p:ph type="title"/>
          </p:nvPr>
        </p:nvSpPr>
        <p:spPr>
          <a:xfrm>
            <a:off x="520920" y="0"/>
            <a:ext cx="7758360" cy="1005120"/>
          </a:xfrm>
          <a:prstGeom prst="rect">
            <a:avLst/>
          </a:prstGeom>
          <a:noFill/>
          <a:ln w="0">
            <a:noFill/>
          </a:ln>
        </p:spPr>
        <p:txBody>
          <a:bodyPr lIns="90000" tIns="91440" rIns="90000" bIns="91440" anchor="t">
            <a:noAutofit/>
          </a:bodyPr>
          <a:lstStyle/>
          <a:p>
            <a:pPr indent="0">
              <a:lnSpc>
                <a:spcPct val="100000"/>
              </a:lnSpc>
              <a:buNone/>
              <a:tabLst>
                <a:tab pos="0" algn="l"/>
              </a:tabLst>
            </a:pPr>
            <a:r>
              <a:rPr lang="pl-PL" sz="3200" b="1" strike="noStrike" spc="-1">
                <a:solidFill>
                  <a:srgbClr val="F38E00"/>
                </a:solidFill>
                <a:latin typeface="Barlow Condensed"/>
                <a:ea typeface="Barlow Condensed"/>
              </a:rPr>
              <a:t>KLUCZOWE PYTANIA DOTYCZĄCE MAPOWANIA USŁUG:</a:t>
            </a:r>
            <a:endParaRPr lang="pl-PL" sz="3200" b="0" strike="noStrike" spc="-1">
              <a:solidFill>
                <a:srgbClr val="000000"/>
              </a:solidFill>
              <a:latin typeface="Arial"/>
            </a:endParaRPr>
          </a:p>
        </p:txBody>
      </p:sp>
      <p:pic>
        <p:nvPicPr>
          <p:cNvPr id="826" name="Picture 10"/>
          <p:cNvPicPr/>
          <p:nvPr/>
        </p:nvPicPr>
        <p:blipFill>
          <a:blip r:embed="rId2"/>
          <a:stretch/>
        </p:blipFill>
        <p:spPr>
          <a:xfrm>
            <a:off x="8044200" y="121680"/>
            <a:ext cx="1147320" cy="469440"/>
          </a:xfrm>
          <a:prstGeom prst="rect">
            <a:avLst/>
          </a:prstGeom>
          <a:ln w="0">
            <a:noFill/>
          </a:ln>
        </p:spPr>
      </p:pic>
      <p:pic>
        <p:nvPicPr>
          <p:cNvPr id="827" name="Picture 11" descr="Text&#10;&#10;Description automatically generated with medium confidence"/>
          <p:cNvPicPr/>
          <p:nvPr/>
        </p:nvPicPr>
        <p:blipFill>
          <a:blip r:embed="rId3"/>
          <a:stretch/>
        </p:blipFill>
        <p:spPr>
          <a:xfrm>
            <a:off x="123480" y="4797000"/>
            <a:ext cx="971280" cy="203040"/>
          </a:xfrm>
          <a:prstGeom prst="rect">
            <a:avLst/>
          </a:prstGeom>
          <a:ln w="0">
            <a:noFill/>
          </a:ln>
        </p:spPr>
      </p:pic>
      <p:sp>
        <p:nvSpPr>
          <p:cNvPr id="828" name="CaixaDeTexto 13"/>
          <p:cNvSpPr/>
          <p:nvPr/>
        </p:nvSpPr>
        <p:spPr>
          <a:xfrm>
            <a:off x="609480" y="1221840"/>
            <a:ext cx="7944840" cy="3347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43080" indent="-343080" algn="just">
              <a:lnSpc>
                <a:spcPct val="100000"/>
              </a:lnSpc>
              <a:spcAft>
                <a:spcPts val="799"/>
              </a:spcAft>
              <a:buClr>
                <a:srgbClr val="FFFFFF"/>
              </a:buClr>
              <a:buFont typeface="Symbol"/>
              <a:buChar char=""/>
              <a:tabLst>
                <a:tab pos="457200" algn="l"/>
              </a:tabLst>
            </a:pPr>
            <a:r>
              <a:rPr lang="pl-PL" sz="1400" b="0" strike="noStrike" spc="-1">
                <a:solidFill>
                  <a:schemeClr val="lt1"/>
                </a:solidFill>
                <a:latin typeface="Libre Franklin"/>
                <a:ea typeface="Arial"/>
              </a:rPr>
              <a:t>Gdzie obecnie znajdują się usługi?</a:t>
            </a:r>
            <a:endParaRPr lang="pl-PL" sz="1400" b="0" strike="noStrike" spc="-1">
              <a:solidFill>
                <a:srgbClr val="000000"/>
              </a:solidFill>
              <a:latin typeface="Arial"/>
            </a:endParaRPr>
          </a:p>
          <a:p>
            <a:pPr marL="343080" indent="-343080" algn="just">
              <a:lnSpc>
                <a:spcPct val="100000"/>
              </a:lnSpc>
              <a:spcAft>
                <a:spcPts val="799"/>
              </a:spcAft>
              <a:buClr>
                <a:srgbClr val="FFFFFF"/>
              </a:buClr>
              <a:buFont typeface="Symbol"/>
              <a:buChar char=""/>
              <a:tabLst>
                <a:tab pos="457200" algn="l"/>
              </a:tabLst>
            </a:pPr>
            <a:r>
              <a:rPr lang="pl-PL" sz="1400" b="0" strike="noStrike" spc="-1">
                <a:solidFill>
                  <a:schemeClr val="lt1"/>
                </a:solidFill>
                <a:latin typeface="Libre Franklin"/>
                <a:ea typeface="Arial"/>
              </a:rPr>
              <a:t>Dla kogo dostępne są usługi (np. wiek/płeć, szczególne formy przemocy wobec kobiet, osób starszych lub dzieci)?</a:t>
            </a:r>
            <a:endParaRPr lang="pl-PL" sz="1400" b="0" strike="noStrike" spc="-1">
              <a:solidFill>
                <a:srgbClr val="000000"/>
              </a:solidFill>
              <a:latin typeface="Arial"/>
            </a:endParaRPr>
          </a:p>
          <a:p>
            <a:pPr marL="343080" indent="-343080" algn="just">
              <a:lnSpc>
                <a:spcPct val="100000"/>
              </a:lnSpc>
              <a:spcAft>
                <a:spcPts val="799"/>
              </a:spcAft>
              <a:buClr>
                <a:srgbClr val="FFFFFF"/>
              </a:buClr>
              <a:buFont typeface="Symbol"/>
              <a:buChar char=""/>
              <a:tabLst>
                <a:tab pos="457200" algn="l"/>
              </a:tabLst>
            </a:pPr>
            <a:r>
              <a:rPr lang="pl-PL" sz="1400" b="0" strike="noStrike" spc="-1">
                <a:solidFill>
                  <a:schemeClr val="lt1"/>
                </a:solidFill>
                <a:latin typeface="Libre Franklin"/>
                <a:ea typeface="Arial"/>
              </a:rPr>
              <a:t>Kto z nich korzysta?</a:t>
            </a:r>
            <a:endParaRPr lang="pl-PL" sz="1400" b="0" strike="noStrike" spc="-1">
              <a:solidFill>
                <a:srgbClr val="000000"/>
              </a:solidFill>
              <a:latin typeface="Arial"/>
            </a:endParaRPr>
          </a:p>
          <a:p>
            <a:pPr marL="343080" indent="-343080" algn="just">
              <a:lnSpc>
                <a:spcPct val="100000"/>
              </a:lnSpc>
              <a:spcAft>
                <a:spcPts val="799"/>
              </a:spcAft>
              <a:buClr>
                <a:srgbClr val="FFFFFF"/>
              </a:buClr>
              <a:buFont typeface="Symbol"/>
              <a:buChar char=""/>
              <a:tabLst>
                <a:tab pos="457200" algn="l"/>
              </a:tabLst>
            </a:pPr>
            <a:r>
              <a:rPr lang="pl-PL" sz="1400" b="0" strike="noStrike" spc="-1">
                <a:solidFill>
                  <a:schemeClr val="lt1"/>
                </a:solidFill>
                <a:latin typeface="Libre Franklin"/>
                <a:ea typeface="Arial"/>
              </a:rPr>
              <a:t>Kiedy usługi są dostępne (godziny otwarcia)?</a:t>
            </a:r>
            <a:endParaRPr lang="pl-PL" sz="1400" b="0" strike="noStrike" spc="-1">
              <a:solidFill>
                <a:srgbClr val="000000"/>
              </a:solidFill>
              <a:latin typeface="Arial"/>
            </a:endParaRPr>
          </a:p>
          <a:p>
            <a:pPr marL="343080" indent="-343080" algn="just">
              <a:lnSpc>
                <a:spcPct val="100000"/>
              </a:lnSpc>
              <a:spcAft>
                <a:spcPts val="799"/>
              </a:spcAft>
              <a:buClr>
                <a:srgbClr val="FFFFFF"/>
              </a:buClr>
              <a:buFont typeface="Symbol"/>
              <a:buChar char=""/>
              <a:tabLst>
                <a:tab pos="457200" algn="l"/>
              </a:tabLst>
            </a:pPr>
            <a:r>
              <a:rPr lang="pl-PL" sz="1400" b="0" strike="noStrike" spc="-1">
                <a:solidFill>
                  <a:schemeClr val="lt1"/>
                </a:solidFill>
                <a:latin typeface="Libre Franklin"/>
                <a:ea typeface="Arial"/>
              </a:rPr>
              <a:t>Co zapewniają usługi (najlepiej z uwzględnieniem standardów i kontroli jakości)?</a:t>
            </a:r>
            <a:endParaRPr lang="pl-PL" sz="1400" b="0" strike="noStrike" spc="-1">
              <a:solidFill>
                <a:srgbClr val="000000"/>
              </a:solidFill>
              <a:latin typeface="Arial"/>
            </a:endParaRPr>
          </a:p>
          <a:p>
            <a:pPr marL="343080" indent="-343080" algn="just">
              <a:lnSpc>
                <a:spcPct val="100000"/>
              </a:lnSpc>
              <a:spcAft>
                <a:spcPts val="799"/>
              </a:spcAft>
              <a:buClr>
                <a:srgbClr val="FFFFFF"/>
              </a:buClr>
              <a:buFont typeface="Symbol"/>
              <a:buChar char=""/>
              <a:tabLst>
                <a:tab pos="457200" algn="l"/>
              </a:tabLst>
            </a:pPr>
            <a:r>
              <a:rPr lang="pl-PL" sz="1400" b="0" strike="noStrike" spc="-1">
                <a:solidFill>
                  <a:schemeClr val="lt1"/>
                </a:solidFill>
                <a:latin typeface="Libre Franklin"/>
                <a:ea typeface="Arial"/>
              </a:rPr>
              <a:t>Jakie protokoły obowiązują?</a:t>
            </a:r>
            <a:endParaRPr lang="pl-PL" sz="1400" b="0" strike="noStrike" spc="-1">
              <a:solidFill>
                <a:srgbClr val="000000"/>
              </a:solidFill>
              <a:latin typeface="Arial"/>
            </a:endParaRPr>
          </a:p>
          <a:p>
            <a:pPr marL="343080" indent="-343080" algn="just">
              <a:lnSpc>
                <a:spcPct val="100000"/>
              </a:lnSpc>
              <a:spcAft>
                <a:spcPts val="799"/>
              </a:spcAft>
              <a:buClr>
                <a:srgbClr val="FFFFFF"/>
              </a:buClr>
              <a:buFont typeface="Symbol"/>
              <a:buChar char=""/>
              <a:tabLst>
                <a:tab pos="457200" algn="l"/>
              </a:tabLst>
            </a:pPr>
            <a:r>
              <a:rPr lang="pl-PL" sz="1400" b="0" strike="noStrike" spc="-1">
                <a:solidFill>
                  <a:schemeClr val="lt1"/>
                </a:solidFill>
                <a:latin typeface="Libre Franklin"/>
                <a:ea typeface="Arial"/>
              </a:rPr>
              <a:t>Kto świadczy te usługi?</a:t>
            </a:r>
            <a:endParaRPr lang="pl-PL" sz="1400" b="0" strike="noStrike" spc="-1">
              <a:solidFill>
                <a:srgbClr val="000000"/>
              </a:solidFill>
              <a:latin typeface="Arial"/>
            </a:endParaRPr>
          </a:p>
          <a:p>
            <a:pPr marL="343080" indent="-343080" algn="just">
              <a:lnSpc>
                <a:spcPct val="100000"/>
              </a:lnSpc>
              <a:spcAft>
                <a:spcPts val="799"/>
              </a:spcAft>
              <a:buClr>
                <a:srgbClr val="FFFFFF"/>
              </a:buClr>
              <a:buFont typeface="Symbol"/>
              <a:buChar char=""/>
              <a:tabLst>
                <a:tab pos="457200" algn="l"/>
              </a:tabLst>
            </a:pPr>
            <a:r>
              <a:rPr lang="pl-PL" sz="1400" b="0" strike="noStrike" spc="-1">
                <a:solidFill>
                  <a:schemeClr val="lt1"/>
                </a:solidFill>
                <a:latin typeface="Libre Franklin"/>
                <a:ea typeface="Arial"/>
              </a:rPr>
              <a:t>Do jakich służb się odnoszą i od jakich otrzymują skierowania?</a:t>
            </a:r>
            <a:endParaRPr lang="pl-PL" sz="1400" b="0" strike="noStrike" spc="-1">
              <a:solidFill>
                <a:srgbClr val="000000"/>
              </a:solidFill>
              <a:latin typeface="Arial"/>
            </a:endParaRPr>
          </a:p>
          <a:p>
            <a:pPr marL="343080" indent="-343080" algn="just">
              <a:lnSpc>
                <a:spcPct val="100000"/>
              </a:lnSpc>
              <a:spcAft>
                <a:spcPts val="799"/>
              </a:spcAft>
              <a:buClr>
                <a:srgbClr val="FFFFFF"/>
              </a:buClr>
              <a:buFont typeface="Symbol"/>
              <a:buChar char=""/>
              <a:tabLst>
                <a:tab pos="457200" algn="l"/>
              </a:tabLst>
            </a:pPr>
            <a:r>
              <a:rPr lang="pl-PL" sz="1400" b="0" strike="noStrike" spc="-1">
                <a:solidFill>
                  <a:schemeClr val="lt1"/>
                </a:solidFill>
                <a:latin typeface="Libre Franklin"/>
                <a:ea typeface="Arial"/>
              </a:rPr>
              <a:t>Jakie są wyniki dla użytkowników usług?</a:t>
            </a:r>
            <a:endParaRPr lang="pl-PL" sz="1400" b="0" strike="noStrike" spc="-1">
              <a:solidFill>
                <a:srgbClr val="000000"/>
              </a:solidFill>
              <a:latin typeface="Arial"/>
            </a:endParaRPr>
          </a:p>
          <a:p>
            <a:pPr marL="343080" indent="-343080" algn="just">
              <a:lnSpc>
                <a:spcPct val="100000"/>
              </a:lnSpc>
              <a:spcAft>
                <a:spcPts val="799"/>
              </a:spcAft>
              <a:buClr>
                <a:srgbClr val="FFFFFF"/>
              </a:buClr>
              <a:buFont typeface="Symbol"/>
              <a:buChar char=""/>
              <a:tabLst>
                <a:tab pos="457200" algn="l"/>
              </a:tabLst>
            </a:pPr>
            <a:r>
              <a:rPr lang="pl-PL" sz="1400" b="0" strike="noStrike" spc="-1">
                <a:solidFill>
                  <a:schemeClr val="lt1"/>
                </a:solidFill>
                <a:latin typeface="Libre Franklin"/>
                <a:ea typeface="Arial"/>
              </a:rPr>
              <a:t>Ile kosztuje świadczenie usług i jakie poziomy inwestycji otrzymują?</a:t>
            </a:r>
            <a:endParaRPr lang="pl-PL" sz="1400" b="0" strike="noStrike" spc="-1">
              <a:solidFill>
                <a:srgbClr val="000000"/>
              </a:solidFill>
              <a:latin typeface="Arial"/>
            </a:endParaRPr>
          </a:p>
        </p:txBody>
      </p:sp>
      <p:sp>
        <p:nvSpPr>
          <p:cNvPr id="829" name="CaixaDeTexto 15"/>
          <p:cNvSpPr/>
          <p:nvPr/>
        </p:nvSpPr>
        <p:spPr>
          <a:xfrm>
            <a:off x="3104640" y="4823280"/>
            <a:ext cx="617004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200000"/>
              </a:lnSpc>
              <a:spcAft>
                <a:spcPts val="374"/>
              </a:spcAft>
            </a:pPr>
            <a:r>
              <a:rPr lang="pl-PL" sz="700" b="0" strike="noStrike" spc="-1">
                <a:solidFill>
                  <a:schemeClr val="lt1"/>
                </a:solidFill>
                <a:latin typeface="Libre Franklin"/>
                <a:ea typeface="Arial"/>
              </a:rPr>
              <a:t>Adapted from Response to Sexual Violence Needs Assessment Toolkit (Department of Health, England, 2011), London: Department of Health.</a:t>
            </a:r>
            <a:endParaRPr lang="pl-PL" sz="700" b="0" strike="noStrike" spc="-1">
              <a:solidFill>
                <a:srgbClr val="000000"/>
              </a:solidFill>
              <a:latin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30A864"/>
        </a:solidFill>
        <a:effectLst/>
      </p:bgPr>
    </p:bg>
    <p:spTree>
      <p:nvGrpSpPr>
        <p:cNvPr id="1" name=""/>
        <p:cNvGrpSpPr/>
        <p:nvPr/>
      </p:nvGrpSpPr>
      <p:grpSpPr>
        <a:xfrm>
          <a:off x="0" y="0"/>
          <a:ext cx="0" cy="0"/>
          <a:chOff x="0" y="0"/>
          <a:chExt cx="0" cy="0"/>
        </a:xfrm>
      </p:grpSpPr>
      <p:sp>
        <p:nvSpPr>
          <p:cNvPr id="830" name="Google Shape;270;p36"/>
          <p:cNvSpPr/>
          <p:nvPr/>
        </p:nvSpPr>
        <p:spPr>
          <a:xfrm>
            <a:off x="7278120" y="458640"/>
            <a:ext cx="4380840" cy="438084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831" name="Google Shape;271;p36"/>
          <p:cNvSpPr/>
          <p:nvPr/>
        </p:nvSpPr>
        <p:spPr>
          <a:xfrm>
            <a:off x="-1682280" y="2838600"/>
            <a:ext cx="3155760" cy="3155760"/>
          </a:xfrm>
          <a:prstGeom prst="ellipse">
            <a:avLst/>
          </a:prstGeom>
          <a:solidFill>
            <a:srgbClr val="FFFFFF">
              <a:alpha val="14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832" name="Google Shape;272;p36"/>
          <p:cNvSpPr/>
          <p:nvPr/>
        </p:nvSpPr>
        <p:spPr>
          <a:xfrm>
            <a:off x="6563880" y="2752920"/>
            <a:ext cx="3605400" cy="3605400"/>
          </a:xfrm>
          <a:prstGeom prst="ellipse">
            <a:avLst/>
          </a:prstGeom>
          <a:solidFill>
            <a:srgbClr val="6CC3DA">
              <a:alpha val="18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833" name="PlaceHolder 1"/>
          <p:cNvSpPr>
            <a:spLocks noGrp="1"/>
          </p:cNvSpPr>
          <p:nvPr>
            <p:ph type="subTitle"/>
          </p:nvPr>
        </p:nvSpPr>
        <p:spPr>
          <a:xfrm>
            <a:off x="3094920" y="1591920"/>
            <a:ext cx="4644360" cy="1854720"/>
          </a:xfrm>
          <a:prstGeom prst="rect">
            <a:avLst/>
          </a:prstGeom>
          <a:noFill/>
          <a:ln w="0">
            <a:noFill/>
          </a:ln>
        </p:spPr>
        <p:txBody>
          <a:bodyPr lIns="0" tIns="91440" rIns="0" bIns="91440" anchor="t">
            <a:noAutofit/>
          </a:bodyPr>
          <a:lstStyle/>
          <a:p>
            <a:pPr>
              <a:lnSpc>
                <a:spcPct val="100000"/>
              </a:lnSpc>
              <a:tabLst>
                <a:tab pos="0" algn="l"/>
              </a:tabLst>
            </a:pPr>
            <a:r>
              <a:rPr lang="pl-PL" sz="1400" b="0" strike="noStrike" spc="-1">
                <a:solidFill>
                  <a:schemeClr val="lt1"/>
                </a:solidFill>
                <a:latin typeface="Libre Franklin"/>
                <a:ea typeface="Libre Franklin"/>
              </a:rPr>
              <a:t>Mapowanie usług pomocowych w zakresie przemocy w rodzinie. </a:t>
            </a:r>
            <a:endParaRPr lang="pl-PL" sz="1400" b="0" strike="noStrike" spc="-1">
              <a:solidFill>
                <a:srgbClr val="000000"/>
              </a:solidFill>
              <a:latin typeface="Arial"/>
            </a:endParaRPr>
          </a:p>
          <a:p>
            <a:pPr marL="229680" indent="-229680">
              <a:lnSpc>
                <a:spcPct val="100000"/>
              </a:lnSpc>
              <a:buClr>
                <a:srgbClr val="000000"/>
              </a:buClr>
              <a:buSzPct val="45000"/>
              <a:buFont typeface="Wingdings" charset="2"/>
              <a:buChar char=""/>
              <a:tabLst>
                <a:tab pos="0" algn="l"/>
              </a:tabLst>
            </a:pPr>
            <a:r>
              <a:rPr lang="pl-PL" sz="1400" b="0" strike="noStrike" spc="-1">
                <a:solidFill>
                  <a:schemeClr val="lt1"/>
                </a:solidFill>
                <a:latin typeface="Libre Franklin"/>
                <a:ea typeface="Libre Franklin"/>
              </a:rPr>
              <a:t>Dostawcy usług edukacyjnych i szkoleniowych.</a:t>
            </a:r>
            <a:endParaRPr lang="pl-PL" sz="1400" b="0" strike="noStrike" spc="-1">
              <a:solidFill>
                <a:srgbClr val="000000"/>
              </a:solidFill>
              <a:latin typeface="Arial"/>
            </a:endParaRPr>
          </a:p>
          <a:p>
            <a:pPr marL="229680" indent="-229680">
              <a:lnSpc>
                <a:spcPct val="100000"/>
              </a:lnSpc>
              <a:buClr>
                <a:srgbClr val="000000"/>
              </a:buClr>
              <a:buSzPct val="45000"/>
              <a:buFont typeface="Wingdings" charset="2"/>
              <a:buChar char=""/>
              <a:tabLst>
                <a:tab pos="0" algn="l"/>
              </a:tabLst>
            </a:pPr>
            <a:r>
              <a:rPr lang="pl-PL" sz="1400" b="0" strike="noStrike" spc="-1">
                <a:solidFill>
                  <a:schemeClr val="lt1"/>
                </a:solidFill>
                <a:latin typeface="Libre Franklin"/>
                <a:ea typeface="Libre Franklin"/>
              </a:rPr>
              <a:t>Departamenty rządowe.</a:t>
            </a:r>
            <a:endParaRPr lang="pl-PL" sz="1400" b="0" strike="noStrike" spc="-1">
              <a:solidFill>
                <a:srgbClr val="000000"/>
              </a:solidFill>
              <a:latin typeface="Arial"/>
            </a:endParaRPr>
          </a:p>
          <a:p>
            <a:pPr marL="229680" indent="-229680">
              <a:lnSpc>
                <a:spcPct val="100000"/>
              </a:lnSpc>
              <a:buClr>
                <a:srgbClr val="000000"/>
              </a:buClr>
              <a:buSzPct val="45000"/>
              <a:buFont typeface="Wingdings" charset="2"/>
              <a:buChar char=""/>
              <a:tabLst>
                <a:tab pos="0" algn="l"/>
              </a:tabLst>
            </a:pPr>
            <a:r>
              <a:rPr lang="pl-PL" sz="1400" b="0" strike="noStrike" spc="-1">
                <a:solidFill>
                  <a:schemeClr val="lt1"/>
                </a:solidFill>
                <a:latin typeface="Libre Franklin"/>
                <a:ea typeface="Libre Franklin"/>
              </a:rPr>
              <a:t>Specjalistyczne służby zajmujące się przemocą w rodzinie. </a:t>
            </a:r>
            <a:endParaRPr lang="pl-PL" sz="1400" b="0" strike="noStrike" spc="-1">
              <a:solidFill>
                <a:srgbClr val="000000"/>
              </a:solidFill>
              <a:latin typeface="Arial"/>
            </a:endParaRPr>
          </a:p>
          <a:p>
            <a:pPr marL="229680" indent="-229680">
              <a:lnSpc>
                <a:spcPct val="100000"/>
              </a:lnSpc>
              <a:buClr>
                <a:srgbClr val="000000"/>
              </a:buClr>
              <a:buSzPct val="45000"/>
              <a:buFont typeface="Wingdings" charset="2"/>
              <a:buChar char=""/>
              <a:tabLst>
                <a:tab pos="0" algn="l"/>
              </a:tabLst>
            </a:pPr>
            <a:r>
              <a:rPr lang="pl-PL" sz="1400" b="0" strike="noStrike" spc="-1">
                <a:solidFill>
                  <a:schemeClr val="lt1"/>
                </a:solidFill>
                <a:latin typeface="Libre Franklin"/>
                <a:ea typeface="Libre Franklin"/>
              </a:rPr>
              <a:t>Organizacje zajmujące się konkretnie przemocą.</a:t>
            </a:r>
            <a:endParaRPr lang="pl-PL" sz="1400" b="0" strike="noStrike" spc="-1">
              <a:solidFill>
                <a:srgbClr val="000000"/>
              </a:solidFill>
              <a:latin typeface="Arial"/>
            </a:endParaRPr>
          </a:p>
          <a:p>
            <a:pPr marL="229680" indent="-229680">
              <a:lnSpc>
                <a:spcPct val="100000"/>
              </a:lnSpc>
              <a:buClr>
                <a:srgbClr val="000000"/>
              </a:buClr>
              <a:buSzPct val="45000"/>
              <a:buFont typeface="Wingdings" charset="2"/>
              <a:buChar char=""/>
              <a:tabLst>
                <a:tab pos="0" algn="l"/>
              </a:tabLst>
            </a:pPr>
            <a:r>
              <a:rPr lang="pl-PL" sz="1400" b="0" strike="noStrike" spc="-1">
                <a:solidFill>
                  <a:schemeClr val="lt1"/>
                </a:solidFill>
                <a:latin typeface="Libre Franklin"/>
                <a:ea typeface="Libre Franklin"/>
              </a:rPr>
              <a:t>Służby zdrowia i usługi doradcze. </a:t>
            </a:r>
            <a:endParaRPr lang="pl-PL" sz="1400" b="0" strike="noStrike" spc="-1">
              <a:solidFill>
                <a:srgbClr val="000000"/>
              </a:solidFill>
              <a:latin typeface="Arial"/>
            </a:endParaRPr>
          </a:p>
          <a:p>
            <a:pPr marL="229680" indent="-229680">
              <a:lnSpc>
                <a:spcPct val="100000"/>
              </a:lnSpc>
              <a:buClr>
                <a:srgbClr val="000000"/>
              </a:buClr>
              <a:buSzPct val="45000"/>
              <a:buFont typeface="Wingdings" charset="2"/>
              <a:buChar char=""/>
              <a:tabLst>
                <a:tab pos="0" algn="l"/>
              </a:tabLst>
            </a:pPr>
            <a:r>
              <a:rPr lang="pl-PL" sz="1400" b="0" strike="noStrike" spc="-1">
                <a:solidFill>
                  <a:schemeClr val="lt1"/>
                </a:solidFill>
                <a:latin typeface="Libre Franklin"/>
                <a:ea typeface="Libre Franklin"/>
              </a:rPr>
              <a:t>Grupy wspólnotowe.</a:t>
            </a:r>
            <a:endParaRPr lang="pl-PL" sz="1400" b="0" strike="noStrike" spc="-1">
              <a:solidFill>
                <a:srgbClr val="000000"/>
              </a:solidFill>
              <a:latin typeface="Arial"/>
            </a:endParaRPr>
          </a:p>
        </p:txBody>
      </p:sp>
      <p:sp>
        <p:nvSpPr>
          <p:cNvPr id="834" name="PlaceHolder 2"/>
          <p:cNvSpPr>
            <a:spLocks noGrp="1"/>
          </p:cNvSpPr>
          <p:nvPr>
            <p:ph type="title"/>
          </p:nvPr>
        </p:nvSpPr>
        <p:spPr>
          <a:xfrm>
            <a:off x="1217160" y="-743400"/>
            <a:ext cx="6882120" cy="2263320"/>
          </a:xfrm>
          <a:prstGeom prst="rect">
            <a:avLst/>
          </a:prstGeom>
          <a:noFill/>
          <a:ln w="0">
            <a:noFill/>
          </a:ln>
        </p:spPr>
        <p:txBody>
          <a:bodyPr lIns="90000" tIns="91440" rIns="90000" bIns="91440" anchor="b">
            <a:noAutofit/>
          </a:bodyPr>
          <a:lstStyle/>
          <a:p>
            <a:pPr indent="0">
              <a:lnSpc>
                <a:spcPct val="100000"/>
              </a:lnSpc>
              <a:buNone/>
              <a:tabLst>
                <a:tab pos="0" algn="l"/>
              </a:tabLst>
            </a:pPr>
            <a:r>
              <a:rPr lang="pl-PL" sz="3200" b="1" strike="noStrike" spc="-1">
                <a:solidFill>
                  <a:srgbClr val="EE118A"/>
                </a:solidFill>
                <a:latin typeface="Barlow Condensed"/>
                <a:ea typeface="Barlow Condensed"/>
              </a:rPr>
              <a:t>ĆWICZENIE 3 – MAPUJEMY USŁUGI W SWOIM REGIONIE  </a:t>
            </a:r>
            <a:endParaRPr lang="pl-PL" sz="3200" b="0" strike="noStrike" spc="-1">
              <a:solidFill>
                <a:srgbClr val="000000"/>
              </a:solidFill>
              <a:latin typeface="Arial"/>
            </a:endParaRPr>
          </a:p>
        </p:txBody>
      </p:sp>
      <p:pic>
        <p:nvPicPr>
          <p:cNvPr id="835" name="Picture 7"/>
          <p:cNvPicPr/>
          <p:nvPr/>
        </p:nvPicPr>
        <p:blipFill>
          <a:blip r:embed="rId2"/>
          <a:stretch/>
        </p:blipFill>
        <p:spPr>
          <a:xfrm>
            <a:off x="8044200" y="121680"/>
            <a:ext cx="1147320" cy="469440"/>
          </a:xfrm>
          <a:prstGeom prst="rect">
            <a:avLst/>
          </a:prstGeom>
          <a:ln w="0">
            <a:noFill/>
          </a:ln>
        </p:spPr>
      </p:pic>
      <p:pic>
        <p:nvPicPr>
          <p:cNvPr id="836" name="Picture 8" descr="Text&#10;&#10;Description automatically generated with medium confidence"/>
          <p:cNvPicPr/>
          <p:nvPr/>
        </p:nvPicPr>
        <p:blipFill>
          <a:blip r:embed="rId3"/>
          <a:stretch/>
        </p:blipFill>
        <p:spPr>
          <a:xfrm>
            <a:off x="123480" y="4797000"/>
            <a:ext cx="971280" cy="203040"/>
          </a:xfrm>
          <a:prstGeom prst="rect">
            <a:avLst/>
          </a:prstGeom>
          <a:ln w="0">
            <a:noFill/>
          </a:ln>
        </p:spPr>
      </p:pic>
      <p:grpSp>
        <p:nvGrpSpPr>
          <p:cNvPr id="837" name="Google Shape;10668;p72"/>
          <p:cNvGrpSpPr/>
          <p:nvPr/>
        </p:nvGrpSpPr>
        <p:grpSpPr>
          <a:xfrm>
            <a:off x="1474920" y="1730520"/>
            <a:ext cx="1130760" cy="1148040"/>
            <a:chOff x="1474920" y="1730520"/>
            <a:chExt cx="1130760" cy="1148040"/>
          </a:xfrm>
        </p:grpSpPr>
        <p:sp>
          <p:nvSpPr>
            <p:cNvPr id="838" name="Google Shape;10669;p72"/>
            <p:cNvSpPr/>
            <p:nvPr/>
          </p:nvSpPr>
          <p:spPr>
            <a:xfrm>
              <a:off x="1474920" y="1730520"/>
              <a:ext cx="1130760" cy="1148040"/>
            </a:xfrm>
            <a:custGeom>
              <a:avLst/>
              <a:gdLst>
                <a:gd name="textAreaLeft" fmla="*/ 0 w 1130760"/>
                <a:gd name="textAreaRight" fmla="*/ 1131840 w 1130760"/>
                <a:gd name="textAreaTop" fmla="*/ 0 h 1148040"/>
                <a:gd name="textAreaBottom" fmla="*/ 1149120 h 1148040"/>
              </a:gdLst>
              <a:ahLst/>
              <a:cxnLst/>
              <a:rect l="textAreaLeft" t="textAreaTop" r="textAreaRight" b="textAreaBottom"/>
              <a:pathLst>
                <a:path w="9395" h="9360">
                  <a:moveTo>
                    <a:pt x="3572" y="5454"/>
                  </a:moveTo>
                  <a:cubicBezTo>
                    <a:pt x="3679" y="5573"/>
                    <a:pt x="3786" y="5704"/>
                    <a:pt x="3929" y="5811"/>
                  </a:cubicBezTo>
                  <a:lnTo>
                    <a:pt x="3405" y="6335"/>
                  </a:lnTo>
                  <a:cubicBezTo>
                    <a:pt x="3393" y="6311"/>
                    <a:pt x="3393" y="6299"/>
                    <a:pt x="3382" y="6287"/>
                  </a:cubicBezTo>
                  <a:lnTo>
                    <a:pt x="3096" y="6002"/>
                  </a:lnTo>
                  <a:cubicBezTo>
                    <a:pt x="3084" y="5990"/>
                    <a:pt x="3060" y="5978"/>
                    <a:pt x="3048" y="5978"/>
                  </a:cubicBezTo>
                  <a:lnTo>
                    <a:pt x="3572" y="5454"/>
                  </a:lnTo>
                  <a:close/>
                  <a:moveTo>
                    <a:pt x="2748" y="6109"/>
                  </a:moveTo>
                  <a:cubicBezTo>
                    <a:pt x="2804" y="6109"/>
                    <a:pt x="2858" y="6133"/>
                    <a:pt x="2893" y="6180"/>
                  </a:cubicBezTo>
                  <a:lnTo>
                    <a:pt x="3179" y="6466"/>
                  </a:lnTo>
                  <a:cubicBezTo>
                    <a:pt x="3274" y="6573"/>
                    <a:pt x="3274" y="6704"/>
                    <a:pt x="3191" y="6788"/>
                  </a:cubicBezTo>
                  <a:lnTo>
                    <a:pt x="3036" y="6954"/>
                  </a:lnTo>
                  <a:lnTo>
                    <a:pt x="2429" y="6347"/>
                  </a:lnTo>
                  <a:lnTo>
                    <a:pt x="2584" y="6180"/>
                  </a:lnTo>
                  <a:cubicBezTo>
                    <a:pt x="2631" y="6133"/>
                    <a:pt x="2691" y="6109"/>
                    <a:pt x="2748" y="6109"/>
                  </a:cubicBezTo>
                  <a:close/>
                  <a:moveTo>
                    <a:pt x="2215" y="6549"/>
                  </a:moveTo>
                  <a:lnTo>
                    <a:pt x="2822" y="7169"/>
                  </a:lnTo>
                  <a:lnTo>
                    <a:pt x="965" y="9026"/>
                  </a:lnTo>
                  <a:cubicBezTo>
                    <a:pt x="923" y="9068"/>
                    <a:pt x="866" y="9088"/>
                    <a:pt x="810" y="9088"/>
                  </a:cubicBezTo>
                  <a:cubicBezTo>
                    <a:pt x="753" y="9088"/>
                    <a:pt x="697" y="9068"/>
                    <a:pt x="655" y="9026"/>
                  </a:cubicBezTo>
                  <a:lnTo>
                    <a:pt x="369" y="8740"/>
                  </a:lnTo>
                  <a:cubicBezTo>
                    <a:pt x="262" y="8657"/>
                    <a:pt x="262" y="8502"/>
                    <a:pt x="357" y="8419"/>
                  </a:cubicBezTo>
                  <a:lnTo>
                    <a:pt x="2215" y="6549"/>
                  </a:lnTo>
                  <a:close/>
                  <a:moveTo>
                    <a:pt x="6096" y="1"/>
                  </a:moveTo>
                  <a:cubicBezTo>
                    <a:pt x="3417" y="1"/>
                    <a:pt x="1869" y="3061"/>
                    <a:pt x="3441" y="5216"/>
                  </a:cubicBezTo>
                  <a:lnTo>
                    <a:pt x="2810" y="5835"/>
                  </a:lnTo>
                  <a:cubicBezTo>
                    <a:pt x="2798" y="5834"/>
                    <a:pt x="2786" y="5834"/>
                    <a:pt x="2774" y="5834"/>
                  </a:cubicBezTo>
                  <a:cubicBezTo>
                    <a:pt x="2643" y="5834"/>
                    <a:pt x="2516" y="5892"/>
                    <a:pt x="2429" y="5990"/>
                  </a:cubicBezTo>
                  <a:lnTo>
                    <a:pt x="191" y="8216"/>
                  </a:lnTo>
                  <a:cubicBezTo>
                    <a:pt x="0" y="8419"/>
                    <a:pt x="0" y="8728"/>
                    <a:pt x="191" y="8919"/>
                  </a:cubicBezTo>
                  <a:lnTo>
                    <a:pt x="465" y="9216"/>
                  </a:lnTo>
                  <a:cubicBezTo>
                    <a:pt x="560" y="9312"/>
                    <a:pt x="685" y="9359"/>
                    <a:pt x="810" y="9359"/>
                  </a:cubicBezTo>
                  <a:cubicBezTo>
                    <a:pt x="935" y="9359"/>
                    <a:pt x="1060" y="9312"/>
                    <a:pt x="1155" y="9216"/>
                  </a:cubicBezTo>
                  <a:lnTo>
                    <a:pt x="3120" y="7252"/>
                  </a:lnTo>
                  <a:lnTo>
                    <a:pt x="3393" y="6990"/>
                  </a:lnTo>
                  <a:cubicBezTo>
                    <a:pt x="3501" y="6883"/>
                    <a:pt x="3536" y="6752"/>
                    <a:pt x="3536" y="6597"/>
                  </a:cubicBezTo>
                  <a:lnTo>
                    <a:pt x="4167" y="5978"/>
                  </a:lnTo>
                  <a:cubicBezTo>
                    <a:pt x="4632" y="6299"/>
                    <a:pt x="5179" y="6526"/>
                    <a:pt x="5763" y="6573"/>
                  </a:cubicBezTo>
                  <a:lnTo>
                    <a:pt x="5775" y="6573"/>
                  </a:lnTo>
                  <a:cubicBezTo>
                    <a:pt x="5846" y="6573"/>
                    <a:pt x="5906" y="6514"/>
                    <a:pt x="5906" y="6454"/>
                  </a:cubicBezTo>
                  <a:cubicBezTo>
                    <a:pt x="5918" y="6371"/>
                    <a:pt x="5858" y="6299"/>
                    <a:pt x="5787" y="6299"/>
                  </a:cubicBezTo>
                  <a:cubicBezTo>
                    <a:pt x="5191" y="6240"/>
                    <a:pt x="4644" y="6002"/>
                    <a:pt x="4191" y="5645"/>
                  </a:cubicBezTo>
                  <a:cubicBezTo>
                    <a:pt x="1977" y="3847"/>
                    <a:pt x="3286" y="287"/>
                    <a:pt x="6096" y="287"/>
                  </a:cubicBezTo>
                  <a:cubicBezTo>
                    <a:pt x="7680" y="287"/>
                    <a:pt x="8942" y="1489"/>
                    <a:pt x="9108" y="3001"/>
                  </a:cubicBezTo>
                  <a:cubicBezTo>
                    <a:pt x="9119" y="3067"/>
                    <a:pt x="9170" y="3122"/>
                    <a:pt x="9233" y="3122"/>
                  </a:cubicBezTo>
                  <a:cubicBezTo>
                    <a:pt x="9239" y="3122"/>
                    <a:pt x="9245" y="3121"/>
                    <a:pt x="9251" y="3120"/>
                  </a:cubicBezTo>
                  <a:cubicBezTo>
                    <a:pt x="9335" y="3097"/>
                    <a:pt x="9394" y="3037"/>
                    <a:pt x="9370" y="2966"/>
                  </a:cubicBezTo>
                  <a:cubicBezTo>
                    <a:pt x="9216" y="1334"/>
                    <a:pt x="7823" y="1"/>
                    <a:pt x="6096" y="1"/>
                  </a:cubicBezTo>
                  <a:close/>
                </a:path>
              </a:pathLst>
            </a:custGeom>
            <a:solidFill>
              <a:srgbClr val="EE118A"/>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839" name="Google Shape;10670;p72"/>
            <p:cNvSpPr/>
            <p:nvPr/>
          </p:nvSpPr>
          <p:spPr>
            <a:xfrm>
              <a:off x="1850400" y="1806480"/>
              <a:ext cx="678960" cy="659880"/>
            </a:xfrm>
            <a:custGeom>
              <a:avLst/>
              <a:gdLst>
                <a:gd name="textAreaLeft" fmla="*/ 0 w 678960"/>
                <a:gd name="textAreaRight" fmla="*/ 680040 w 678960"/>
                <a:gd name="textAreaTop" fmla="*/ 0 h 659880"/>
                <a:gd name="textAreaBottom" fmla="*/ 660960 h 659880"/>
              </a:gdLst>
              <a:ahLst/>
              <a:cxnLst/>
              <a:rect l="textAreaLeft" t="textAreaTop" r="textAreaRight" b="textAreaBottom"/>
              <a:pathLst>
                <a:path w="5645" h="5382">
                  <a:moveTo>
                    <a:pt x="2953" y="274"/>
                  </a:moveTo>
                  <a:cubicBezTo>
                    <a:pt x="4275" y="274"/>
                    <a:pt x="5358" y="1345"/>
                    <a:pt x="5358" y="2691"/>
                  </a:cubicBezTo>
                  <a:cubicBezTo>
                    <a:pt x="5358" y="4024"/>
                    <a:pt x="4275" y="5096"/>
                    <a:pt x="2953" y="5096"/>
                  </a:cubicBezTo>
                  <a:cubicBezTo>
                    <a:pt x="2322" y="5096"/>
                    <a:pt x="1715" y="4858"/>
                    <a:pt x="1239" y="4405"/>
                  </a:cubicBezTo>
                  <a:cubicBezTo>
                    <a:pt x="298" y="3465"/>
                    <a:pt x="298" y="1929"/>
                    <a:pt x="1239" y="976"/>
                  </a:cubicBezTo>
                  <a:cubicBezTo>
                    <a:pt x="1715" y="500"/>
                    <a:pt x="2322" y="274"/>
                    <a:pt x="2953" y="274"/>
                  </a:cubicBezTo>
                  <a:close/>
                  <a:moveTo>
                    <a:pt x="2958" y="0"/>
                  </a:moveTo>
                  <a:cubicBezTo>
                    <a:pt x="2269" y="0"/>
                    <a:pt x="1578" y="262"/>
                    <a:pt x="1048" y="786"/>
                  </a:cubicBezTo>
                  <a:cubicBezTo>
                    <a:pt x="1" y="1822"/>
                    <a:pt x="1" y="3536"/>
                    <a:pt x="1048" y="4596"/>
                  </a:cubicBezTo>
                  <a:cubicBezTo>
                    <a:pt x="1572" y="5120"/>
                    <a:pt x="2263" y="5382"/>
                    <a:pt x="2953" y="5382"/>
                  </a:cubicBezTo>
                  <a:cubicBezTo>
                    <a:pt x="4430" y="5370"/>
                    <a:pt x="5644" y="4179"/>
                    <a:pt x="5644" y="2691"/>
                  </a:cubicBezTo>
                  <a:cubicBezTo>
                    <a:pt x="5644" y="1977"/>
                    <a:pt x="5358" y="1286"/>
                    <a:pt x="4858" y="786"/>
                  </a:cubicBezTo>
                  <a:cubicBezTo>
                    <a:pt x="4335" y="262"/>
                    <a:pt x="3647" y="0"/>
                    <a:pt x="2958" y="0"/>
                  </a:cubicBezTo>
                  <a:close/>
                </a:path>
              </a:pathLst>
            </a:custGeom>
            <a:solidFill>
              <a:srgbClr val="EE118A"/>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840" name="Google Shape;10671;p72"/>
            <p:cNvSpPr/>
            <p:nvPr/>
          </p:nvSpPr>
          <p:spPr>
            <a:xfrm>
              <a:off x="2051280" y="1930680"/>
              <a:ext cx="307440" cy="381960"/>
            </a:xfrm>
            <a:custGeom>
              <a:avLst/>
              <a:gdLst>
                <a:gd name="textAreaLeft" fmla="*/ 0 w 307440"/>
                <a:gd name="textAreaRight" fmla="*/ 308520 w 307440"/>
                <a:gd name="textAreaTop" fmla="*/ 0 h 381960"/>
                <a:gd name="textAreaBottom" fmla="*/ 383040 h 381960"/>
              </a:gdLst>
              <a:ahLst/>
              <a:cxnLst/>
              <a:rect l="textAreaLeft" t="textAreaTop" r="textAreaRight" b="textAreaBottom"/>
              <a:pathLst>
                <a:path w="2561" h="3120">
                  <a:moveTo>
                    <a:pt x="1286" y="262"/>
                  </a:moveTo>
                  <a:cubicBezTo>
                    <a:pt x="1596" y="262"/>
                    <a:pt x="1846" y="512"/>
                    <a:pt x="1846" y="834"/>
                  </a:cubicBezTo>
                  <a:cubicBezTo>
                    <a:pt x="1846" y="1143"/>
                    <a:pt x="1596" y="1393"/>
                    <a:pt x="1286" y="1393"/>
                  </a:cubicBezTo>
                  <a:cubicBezTo>
                    <a:pt x="977" y="1393"/>
                    <a:pt x="715" y="1143"/>
                    <a:pt x="715" y="834"/>
                  </a:cubicBezTo>
                  <a:cubicBezTo>
                    <a:pt x="739" y="512"/>
                    <a:pt x="977" y="262"/>
                    <a:pt x="1286" y="262"/>
                  </a:cubicBezTo>
                  <a:close/>
                  <a:moveTo>
                    <a:pt x="1703" y="1667"/>
                  </a:moveTo>
                  <a:cubicBezTo>
                    <a:pt x="2036" y="1667"/>
                    <a:pt x="2310" y="1929"/>
                    <a:pt x="2310" y="2274"/>
                  </a:cubicBezTo>
                  <a:lnTo>
                    <a:pt x="2310" y="2858"/>
                  </a:lnTo>
                  <a:lnTo>
                    <a:pt x="2001" y="2858"/>
                  </a:lnTo>
                  <a:lnTo>
                    <a:pt x="2001" y="2262"/>
                  </a:lnTo>
                  <a:cubicBezTo>
                    <a:pt x="2001" y="2179"/>
                    <a:pt x="1941" y="2119"/>
                    <a:pt x="1870" y="2119"/>
                  </a:cubicBezTo>
                  <a:cubicBezTo>
                    <a:pt x="1786" y="2119"/>
                    <a:pt x="1727" y="2179"/>
                    <a:pt x="1727" y="2262"/>
                  </a:cubicBezTo>
                  <a:lnTo>
                    <a:pt x="1727" y="2858"/>
                  </a:lnTo>
                  <a:lnTo>
                    <a:pt x="870" y="2858"/>
                  </a:lnTo>
                  <a:lnTo>
                    <a:pt x="870" y="2262"/>
                  </a:lnTo>
                  <a:cubicBezTo>
                    <a:pt x="870" y="2179"/>
                    <a:pt x="810" y="2119"/>
                    <a:pt x="727" y="2119"/>
                  </a:cubicBezTo>
                  <a:cubicBezTo>
                    <a:pt x="655" y="2119"/>
                    <a:pt x="596" y="2179"/>
                    <a:pt x="596" y="2262"/>
                  </a:cubicBezTo>
                  <a:lnTo>
                    <a:pt x="596" y="2858"/>
                  </a:lnTo>
                  <a:lnTo>
                    <a:pt x="298" y="2858"/>
                  </a:lnTo>
                  <a:lnTo>
                    <a:pt x="298" y="2274"/>
                  </a:lnTo>
                  <a:cubicBezTo>
                    <a:pt x="298" y="1929"/>
                    <a:pt x="572" y="1667"/>
                    <a:pt x="905" y="1667"/>
                  </a:cubicBezTo>
                  <a:close/>
                  <a:moveTo>
                    <a:pt x="1286" y="0"/>
                  </a:moveTo>
                  <a:cubicBezTo>
                    <a:pt x="822" y="0"/>
                    <a:pt x="453" y="369"/>
                    <a:pt x="453" y="834"/>
                  </a:cubicBezTo>
                  <a:cubicBezTo>
                    <a:pt x="453" y="1048"/>
                    <a:pt x="536" y="1262"/>
                    <a:pt x="691" y="1405"/>
                  </a:cubicBezTo>
                  <a:cubicBezTo>
                    <a:pt x="298" y="1500"/>
                    <a:pt x="1" y="1857"/>
                    <a:pt x="1" y="2274"/>
                  </a:cubicBezTo>
                  <a:lnTo>
                    <a:pt x="1" y="2858"/>
                  </a:lnTo>
                  <a:cubicBezTo>
                    <a:pt x="1" y="3000"/>
                    <a:pt x="120" y="3120"/>
                    <a:pt x="274" y="3120"/>
                  </a:cubicBezTo>
                  <a:lnTo>
                    <a:pt x="2298" y="3120"/>
                  </a:lnTo>
                  <a:cubicBezTo>
                    <a:pt x="2441" y="3120"/>
                    <a:pt x="2560" y="3000"/>
                    <a:pt x="2560" y="2858"/>
                  </a:cubicBezTo>
                  <a:lnTo>
                    <a:pt x="2560" y="2274"/>
                  </a:lnTo>
                  <a:cubicBezTo>
                    <a:pt x="2560" y="1857"/>
                    <a:pt x="2275" y="1500"/>
                    <a:pt x="1882" y="1405"/>
                  </a:cubicBezTo>
                  <a:cubicBezTo>
                    <a:pt x="2025" y="1262"/>
                    <a:pt x="2120" y="1048"/>
                    <a:pt x="2120" y="834"/>
                  </a:cubicBezTo>
                  <a:cubicBezTo>
                    <a:pt x="2120" y="369"/>
                    <a:pt x="1751" y="0"/>
                    <a:pt x="1286" y="0"/>
                  </a:cubicBezTo>
                  <a:close/>
                </a:path>
              </a:pathLst>
            </a:custGeom>
            <a:solidFill>
              <a:srgbClr val="EE118A"/>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841" name="Google Shape;10672;p72"/>
            <p:cNvSpPr/>
            <p:nvPr/>
          </p:nvSpPr>
          <p:spPr>
            <a:xfrm>
              <a:off x="2227680" y="2158560"/>
              <a:ext cx="373680" cy="378000"/>
            </a:xfrm>
            <a:custGeom>
              <a:avLst/>
              <a:gdLst>
                <a:gd name="textAreaLeft" fmla="*/ 0 w 373680"/>
                <a:gd name="textAreaRight" fmla="*/ 374760 w 373680"/>
                <a:gd name="textAreaTop" fmla="*/ 0 h 378000"/>
                <a:gd name="textAreaBottom" fmla="*/ 379080 h 378000"/>
              </a:gdLst>
              <a:ahLst/>
              <a:cxnLst/>
              <a:rect l="textAreaLeft" t="textAreaTop" r="textAreaRight" b="textAreaBottom"/>
              <a:pathLst>
                <a:path w="3109" h="3087">
                  <a:moveTo>
                    <a:pt x="2959" y="1"/>
                  </a:moveTo>
                  <a:cubicBezTo>
                    <a:pt x="2892" y="1"/>
                    <a:pt x="2823" y="56"/>
                    <a:pt x="2823" y="122"/>
                  </a:cubicBezTo>
                  <a:cubicBezTo>
                    <a:pt x="2680" y="1550"/>
                    <a:pt x="1561" y="2669"/>
                    <a:pt x="132" y="2812"/>
                  </a:cubicBezTo>
                  <a:cubicBezTo>
                    <a:pt x="61" y="2824"/>
                    <a:pt x="1" y="2884"/>
                    <a:pt x="13" y="2967"/>
                  </a:cubicBezTo>
                  <a:cubicBezTo>
                    <a:pt x="13" y="3039"/>
                    <a:pt x="72" y="3086"/>
                    <a:pt x="144" y="3086"/>
                  </a:cubicBezTo>
                  <a:lnTo>
                    <a:pt x="168" y="3086"/>
                  </a:lnTo>
                  <a:cubicBezTo>
                    <a:pt x="1704" y="2931"/>
                    <a:pt x="2942" y="1717"/>
                    <a:pt x="3097" y="145"/>
                  </a:cubicBezTo>
                  <a:cubicBezTo>
                    <a:pt x="3109" y="74"/>
                    <a:pt x="3049" y="2"/>
                    <a:pt x="2978" y="2"/>
                  </a:cubicBezTo>
                  <a:cubicBezTo>
                    <a:pt x="2971" y="1"/>
                    <a:pt x="2965" y="1"/>
                    <a:pt x="2959" y="1"/>
                  </a:cubicBezTo>
                  <a:close/>
                </a:path>
              </a:pathLst>
            </a:custGeom>
            <a:solidFill>
              <a:srgbClr val="EE118A"/>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grpSp>
      <p:sp>
        <p:nvSpPr>
          <p:cNvPr id="842" name="CaixaDeTexto 12"/>
          <p:cNvSpPr/>
          <p:nvPr/>
        </p:nvSpPr>
        <p:spPr>
          <a:xfrm>
            <a:off x="3151080" y="3854520"/>
            <a:ext cx="4850640" cy="1155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pl-PL" sz="1400" b="0" strike="noStrike" spc="-1">
                <a:solidFill>
                  <a:schemeClr val="lt1"/>
                </a:solidFill>
                <a:latin typeface="Libre Franklin"/>
                <a:ea typeface="Arial"/>
              </a:rPr>
              <a:t>Zidentyfikuj na poziomie lokalnym specjalistów i służby pracujące w obszarze przemocy w rodzinie. </a:t>
            </a:r>
            <a:endParaRPr lang="pl-PL" sz="1400" b="0" strike="noStrike" spc="-1">
              <a:solidFill>
                <a:srgbClr val="000000"/>
              </a:solidFill>
              <a:latin typeface="Arial"/>
            </a:endParaRPr>
          </a:p>
          <a:p>
            <a:pPr>
              <a:lnSpc>
                <a:spcPct val="100000"/>
              </a:lnSpc>
            </a:pPr>
            <a:r>
              <a:rPr lang="pl-PL" sz="1400" b="0" strike="noStrike" spc="-1">
                <a:solidFill>
                  <a:schemeClr val="lt1"/>
                </a:solidFill>
                <a:latin typeface="Libre Franklin"/>
                <a:ea typeface="Arial"/>
              </a:rPr>
              <a:t>Ważne jest, aby wiedzieć, jakie formy przemocy obejmują te usługi i czy są one skoncentrowane geograficznie w określonych obszarach. </a:t>
            </a:r>
            <a:endParaRPr lang="pl-PL" sz="1400" b="0" strike="noStrike" spc="-1">
              <a:solidFill>
                <a:srgbClr val="000000"/>
              </a:solidFill>
              <a:latin typeface="Arial"/>
            </a:endParaRPr>
          </a:p>
        </p:txBody>
      </p:sp>
      <p:sp>
        <p:nvSpPr>
          <p:cNvPr id="843" name="Google Shape;10139;p72"/>
          <p:cNvSpPr/>
          <p:nvPr/>
        </p:nvSpPr>
        <p:spPr>
          <a:xfrm>
            <a:off x="1582200" y="3447720"/>
            <a:ext cx="996840" cy="1014840"/>
          </a:xfrm>
          <a:custGeom>
            <a:avLst/>
            <a:gdLst>
              <a:gd name="textAreaLeft" fmla="*/ 0 w 996840"/>
              <a:gd name="textAreaRight" fmla="*/ 997920 w 996840"/>
              <a:gd name="textAreaTop" fmla="*/ 0 h 1014840"/>
              <a:gd name="textAreaBottom" fmla="*/ 1015920 h 1014840"/>
            </a:gdLst>
            <a:ahLst/>
            <a:cxnLst/>
            <a:rect l="textAreaLeft" t="textAreaTop" r="textAreaRight" b="textAreaBottom"/>
            <a:pathLst>
              <a:path w="11693" h="11693">
                <a:moveTo>
                  <a:pt x="10252" y="584"/>
                </a:moveTo>
                <a:lnTo>
                  <a:pt x="10252" y="1263"/>
                </a:lnTo>
                <a:cubicBezTo>
                  <a:pt x="10252" y="1358"/>
                  <a:pt x="10323" y="1429"/>
                  <a:pt x="10406" y="1429"/>
                </a:cubicBezTo>
                <a:lnTo>
                  <a:pt x="11097" y="1429"/>
                </a:lnTo>
                <a:lnTo>
                  <a:pt x="9609" y="2918"/>
                </a:lnTo>
                <a:lnTo>
                  <a:pt x="9001" y="2918"/>
                </a:lnTo>
                <a:lnTo>
                  <a:pt x="9978" y="1941"/>
                </a:lnTo>
                <a:cubicBezTo>
                  <a:pt x="10037" y="1882"/>
                  <a:pt x="10037" y="1751"/>
                  <a:pt x="9978" y="1691"/>
                </a:cubicBezTo>
                <a:cubicBezTo>
                  <a:pt x="9948" y="1667"/>
                  <a:pt x="9903" y="1656"/>
                  <a:pt x="9859" y="1656"/>
                </a:cubicBezTo>
                <a:cubicBezTo>
                  <a:pt x="9814" y="1656"/>
                  <a:pt x="9769" y="1667"/>
                  <a:pt x="9740" y="1691"/>
                </a:cubicBezTo>
                <a:lnTo>
                  <a:pt x="8763" y="2679"/>
                </a:lnTo>
                <a:lnTo>
                  <a:pt x="8763" y="2072"/>
                </a:lnTo>
                <a:lnTo>
                  <a:pt x="10252" y="584"/>
                </a:lnTo>
                <a:close/>
                <a:moveTo>
                  <a:pt x="4739" y="2537"/>
                </a:moveTo>
                <a:cubicBezTo>
                  <a:pt x="5894" y="2537"/>
                  <a:pt x="6942" y="2977"/>
                  <a:pt x="7739" y="3703"/>
                </a:cubicBezTo>
                <a:lnTo>
                  <a:pt x="4620" y="6811"/>
                </a:lnTo>
                <a:cubicBezTo>
                  <a:pt x="4560" y="6870"/>
                  <a:pt x="4560" y="7001"/>
                  <a:pt x="4620" y="7049"/>
                </a:cubicBezTo>
                <a:cubicBezTo>
                  <a:pt x="4656" y="7085"/>
                  <a:pt x="4703" y="7097"/>
                  <a:pt x="4739" y="7097"/>
                </a:cubicBezTo>
                <a:cubicBezTo>
                  <a:pt x="4787" y="7097"/>
                  <a:pt x="4834" y="7085"/>
                  <a:pt x="4858" y="7049"/>
                </a:cubicBezTo>
                <a:lnTo>
                  <a:pt x="5632" y="6275"/>
                </a:lnTo>
                <a:cubicBezTo>
                  <a:pt x="5775" y="6478"/>
                  <a:pt x="5846" y="6692"/>
                  <a:pt x="5846" y="6930"/>
                </a:cubicBezTo>
                <a:cubicBezTo>
                  <a:pt x="5846" y="7549"/>
                  <a:pt x="5358" y="8037"/>
                  <a:pt x="4739" y="8037"/>
                </a:cubicBezTo>
                <a:cubicBezTo>
                  <a:pt x="4132" y="8037"/>
                  <a:pt x="3644" y="7549"/>
                  <a:pt x="3644" y="6930"/>
                </a:cubicBezTo>
                <a:cubicBezTo>
                  <a:pt x="3644" y="6323"/>
                  <a:pt x="4132" y="5835"/>
                  <a:pt x="4739" y="5835"/>
                </a:cubicBezTo>
                <a:cubicBezTo>
                  <a:pt x="4822" y="5835"/>
                  <a:pt x="4882" y="5835"/>
                  <a:pt x="4953" y="5847"/>
                </a:cubicBezTo>
                <a:cubicBezTo>
                  <a:pt x="4962" y="5848"/>
                  <a:pt x="4970" y="5848"/>
                  <a:pt x="4979" y="5848"/>
                </a:cubicBezTo>
                <a:cubicBezTo>
                  <a:pt x="5055" y="5848"/>
                  <a:pt x="5133" y="5801"/>
                  <a:pt x="5144" y="5716"/>
                </a:cubicBezTo>
                <a:cubicBezTo>
                  <a:pt x="5156" y="5620"/>
                  <a:pt x="5096" y="5537"/>
                  <a:pt x="5013" y="5525"/>
                </a:cubicBezTo>
                <a:cubicBezTo>
                  <a:pt x="4918" y="5513"/>
                  <a:pt x="4834" y="5489"/>
                  <a:pt x="4739" y="5489"/>
                </a:cubicBezTo>
                <a:cubicBezTo>
                  <a:pt x="3941" y="5489"/>
                  <a:pt x="3298" y="6144"/>
                  <a:pt x="3298" y="6942"/>
                </a:cubicBezTo>
                <a:cubicBezTo>
                  <a:pt x="3298" y="7740"/>
                  <a:pt x="3953" y="8383"/>
                  <a:pt x="4739" y="8383"/>
                </a:cubicBezTo>
                <a:cubicBezTo>
                  <a:pt x="5549" y="8383"/>
                  <a:pt x="6192" y="7728"/>
                  <a:pt x="6192" y="6942"/>
                </a:cubicBezTo>
                <a:cubicBezTo>
                  <a:pt x="6192" y="6609"/>
                  <a:pt x="6084" y="6299"/>
                  <a:pt x="5870" y="6049"/>
                </a:cubicBezTo>
                <a:lnTo>
                  <a:pt x="6406" y="5513"/>
                </a:lnTo>
                <a:cubicBezTo>
                  <a:pt x="6751" y="5906"/>
                  <a:pt x="6942" y="6418"/>
                  <a:pt x="6942" y="6942"/>
                </a:cubicBezTo>
                <a:cubicBezTo>
                  <a:pt x="6942" y="8156"/>
                  <a:pt x="5965" y="9133"/>
                  <a:pt x="4739" y="9133"/>
                </a:cubicBezTo>
                <a:cubicBezTo>
                  <a:pt x="3525" y="9133"/>
                  <a:pt x="2536" y="8156"/>
                  <a:pt x="2536" y="6942"/>
                </a:cubicBezTo>
                <a:cubicBezTo>
                  <a:pt x="2536" y="5716"/>
                  <a:pt x="3525" y="4739"/>
                  <a:pt x="4739" y="4739"/>
                </a:cubicBezTo>
                <a:cubicBezTo>
                  <a:pt x="5120" y="4739"/>
                  <a:pt x="5477" y="4823"/>
                  <a:pt x="5787" y="5001"/>
                </a:cubicBezTo>
                <a:cubicBezTo>
                  <a:pt x="5812" y="5016"/>
                  <a:pt x="5840" y="5022"/>
                  <a:pt x="5868" y="5022"/>
                </a:cubicBezTo>
                <a:cubicBezTo>
                  <a:pt x="5930" y="5022"/>
                  <a:pt x="5992" y="4988"/>
                  <a:pt x="6025" y="4930"/>
                </a:cubicBezTo>
                <a:cubicBezTo>
                  <a:pt x="6073" y="4834"/>
                  <a:pt x="6037" y="4739"/>
                  <a:pt x="5953" y="4692"/>
                </a:cubicBezTo>
                <a:cubicBezTo>
                  <a:pt x="5572" y="4501"/>
                  <a:pt x="5156" y="4370"/>
                  <a:pt x="4739" y="4370"/>
                </a:cubicBezTo>
                <a:cubicBezTo>
                  <a:pt x="3346" y="4370"/>
                  <a:pt x="2203" y="5525"/>
                  <a:pt x="2203" y="6918"/>
                </a:cubicBezTo>
                <a:cubicBezTo>
                  <a:pt x="2203" y="8323"/>
                  <a:pt x="3346" y="9466"/>
                  <a:pt x="4739" y="9466"/>
                </a:cubicBezTo>
                <a:cubicBezTo>
                  <a:pt x="6144" y="9466"/>
                  <a:pt x="7287" y="8323"/>
                  <a:pt x="7287" y="6918"/>
                </a:cubicBezTo>
                <a:cubicBezTo>
                  <a:pt x="7287" y="6299"/>
                  <a:pt x="7061" y="5716"/>
                  <a:pt x="6668" y="5239"/>
                </a:cubicBezTo>
                <a:lnTo>
                  <a:pt x="7204" y="4704"/>
                </a:lnTo>
                <a:cubicBezTo>
                  <a:pt x="7751" y="5311"/>
                  <a:pt x="8049" y="6085"/>
                  <a:pt x="8049" y="6918"/>
                </a:cubicBezTo>
                <a:cubicBezTo>
                  <a:pt x="8049" y="8740"/>
                  <a:pt x="6561" y="10228"/>
                  <a:pt x="4739" y="10228"/>
                </a:cubicBezTo>
                <a:cubicBezTo>
                  <a:pt x="2929" y="10228"/>
                  <a:pt x="1441" y="8740"/>
                  <a:pt x="1441" y="6918"/>
                </a:cubicBezTo>
                <a:cubicBezTo>
                  <a:pt x="1441" y="5108"/>
                  <a:pt x="2929" y="3620"/>
                  <a:pt x="4739" y="3620"/>
                </a:cubicBezTo>
                <a:cubicBezTo>
                  <a:pt x="5382" y="3620"/>
                  <a:pt x="5989" y="3799"/>
                  <a:pt x="6525" y="4132"/>
                </a:cubicBezTo>
                <a:cubicBezTo>
                  <a:pt x="6558" y="4151"/>
                  <a:pt x="6594" y="4161"/>
                  <a:pt x="6628" y="4161"/>
                </a:cubicBezTo>
                <a:cubicBezTo>
                  <a:pt x="6679" y="4161"/>
                  <a:pt x="6727" y="4139"/>
                  <a:pt x="6763" y="4096"/>
                </a:cubicBezTo>
                <a:cubicBezTo>
                  <a:pt x="6811" y="4025"/>
                  <a:pt x="6799" y="3918"/>
                  <a:pt x="6727" y="3858"/>
                </a:cubicBezTo>
                <a:cubicBezTo>
                  <a:pt x="6144" y="3477"/>
                  <a:pt x="5453" y="3275"/>
                  <a:pt x="4763" y="3275"/>
                </a:cubicBezTo>
                <a:cubicBezTo>
                  <a:pt x="2751" y="3275"/>
                  <a:pt x="1108" y="4918"/>
                  <a:pt x="1108" y="6918"/>
                </a:cubicBezTo>
                <a:cubicBezTo>
                  <a:pt x="1108" y="8930"/>
                  <a:pt x="2751" y="10573"/>
                  <a:pt x="4763" y="10573"/>
                </a:cubicBezTo>
                <a:cubicBezTo>
                  <a:pt x="6763" y="10573"/>
                  <a:pt x="8406" y="8930"/>
                  <a:pt x="8406" y="6918"/>
                </a:cubicBezTo>
                <a:cubicBezTo>
                  <a:pt x="8406" y="6013"/>
                  <a:pt x="8061" y="5132"/>
                  <a:pt x="7454" y="4465"/>
                </a:cubicBezTo>
                <a:lnTo>
                  <a:pt x="7989" y="3930"/>
                </a:lnTo>
                <a:cubicBezTo>
                  <a:pt x="8704" y="4739"/>
                  <a:pt x="9144" y="5775"/>
                  <a:pt x="9144" y="6942"/>
                </a:cubicBezTo>
                <a:cubicBezTo>
                  <a:pt x="9144" y="9359"/>
                  <a:pt x="7168" y="11347"/>
                  <a:pt x="4739" y="11347"/>
                </a:cubicBezTo>
                <a:cubicBezTo>
                  <a:pt x="2322" y="11347"/>
                  <a:pt x="334" y="9359"/>
                  <a:pt x="334" y="6942"/>
                </a:cubicBezTo>
                <a:cubicBezTo>
                  <a:pt x="334" y="4513"/>
                  <a:pt x="2322" y="2537"/>
                  <a:pt x="4739" y="2537"/>
                </a:cubicBezTo>
                <a:close/>
                <a:moveTo>
                  <a:pt x="10403" y="1"/>
                </a:moveTo>
                <a:cubicBezTo>
                  <a:pt x="10360" y="1"/>
                  <a:pt x="10315" y="16"/>
                  <a:pt x="10275" y="48"/>
                </a:cubicBezTo>
                <a:lnTo>
                  <a:pt x="8466" y="1882"/>
                </a:lnTo>
                <a:cubicBezTo>
                  <a:pt x="8430" y="1906"/>
                  <a:pt x="8418" y="1953"/>
                  <a:pt x="8418" y="1989"/>
                </a:cubicBezTo>
                <a:lnTo>
                  <a:pt x="8418" y="3025"/>
                </a:lnTo>
                <a:lnTo>
                  <a:pt x="7978" y="3465"/>
                </a:lnTo>
                <a:cubicBezTo>
                  <a:pt x="7120" y="2679"/>
                  <a:pt x="5989" y="2203"/>
                  <a:pt x="4739" y="2203"/>
                </a:cubicBezTo>
                <a:cubicBezTo>
                  <a:pt x="2120" y="2203"/>
                  <a:pt x="0" y="4334"/>
                  <a:pt x="0" y="6954"/>
                </a:cubicBezTo>
                <a:cubicBezTo>
                  <a:pt x="0" y="9573"/>
                  <a:pt x="2120" y="11692"/>
                  <a:pt x="4739" y="11692"/>
                </a:cubicBezTo>
                <a:cubicBezTo>
                  <a:pt x="7358" y="11692"/>
                  <a:pt x="9490" y="9573"/>
                  <a:pt x="9490" y="6954"/>
                </a:cubicBezTo>
                <a:cubicBezTo>
                  <a:pt x="9490" y="5704"/>
                  <a:pt x="9013" y="4573"/>
                  <a:pt x="8228" y="3715"/>
                </a:cubicBezTo>
                <a:lnTo>
                  <a:pt x="8668" y="3275"/>
                </a:lnTo>
                <a:lnTo>
                  <a:pt x="9704" y="3275"/>
                </a:lnTo>
                <a:cubicBezTo>
                  <a:pt x="9740" y="3275"/>
                  <a:pt x="9787" y="3263"/>
                  <a:pt x="9823" y="3227"/>
                </a:cubicBezTo>
                <a:lnTo>
                  <a:pt x="11645" y="1394"/>
                </a:lnTo>
                <a:cubicBezTo>
                  <a:pt x="11680" y="1346"/>
                  <a:pt x="11692" y="1263"/>
                  <a:pt x="11668" y="1203"/>
                </a:cubicBezTo>
                <a:cubicBezTo>
                  <a:pt x="11633" y="1144"/>
                  <a:pt x="11573" y="1096"/>
                  <a:pt x="11502" y="1096"/>
                </a:cubicBezTo>
                <a:lnTo>
                  <a:pt x="10573" y="1096"/>
                </a:lnTo>
                <a:lnTo>
                  <a:pt x="10573" y="179"/>
                </a:lnTo>
                <a:cubicBezTo>
                  <a:pt x="10573" y="108"/>
                  <a:pt x="10537" y="48"/>
                  <a:pt x="10466" y="12"/>
                </a:cubicBezTo>
                <a:cubicBezTo>
                  <a:pt x="10446" y="5"/>
                  <a:pt x="10425" y="1"/>
                  <a:pt x="10403" y="1"/>
                </a:cubicBezTo>
                <a:close/>
              </a:path>
            </a:pathLst>
          </a:custGeom>
          <a:solidFill>
            <a:srgbClr val="EE118A"/>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 name="Google Shape;611;p52"/>
          <p:cNvSpPr/>
          <p:nvPr/>
        </p:nvSpPr>
        <p:spPr>
          <a:xfrm>
            <a:off x="4363560" y="1077840"/>
            <a:ext cx="1620360" cy="158940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845" name="Google Shape;612;p52"/>
          <p:cNvSpPr/>
          <p:nvPr/>
        </p:nvSpPr>
        <p:spPr>
          <a:xfrm>
            <a:off x="2584080" y="1066680"/>
            <a:ext cx="1620360" cy="158940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846" name="PlaceHolder 1"/>
          <p:cNvSpPr>
            <a:spLocks noGrp="1"/>
          </p:cNvSpPr>
          <p:nvPr>
            <p:ph type="title"/>
          </p:nvPr>
        </p:nvSpPr>
        <p:spPr>
          <a:xfrm>
            <a:off x="804240" y="431280"/>
            <a:ext cx="2864160" cy="1005120"/>
          </a:xfrm>
          <a:prstGeom prst="rect">
            <a:avLst/>
          </a:prstGeom>
          <a:noFill/>
          <a:ln w="0">
            <a:noFill/>
          </a:ln>
        </p:spPr>
        <p:txBody>
          <a:bodyPr lIns="90000" tIns="91440" rIns="90000" bIns="91440" anchor="t">
            <a:noAutofit/>
          </a:bodyPr>
          <a:lstStyle/>
          <a:p>
            <a:pPr indent="0">
              <a:lnSpc>
                <a:spcPct val="100000"/>
              </a:lnSpc>
              <a:buNone/>
              <a:tabLst>
                <a:tab pos="0" algn="l"/>
              </a:tabLst>
            </a:pPr>
            <a:r>
              <a:rPr lang="pl-PL" sz="3200" b="1" strike="noStrike" spc="-1">
                <a:solidFill>
                  <a:srgbClr val="F38E00"/>
                </a:solidFill>
                <a:latin typeface="Barlow Condensed"/>
                <a:ea typeface="Barlow Condensed"/>
              </a:rPr>
              <a:t>WNIOSKI</a:t>
            </a:r>
            <a:endParaRPr lang="pl-PL" sz="3200" b="0" strike="noStrike" spc="-1">
              <a:solidFill>
                <a:srgbClr val="000000"/>
              </a:solidFill>
              <a:latin typeface="Arial"/>
            </a:endParaRPr>
          </a:p>
        </p:txBody>
      </p:sp>
      <p:sp>
        <p:nvSpPr>
          <p:cNvPr id="847" name="PlaceHolder 2"/>
          <p:cNvSpPr>
            <a:spLocks noGrp="1"/>
          </p:cNvSpPr>
          <p:nvPr>
            <p:ph type="subTitle"/>
          </p:nvPr>
        </p:nvSpPr>
        <p:spPr>
          <a:xfrm>
            <a:off x="432360" y="2877840"/>
            <a:ext cx="3869280" cy="1906560"/>
          </a:xfrm>
          <a:prstGeom prst="rect">
            <a:avLst/>
          </a:prstGeom>
          <a:noFill/>
          <a:ln w="0">
            <a:solidFill>
              <a:srgbClr val="F38E00"/>
            </a:solidFill>
          </a:ln>
        </p:spPr>
        <p:txBody>
          <a:bodyPr lIns="0" tIns="91440" rIns="0" bIns="91440" anchor="t">
            <a:noAutofit/>
          </a:bodyPr>
          <a:lstStyle/>
          <a:p>
            <a:pPr indent="0" algn="ctr">
              <a:lnSpc>
                <a:spcPct val="100000"/>
              </a:lnSpc>
              <a:buNone/>
              <a:tabLst>
                <a:tab pos="0" algn="l"/>
              </a:tabLst>
            </a:pPr>
            <a:r>
              <a:rPr lang="pl-PL" sz="1600" b="0" strike="noStrike" spc="-1">
                <a:solidFill>
                  <a:schemeClr val="lt1"/>
                </a:solidFill>
                <a:latin typeface="Libre Franklin"/>
                <a:ea typeface="Libre Franklin"/>
              </a:rPr>
              <a:t>Przemoc jest pilnym problemem zdrowia publicznego. Od niemowląt po osoby starsze, dotyka ona ludzi na wszystkich etapach życia i może prowadzić do problemów fizycznych, emocjonalnych i ekonomicznych przez całe życie.</a:t>
            </a:r>
            <a:endParaRPr lang="pl-PL" sz="1600" b="0" strike="noStrike" spc="-1">
              <a:solidFill>
                <a:srgbClr val="000000"/>
              </a:solidFill>
              <a:latin typeface="Arial"/>
            </a:endParaRPr>
          </a:p>
        </p:txBody>
      </p:sp>
      <p:sp>
        <p:nvSpPr>
          <p:cNvPr id="848" name="PlaceHolder 3"/>
          <p:cNvSpPr>
            <a:spLocks noGrp="1"/>
          </p:cNvSpPr>
          <p:nvPr>
            <p:ph type="subTitle"/>
          </p:nvPr>
        </p:nvSpPr>
        <p:spPr>
          <a:xfrm>
            <a:off x="4363560" y="2889360"/>
            <a:ext cx="4597200" cy="1906560"/>
          </a:xfrm>
          <a:prstGeom prst="rect">
            <a:avLst/>
          </a:prstGeom>
          <a:noFill/>
          <a:ln w="0">
            <a:solidFill>
              <a:srgbClr val="F38E00"/>
            </a:solidFill>
          </a:ln>
        </p:spPr>
        <p:txBody>
          <a:bodyPr lIns="0" tIns="91440" rIns="0" bIns="91440" anchor="t">
            <a:noAutofit/>
          </a:bodyPr>
          <a:lstStyle/>
          <a:p>
            <a:pPr indent="0" algn="ctr">
              <a:lnSpc>
                <a:spcPct val="100000"/>
              </a:lnSpc>
              <a:buNone/>
              <a:tabLst>
                <a:tab pos="0" algn="l"/>
              </a:tabLst>
            </a:pPr>
            <a:r>
              <a:rPr lang="pl-PL" sz="1600" b="0" strike="noStrike" spc="-1">
                <a:solidFill>
                  <a:schemeClr val="lt1"/>
                </a:solidFill>
                <a:latin typeface="Libre Franklin"/>
                <a:ea typeface="Libre Franklin"/>
              </a:rPr>
              <a:t>Zapobieganie i reagowanie na przemoc w rodzinie może pomóc w zmniejszeniu jej negatywnych, długoterminowych skutków dla zdrowia oraz dobrobytu społecznego i ekonomicznego. Wsparcie dla osób dotkniętych i narażonych na przemoc w rodzinie jest podstawowym środkiem prewencji.</a:t>
            </a:r>
            <a:endParaRPr lang="pl-PL" sz="1600" b="0" strike="noStrike" spc="-1">
              <a:solidFill>
                <a:srgbClr val="000000"/>
              </a:solidFill>
              <a:latin typeface="Arial"/>
            </a:endParaRPr>
          </a:p>
        </p:txBody>
      </p:sp>
      <p:sp>
        <p:nvSpPr>
          <p:cNvPr id="849" name="Google Shape;618;p52"/>
          <p:cNvSpPr/>
          <p:nvPr/>
        </p:nvSpPr>
        <p:spPr>
          <a:xfrm>
            <a:off x="4428720" y="1189440"/>
            <a:ext cx="1427040" cy="1366920"/>
          </a:xfrm>
          <a:prstGeom prst="ellipse">
            <a:avLst/>
          </a:prstGeom>
          <a:blipFill rotWithShape="0">
            <a:blip r:embed="rId2"/>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pl-PL" sz="1800" b="0" strike="noStrike" spc="-1">
              <a:solidFill>
                <a:srgbClr val="000000"/>
              </a:solidFill>
              <a:latin typeface="Arial"/>
              <a:ea typeface="DejaVu Sans"/>
            </a:endParaRPr>
          </a:p>
        </p:txBody>
      </p:sp>
      <p:pic>
        <p:nvPicPr>
          <p:cNvPr id="850" name="Picture 10"/>
          <p:cNvPicPr/>
          <p:nvPr/>
        </p:nvPicPr>
        <p:blipFill>
          <a:blip r:embed="rId3"/>
          <a:stretch/>
        </p:blipFill>
        <p:spPr>
          <a:xfrm>
            <a:off x="8044200" y="121680"/>
            <a:ext cx="1147320" cy="469440"/>
          </a:xfrm>
          <a:prstGeom prst="rect">
            <a:avLst/>
          </a:prstGeom>
          <a:ln w="0">
            <a:noFill/>
          </a:ln>
        </p:spPr>
      </p:pic>
      <p:pic>
        <p:nvPicPr>
          <p:cNvPr id="851" name="Picture 11" descr="Text&#10;&#10;Description automatically generated with medium confidence"/>
          <p:cNvPicPr/>
          <p:nvPr/>
        </p:nvPicPr>
        <p:blipFill>
          <a:blip r:embed="rId4"/>
          <a:stretch/>
        </p:blipFill>
        <p:spPr>
          <a:xfrm>
            <a:off x="123480" y="4797000"/>
            <a:ext cx="971280" cy="203040"/>
          </a:xfrm>
          <a:prstGeom prst="rect">
            <a:avLst/>
          </a:prstGeom>
          <a:ln w="0">
            <a:noFill/>
          </a:ln>
        </p:spPr>
      </p:pic>
      <p:sp>
        <p:nvSpPr>
          <p:cNvPr id="852" name="Imagem 4"/>
          <p:cNvSpPr/>
          <p:nvPr/>
        </p:nvSpPr>
        <p:spPr>
          <a:xfrm>
            <a:off x="2721240" y="1149840"/>
            <a:ext cx="1306440" cy="1366920"/>
          </a:xfrm>
          <a:prstGeom prst="flowChartConnector">
            <a:avLst/>
          </a:prstGeom>
          <a:blipFill rotWithShape="0">
            <a:blip r:embed="rId5"/>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pl-PL" sz="1800" b="0" strike="noStrike" spc="-1">
              <a:solidFill>
                <a:srgbClr val="000000"/>
              </a:solidFill>
              <a:latin typeface="Arial"/>
              <a:ea typeface="DejaVu San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3" name="Picture 13"/>
          <p:cNvPicPr/>
          <p:nvPr/>
        </p:nvPicPr>
        <p:blipFill>
          <a:blip r:embed="rId2"/>
          <a:stretch/>
        </p:blipFill>
        <p:spPr>
          <a:xfrm>
            <a:off x="2413440" y="2221920"/>
            <a:ext cx="3980880" cy="2189160"/>
          </a:xfrm>
          <a:prstGeom prst="rect">
            <a:avLst/>
          </a:prstGeom>
          <a:ln w="0">
            <a:noFill/>
          </a:ln>
        </p:spPr>
      </p:pic>
      <p:pic>
        <p:nvPicPr>
          <p:cNvPr id="854" name="Picture 15"/>
          <p:cNvPicPr/>
          <p:nvPr/>
        </p:nvPicPr>
        <p:blipFill>
          <a:blip r:embed="rId3"/>
          <a:stretch/>
        </p:blipFill>
        <p:spPr>
          <a:xfrm>
            <a:off x="2304000" y="356400"/>
            <a:ext cx="4552920" cy="1864800"/>
          </a:xfrm>
          <a:prstGeom prst="rect">
            <a:avLst/>
          </a:prstGeom>
          <a:ln w="0">
            <a:noFill/>
          </a:ln>
        </p:spPr>
      </p:pic>
      <p:pic>
        <p:nvPicPr>
          <p:cNvPr id="855" name="Picture 17" descr="Text&#10;&#10;Description automatically generated with medium confidence"/>
          <p:cNvPicPr/>
          <p:nvPr/>
        </p:nvPicPr>
        <p:blipFill>
          <a:blip r:embed="rId4"/>
          <a:stretch/>
        </p:blipFill>
        <p:spPr>
          <a:xfrm>
            <a:off x="108720" y="4739040"/>
            <a:ext cx="1401480" cy="293040"/>
          </a:xfrm>
          <a:prstGeom prst="rect">
            <a:avLst/>
          </a:prstGeom>
          <a:ln w="0">
            <a:noFill/>
          </a:ln>
        </p:spPr>
      </p:pic>
      <p:sp>
        <p:nvSpPr>
          <p:cNvPr id="856" name="TextBox 19"/>
          <p:cNvSpPr/>
          <p:nvPr/>
        </p:nvSpPr>
        <p:spPr>
          <a:xfrm>
            <a:off x="2286000" y="4694760"/>
            <a:ext cx="4570920" cy="45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pl-PL" sz="800" b="0" strike="noStrike" spc="-1" baseline="30000">
                <a:solidFill>
                  <a:srgbClr val="000000"/>
                </a:solidFill>
                <a:latin typeface="Noto Sans"/>
                <a:ea typeface="Arial"/>
              </a:rPr>
              <a:t>“The European Commission’s support of this publication does not constitute an endorsement of the contents, which reflect the views only of the authors, and the Commission can not be held responsible for any use which may be made of the information therein.” </a:t>
            </a:r>
            <a:endParaRPr lang="pl-PL" sz="800" b="0" strike="noStrike" spc="-1">
              <a:solidFill>
                <a:srgbClr val="000000"/>
              </a:solidFill>
              <a:latin typeface="Arial"/>
            </a:endParaRPr>
          </a:p>
          <a:p>
            <a:pPr algn="ctr">
              <a:lnSpc>
                <a:spcPct val="100000"/>
              </a:lnSpc>
            </a:pPr>
            <a:r>
              <a:rPr lang="pl-PL" sz="800" b="0" strike="noStrike" spc="-1" baseline="30000">
                <a:solidFill>
                  <a:srgbClr val="000000"/>
                </a:solidFill>
                <a:latin typeface="Noto Sans"/>
                <a:ea typeface="Arial"/>
              </a:rPr>
              <a:t>Project Number: </a:t>
            </a:r>
            <a:r>
              <a:rPr lang="pl-PL" sz="800" b="1" strike="noStrike" spc="-1" baseline="30000">
                <a:solidFill>
                  <a:srgbClr val="000000"/>
                </a:solidFill>
                <a:latin typeface="Noto Sans"/>
                <a:ea typeface="Arial"/>
              </a:rPr>
              <a:t>KA220-ADU-07F8F183</a:t>
            </a:r>
            <a:endParaRPr lang="pl-PL" sz="800" b="0" strike="noStrike" spc="-1">
              <a:solidFill>
                <a:srgbClr val="000000"/>
              </a:solidFill>
              <a:latin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11A57"/>
        </a:solidFill>
        <a:effectLst/>
      </p:bgPr>
    </p:bg>
    <p:spTree>
      <p:nvGrpSpPr>
        <p:cNvPr id="1" name=""/>
        <p:cNvGrpSpPr/>
        <p:nvPr/>
      </p:nvGrpSpPr>
      <p:grpSpPr>
        <a:xfrm>
          <a:off x="0" y="0"/>
          <a:ext cx="0" cy="0"/>
          <a:chOff x="0" y="0"/>
          <a:chExt cx="0" cy="0"/>
        </a:xfrm>
      </p:grpSpPr>
      <p:sp>
        <p:nvSpPr>
          <p:cNvPr id="557" name="PlaceHolder 1"/>
          <p:cNvSpPr>
            <a:spLocks noGrp="1"/>
          </p:cNvSpPr>
          <p:nvPr>
            <p:ph type="title"/>
          </p:nvPr>
        </p:nvSpPr>
        <p:spPr>
          <a:xfrm>
            <a:off x="1861560" y="2198160"/>
            <a:ext cx="3465000" cy="597600"/>
          </a:xfrm>
          <a:prstGeom prst="rect">
            <a:avLst/>
          </a:prstGeom>
          <a:noFill/>
          <a:ln w="0">
            <a:noFill/>
          </a:ln>
        </p:spPr>
        <p:txBody>
          <a:bodyPr lIns="90000" tIns="91440" rIns="90000" bIns="91440" anchor="b">
            <a:noAutofit/>
          </a:bodyPr>
          <a:lstStyle/>
          <a:p>
            <a:pPr indent="0">
              <a:lnSpc>
                <a:spcPct val="100000"/>
              </a:lnSpc>
              <a:buNone/>
              <a:tabLst>
                <a:tab pos="0" algn="l"/>
              </a:tabLst>
            </a:pPr>
            <a:r>
              <a:rPr lang="pl-PL" sz="3200" b="1" strike="noStrike" spc="-1">
                <a:solidFill>
                  <a:srgbClr val="30A864"/>
                </a:solidFill>
                <a:latin typeface="Barlow Condensed"/>
                <a:ea typeface="Barlow Condensed"/>
              </a:rPr>
              <a:t>PRZEMOC</a:t>
            </a:r>
            <a:endParaRPr lang="pl-PL" sz="3200" b="0" strike="noStrike" spc="-1">
              <a:solidFill>
                <a:srgbClr val="FFFFFF"/>
              </a:solidFill>
              <a:latin typeface="Arial"/>
            </a:endParaRPr>
          </a:p>
        </p:txBody>
      </p:sp>
      <p:sp>
        <p:nvSpPr>
          <p:cNvPr id="558" name="Google Shape;246;p34"/>
          <p:cNvSpPr/>
          <p:nvPr/>
        </p:nvSpPr>
        <p:spPr>
          <a:xfrm>
            <a:off x="5122800" y="-735840"/>
            <a:ext cx="4654800" cy="4654800"/>
          </a:xfrm>
          <a:prstGeom prst="ellipse">
            <a:avLst/>
          </a:prstGeom>
          <a:blipFill rotWithShape="0">
            <a:blip r:embed="rId2"/>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pl-PL" sz="1800" b="0" strike="noStrike" spc="-1">
              <a:solidFill>
                <a:srgbClr val="000000"/>
              </a:solidFill>
              <a:latin typeface="Arial"/>
              <a:ea typeface="DejaVu Sans"/>
            </a:endParaRPr>
          </a:p>
        </p:txBody>
      </p:sp>
      <p:pic>
        <p:nvPicPr>
          <p:cNvPr id="559" name="Picture 6"/>
          <p:cNvPicPr/>
          <p:nvPr/>
        </p:nvPicPr>
        <p:blipFill>
          <a:blip r:embed="rId3"/>
          <a:stretch/>
        </p:blipFill>
        <p:spPr>
          <a:xfrm>
            <a:off x="-41400" y="121680"/>
            <a:ext cx="1147320" cy="469440"/>
          </a:xfrm>
          <a:prstGeom prst="rect">
            <a:avLst/>
          </a:prstGeom>
          <a:ln w="0">
            <a:noFill/>
          </a:ln>
        </p:spPr>
      </p:pic>
      <p:pic>
        <p:nvPicPr>
          <p:cNvPr id="560" name="Picture 7" descr="Text&#10;&#10;Description automatically generated with medium confidence"/>
          <p:cNvPicPr/>
          <p:nvPr/>
        </p:nvPicPr>
        <p:blipFill>
          <a:blip r:embed="rId4"/>
          <a:stretch/>
        </p:blipFill>
        <p:spPr>
          <a:xfrm>
            <a:off x="123480" y="4797000"/>
            <a:ext cx="971280" cy="203040"/>
          </a:xfrm>
          <a:prstGeom prst="rect">
            <a:avLst/>
          </a:prstGeom>
          <a:ln w="0">
            <a:noFill/>
          </a:ln>
        </p:spPr>
      </p:pic>
      <p:sp>
        <p:nvSpPr>
          <p:cNvPr id="561" name="PlaceHolder 2"/>
          <p:cNvSpPr>
            <a:spLocks noGrp="1"/>
          </p:cNvSpPr>
          <p:nvPr>
            <p:ph/>
          </p:nvPr>
        </p:nvSpPr>
        <p:spPr>
          <a:xfrm>
            <a:off x="532440" y="2796840"/>
            <a:ext cx="4200120" cy="2653920"/>
          </a:xfrm>
          <a:prstGeom prst="rect">
            <a:avLst/>
          </a:prstGeom>
          <a:noFill/>
          <a:ln w="0">
            <a:noFill/>
          </a:ln>
        </p:spPr>
        <p:txBody>
          <a:bodyPr lIns="90000" tIns="91440" rIns="90000" bIns="91440" anchor="t">
            <a:noAutofit/>
          </a:bodyPr>
          <a:lstStyle/>
          <a:p>
            <a:pPr marL="135000" indent="0" algn="ctr">
              <a:lnSpc>
                <a:spcPct val="100000"/>
              </a:lnSpc>
              <a:buNone/>
              <a:tabLst>
                <a:tab pos="0" algn="l"/>
              </a:tabLst>
            </a:pPr>
            <a:r>
              <a:rPr lang="pl-PL" sz="1600" b="0" strike="noStrike" spc="-1">
                <a:solidFill>
                  <a:schemeClr val="lt1"/>
                </a:solidFill>
                <a:latin typeface="Libre Franklin"/>
                <a:ea typeface="Libre Franklin"/>
              </a:rPr>
              <a:t>Wg wytycznych Światowej Organizacji Zdrowia przemoc wiąże się z użyciem siły fizycznej nie tylko wobec innych, ale i wobec siebie samego. Przemoc może mieć takie konsekwencje jak trauma, szkody psychiczne czy śmierć.</a:t>
            </a:r>
            <a:endParaRPr lang="pl-PL" sz="1600" b="0" strike="noStrike" spc="-1">
              <a:solidFill>
                <a:srgbClr val="FFFFFF"/>
              </a:solidFill>
              <a:latin typeface="Arial"/>
            </a:endParaRPr>
          </a:p>
          <a:p>
            <a:pPr marL="135000" indent="0">
              <a:lnSpc>
                <a:spcPct val="100000"/>
              </a:lnSpc>
              <a:buNone/>
              <a:tabLst>
                <a:tab pos="0" algn="l"/>
              </a:tabLst>
            </a:pPr>
            <a:endParaRPr lang="pl-PL" sz="1600" b="0" strike="noStrike" spc="-1">
              <a:solidFill>
                <a:srgbClr val="FFFFFF"/>
              </a:solidFill>
              <a:latin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38E00"/>
        </a:solidFill>
        <a:effectLst/>
      </p:bgPr>
    </p:bg>
    <p:spTree>
      <p:nvGrpSpPr>
        <p:cNvPr id="1" name=""/>
        <p:cNvGrpSpPr/>
        <p:nvPr/>
      </p:nvGrpSpPr>
      <p:grpSpPr>
        <a:xfrm>
          <a:off x="0" y="0"/>
          <a:ext cx="0" cy="0"/>
          <a:chOff x="0" y="0"/>
          <a:chExt cx="0" cy="0"/>
        </a:xfrm>
      </p:grpSpPr>
      <p:sp>
        <p:nvSpPr>
          <p:cNvPr id="562" name="PlaceHolder 1"/>
          <p:cNvSpPr>
            <a:spLocks noGrp="1"/>
          </p:cNvSpPr>
          <p:nvPr>
            <p:ph/>
          </p:nvPr>
        </p:nvSpPr>
        <p:spPr>
          <a:xfrm>
            <a:off x="674640" y="1812240"/>
            <a:ext cx="4092480" cy="2302920"/>
          </a:xfrm>
          <a:prstGeom prst="rect">
            <a:avLst/>
          </a:prstGeom>
          <a:noFill/>
          <a:ln w="0">
            <a:noFill/>
          </a:ln>
        </p:spPr>
        <p:txBody>
          <a:bodyPr lIns="90000" tIns="91440" rIns="90000" bIns="91440" anchor="t">
            <a:noAutofit/>
          </a:bodyPr>
          <a:lstStyle/>
          <a:p>
            <a:pPr marL="148320" indent="0">
              <a:lnSpc>
                <a:spcPct val="150000"/>
              </a:lnSpc>
              <a:buNone/>
              <a:tabLst>
                <a:tab pos="0" algn="l"/>
              </a:tabLst>
            </a:pPr>
            <a:r>
              <a:rPr lang="pl-PL" sz="1400" b="0" strike="noStrike" spc="-1">
                <a:solidFill>
                  <a:schemeClr val="lt1"/>
                </a:solidFill>
                <a:latin typeface="Libre Franklin"/>
                <a:ea typeface="Libre Franklin"/>
              </a:rPr>
              <a:t>"Przemoc domowa" oznacza wszelkie akty przemocy fizycznej, seksualnej, psychicznej lub ekonomicznej, które mają miejsce w rodzinie lub jednostce domowej lub pomiędzy byłymi lub obecnymi małżonkami lub partnerami, niezależnie od tego, czy sprawca dzieli lub dzielił z ofiarą to samo miejsce zamieszkania. </a:t>
            </a:r>
            <a:endParaRPr lang="pl-PL" sz="1400" b="0" strike="noStrike" spc="-1">
              <a:solidFill>
                <a:srgbClr val="000000"/>
              </a:solidFill>
              <a:latin typeface="Arial"/>
            </a:endParaRPr>
          </a:p>
          <a:p>
            <a:pPr marL="148320" indent="0" algn="r">
              <a:lnSpc>
                <a:spcPct val="150000"/>
              </a:lnSpc>
              <a:buNone/>
              <a:tabLst>
                <a:tab pos="0" algn="l"/>
              </a:tabLst>
            </a:pPr>
            <a:r>
              <a:rPr lang="pl-PL" sz="1400" b="0" strike="noStrike" spc="-1">
                <a:solidFill>
                  <a:srgbClr val="29235D"/>
                </a:solidFill>
                <a:latin typeface="Libre Franklin"/>
                <a:ea typeface="Libre Franklin"/>
              </a:rPr>
              <a:t>Konwencja Stambulska</a:t>
            </a:r>
            <a:endParaRPr lang="pl-PL" sz="1400" b="0" strike="noStrike" spc="-1">
              <a:solidFill>
                <a:srgbClr val="000000"/>
              </a:solidFill>
              <a:latin typeface="Arial"/>
            </a:endParaRPr>
          </a:p>
        </p:txBody>
      </p:sp>
      <p:sp>
        <p:nvSpPr>
          <p:cNvPr id="563" name="PlaceHolder 2"/>
          <p:cNvSpPr>
            <a:spLocks noGrp="1"/>
          </p:cNvSpPr>
          <p:nvPr>
            <p:ph type="title"/>
          </p:nvPr>
        </p:nvSpPr>
        <p:spPr>
          <a:xfrm>
            <a:off x="804240" y="431280"/>
            <a:ext cx="2864160" cy="1005120"/>
          </a:xfrm>
          <a:prstGeom prst="rect">
            <a:avLst/>
          </a:prstGeom>
          <a:noFill/>
          <a:ln w="0">
            <a:noFill/>
          </a:ln>
        </p:spPr>
        <p:txBody>
          <a:bodyPr lIns="90000" tIns="91440" rIns="90000" bIns="91440" anchor="t">
            <a:noAutofit/>
          </a:bodyPr>
          <a:lstStyle/>
          <a:p>
            <a:pPr indent="0">
              <a:lnSpc>
                <a:spcPct val="100000"/>
              </a:lnSpc>
              <a:buNone/>
              <a:tabLst>
                <a:tab pos="0" algn="l"/>
              </a:tabLst>
            </a:pPr>
            <a:r>
              <a:rPr lang="pl-PL" sz="3200" b="1" strike="noStrike" spc="-1">
                <a:solidFill>
                  <a:srgbClr val="211A57"/>
                </a:solidFill>
                <a:latin typeface="Barlow Condensed"/>
                <a:ea typeface="Barlow Condensed"/>
              </a:rPr>
              <a:t>PRZEMOC DOMOWA</a:t>
            </a:r>
            <a:endParaRPr lang="pl-PL" sz="3200" b="0" strike="noStrike" spc="-1">
              <a:solidFill>
                <a:srgbClr val="000000"/>
              </a:solidFill>
              <a:latin typeface="Arial"/>
            </a:endParaRPr>
          </a:p>
        </p:txBody>
      </p:sp>
      <p:sp>
        <p:nvSpPr>
          <p:cNvPr id="564" name="Google Shape;362;p40"/>
          <p:cNvSpPr/>
          <p:nvPr/>
        </p:nvSpPr>
        <p:spPr>
          <a:xfrm>
            <a:off x="4767840" y="375120"/>
            <a:ext cx="4261680" cy="4392360"/>
          </a:xfrm>
          <a:prstGeom prst="ellipse">
            <a:avLst/>
          </a:prstGeom>
          <a:blipFill rotWithShape="0">
            <a:blip r:embed="rId2"/>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pl-PL" sz="1800" b="0" strike="noStrike" spc="-1">
              <a:solidFill>
                <a:srgbClr val="000000"/>
              </a:solidFill>
              <a:latin typeface="Arial"/>
              <a:ea typeface="DejaVu Sans"/>
            </a:endParaRPr>
          </a:p>
        </p:txBody>
      </p:sp>
      <p:sp>
        <p:nvSpPr>
          <p:cNvPr id="565" name="Google Shape;363;p40"/>
          <p:cNvSpPr/>
          <p:nvPr/>
        </p:nvSpPr>
        <p:spPr>
          <a:xfrm>
            <a:off x="7671600" y="2964240"/>
            <a:ext cx="2521080" cy="2521080"/>
          </a:xfrm>
          <a:prstGeom prst="ellipse">
            <a:avLst/>
          </a:prstGeom>
          <a:solidFill>
            <a:srgbClr val="6CC3DA">
              <a:alpha val="18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566" name="Google Shape;364;p40"/>
          <p:cNvSpPr/>
          <p:nvPr/>
        </p:nvSpPr>
        <p:spPr>
          <a:xfrm>
            <a:off x="7319160" y="2347560"/>
            <a:ext cx="4092480" cy="409248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567" name="Google Shape;365;p40"/>
          <p:cNvSpPr/>
          <p:nvPr/>
        </p:nvSpPr>
        <p:spPr>
          <a:xfrm>
            <a:off x="7216560" y="-817560"/>
            <a:ext cx="2253600" cy="225360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pic>
        <p:nvPicPr>
          <p:cNvPr id="568" name="Picture 8"/>
          <p:cNvPicPr/>
          <p:nvPr/>
        </p:nvPicPr>
        <p:blipFill>
          <a:blip r:embed="rId3"/>
          <a:stretch/>
        </p:blipFill>
        <p:spPr>
          <a:xfrm>
            <a:off x="8044200" y="121680"/>
            <a:ext cx="1147320" cy="469440"/>
          </a:xfrm>
          <a:prstGeom prst="rect">
            <a:avLst/>
          </a:prstGeom>
          <a:ln w="0">
            <a:noFill/>
          </a:ln>
        </p:spPr>
      </p:pic>
      <p:pic>
        <p:nvPicPr>
          <p:cNvPr id="569" name="Picture 9" descr="Text&#10;&#10;Description automatically generated with medium confidence"/>
          <p:cNvPicPr/>
          <p:nvPr/>
        </p:nvPicPr>
        <p:blipFill>
          <a:blip r:embed="rId4"/>
          <a:stretch/>
        </p:blipFill>
        <p:spPr>
          <a:xfrm>
            <a:off x="123480" y="4797000"/>
            <a:ext cx="971280" cy="203040"/>
          </a:xfrm>
          <a:prstGeom prst="rect">
            <a:avLst/>
          </a:prstGeom>
          <a:ln w="0">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0A864"/>
        </a:solidFill>
        <a:effectLst/>
      </p:bgPr>
    </p:bg>
    <p:spTree>
      <p:nvGrpSpPr>
        <p:cNvPr id="1" name=""/>
        <p:cNvGrpSpPr/>
        <p:nvPr/>
      </p:nvGrpSpPr>
      <p:grpSpPr>
        <a:xfrm>
          <a:off x="0" y="0"/>
          <a:ext cx="0" cy="0"/>
          <a:chOff x="0" y="0"/>
          <a:chExt cx="0" cy="0"/>
        </a:xfrm>
      </p:grpSpPr>
      <p:sp>
        <p:nvSpPr>
          <p:cNvPr id="570" name="Google Shape;270;p36"/>
          <p:cNvSpPr/>
          <p:nvPr/>
        </p:nvSpPr>
        <p:spPr>
          <a:xfrm>
            <a:off x="7278120" y="458640"/>
            <a:ext cx="4380840" cy="438084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571" name="Google Shape;271;p36"/>
          <p:cNvSpPr/>
          <p:nvPr/>
        </p:nvSpPr>
        <p:spPr>
          <a:xfrm>
            <a:off x="-1682280" y="2838600"/>
            <a:ext cx="3155760" cy="3155760"/>
          </a:xfrm>
          <a:prstGeom prst="ellipse">
            <a:avLst/>
          </a:prstGeom>
          <a:solidFill>
            <a:srgbClr val="FFFFFF">
              <a:alpha val="14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572" name="Google Shape;272;p36"/>
          <p:cNvSpPr/>
          <p:nvPr/>
        </p:nvSpPr>
        <p:spPr>
          <a:xfrm>
            <a:off x="6563880" y="2752920"/>
            <a:ext cx="3605400" cy="3605400"/>
          </a:xfrm>
          <a:prstGeom prst="ellipse">
            <a:avLst/>
          </a:prstGeom>
          <a:solidFill>
            <a:srgbClr val="6CC3DA">
              <a:alpha val="18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573" name="PlaceHolder 1"/>
          <p:cNvSpPr>
            <a:spLocks noGrp="1"/>
          </p:cNvSpPr>
          <p:nvPr>
            <p:ph type="subTitle"/>
          </p:nvPr>
        </p:nvSpPr>
        <p:spPr>
          <a:xfrm>
            <a:off x="289440" y="884520"/>
            <a:ext cx="5880960" cy="3807360"/>
          </a:xfrm>
          <a:prstGeom prst="rect">
            <a:avLst/>
          </a:prstGeom>
          <a:noFill/>
          <a:ln w="0">
            <a:noFill/>
          </a:ln>
        </p:spPr>
        <p:txBody>
          <a:bodyPr lIns="0" tIns="91440" rIns="0" bIns="91440" anchor="t">
            <a:noAutofit/>
          </a:bodyPr>
          <a:lstStyle/>
          <a:p>
            <a:pPr marL="303840" indent="-303840">
              <a:lnSpc>
                <a:spcPct val="100000"/>
              </a:lnSpc>
              <a:buClr>
                <a:srgbClr val="FFFFFF"/>
              </a:buClr>
              <a:buFont typeface="Arial"/>
              <a:buChar char="•"/>
            </a:pPr>
            <a:r>
              <a:rPr lang="pl-PL" sz="1400" b="0" strike="noStrike" spc="-1">
                <a:solidFill>
                  <a:schemeClr val="lt1"/>
                </a:solidFill>
                <a:latin typeface="Libre Franklin"/>
                <a:ea typeface="Libre Franklin"/>
              </a:rPr>
              <a:t>Ochrona kobiet przed wszelkimi formami przemocy oraz zapobieganie, ściganie i eliminowanie przemocy wobec kobiet i przemocy domowej,</a:t>
            </a:r>
            <a:endParaRPr lang="pl-PL" sz="1400" b="0" strike="noStrike" spc="-1">
              <a:solidFill>
                <a:srgbClr val="000000"/>
              </a:solidFill>
              <a:latin typeface="Arial"/>
            </a:endParaRPr>
          </a:p>
          <a:p>
            <a:pPr marL="303840" indent="-303840">
              <a:lnSpc>
                <a:spcPct val="100000"/>
              </a:lnSpc>
              <a:buClr>
                <a:srgbClr val="FFFFFF"/>
              </a:buClr>
              <a:buFont typeface="Arial"/>
              <a:buChar char="•"/>
            </a:pPr>
            <a:r>
              <a:rPr lang="pl-PL" sz="1400" b="0" strike="noStrike" spc="-1">
                <a:solidFill>
                  <a:schemeClr val="lt1"/>
                </a:solidFill>
                <a:latin typeface="Libre Franklin"/>
                <a:ea typeface="Libre Franklin"/>
              </a:rPr>
              <a:t>Przyczynianie się do eliminacji wszelkich form dyskryminacji kobiet i promowanie istotnej równości kobiet i mężczyzn, w tym poprzez wzmocnienie pozycji kobiet,</a:t>
            </a:r>
            <a:endParaRPr lang="pl-PL" sz="1400" b="0" strike="noStrike" spc="-1">
              <a:solidFill>
                <a:srgbClr val="000000"/>
              </a:solidFill>
              <a:latin typeface="Arial"/>
            </a:endParaRPr>
          </a:p>
          <a:p>
            <a:pPr marL="303840" indent="-303840">
              <a:lnSpc>
                <a:spcPct val="100000"/>
              </a:lnSpc>
              <a:buClr>
                <a:srgbClr val="FFFFFF"/>
              </a:buClr>
              <a:buFont typeface="Arial"/>
              <a:buChar char="•"/>
            </a:pPr>
            <a:r>
              <a:rPr lang="pl-PL" sz="1400" b="0" strike="noStrike" spc="-1">
                <a:solidFill>
                  <a:schemeClr val="lt1"/>
                </a:solidFill>
                <a:latin typeface="Libre Franklin"/>
                <a:ea typeface="Libre Franklin"/>
              </a:rPr>
              <a:t>Opracowanie kompleksowych ram, polityk i środków ochrony i pomocy dla wszystkich ofiar przemocy wobec kobiet i przemocy domowej,</a:t>
            </a:r>
            <a:endParaRPr lang="pl-PL" sz="1400" b="0" strike="noStrike" spc="-1">
              <a:solidFill>
                <a:srgbClr val="000000"/>
              </a:solidFill>
              <a:latin typeface="Arial"/>
            </a:endParaRPr>
          </a:p>
          <a:p>
            <a:pPr marL="303840" indent="-303840">
              <a:lnSpc>
                <a:spcPct val="100000"/>
              </a:lnSpc>
              <a:buClr>
                <a:srgbClr val="FFFFFF"/>
              </a:buClr>
              <a:buFont typeface="Arial"/>
              <a:buChar char="•"/>
            </a:pPr>
            <a:r>
              <a:rPr lang="pl-PL" sz="1400" b="0" strike="noStrike" spc="-1">
                <a:solidFill>
                  <a:schemeClr val="lt1"/>
                </a:solidFill>
                <a:latin typeface="Libre Franklin"/>
                <a:ea typeface="Libre Franklin"/>
              </a:rPr>
              <a:t>Promowanie współpracy międzynarodowej w celu wyeliminowania przemocy wobec kobiet i przemocy domowej,</a:t>
            </a:r>
            <a:endParaRPr lang="pl-PL" sz="1400" b="0" strike="noStrike" spc="-1">
              <a:solidFill>
                <a:srgbClr val="000000"/>
              </a:solidFill>
              <a:latin typeface="Arial"/>
            </a:endParaRPr>
          </a:p>
          <a:p>
            <a:pPr marL="303840" indent="-303840">
              <a:lnSpc>
                <a:spcPct val="100000"/>
              </a:lnSpc>
              <a:buClr>
                <a:srgbClr val="FFFFFF"/>
              </a:buClr>
              <a:buFont typeface="Arial"/>
              <a:buChar char="•"/>
            </a:pPr>
            <a:r>
              <a:rPr lang="pl-PL" sz="1400" b="0" strike="noStrike" spc="-1">
                <a:solidFill>
                  <a:schemeClr val="lt1"/>
                </a:solidFill>
                <a:latin typeface="Libre Franklin"/>
                <a:ea typeface="Libre Franklin"/>
              </a:rPr>
              <a:t>Zapewnienie wsparcia i pomocy organizacjom i organom ścigania w skutecznej współpracy w celu przyjęcia zintegrowanego podejścia do eliminacji przemocy wobec kobiet i przemocy domowej.</a:t>
            </a:r>
            <a:endParaRPr lang="pl-PL" sz="1400" b="0" strike="noStrike" spc="-1">
              <a:solidFill>
                <a:srgbClr val="000000"/>
              </a:solidFill>
              <a:latin typeface="Arial"/>
            </a:endParaRPr>
          </a:p>
        </p:txBody>
      </p:sp>
      <p:sp>
        <p:nvSpPr>
          <p:cNvPr id="574" name="PlaceHolder 2"/>
          <p:cNvSpPr>
            <a:spLocks noGrp="1"/>
          </p:cNvSpPr>
          <p:nvPr>
            <p:ph type="title"/>
          </p:nvPr>
        </p:nvSpPr>
        <p:spPr>
          <a:xfrm>
            <a:off x="1818720" y="178560"/>
            <a:ext cx="6059880" cy="685080"/>
          </a:xfrm>
          <a:prstGeom prst="rect">
            <a:avLst/>
          </a:prstGeom>
          <a:noFill/>
          <a:ln w="0">
            <a:noFill/>
          </a:ln>
        </p:spPr>
        <p:txBody>
          <a:bodyPr lIns="90000" tIns="91440" rIns="90000" bIns="91440" anchor="b">
            <a:noAutofit/>
          </a:bodyPr>
          <a:lstStyle/>
          <a:p>
            <a:pPr indent="0">
              <a:lnSpc>
                <a:spcPct val="100000"/>
              </a:lnSpc>
              <a:buNone/>
              <a:tabLst>
                <a:tab pos="0" algn="l"/>
              </a:tabLst>
            </a:pPr>
            <a:r>
              <a:rPr lang="pl-PL" sz="3200" b="1" strike="noStrike" spc="-1">
                <a:solidFill>
                  <a:srgbClr val="EE118A"/>
                </a:solidFill>
                <a:latin typeface="Barlow Condensed"/>
                <a:ea typeface="Barlow Condensed"/>
              </a:rPr>
              <a:t>The purposes of this Convention are to: </a:t>
            </a:r>
            <a:endParaRPr lang="pl-PL" sz="3200" b="0" strike="noStrike" spc="-1">
              <a:solidFill>
                <a:srgbClr val="000000"/>
              </a:solidFill>
              <a:latin typeface="Arial"/>
            </a:endParaRPr>
          </a:p>
        </p:txBody>
      </p:sp>
      <p:pic>
        <p:nvPicPr>
          <p:cNvPr id="575" name="Picture 7"/>
          <p:cNvPicPr/>
          <p:nvPr/>
        </p:nvPicPr>
        <p:blipFill>
          <a:blip r:embed="rId2"/>
          <a:stretch/>
        </p:blipFill>
        <p:spPr>
          <a:xfrm>
            <a:off x="-103680" y="45720"/>
            <a:ext cx="1147320" cy="469440"/>
          </a:xfrm>
          <a:prstGeom prst="rect">
            <a:avLst/>
          </a:prstGeom>
          <a:ln w="0">
            <a:noFill/>
          </a:ln>
        </p:spPr>
      </p:pic>
      <p:pic>
        <p:nvPicPr>
          <p:cNvPr id="576" name="Picture 8" descr="Text&#10;&#10;Description automatically generated with medium confidence"/>
          <p:cNvPicPr/>
          <p:nvPr/>
        </p:nvPicPr>
        <p:blipFill>
          <a:blip r:embed="rId3"/>
          <a:stretch/>
        </p:blipFill>
        <p:spPr>
          <a:xfrm>
            <a:off x="8082000" y="4939560"/>
            <a:ext cx="971280" cy="203040"/>
          </a:xfrm>
          <a:prstGeom prst="rect">
            <a:avLst/>
          </a:prstGeom>
          <a:ln w="0">
            <a:noFill/>
          </a:ln>
        </p:spPr>
      </p:pic>
      <p:pic>
        <p:nvPicPr>
          <p:cNvPr id="577" name="Imagem 3" descr="Uma imagem com mapa&#10;&#10;Descrição gerada automaticamente"/>
          <p:cNvPicPr/>
          <p:nvPr/>
        </p:nvPicPr>
        <p:blipFill>
          <a:blip r:embed="rId4"/>
          <a:stretch/>
        </p:blipFill>
        <p:spPr>
          <a:xfrm>
            <a:off x="6171480" y="1624320"/>
            <a:ext cx="2882160" cy="2049840"/>
          </a:xfrm>
          <a:prstGeom prst="rect">
            <a:avLst/>
          </a:prstGeom>
          <a:ln w="0">
            <a:noFill/>
          </a:ln>
        </p:spPr>
      </p:pic>
      <p:sp>
        <p:nvSpPr>
          <p:cNvPr id="578" name="CaixaDeTexto 5"/>
          <p:cNvSpPr/>
          <p:nvPr/>
        </p:nvSpPr>
        <p:spPr>
          <a:xfrm>
            <a:off x="4148280" y="4840560"/>
            <a:ext cx="4044960" cy="211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pl-PL" sz="800" b="0" u="sng" strike="noStrike" spc="-1">
                <a:solidFill>
                  <a:srgbClr val="FFFFFF"/>
                </a:solidFill>
                <a:uFillTx/>
                <a:latin typeface="Arial"/>
                <a:ea typeface="Arial"/>
                <a:hlinkClick r:id="rId5"/>
              </a:rPr>
              <a:t>CETS 210 - Council of Europe Convention on preventing and combating violence against women and domestic violence (coe.int)</a:t>
            </a:r>
            <a:endParaRPr lang="pl-PL" sz="800" b="0" strike="noStrike" spc="-1">
              <a:solidFill>
                <a:srgbClr val="000000"/>
              </a:solidFill>
              <a:latin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 name="PlaceHolder 1"/>
          <p:cNvSpPr>
            <a:spLocks noGrp="1"/>
          </p:cNvSpPr>
          <p:nvPr>
            <p:ph type="title"/>
          </p:nvPr>
        </p:nvSpPr>
        <p:spPr>
          <a:xfrm>
            <a:off x="965880" y="294840"/>
            <a:ext cx="5513400" cy="1193040"/>
          </a:xfrm>
          <a:prstGeom prst="rect">
            <a:avLst/>
          </a:prstGeom>
          <a:noFill/>
          <a:ln w="0">
            <a:noFill/>
          </a:ln>
        </p:spPr>
        <p:txBody>
          <a:bodyPr lIns="90000" tIns="91440" rIns="90000" bIns="91440" anchor="t">
            <a:noAutofit/>
          </a:bodyPr>
          <a:lstStyle/>
          <a:p>
            <a:pPr indent="0">
              <a:lnSpc>
                <a:spcPct val="100000"/>
              </a:lnSpc>
              <a:buNone/>
              <a:tabLst>
                <a:tab pos="0" algn="l"/>
              </a:tabLst>
            </a:pPr>
            <a:r>
              <a:rPr lang="pl-PL" sz="3200" b="1" strike="noStrike" spc="-1">
                <a:solidFill>
                  <a:srgbClr val="EE118A"/>
                </a:solidFill>
                <a:latin typeface="Barlow Condensed"/>
                <a:ea typeface="Barlow Condensed"/>
              </a:rPr>
              <a:t>CZYM JEST PRZEMOC W RODZINIE?</a:t>
            </a:r>
            <a:endParaRPr lang="pl-PL" sz="3200" b="0" strike="noStrike" spc="-1">
              <a:solidFill>
                <a:srgbClr val="000000"/>
              </a:solidFill>
              <a:latin typeface="Arial"/>
            </a:endParaRPr>
          </a:p>
        </p:txBody>
      </p:sp>
      <p:pic>
        <p:nvPicPr>
          <p:cNvPr id="580" name="Picture 30"/>
          <p:cNvPicPr/>
          <p:nvPr/>
        </p:nvPicPr>
        <p:blipFill>
          <a:blip r:embed="rId2"/>
          <a:stretch/>
        </p:blipFill>
        <p:spPr>
          <a:xfrm>
            <a:off x="8044200" y="121680"/>
            <a:ext cx="1147320" cy="469440"/>
          </a:xfrm>
          <a:prstGeom prst="rect">
            <a:avLst/>
          </a:prstGeom>
          <a:ln w="0">
            <a:noFill/>
          </a:ln>
        </p:spPr>
      </p:pic>
      <p:pic>
        <p:nvPicPr>
          <p:cNvPr id="581" name="Picture 31" descr="Text&#10;&#10;Description automatically generated with medium confidence"/>
          <p:cNvPicPr/>
          <p:nvPr/>
        </p:nvPicPr>
        <p:blipFill>
          <a:blip r:embed="rId3"/>
          <a:stretch/>
        </p:blipFill>
        <p:spPr>
          <a:xfrm>
            <a:off x="123480" y="4797000"/>
            <a:ext cx="971280" cy="203040"/>
          </a:xfrm>
          <a:prstGeom prst="rect">
            <a:avLst/>
          </a:prstGeom>
          <a:ln w="0">
            <a:noFill/>
          </a:ln>
        </p:spPr>
      </p:pic>
      <p:sp>
        <p:nvSpPr>
          <p:cNvPr id="582" name="CaixaDeTexto 2"/>
          <p:cNvSpPr/>
          <p:nvPr/>
        </p:nvSpPr>
        <p:spPr>
          <a:xfrm>
            <a:off x="965880" y="1323000"/>
            <a:ext cx="6886440" cy="3433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7000"/>
              </a:lnSpc>
              <a:spcAft>
                <a:spcPts val="799"/>
              </a:spcAft>
              <a:tabLst>
                <a:tab pos="457200" algn="l"/>
              </a:tabLst>
            </a:pPr>
            <a:r>
              <a:rPr lang="pl-PL" sz="1400" b="0" strike="noStrike" spc="-1">
                <a:solidFill>
                  <a:schemeClr val="lt1"/>
                </a:solidFill>
                <a:latin typeface="Libre Franklin"/>
                <a:ea typeface="Arial"/>
              </a:rPr>
              <a:t>Przemoc w rodzinie ma miejsce wtedy, gdy członek rodziny grozi, krzywdzi, kontroluje lub nadużywa innego członka rodziny. Przemoc w rodzinie może obejmować przemoc ze strony:</a:t>
            </a:r>
            <a:endParaRPr lang="pl-PL" sz="1400" b="0" strike="noStrike" spc="-1">
              <a:solidFill>
                <a:srgbClr val="000000"/>
              </a:solidFill>
              <a:latin typeface="Arial"/>
            </a:endParaRPr>
          </a:p>
          <a:p>
            <a:pPr marL="216000" indent="-216000">
              <a:lnSpc>
                <a:spcPct val="107000"/>
              </a:lnSpc>
              <a:spcAft>
                <a:spcPts val="799"/>
              </a:spcAft>
              <a:buClr>
                <a:srgbClr val="EE118A"/>
              </a:buClr>
              <a:buFont typeface="Arial"/>
              <a:buChar char="●"/>
              <a:tabLst>
                <a:tab pos="457200" algn="l"/>
              </a:tabLst>
            </a:pPr>
            <a:r>
              <a:rPr lang="pl-PL" sz="1400" b="0" strike="noStrike" spc="-1">
                <a:solidFill>
                  <a:schemeClr val="lt1"/>
                </a:solidFill>
                <a:latin typeface="Libre Franklin"/>
                <a:ea typeface="Arial"/>
              </a:rPr>
              <a:t>Dorosłego w rodzinie - na przykład partnera lub małżonka, dorosłe dziecko lub członka dalszej rodziny,</a:t>
            </a:r>
            <a:endParaRPr lang="pl-PL" sz="1400" b="0" strike="noStrike" spc="-1">
              <a:solidFill>
                <a:srgbClr val="000000"/>
              </a:solidFill>
              <a:latin typeface="Arial"/>
            </a:endParaRPr>
          </a:p>
          <a:p>
            <a:pPr marL="216000" indent="-216000">
              <a:lnSpc>
                <a:spcPct val="107000"/>
              </a:lnSpc>
              <a:spcAft>
                <a:spcPts val="799"/>
              </a:spcAft>
              <a:buClr>
                <a:srgbClr val="EE118A"/>
              </a:buClr>
              <a:buFont typeface="Arial"/>
              <a:buChar char="●"/>
              <a:tabLst>
                <a:tab pos="457200" algn="l"/>
              </a:tabLst>
            </a:pPr>
            <a:r>
              <a:rPr lang="pl-PL" sz="1400" b="0" strike="noStrike" spc="-1">
                <a:solidFill>
                  <a:schemeClr val="lt1"/>
                </a:solidFill>
                <a:latin typeface="Libre Franklin"/>
                <a:ea typeface="Arial"/>
              </a:rPr>
              <a:t>Dorosłego, który kiedyś był w rodzinie - na przykład byłego partnera lub małżonka</a:t>
            </a:r>
            <a:endParaRPr lang="pl-PL" sz="1400" b="0" strike="noStrike" spc="-1">
              <a:solidFill>
                <a:srgbClr val="000000"/>
              </a:solidFill>
              <a:latin typeface="Arial"/>
            </a:endParaRPr>
          </a:p>
          <a:p>
            <a:pPr marL="216000" indent="-216000">
              <a:lnSpc>
                <a:spcPct val="107000"/>
              </a:lnSpc>
              <a:spcAft>
                <a:spcPts val="799"/>
              </a:spcAft>
              <a:buClr>
                <a:srgbClr val="EE118A"/>
              </a:buClr>
              <a:buFont typeface="Arial"/>
              <a:buChar char="●"/>
              <a:tabLst>
                <a:tab pos="457200" algn="l"/>
              </a:tabLst>
            </a:pPr>
            <a:r>
              <a:rPr lang="pl-PL" sz="1400" b="0" strike="noStrike" spc="-1">
                <a:solidFill>
                  <a:schemeClr val="lt1"/>
                </a:solidFill>
                <a:latin typeface="Libre Franklin"/>
                <a:ea typeface="Arial"/>
              </a:rPr>
              <a:t>Nastoletniego dziecka lub młodocianej osoby w rodzinie.</a:t>
            </a:r>
            <a:endParaRPr lang="pl-PL" sz="1400" b="0" strike="noStrike" spc="-1">
              <a:solidFill>
                <a:srgbClr val="000000"/>
              </a:solidFill>
              <a:latin typeface="Arial"/>
            </a:endParaRPr>
          </a:p>
          <a:p>
            <a:pPr>
              <a:lnSpc>
                <a:spcPct val="107000"/>
              </a:lnSpc>
              <a:spcAft>
                <a:spcPts val="799"/>
              </a:spcAft>
              <a:tabLst>
                <a:tab pos="457200" algn="l"/>
              </a:tabLst>
            </a:pPr>
            <a:endParaRPr lang="pl-PL" sz="1400" b="0" strike="noStrike" spc="-1">
              <a:solidFill>
                <a:srgbClr val="000000"/>
              </a:solidFill>
              <a:latin typeface="Arial"/>
            </a:endParaRPr>
          </a:p>
          <a:p>
            <a:pPr>
              <a:lnSpc>
                <a:spcPct val="107000"/>
              </a:lnSpc>
              <a:spcAft>
                <a:spcPts val="799"/>
              </a:spcAft>
              <a:tabLst>
                <a:tab pos="457200" algn="l"/>
              </a:tabLst>
            </a:pPr>
            <a:r>
              <a:rPr lang="pl-PL" sz="1400" b="0" strike="noStrike" spc="-1">
                <a:solidFill>
                  <a:schemeClr val="lt1"/>
                </a:solidFill>
                <a:latin typeface="Libre Franklin"/>
                <a:ea typeface="Arial"/>
              </a:rPr>
              <a:t>Przemoc w rodzinie jest czasami nazywana również przemocą domową, przemocą wobec partnera intymnego lub przemocą domową.</a:t>
            </a:r>
            <a:endParaRPr lang="pl-PL" sz="1400" b="0" strike="noStrike" spc="-1">
              <a:solidFill>
                <a:srgbClr val="000000"/>
              </a:solidFill>
              <a:latin typeface="Arial"/>
            </a:endParaRPr>
          </a:p>
          <a:p>
            <a:pPr>
              <a:lnSpc>
                <a:spcPct val="107000"/>
              </a:lnSpc>
              <a:spcAft>
                <a:spcPts val="799"/>
              </a:spcAft>
              <a:tabLst>
                <a:tab pos="457200" algn="l"/>
              </a:tabLst>
            </a:pPr>
            <a:endParaRPr lang="pl-PL" sz="1400" b="0" strike="noStrike" spc="-1">
              <a:solidFill>
                <a:srgbClr val="000000"/>
              </a:solidFill>
              <a:latin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A6EB6"/>
        </a:solidFill>
        <a:effectLst/>
      </p:bgPr>
    </p:bg>
    <p:spTree>
      <p:nvGrpSpPr>
        <p:cNvPr id="1" name=""/>
        <p:cNvGrpSpPr/>
        <p:nvPr/>
      </p:nvGrpSpPr>
      <p:grpSpPr>
        <a:xfrm>
          <a:off x="0" y="0"/>
          <a:ext cx="0" cy="0"/>
          <a:chOff x="0" y="0"/>
          <a:chExt cx="0" cy="0"/>
        </a:xfrm>
      </p:grpSpPr>
      <p:sp>
        <p:nvSpPr>
          <p:cNvPr id="583" name="PlaceHolder 1"/>
          <p:cNvSpPr>
            <a:spLocks noGrp="1"/>
          </p:cNvSpPr>
          <p:nvPr>
            <p:ph type="title"/>
          </p:nvPr>
        </p:nvSpPr>
        <p:spPr>
          <a:xfrm>
            <a:off x="804240" y="431280"/>
            <a:ext cx="5316480" cy="1193040"/>
          </a:xfrm>
          <a:prstGeom prst="rect">
            <a:avLst/>
          </a:prstGeom>
          <a:noFill/>
          <a:ln w="0">
            <a:noFill/>
          </a:ln>
        </p:spPr>
        <p:txBody>
          <a:bodyPr lIns="0" tIns="91440" rIns="0" bIns="91440" anchor="t">
            <a:noAutofit/>
          </a:bodyPr>
          <a:lstStyle/>
          <a:p>
            <a:pPr indent="0">
              <a:lnSpc>
                <a:spcPct val="100000"/>
              </a:lnSpc>
              <a:buNone/>
              <a:tabLst>
                <a:tab pos="0" algn="l"/>
              </a:tabLst>
            </a:pPr>
            <a:r>
              <a:rPr lang="pl-PL" sz="3200" b="1" strike="noStrike" spc="-1">
                <a:solidFill>
                  <a:srgbClr val="F38E00"/>
                </a:solidFill>
                <a:latin typeface="Barlow Condensed"/>
                <a:ea typeface="Barlow Condensed"/>
              </a:rPr>
              <a:t>WPROWADZENIE</a:t>
            </a:r>
            <a:br>
              <a:rPr sz="3200"/>
            </a:br>
            <a:r>
              <a:rPr lang="pl-PL" sz="3200" b="1" strike="noStrike" spc="-1">
                <a:solidFill>
                  <a:srgbClr val="EE118A"/>
                </a:solidFill>
                <a:latin typeface="Barlow Condensed"/>
                <a:ea typeface="Barlow Condensed"/>
              </a:rPr>
              <a:t>CZYM JEST PRZEMOC W RODZINIE</a:t>
            </a:r>
            <a:endParaRPr lang="pl-PL" sz="3200" b="0" strike="noStrike" spc="-1">
              <a:solidFill>
                <a:srgbClr val="000000"/>
              </a:solidFill>
              <a:latin typeface="Arial"/>
            </a:endParaRPr>
          </a:p>
        </p:txBody>
      </p:sp>
      <p:pic>
        <p:nvPicPr>
          <p:cNvPr id="584" name="Picture 3"/>
          <p:cNvPicPr/>
          <p:nvPr/>
        </p:nvPicPr>
        <p:blipFill>
          <a:blip r:embed="rId2"/>
          <a:stretch/>
        </p:blipFill>
        <p:spPr>
          <a:xfrm>
            <a:off x="8044200" y="121680"/>
            <a:ext cx="1147320" cy="469440"/>
          </a:xfrm>
          <a:prstGeom prst="rect">
            <a:avLst/>
          </a:prstGeom>
          <a:ln w="0">
            <a:noFill/>
          </a:ln>
        </p:spPr>
      </p:pic>
      <p:pic>
        <p:nvPicPr>
          <p:cNvPr id="585" name="Picture 4" descr="Text&#10;&#10;Description automatically generated with medium confidence"/>
          <p:cNvPicPr/>
          <p:nvPr/>
        </p:nvPicPr>
        <p:blipFill>
          <a:blip r:embed="rId3"/>
          <a:stretch/>
        </p:blipFill>
        <p:spPr>
          <a:xfrm>
            <a:off x="123480" y="4797000"/>
            <a:ext cx="971280" cy="203040"/>
          </a:xfrm>
          <a:prstGeom prst="rect">
            <a:avLst/>
          </a:prstGeom>
          <a:ln w="0">
            <a:noFill/>
          </a:ln>
        </p:spPr>
      </p:pic>
      <p:sp>
        <p:nvSpPr>
          <p:cNvPr id="586" name="CaixaDeTexto 2"/>
          <p:cNvSpPr/>
          <p:nvPr/>
        </p:nvSpPr>
        <p:spPr>
          <a:xfrm>
            <a:off x="1620000" y="1980000"/>
            <a:ext cx="5595840" cy="2036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spcAft>
                <a:spcPts val="1599"/>
              </a:spcAft>
              <a:tabLst>
                <a:tab pos="0" algn="l"/>
              </a:tabLst>
            </a:pPr>
            <a:r>
              <a:rPr lang="pl-PL" sz="1600" b="0" strike="noStrike" spc="-1">
                <a:solidFill>
                  <a:schemeClr val="lt1"/>
                </a:solidFill>
                <a:latin typeface="Libre Franklin"/>
                <a:ea typeface="Arial"/>
              </a:rPr>
              <a:t>Przemoc rodzinna występuje w rodzinie i charakteryzuje się intymnością i bliskością obecną w relacji między agresorem a ofiarą, obejmując wszystkich członków tworzących rodzinę lub będących wcześniej jej częścią. Jej pojęcie obejmuje wszystkie rodzaje nadużyć, tymczasowe lub stałe, które występują w relacjach w rodzinie, a to (Alarcão, 2006; Resolution of the Council of Ministers, no. 88/2003). Ministers Resolution no. 88/2003).</a:t>
            </a:r>
            <a:endParaRPr lang="pl-PL" sz="1600" b="0" strike="noStrike" spc="-1">
              <a:solidFill>
                <a:srgbClr val="000000"/>
              </a:solidFill>
              <a:latin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38E00"/>
        </a:solidFill>
        <a:effectLst/>
      </p:bgPr>
    </p:bg>
    <p:spTree>
      <p:nvGrpSpPr>
        <p:cNvPr id="1" name=""/>
        <p:cNvGrpSpPr/>
        <p:nvPr/>
      </p:nvGrpSpPr>
      <p:grpSpPr>
        <a:xfrm>
          <a:off x="0" y="0"/>
          <a:ext cx="0" cy="0"/>
          <a:chOff x="0" y="0"/>
          <a:chExt cx="0" cy="0"/>
        </a:xfrm>
      </p:grpSpPr>
      <p:sp>
        <p:nvSpPr>
          <p:cNvPr id="587" name="PlaceHolder 1"/>
          <p:cNvSpPr>
            <a:spLocks noGrp="1"/>
          </p:cNvSpPr>
          <p:nvPr>
            <p:ph type="title"/>
          </p:nvPr>
        </p:nvSpPr>
        <p:spPr>
          <a:xfrm>
            <a:off x="506160" y="357120"/>
            <a:ext cx="4135320" cy="1005120"/>
          </a:xfrm>
          <a:prstGeom prst="rect">
            <a:avLst/>
          </a:prstGeom>
          <a:noFill/>
          <a:ln w="0">
            <a:noFill/>
          </a:ln>
        </p:spPr>
        <p:txBody>
          <a:bodyPr lIns="90000" tIns="91440" rIns="90000" bIns="91440" anchor="t">
            <a:noAutofit/>
          </a:bodyPr>
          <a:lstStyle/>
          <a:p>
            <a:pPr indent="0">
              <a:lnSpc>
                <a:spcPct val="100000"/>
              </a:lnSpc>
              <a:buNone/>
              <a:tabLst>
                <a:tab pos="0" algn="l"/>
              </a:tabLst>
            </a:pPr>
            <a:r>
              <a:rPr lang="pl-PL" sz="3200" b="1" strike="noStrike" spc="-1">
                <a:solidFill>
                  <a:srgbClr val="211A57"/>
                </a:solidFill>
                <a:latin typeface="Barlow Condensed"/>
                <a:ea typeface="Barlow Condensed"/>
              </a:rPr>
              <a:t>PRZEMOC</a:t>
            </a:r>
            <a:br>
              <a:rPr sz="3200"/>
            </a:br>
            <a:r>
              <a:rPr lang="pl-PL" sz="3200" b="1" strike="noStrike" spc="-1">
                <a:solidFill>
                  <a:srgbClr val="211A57"/>
                </a:solidFill>
                <a:latin typeface="Barlow Condensed"/>
                <a:ea typeface="Barlow Condensed"/>
              </a:rPr>
              <a:t>W RODZINIE</a:t>
            </a:r>
            <a:endParaRPr lang="pl-PL" sz="3200" b="0" strike="noStrike" spc="-1">
              <a:solidFill>
                <a:srgbClr val="000000"/>
              </a:solidFill>
              <a:latin typeface="Arial"/>
            </a:endParaRPr>
          </a:p>
        </p:txBody>
      </p:sp>
      <p:sp>
        <p:nvSpPr>
          <p:cNvPr id="588" name="PlaceHolder 2"/>
          <p:cNvSpPr>
            <a:spLocks noGrp="1"/>
          </p:cNvSpPr>
          <p:nvPr>
            <p:ph type="title"/>
          </p:nvPr>
        </p:nvSpPr>
        <p:spPr>
          <a:xfrm>
            <a:off x="-53640" y="3243600"/>
            <a:ext cx="2276640" cy="536760"/>
          </a:xfrm>
          <a:prstGeom prst="rect">
            <a:avLst/>
          </a:prstGeom>
          <a:noFill/>
          <a:ln w="0">
            <a:noFill/>
          </a:ln>
        </p:spPr>
        <p:txBody>
          <a:bodyPr lIns="90000" tIns="91440" rIns="90000" bIns="91440" anchor="b">
            <a:noAutofit/>
          </a:bodyPr>
          <a:lstStyle/>
          <a:p>
            <a:pPr indent="0" algn="ctr">
              <a:lnSpc>
                <a:spcPct val="100000"/>
              </a:lnSpc>
              <a:buNone/>
              <a:tabLst>
                <a:tab pos="0" algn="l"/>
              </a:tabLst>
            </a:pPr>
            <a:r>
              <a:rPr lang="pl-PL" sz="2000" b="1" strike="noStrike" spc="-1">
                <a:solidFill>
                  <a:srgbClr val="211A57"/>
                </a:solidFill>
                <a:latin typeface="Barlow Condensed"/>
                <a:ea typeface="Barlow Condensed"/>
              </a:rPr>
              <a:t>DZIECI</a:t>
            </a:r>
            <a:endParaRPr lang="pl-PL" sz="2000" b="0" strike="noStrike" spc="-1">
              <a:solidFill>
                <a:srgbClr val="000000"/>
              </a:solidFill>
              <a:latin typeface="Arial"/>
            </a:endParaRPr>
          </a:p>
        </p:txBody>
      </p:sp>
      <p:sp>
        <p:nvSpPr>
          <p:cNvPr id="589" name="PlaceHolder 3"/>
          <p:cNvSpPr>
            <a:spLocks noGrp="1"/>
          </p:cNvSpPr>
          <p:nvPr>
            <p:ph type="title"/>
          </p:nvPr>
        </p:nvSpPr>
        <p:spPr>
          <a:xfrm>
            <a:off x="4022640" y="3422520"/>
            <a:ext cx="2276640" cy="536760"/>
          </a:xfrm>
          <a:prstGeom prst="rect">
            <a:avLst/>
          </a:prstGeom>
          <a:noFill/>
          <a:ln w="0">
            <a:noFill/>
          </a:ln>
        </p:spPr>
        <p:txBody>
          <a:bodyPr lIns="90000" tIns="91440" rIns="90000" bIns="91440" anchor="b">
            <a:noAutofit/>
          </a:bodyPr>
          <a:lstStyle/>
          <a:p>
            <a:pPr indent="0" algn="ctr">
              <a:lnSpc>
                <a:spcPct val="100000"/>
              </a:lnSpc>
              <a:buNone/>
              <a:tabLst>
                <a:tab pos="0" algn="l"/>
              </a:tabLst>
            </a:pPr>
            <a:r>
              <a:rPr lang="pl-PL" sz="2000" b="1" strike="noStrike" spc="-1">
                <a:solidFill>
                  <a:srgbClr val="211A57"/>
                </a:solidFill>
                <a:latin typeface="Barlow Condensed"/>
                <a:ea typeface="Barlow Condensed"/>
              </a:rPr>
              <a:t>DZIECI WOBEC RODZICÓW</a:t>
            </a:r>
            <a:endParaRPr lang="pl-PL" sz="2000" b="0" strike="noStrike" spc="-1">
              <a:solidFill>
                <a:srgbClr val="000000"/>
              </a:solidFill>
              <a:latin typeface="Arial"/>
            </a:endParaRPr>
          </a:p>
        </p:txBody>
      </p:sp>
      <p:sp>
        <p:nvSpPr>
          <p:cNvPr id="590" name="PlaceHolder 4"/>
          <p:cNvSpPr>
            <a:spLocks noGrp="1"/>
          </p:cNvSpPr>
          <p:nvPr>
            <p:ph type="title"/>
          </p:nvPr>
        </p:nvSpPr>
        <p:spPr>
          <a:xfrm>
            <a:off x="1862640" y="3243600"/>
            <a:ext cx="2276640" cy="536760"/>
          </a:xfrm>
          <a:prstGeom prst="rect">
            <a:avLst/>
          </a:prstGeom>
          <a:noFill/>
          <a:ln w="0">
            <a:noFill/>
          </a:ln>
        </p:spPr>
        <p:txBody>
          <a:bodyPr lIns="90000" tIns="91440" rIns="90000" bIns="91440" anchor="b">
            <a:noAutofit/>
          </a:bodyPr>
          <a:lstStyle/>
          <a:p>
            <a:pPr indent="0" algn="ctr">
              <a:lnSpc>
                <a:spcPct val="100000"/>
              </a:lnSpc>
              <a:buNone/>
              <a:tabLst>
                <a:tab pos="0" algn="l"/>
              </a:tabLst>
            </a:pPr>
            <a:r>
              <a:rPr lang="pl-PL" sz="2000" b="1" strike="noStrike" spc="-1">
                <a:solidFill>
                  <a:srgbClr val="211A57"/>
                </a:solidFill>
                <a:latin typeface="Barlow Condensed"/>
                <a:ea typeface="Barlow Condensed"/>
              </a:rPr>
              <a:t>DOROŚLI</a:t>
            </a:r>
            <a:endParaRPr lang="pl-PL" sz="2000" b="0" strike="noStrike" spc="-1">
              <a:solidFill>
                <a:srgbClr val="000000"/>
              </a:solidFill>
              <a:latin typeface="Arial"/>
            </a:endParaRPr>
          </a:p>
        </p:txBody>
      </p:sp>
      <p:sp>
        <p:nvSpPr>
          <p:cNvPr id="591" name="PlaceHolder 5"/>
          <p:cNvSpPr>
            <a:spLocks noGrp="1"/>
          </p:cNvSpPr>
          <p:nvPr>
            <p:ph type="title"/>
          </p:nvPr>
        </p:nvSpPr>
        <p:spPr>
          <a:xfrm>
            <a:off x="6480000" y="3600000"/>
            <a:ext cx="2600640" cy="536760"/>
          </a:xfrm>
          <a:prstGeom prst="rect">
            <a:avLst/>
          </a:prstGeom>
          <a:noFill/>
          <a:ln w="0">
            <a:noFill/>
          </a:ln>
        </p:spPr>
        <p:txBody>
          <a:bodyPr lIns="90000" tIns="91440" rIns="90000" bIns="91440" anchor="b">
            <a:noAutofit/>
          </a:bodyPr>
          <a:lstStyle/>
          <a:p>
            <a:pPr indent="0" algn="ctr">
              <a:lnSpc>
                <a:spcPct val="100000"/>
              </a:lnSpc>
              <a:buNone/>
              <a:tabLst>
                <a:tab pos="0" algn="l"/>
              </a:tabLst>
            </a:pPr>
            <a:r>
              <a:rPr lang="pl-PL" sz="2000" b="1" strike="noStrike" spc="-1">
                <a:solidFill>
                  <a:srgbClr val="211A57"/>
                </a:solidFill>
                <a:latin typeface="Barlow Condensed"/>
                <a:ea typeface="Barlow Condensed"/>
              </a:rPr>
              <a:t>PRZEMOC ZE WZGLĘDU NA PŁEĆ</a:t>
            </a:r>
            <a:endParaRPr lang="pl-PL" sz="2000" b="0" strike="noStrike" spc="-1">
              <a:solidFill>
                <a:srgbClr val="000000"/>
              </a:solidFill>
              <a:latin typeface="Arial"/>
            </a:endParaRPr>
          </a:p>
        </p:txBody>
      </p:sp>
      <p:pic>
        <p:nvPicPr>
          <p:cNvPr id="592" name="Picture 14"/>
          <p:cNvPicPr/>
          <p:nvPr/>
        </p:nvPicPr>
        <p:blipFill>
          <a:blip r:embed="rId2"/>
          <a:stretch/>
        </p:blipFill>
        <p:spPr>
          <a:xfrm>
            <a:off x="8044200" y="121680"/>
            <a:ext cx="1147320" cy="469440"/>
          </a:xfrm>
          <a:prstGeom prst="rect">
            <a:avLst/>
          </a:prstGeom>
          <a:ln w="0">
            <a:noFill/>
          </a:ln>
        </p:spPr>
      </p:pic>
      <p:pic>
        <p:nvPicPr>
          <p:cNvPr id="593" name="Picture 15" descr="Text&#10;&#10;Description automatically generated with medium confidence"/>
          <p:cNvPicPr/>
          <p:nvPr/>
        </p:nvPicPr>
        <p:blipFill>
          <a:blip r:embed="rId3"/>
          <a:stretch/>
        </p:blipFill>
        <p:spPr>
          <a:xfrm>
            <a:off x="123480" y="4797000"/>
            <a:ext cx="971280" cy="203040"/>
          </a:xfrm>
          <a:prstGeom prst="rect">
            <a:avLst/>
          </a:prstGeom>
          <a:ln w="0">
            <a:noFill/>
          </a:ln>
        </p:spPr>
      </p:pic>
      <p:pic>
        <p:nvPicPr>
          <p:cNvPr id="594" name="Gráfico 1" descr="Criança com um balão com preenchimento sólido"/>
          <p:cNvPicPr/>
          <p:nvPr/>
        </p:nvPicPr>
        <p:blipFill>
          <a:blip r:embed="rId4"/>
          <a:stretch/>
        </p:blipFill>
        <p:spPr>
          <a:xfrm>
            <a:off x="379080" y="1661760"/>
            <a:ext cx="1432440" cy="1432440"/>
          </a:xfrm>
          <a:prstGeom prst="rect">
            <a:avLst/>
          </a:prstGeom>
          <a:ln w="0">
            <a:noFill/>
          </a:ln>
        </p:spPr>
      </p:pic>
      <p:pic>
        <p:nvPicPr>
          <p:cNvPr id="595" name="Gráfico 2" descr="Mulher com uma bengala com preenchimento sólido"/>
          <p:cNvPicPr/>
          <p:nvPr/>
        </p:nvPicPr>
        <p:blipFill>
          <a:blip r:embed="rId5"/>
          <a:stretch/>
        </p:blipFill>
        <p:spPr>
          <a:xfrm>
            <a:off x="2356200" y="1709640"/>
            <a:ext cx="1431720" cy="1431720"/>
          </a:xfrm>
          <a:prstGeom prst="rect">
            <a:avLst/>
          </a:prstGeom>
          <a:ln w="0">
            <a:noFill/>
          </a:ln>
        </p:spPr>
      </p:pic>
      <p:pic>
        <p:nvPicPr>
          <p:cNvPr id="596" name="Gráfico 3" descr="Social distancing com preenchimento sólido"/>
          <p:cNvPicPr/>
          <p:nvPr/>
        </p:nvPicPr>
        <p:blipFill>
          <a:blip r:embed="rId6"/>
          <a:stretch/>
        </p:blipFill>
        <p:spPr>
          <a:xfrm>
            <a:off x="7111800" y="1689480"/>
            <a:ext cx="1431720" cy="1431720"/>
          </a:xfrm>
          <a:prstGeom prst="rect">
            <a:avLst/>
          </a:prstGeom>
          <a:ln w="0">
            <a:noFill/>
          </a:ln>
        </p:spPr>
      </p:pic>
      <p:pic>
        <p:nvPicPr>
          <p:cNvPr id="597" name="Gráfico 4" descr="Homem com uma criança com preenchimento sólido"/>
          <p:cNvPicPr/>
          <p:nvPr/>
        </p:nvPicPr>
        <p:blipFill>
          <a:blip r:embed="rId7"/>
          <a:stretch/>
        </p:blipFill>
        <p:spPr>
          <a:xfrm>
            <a:off x="4734000" y="1709640"/>
            <a:ext cx="1431720" cy="1431720"/>
          </a:xfrm>
          <a:prstGeom prst="rect">
            <a:avLst/>
          </a:prstGeom>
          <a:ln w="0">
            <a:noFill/>
          </a:ln>
        </p:spPr>
      </p:pic>
    </p:spTree>
  </p:cSld>
  <p:clrMapOvr>
    <a:masterClrMapping/>
  </p:clrMapOvr>
</p:sld>
</file>

<file path=ppt/theme/theme1.xml><?xml version="1.0" encoding="utf-8"?>
<a:theme xmlns:a="http://schemas.openxmlformats.org/drawingml/2006/main" name="Minimalist Breakthrough">
  <a:themeElements>
    <a:clrScheme name="Custom 41">
      <a:dk1>
        <a:srgbClr val="D8D8D8"/>
      </a:dk1>
      <a:lt1>
        <a:srgbClr val="FFFFFF"/>
      </a:lt1>
      <a:dk2>
        <a:srgbClr val="00B050"/>
      </a:dk2>
      <a:lt2>
        <a:srgbClr val="FFFFFF"/>
      </a:lt2>
      <a:accent1>
        <a:srgbClr val="00B050"/>
      </a:accent1>
      <a:accent2>
        <a:srgbClr val="00B050"/>
      </a:accent2>
      <a:accent3>
        <a:srgbClr val="FFFFFF"/>
      </a:accent3>
      <a:accent4>
        <a:srgbClr val="00B050"/>
      </a:accent4>
      <a:accent5>
        <a:srgbClr val="00B050"/>
      </a:accent5>
      <a:accent6>
        <a:srgbClr val="FFFFFF"/>
      </a:accent6>
      <a:hlink>
        <a:srgbClr val="FFFFFF"/>
      </a:hlink>
      <a:folHlink>
        <a:srgbClr val="00B05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Minimalist Breakthrough">
  <a:themeElements>
    <a:clrScheme name="IRENE">
      <a:dk1>
        <a:srgbClr val="000000"/>
      </a:dk1>
      <a:lt1>
        <a:srgbClr val="FFFFFF"/>
      </a:lt1>
      <a:dk2>
        <a:srgbClr val="002060"/>
      </a:dk2>
      <a:lt2>
        <a:srgbClr val="E7E6E6"/>
      </a:lt2>
      <a:accent1>
        <a:srgbClr val="4E95FA"/>
      </a:accent1>
      <a:accent2>
        <a:srgbClr val="30A864"/>
      </a:accent2>
      <a:accent3>
        <a:srgbClr val="F38E00"/>
      </a:accent3>
      <a:accent4>
        <a:srgbClr val="EE118A"/>
      </a:accent4>
      <a:accent5>
        <a:srgbClr val="002060"/>
      </a:accent5>
      <a:accent6>
        <a:srgbClr val="1A6EB6"/>
      </a:accent6>
      <a:hlink>
        <a:srgbClr val="4E95FA"/>
      </a:hlink>
      <a:folHlink>
        <a:srgbClr val="211A5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Minimalist Breakthrough">
  <a:themeElements>
    <a:clrScheme name="Custom 41">
      <a:dk1>
        <a:srgbClr val="D8D8D8"/>
      </a:dk1>
      <a:lt1>
        <a:srgbClr val="FFFFFF"/>
      </a:lt1>
      <a:dk2>
        <a:srgbClr val="00B050"/>
      </a:dk2>
      <a:lt2>
        <a:srgbClr val="FFFFFF"/>
      </a:lt2>
      <a:accent1>
        <a:srgbClr val="00B050"/>
      </a:accent1>
      <a:accent2>
        <a:srgbClr val="00B050"/>
      </a:accent2>
      <a:accent3>
        <a:srgbClr val="FFFFFF"/>
      </a:accent3>
      <a:accent4>
        <a:srgbClr val="00B050"/>
      </a:accent4>
      <a:accent5>
        <a:srgbClr val="00B050"/>
      </a:accent5>
      <a:accent6>
        <a:srgbClr val="FFFFFF"/>
      </a:accent6>
      <a:hlink>
        <a:srgbClr val="FFFFFF"/>
      </a:hlink>
      <a:folHlink>
        <a:srgbClr val="00B05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_Minimalist Breakthrough">
  <a:themeElements>
    <a:clrScheme name="Custom 41">
      <a:dk1>
        <a:srgbClr val="D8D8D8"/>
      </a:dk1>
      <a:lt1>
        <a:srgbClr val="FFFFFF"/>
      </a:lt1>
      <a:dk2>
        <a:srgbClr val="00B050"/>
      </a:dk2>
      <a:lt2>
        <a:srgbClr val="FFFFFF"/>
      </a:lt2>
      <a:accent1>
        <a:srgbClr val="00B050"/>
      </a:accent1>
      <a:accent2>
        <a:srgbClr val="00B050"/>
      </a:accent2>
      <a:accent3>
        <a:srgbClr val="FFFFFF"/>
      </a:accent3>
      <a:accent4>
        <a:srgbClr val="00B050"/>
      </a:accent4>
      <a:accent5>
        <a:srgbClr val="00B050"/>
      </a:accent5>
      <a:accent6>
        <a:srgbClr val="FFFFFF"/>
      </a:accent6>
      <a:hlink>
        <a:srgbClr val="FFFFFF"/>
      </a:hlink>
      <a:folHlink>
        <a:srgbClr val="00B05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Minimalist Breakthrough">
  <a:themeElements>
    <a:clrScheme name="Custom 41">
      <a:dk1>
        <a:srgbClr val="D8D8D8"/>
      </a:dk1>
      <a:lt1>
        <a:srgbClr val="FFFFFF"/>
      </a:lt1>
      <a:dk2>
        <a:srgbClr val="00B050"/>
      </a:dk2>
      <a:lt2>
        <a:srgbClr val="FFFFFF"/>
      </a:lt2>
      <a:accent1>
        <a:srgbClr val="00B050"/>
      </a:accent1>
      <a:accent2>
        <a:srgbClr val="00B050"/>
      </a:accent2>
      <a:accent3>
        <a:srgbClr val="FFFFFF"/>
      </a:accent3>
      <a:accent4>
        <a:srgbClr val="00B050"/>
      </a:accent4>
      <a:accent5>
        <a:srgbClr val="00B050"/>
      </a:accent5>
      <a:accent6>
        <a:srgbClr val="FFFFFF"/>
      </a:accent6>
      <a:hlink>
        <a:srgbClr val="FFFFFF"/>
      </a:hlink>
      <a:folHlink>
        <a:srgbClr val="00B05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inimalist Breakthrough">
  <a:themeElements>
    <a:clrScheme name="Custom 41">
      <a:dk1>
        <a:srgbClr val="D8D8D8"/>
      </a:dk1>
      <a:lt1>
        <a:srgbClr val="FFFFFF"/>
      </a:lt1>
      <a:dk2>
        <a:srgbClr val="00B050"/>
      </a:dk2>
      <a:lt2>
        <a:srgbClr val="FFFFFF"/>
      </a:lt2>
      <a:accent1>
        <a:srgbClr val="00B050"/>
      </a:accent1>
      <a:accent2>
        <a:srgbClr val="00B050"/>
      </a:accent2>
      <a:accent3>
        <a:srgbClr val="FFFFFF"/>
      </a:accent3>
      <a:accent4>
        <a:srgbClr val="00B050"/>
      </a:accent4>
      <a:accent5>
        <a:srgbClr val="00B050"/>
      </a:accent5>
      <a:accent6>
        <a:srgbClr val="FFFFFF"/>
      </a:accent6>
      <a:hlink>
        <a:srgbClr val="FFFFFF"/>
      </a:hlink>
      <a:folHlink>
        <a:srgbClr val="00B05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inimalist Breakthrough">
  <a:themeElements>
    <a:clrScheme name="Custom 41">
      <a:dk1>
        <a:srgbClr val="D8D8D8"/>
      </a:dk1>
      <a:lt1>
        <a:srgbClr val="FFFFFF"/>
      </a:lt1>
      <a:dk2>
        <a:srgbClr val="00B050"/>
      </a:dk2>
      <a:lt2>
        <a:srgbClr val="FFFFFF"/>
      </a:lt2>
      <a:accent1>
        <a:srgbClr val="00B050"/>
      </a:accent1>
      <a:accent2>
        <a:srgbClr val="00B050"/>
      </a:accent2>
      <a:accent3>
        <a:srgbClr val="FFFFFF"/>
      </a:accent3>
      <a:accent4>
        <a:srgbClr val="00B050"/>
      </a:accent4>
      <a:accent5>
        <a:srgbClr val="00B050"/>
      </a:accent5>
      <a:accent6>
        <a:srgbClr val="FFFFFF"/>
      </a:accent6>
      <a:hlink>
        <a:srgbClr val="FFFFFF"/>
      </a:hlink>
      <a:folHlink>
        <a:srgbClr val="00B05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inimalist Breakthrough">
  <a:themeElements>
    <a:clrScheme name="Custom 41">
      <a:dk1>
        <a:srgbClr val="D8D8D8"/>
      </a:dk1>
      <a:lt1>
        <a:srgbClr val="FFFFFF"/>
      </a:lt1>
      <a:dk2>
        <a:srgbClr val="00B050"/>
      </a:dk2>
      <a:lt2>
        <a:srgbClr val="FFFFFF"/>
      </a:lt2>
      <a:accent1>
        <a:srgbClr val="00B050"/>
      </a:accent1>
      <a:accent2>
        <a:srgbClr val="00B050"/>
      </a:accent2>
      <a:accent3>
        <a:srgbClr val="FFFFFF"/>
      </a:accent3>
      <a:accent4>
        <a:srgbClr val="00B050"/>
      </a:accent4>
      <a:accent5>
        <a:srgbClr val="00B050"/>
      </a:accent5>
      <a:accent6>
        <a:srgbClr val="FFFFFF"/>
      </a:accent6>
      <a:hlink>
        <a:srgbClr val="FFFFFF"/>
      </a:hlink>
      <a:folHlink>
        <a:srgbClr val="00B05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inimalist Breakthrough">
  <a:themeElements>
    <a:clrScheme name="Custom 41">
      <a:dk1>
        <a:srgbClr val="D8D8D8"/>
      </a:dk1>
      <a:lt1>
        <a:srgbClr val="FFFFFF"/>
      </a:lt1>
      <a:dk2>
        <a:srgbClr val="00B050"/>
      </a:dk2>
      <a:lt2>
        <a:srgbClr val="FFFFFF"/>
      </a:lt2>
      <a:accent1>
        <a:srgbClr val="00B050"/>
      </a:accent1>
      <a:accent2>
        <a:srgbClr val="00B050"/>
      </a:accent2>
      <a:accent3>
        <a:srgbClr val="FFFFFF"/>
      </a:accent3>
      <a:accent4>
        <a:srgbClr val="00B050"/>
      </a:accent4>
      <a:accent5>
        <a:srgbClr val="00B050"/>
      </a:accent5>
      <a:accent6>
        <a:srgbClr val="FFFFFF"/>
      </a:accent6>
      <a:hlink>
        <a:srgbClr val="FFFFFF"/>
      </a:hlink>
      <a:folHlink>
        <a:srgbClr val="00B05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Minimalist Breakthrough">
  <a:themeElements>
    <a:clrScheme name="Custom 41">
      <a:dk1>
        <a:srgbClr val="D8D8D8"/>
      </a:dk1>
      <a:lt1>
        <a:srgbClr val="FFFFFF"/>
      </a:lt1>
      <a:dk2>
        <a:srgbClr val="00B050"/>
      </a:dk2>
      <a:lt2>
        <a:srgbClr val="FFFFFF"/>
      </a:lt2>
      <a:accent1>
        <a:srgbClr val="00B050"/>
      </a:accent1>
      <a:accent2>
        <a:srgbClr val="00B050"/>
      </a:accent2>
      <a:accent3>
        <a:srgbClr val="FFFFFF"/>
      </a:accent3>
      <a:accent4>
        <a:srgbClr val="00B050"/>
      </a:accent4>
      <a:accent5>
        <a:srgbClr val="00B050"/>
      </a:accent5>
      <a:accent6>
        <a:srgbClr val="FFFFFF"/>
      </a:accent6>
      <a:hlink>
        <a:srgbClr val="FFFFFF"/>
      </a:hlink>
      <a:folHlink>
        <a:srgbClr val="00B05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Minimalist Breakthrough">
  <a:themeElements>
    <a:clrScheme name="Custom 41">
      <a:dk1>
        <a:srgbClr val="D8D8D8"/>
      </a:dk1>
      <a:lt1>
        <a:srgbClr val="FFFFFF"/>
      </a:lt1>
      <a:dk2>
        <a:srgbClr val="00B050"/>
      </a:dk2>
      <a:lt2>
        <a:srgbClr val="FFFFFF"/>
      </a:lt2>
      <a:accent1>
        <a:srgbClr val="00B050"/>
      </a:accent1>
      <a:accent2>
        <a:srgbClr val="00B050"/>
      </a:accent2>
      <a:accent3>
        <a:srgbClr val="FFFFFF"/>
      </a:accent3>
      <a:accent4>
        <a:srgbClr val="00B050"/>
      </a:accent4>
      <a:accent5>
        <a:srgbClr val="00B050"/>
      </a:accent5>
      <a:accent6>
        <a:srgbClr val="FFFFFF"/>
      </a:accent6>
      <a:hlink>
        <a:srgbClr val="FFFFFF"/>
      </a:hlink>
      <a:folHlink>
        <a:srgbClr val="00B05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Minimalist Breakthrough">
  <a:themeElements>
    <a:clrScheme name="Custom 41">
      <a:dk1>
        <a:srgbClr val="D8D8D8"/>
      </a:dk1>
      <a:lt1>
        <a:srgbClr val="FFFFFF"/>
      </a:lt1>
      <a:dk2>
        <a:srgbClr val="00B050"/>
      </a:dk2>
      <a:lt2>
        <a:srgbClr val="FFFFFF"/>
      </a:lt2>
      <a:accent1>
        <a:srgbClr val="00B050"/>
      </a:accent1>
      <a:accent2>
        <a:srgbClr val="00B050"/>
      </a:accent2>
      <a:accent3>
        <a:srgbClr val="FFFFFF"/>
      </a:accent3>
      <a:accent4>
        <a:srgbClr val="00B050"/>
      </a:accent4>
      <a:accent5>
        <a:srgbClr val="00B050"/>
      </a:accent5>
      <a:accent6>
        <a:srgbClr val="FFFFFF"/>
      </a:accent6>
      <a:hlink>
        <a:srgbClr val="FFFFFF"/>
      </a:hlink>
      <a:folHlink>
        <a:srgbClr val="00B05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Minimalist Breakthrough">
  <a:themeElements>
    <a:clrScheme name="Custom 41">
      <a:dk1>
        <a:srgbClr val="D8D8D8"/>
      </a:dk1>
      <a:lt1>
        <a:srgbClr val="FFFFFF"/>
      </a:lt1>
      <a:dk2>
        <a:srgbClr val="00B050"/>
      </a:dk2>
      <a:lt2>
        <a:srgbClr val="FFFFFF"/>
      </a:lt2>
      <a:accent1>
        <a:srgbClr val="00B050"/>
      </a:accent1>
      <a:accent2>
        <a:srgbClr val="00B050"/>
      </a:accent2>
      <a:accent3>
        <a:srgbClr val="FFFFFF"/>
      </a:accent3>
      <a:accent4>
        <a:srgbClr val="00B050"/>
      </a:accent4>
      <a:accent5>
        <a:srgbClr val="00B050"/>
      </a:accent5>
      <a:accent6>
        <a:srgbClr val="FFFFFF"/>
      </a:accent6>
      <a:hlink>
        <a:srgbClr val="FFFFFF"/>
      </a:hlink>
      <a:folHlink>
        <a:srgbClr val="00B05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4155</TotalTime>
  <Words>2916</Words>
  <Application>Microsoft Office PowerPoint</Application>
  <PresentationFormat>Pokaz na ekranie (16:9)</PresentationFormat>
  <Paragraphs>336</Paragraphs>
  <Slides>38</Slides>
  <Notes>0</Notes>
  <HiddenSlides>0</HiddenSlides>
  <MMClips>0</MMClips>
  <ScaleCrop>false</ScaleCrop>
  <HeadingPairs>
    <vt:vector size="6" baseType="variant">
      <vt:variant>
        <vt:lpstr>Używane czcionki</vt:lpstr>
      </vt:variant>
      <vt:variant>
        <vt:i4>8</vt:i4>
      </vt:variant>
      <vt:variant>
        <vt:lpstr>Motyw</vt:lpstr>
      </vt:variant>
      <vt:variant>
        <vt:i4>13</vt:i4>
      </vt:variant>
      <vt:variant>
        <vt:lpstr>Tytuły slajdów</vt:lpstr>
      </vt:variant>
      <vt:variant>
        <vt:i4>38</vt:i4>
      </vt:variant>
    </vt:vector>
  </HeadingPairs>
  <TitlesOfParts>
    <vt:vector size="59" baseType="lpstr">
      <vt:lpstr>Arial</vt:lpstr>
      <vt:lpstr>Barlow Condensed</vt:lpstr>
      <vt:lpstr>Barlow Condensed ExtraBold</vt:lpstr>
      <vt:lpstr>Libre Franklin</vt:lpstr>
      <vt:lpstr>Montserrat</vt:lpstr>
      <vt:lpstr>Noto Sans</vt:lpstr>
      <vt:lpstr>Symbol</vt:lpstr>
      <vt:lpstr>Wingdings</vt:lpstr>
      <vt:lpstr>Minimalist Breakthrough</vt:lpstr>
      <vt:lpstr>Minimalist Breakthrough</vt:lpstr>
      <vt:lpstr>Minimalist Breakthrough</vt:lpstr>
      <vt:lpstr>Minimalist Breakthrough</vt:lpstr>
      <vt:lpstr>Minimalist Breakthrough</vt:lpstr>
      <vt:lpstr>Minimalist Breakthrough</vt:lpstr>
      <vt:lpstr>Minimalist Breakthrough</vt:lpstr>
      <vt:lpstr>Minimalist Breakthrough</vt:lpstr>
      <vt:lpstr>Minimalist Breakthrough</vt:lpstr>
      <vt:lpstr>1_Minimalist Breakthrough</vt:lpstr>
      <vt:lpstr>Minimalist Breakthrough</vt:lpstr>
      <vt:lpstr>2_Minimalist Breakthrough</vt:lpstr>
      <vt:lpstr>Minimalist Breakthrough</vt:lpstr>
      <vt:lpstr>Prezentacja programu PowerPoint</vt:lpstr>
      <vt:lpstr>SPIS TREŚCI</vt:lpstr>
      <vt:lpstr>01</vt:lpstr>
      <vt:lpstr>PRZEMOC</vt:lpstr>
      <vt:lpstr>PRZEMOC DOMOWA</vt:lpstr>
      <vt:lpstr>The purposes of this Convention are to: </vt:lpstr>
      <vt:lpstr>CZYM JEST PRZEMOC W RODZINIE?</vt:lpstr>
      <vt:lpstr>WPROWADZENIE CZYM JEST PRZEMOC W RODZINIE</vt:lpstr>
      <vt:lpstr>PRZEMOC W RODZINIE</vt:lpstr>
      <vt:lpstr>PRZEMOC W ZWIĄZKACH LUB MAŁŻEŃSTWIE</vt:lpstr>
      <vt:lpstr>PRZEMOC ZE WZGLĘDU NA PŁEĆ</vt:lpstr>
      <vt:lpstr>PRZEMOC I NADUŻYCIA WZGLĘDEM DZIECI</vt:lpstr>
      <vt:lpstr>NADUŻYCIA WZGLĘDEM DZIECI</vt:lpstr>
      <vt:lpstr>PRZEMOC W RODZINIE I ZNĘCANIE SIĘ NAD OSOBAMI STARSZYMI </vt:lpstr>
      <vt:lpstr>PRZEMOC DZIECI WZGLĘDEM RODZICÓW </vt:lpstr>
      <vt:lpstr>RODZAJE PRZEMOCY</vt:lpstr>
      <vt:lpstr>ĆWICZENIE 1 – ECOMAP </vt:lpstr>
      <vt:lpstr>02</vt:lpstr>
      <vt:lpstr>Czynniki ryzyka u dziecka </vt:lpstr>
      <vt:lpstr>CZYNNIKI RYZYKA – LUDZIE STARSI</vt:lpstr>
      <vt:lpstr>Czynniki ryzyka przemocy ze względu na płeć  </vt:lpstr>
      <vt:lpstr>Czynniki ryzyka – przemoc dzieci wobec rodziców </vt:lpstr>
      <vt:lpstr>Prezentacja programu PowerPoint</vt:lpstr>
      <vt:lpstr>ĆWICZENIE 2 – Scenariusz przypadku  </vt:lpstr>
      <vt:lpstr>03</vt:lpstr>
      <vt:lpstr>INTERWENCJE I ZAPOBIEGANIE</vt:lpstr>
      <vt:lpstr>FAMILY VIOLENCE INTERVENTION AND PREVENTION</vt:lpstr>
      <vt:lpstr>FAMILY VIOLENCE INTERVENTION AND PREVENTION </vt:lpstr>
      <vt:lpstr>INTERWENCJA</vt:lpstr>
      <vt:lpstr>Jak to może wyglądać interwencja w praktyce?</vt:lpstr>
      <vt:lpstr>Jak to może wyglądać interwencja w praktyce?</vt:lpstr>
      <vt:lpstr>Jak to może wyglądać interwencja w praktyce?</vt:lpstr>
      <vt:lpstr>ZAPYTAJ O PROBLEMY I ZMARTWIENIA  </vt:lpstr>
      <vt:lpstr>MAPOWANIE USŁUG</vt:lpstr>
      <vt:lpstr>KLUCZOWE PYTANIA DOTYCZĄCE MAPOWANIA USŁUG:</vt:lpstr>
      <vt:lpstr>ĆWICZENIE 3 – MAPUJEMY USŁUGI W SWOIM REGIONIE  </vt:lpstr>
      <vt:lpstr>WNIOSKI</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FIPL</dc:creator>
  <dc:description/>
  <cp:lastModifiedBy>Joanna Wapinska</cp:lastModifiedBy>
  <cp:revision>64</cp:revision>
  <dcterms:modified xsi:type="dcterms:W3CDTF">2023-04-11T19:46:51Z</dcterms:modified>
  <dc:language>pl-PL</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36</vt:i4>
  </property>
  <property fmtid="{D5CDD505-2E9C-101B-9397-08002B2CF9AE}" pid="3" name="PresentationFormat">
    <vt:lpwstr>Pokaz na ekranie (16:9)</vt:lpwstr>
  </property>
  <property fmtid="{D5CDD505-2E9C-101B-9397-08002B2CF9AE}" pid="4" name="Slides">
    <vt:i4>38</vt:i4>
  </property>
</Properties>
</file>