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Lst>
  <p:notesMasterIdLst>
    <p:notesMasterId r:id="rId36"/>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Lst>
  <p:sldSz cx="9144000" cy="5143500" type="screen16x9"/>
  <p:notesSz cx="6858000" cy="9144000"/>
  <p:embeddedFontLst>
    <p:embeddedFont>
      <p:font typeface="Barlow Condensed" panose="00000506000000000000" pitchFamily="2" charset="-18"/>
      <p:regular r:id="rId37"/>
      <p:bold r:id="rId38"/>
      <p:italic r:id="rId39"/>
      <p:boldItalic r:id="rId40"/>
    </p:embeddedFont>
    <p:embeddedFont>
      <p:font typeface="Barlow Condensed ExtraBold" panose="00000906000000000000" pitchFamily="2" charset="-18"/>
      <p:bold r:id="rId41"/>
      <p:boldItalic r:id="rId42"/>
    </p:embeddedFont>
    <p:embeddedFont>
      <p:font typeface="Libre Franklin" pitchFamily="2" charset="-18"/>
      <p:regular r:id="rId43"/>
      <p:bold r:id="rId44"/>
      <p:italic r:id="rId45"/>
      <p:boldItalic r:id="rId46"/>
    </p:embeddedFont>
    <p:embeddedFont>
      <p:font typeface="Montserrat" panose="00000500000000000000" pitchFamily="2" charset="-18"/>
      <p:regular r:id="rId47"/>
      <p:bold r:id="rId48"/>
      <p:italic r:id="rId49"/>
      <p:boldItalic r:id="rId50"/>
    </p:embeddedFont>
    <p:embeddedFont>
      <p:font typeface="Noto Sans" panose="020B0502040504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tkS3SvyuXr/jOnQJtc886mFNb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3.fntdata"/><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Master" Target="slideMasters/slideMaster8.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49" Type="http://schemas.openxmlformats.org/officeDocument/2006/relationships/font" Target="fonts/font13.fntdata"/><Relationship Id="rId57" Type="http://customschemas.google.com/relationships/presentationmetadata" Target="metadata"/><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4" name="Google Shape;66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1" name="Google Shape;68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9" name="Google Shape;68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7" name="Google Shape;69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0" name="Google Shape;73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5" name="Google Shape;76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8" name="Google Shape;778;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6" name="Google Shape;786;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2" name="Google Shape;80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0" name="Google Shape;820;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5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4"/>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54"/>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465"/>
        <p:cNvGrpSpPr/>
        <p:nvPr/>
      </p:nvGrpSpPr>
      <p:grpSpPr>
        <a:xfrm>
          <a:off x="0" y="0"/>
          <a:ext cx="0" cy="0"/>
          <a:chOff x="0" y="0"/>
          <a:chExt cx="0" cy="0"/>
        </a:xfrm>
      </p:grpSpPr>
      <p:sp>
        <p:nvSpPr>
          <p:cNvPr id="466" name="Google Shape;466;p13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7" name="Google Shape;467;p136"/>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8" name="Google Shape;468;p136"/>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9"/>
        <p:cNvGrpSpPr/>
        <p:nvPr/>
      </p:nvGrpSpPr>
      <p:grpSpPr>
        <a:xfrm>
          <a:off x="0" y="0"/>
          <a:ext cx="0" cy="0"/>
          <a:chOff x="0" y="0"/>
          <a:chExt cx="0" cy="0"/>
        </a:xfrm>
      </p:grpSpPr>
      <p:sp>
        <p:nvSpPr>
          <p:cNvPr id="470" name="Google Shape;470;p13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71"/>
        <p:cNvGrpSpPr/>
        <p:nvPr/>
      </p:nvGrpSpPr>
      <p:grpSpPr>
        <a:xfrm>
          <a:off x="0" y="0"/>
          <a:ext cx="0" cy="0"/>
          <a:chOff x="0" y="0"/>
          <a:chExt cx="0" cy="0"/>
        </a:xfrm>
      </p:grpSpPr>
      <p:sp>
        <p:nvSpPr>
          <p:cNvPr id="472" name="Google Shape;472;p138"/>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473"/>
        <p:cNvGrpSpPr/>
        <p:nvPr/>
      </p:nvGrpSpPr>
      <p:grpSpPr>
        <a:xfrm>
          <a:off x="0" y="0"/>
          <a:ext cx="0" cy="0"/>
          <a:chOff x="0" y="0"/>
          <a:chExt cx="0" cy="0"/>
        </a:xfrm>
      </p:grpSpPr>
      <p:sp>
        <p:nvSpPr>
          <p:cNvPr id="474" name="Google Shape;474;p13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139"/>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6" name="Google Shape;476;p139"/>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7" name="Google Shape;477;p139"/>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478"/>
        <p:cNvGrpSpPr/>
        <p:nvPr/>
      </p:nvGrpSpPr>
      <p:grpSpPr>
        <a:xfrm>
          <a:off x="0" y="0"/>
          <a:ext cx="0" cy="0"/>
          <a:chOff x="0" y="0"/>
          <a:chExt cx="0" cy="0"/>
        </a:xfrm>
      </p:grpSpPr>
      <p:sp>
        <p:nvSpPr>
          <p:cNvPr id="479" name="Google Shape;479;p14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0" name="Google Shape;480;p140"/>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1" name="Google Shape;481;p140"/>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2" name="Google Shape;482;p140"/>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83"/>
        <p:cNvGrpSpPr/>
        <p:nvPr/>
      </p:nvGrpSpPr>
      <p:grpSpPr>
        <a:xfrm>
          <a:off x="0" y="0"/>
          <a:ext cx="0" cy="0"/>
          <a:chOff x="0" y="0"/>
          <a:chExt cx="0" cy="0"/>
        </a:xfrm>
      </p:grpSpPr>
      <p:sp>
        <p:nvSpPr>
          <p:cNvPr id="484" name="Google Shape;484;p14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5" name="Google Shape;485;p141"/>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6" name="Google Shape;486;p141"/>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7" name="Google Shape;487;p141"/>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88"/>
        <p:cNvGrpSpPr/>
        <p:nvPr/>
      </p:nvGrpSpPr>
      <p:grpSpPr>
        <a:xfrm>
          <a:off x="0" y="0"/>
          <a:ext cx="0" cy="0"/>
          <a:chOff x="0" y="0"/>
          <a:chExt cx="0" cy="0"/>
        </a:xfrm>
      </p:grpSpPr>
      <p:sp>
        <p:nvSpPr>
          <p:cNvPr id="489" name="Google Shape;489;p14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0" name="Google Shape;490;p142"/>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1" name="Google Shape;491;p142"/>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2"/>
        <p:cNvGrpSpPr/>
        <p:nvPr/>
      </p:nvGrpSpPr>
      <p:grpSpPr>
        <a:xfrm>
          <a:off x="0" y="0"/>
          <a:ext cx="0" cy="0"/>
          <a:chOff x="0" y="0"/>
          <a:chExt cx="0" cy="0"/>
        </a:xfrm>
      </p:grpSpPr>
      <p:sp>
        <p:nvSpPr>
          <p:cNvPr id="493" name="Google Shape;493;p14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4" name="Google Shape;494;p143"/>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5" name="Google Shape;495;p143"/>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6" name="Google Shape;496;p143"/>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7" name="Google Shape;497;p143"/>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98"/>
        <p:cNvGrpSpPr/>
        <p:nvPr/>
      </p:nvGrpSpPr>
      <p:grpSpPr>
        <a:xfrm>
          <a:off x="0" y="0"/>
          <a:ext cx="0" cy="0"/>
          <a:chOff x="0" y="0"/>
          <a:chExt cx="0" cy="0"/>
        </a:xfrm>
      </p:grpSpPr>
      <p:sp>
        <p:nvSpPr>
          <p:cNvPr id="499" name="Google Shape;499;p14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0" name="Google Shape;500;p144"/>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1" name="Google Shape;501;p144"/>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2" name="Google Shape;502;p144"/>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3" name="Google Shape;503;p144"/>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4" name="Google Shape;504;p144"/>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5" name="Google Shape;505;p144"/>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1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5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5"/>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55"/>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55"/>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55"/>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17"/>
        <p:cNvGrpSpPr/>
        <p:nvPr/>
      </p:nvGrpSpPr>
      <p:grpSpPr>
        <a:xfrm>
          <a:off x="0" y="0"/>
          <a:ext cx="0" cy="0"/>
          <a:chOff x="0" y="0"/>
          <a:chExt cx="0" cy="0"/>
        </a:xfrm>
      </p:grpSpPr>
      <p:sp>
        <p:nvSpPr>
          <p:cNvPr id="518" name="Google Shape;518;p14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9" name="Google Shape;519;p145"/>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20"/>
        <p:cNvGrpSpPr/>
        <p:nvPr/>
      </p:nvGrpSpPr>
      <p:grpSpPr>
        <a:xfrm>
          <a:off x="0" y="0"/>
          <a:ext cx="0" cy="0"/>
          <a:chOff x="0" y="0"/>
          <a:chExt cx="0" cy="0"/>
        </a:xfrm>
      </p:grpSpPr>
      <p:sp>
        <p:nvSpPr>
          <p:cNvPr id="521" name="Google Shape;521;p14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146"/>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523"/>
        <p:cNvGrpSpPr/>
        <p:nvPr/>
      </p:nvGrpSpPr>
      <p:grpSpPr>
        <a:xfrm>
          <a:off x="0" y="0"/>
          <a:ext cx="0" cy="0"/>
          <a:chOff x="0" y="0"/>
          <a:chExt cx="0" cy="0"/>
        </a:xfrm>
      </p:grpSpPr>
      <p:sp>
        <p:nvSpPr>
          <p:cNvPr id="524" name="Google Shape;524;p14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147"/>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6" name="Google Shape;526;p147"/>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7"/>
        <p:cNvGrpSpPr/>
        <p:nvPr/>
      </p:nvGrpSpPr>
      <p:grpSpPr>
        <a:xfrm>
          <a:off x="0" y="0"/>
          <a:ext cx="0" cy="0"/>
          <a:chOff x="0" y="0"/>
          <a:chExt cx="0" cy="0"/>
        </a:xfrm>
      </p:grpSpPr>
      <p:sp>
        <p:nvSpPr>
          <p:cNvPr id="528" name="Google Shape;528;p14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529"/>
        <p:cNvGrpSpPr/>
        <p:nvPr/>
      </p:nvGrpSpPr>
      <p:grpSpPr>
        <a:xfrm>
          <a:off x="0" y="0"/>
          <a:ext cx="0" cy="0"/>
          <a:chOff x="0" y="0"/>
          <a:chExt cx="0" cy="0"/>
        </a:xfrm>
      </p:grpSpPr>
      <p:sp>
        <p:nvSpPr>
          <p:cNvPr id="530" name="Google Shape;530;p149"/>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531"/>
        <p:cNvGrpSpPr/>
        <p:nvPr/>
      </p:nvGrpSpPr>
      <p:grpSpPr>
        <a:xfrm>
          <a:off x="0" y="0"/>
          <a:ext cx="0" cy="0"/>
          <a:chOff x="0" y="0"/>
          <a:chExt cx="0" cy="0"/>
        </a:xfrm>
      </p:grpSpPr>
      <p:sp>
        <p:nvSpPr>
          <p:cNvPr id="532" name="Google Shape;532;p15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3" name="Google Shape;533;p150"/>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4" name="Google Shape;534;p150"/>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5" name="Google Shape;535;p150"/>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536"/>
        <p:cNvGrpSpPr/>
        <p:nvPr/>
      </p:nvGrpSpPr>
      <p:grpSpPr>
        <a:xfrm>
          <a:off x="0" y="0"/>
          <a:ext cx="0" cy="0"/>
          <a:chOff x="0" y="0"/>
          <a:chExt cx="0" cy="0"/>
        </a:xfrm>
      </p:grpSpPr>
      <p:sp>
        <p:nvSpPr>
          <p:cNvPr id="537" name="Google Shape;537;p15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151"/>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9" name="Google Shape;539;p151"/>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0" name="Google Shape;540;p151"/>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541"/>
        <p:cNvGrpSpPr/>
        <p:nvPr/>
      </p:nvGrpSpPr>
      <p:grpSpPr>
        <a:xfrm>
          <a:off x="0" y="0"/>
          <a:ext cx="0" cy="0"/>
          <a:chOff x="0" y="0"/>
          <a:chExt cx="0" cy="0"/>
        </a:xfrm>
      </p:grpSpPr>
      <p:sp>
        <p:nvSpPr>
          <p:cNvPr id="542" name="Google Shape;542;p15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3" name="Google Shape;543;p152"/>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4" name="Google Shape;544;p152"/>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5" name="Google Shape;545;p152"/>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546"/>
        <p:cNvGrpSpPr/>
        <p:nvPr/>
      </p:nvGrpSpPr>
      <p:grpSpPr>
        <a:xfrm>
          <a:off x="0" y="0"/>
          <a:ext cx="0" cy="0"/>
          <a:chOff x="0" y="0"/>
          <a:chExt cx="0" cy="0"/>
        </a:xfrm>
      </p:grpSpPr>
      <p:sp>
        <p:nvSpPr>
          <p:cNvPr id="547" name="Google Shape;547;p15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8" name="Google Shape;548;p153"/>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9" name="Google Shape;549;p153"/>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50"/>
        <p:cNvGrpSpPr/>
        <p:nvPr/>
      </p:nvGrpSpPr>
      <p:grpSpPr>
        <a:xfrm>
          <a:off x="0" y="0"/>
          <a:ext cx="0" cy="0"/>
          <a:chOff x="0" y="0"/>
          <a:chExt cx="0" cy="0"/>
        </a:xfrm>
      </p:grpSpPr>
      <p:sp>
        <p:nvSpPr>
          <p:cNvPr id="551" name="Google Shape;551;p15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2" name="Google Shape;552;p154"/>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3" name="Google Shape;553;p154"/>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4" name="Google Shape;554;p154"/>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5" name="Google Shape;555;p154"/>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5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6"/>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56"/>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56"/>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56"/>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56"/>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56"/>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6"/>
        <p:cNvGrpSpPr/>
        <p:nvPr/>
      </p:nvGrpSpPr>
      <p:grpSpPr>
        <a:xfrm>
          <a:off x="0" y="0"/>
          <a:ext cx="0" cy="0"/>
          <a:chOff x="0" y="0"/>
          <a:chExt cx="0" cy="0"/>
        </a:xfrm>
      </p:grpSpPr>
      <p:sp>
        <p:nvSpPr>
          <p:cNvPr id="557" name="Google Shape;557;p15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155"/>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9" name="Google Shape;559;p155"/>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0" name="Google Shape;560;p155"/>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1" name="Google Shape;561;p155"/>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2" name="Google Shape;562;p155"/>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3" name="Google Shape;563;p155"/>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5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5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9"/>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59"/>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6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61"/>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6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2"/>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62"/>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62"/>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46"/>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6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3"/>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63"/>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63"/>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6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4"/>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64"/>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64"/>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6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5"/>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65"/>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6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6"/>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66"/>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66"/>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66"/>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6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67"/>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67"/>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67"/>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67"/>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67"/>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67"/>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7"/>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8"/>
        <p:cNvGrpSpPr/>
        <p:nvPr/>
      </p:nvGrpSpPr>
      <p:grpSpPr>
        <a:xfrm>
          <a:off x="0" y="0"/>
          <a:ext cx="0" cy="0"/>
          <a:chOff x="0" y="0"/>
          <a:chExt cx="0" cy="0"/>
        </a:xfrm>
      </p:grpSpPr>
      <p:sp>
        <p:nvSpPr>
          <p:cNvPr id="129" name="Google Shape;129;p6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68"/>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1"/>
        <p:cNvGrpSpPr/>
        <p:nvPr/>
      </p:nvGrpSpPr>
      <p:grpSpPr>
        <a:xfrm>
          <a:off x="0" y="0"/>
          <a:ext cx="0" cy="0"/>
          <a:chOff x="0" y="0"/>
          <a:chExt cx="0" cy="0"/>
        </a:xfrm>
      </p:grpSpPr>
      <p:sp>
        <p:nvSpPr>
          <p:cNvPr id="132" name="Google Shape;132;p6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69"/>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4"/>
        <p:cNvGrpSpPr/>
        <p:nvPr/>
      </p:nvGrpSpPr>
      <p:grpSpPr>
        <a:xfrm>
          <a:off x="0" y="0"/>
          <a:ext cx="0" cy="0"/>
          <a:chOff x="0" y="0"/>
          <a:chExt cx="0" cy="0"/>
        </a:xfrm>
      </p:grpSpPr>
      <p:sp>
        <p:nvSpPr>
          <p:cNvPr id="135" name="Google Shape;135;p7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0"/>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7" name="Google Shape;137;p70"/>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p7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4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7"/>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0"/>
        <p:cNvGrpSpPr/>
        <p:nvPr/>
      </p:nvGrpSpPr>
      <p:grpSpPr>
        <a:xfrm>
          <a:off x="0" y="0"/>
          <a:ext cx="0" cy="0"/>
          <a:chOff x="0" y="0"/>
          <a:chExt cx="0" cy="0"/>
        </a:xfrm>
      </p:grpSpPr>
      <p:sp>
        <p:nvSpPr>
          <p:cNvPr id="141" name="Google Shape;141;p72"/>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2"/>
        <p:cNvGrpSpPr/>
        <p:nvPr/>
      </p:nvGrpSpPr>
      <p:grpSpPr>
        <a:xfrm>
          <a:off x="0" y="0"/>
          <a:ext cx="0" cy="0"/>
          <a:chOff x="0" y="0"/>
          <a:chExt cx="0" cy="0"/>
        </a:xfrm>
      </p:grpSpPr>
      <p:sp>
        <p:nvSpPr>
          <p:cNvPr id="143" name="Google Shape;143;p7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73"/>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5" name="Google Shape;145;p73"/>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6" name="Google Shape;146;p73"/>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7"/>
        <p:cNvGrpSpPr/>
        <p:nvPr/>
      </p:nvGrpSpPr>
      <p:grpSpPr>
        <a:xfrm>
          <a:off x="0" y="0"/>
          <a:ext cx="0" cy="0"/>
          <a:chOff x="0" y="0"/>
          <a:chExt cx="0" cy="0"/>
        </a:xfrm>
      </p:grpSpPr>
      <p:sp>
        <p:nvSpPr>
          <p:cNvPr id="148" name="Google Shape;148;p7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4"/>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0" name="Google Shape;150;p74"/>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1" name="Google Shape;151;p74"/>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2"/>
        <p:cNvGrpSpPr/>
        <p:nvPr/>
      </p:nvGrpSpPr>
      <p:grpSpPr>
        <a:xfrm>
          <a:off x="0" y="0"/>
          <a:ext cx="0" cy="0"/>
          <a:chOff x="0" y="0"/>
          <a:chExt cx="0" cy="0"/>
        </a:xfrm>
      </p:grpSpPr>
      <p:sp>
        <p:nvSpPr>
          <p:cNvPr id="153" name="Google Shape;153;p7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75"/>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5" name="Google Shape;155;p75"/>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6" name="Google Shape;156;p75"/>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7"/>
        <p:cNvGrpSpPr/>
        <p:nvPr/>
      </p:nvGrpSpPr>
      <p:grpSpPr>
        <a:xfrm>
          <a:off x="0" y="0"/>
          <a:ext cx="0" cy="0"/>
          <a:chOff x="0" y="0"/>
          <a:chExt cx="0" cy="0"/>
        </a:xfrm>
      </p:grpSpPr>
      <p:sp>
        <p:nvSpPr>
          <p:cNvPr id="158" name="Google Shape;158;p7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76"/>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0" name="Google Shape;160;p76"/>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1"/>
        <p:cNvGrpSpPr/>
        <p:nvPr/>
      </p:nvGrpSpPr>
      <p:grpSpPr>
        <a:xfrm>
          <a:off x="0" y="0"/>
          <a:ext cx="0" cy="0"/>
          <a:chOff x="0" y="0"/>
          <a:chExt cx="0" cy="0"/>
        </a:xfrm>
      </p:grpSpPr>
      <p:sp>
        <p:nvSpPr>
          <p:cNvPr id="162" name="Google Shape;162;p7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77"/>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4" name="Google Shape;164;p77"/>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5" name="Google Shape;165;p77"/>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77"/>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7"/>
        <p:cNvGrpSpPr/>
        <p:nvPr/>
      </p:nvGrpSpPr>
      <p:grpSpPr>
        <a:xfrm>
          <a:off x="0" y="0"/>
          <a:ext cx="0" cy="0"/>
          <a:chOff x="0" y="0"/>
          <a:chExt cx="0" cy="0"/>
        </a:xfrm>
      </p:grpSpPr>
      <p:sp>
        <p:nvSpPr>
          <p:cNvPr id="168" name="Google Shape;168;p7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78"/>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0" name="Google Shape;170;p78"/>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1" name="Google Shape;171;p78"/>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78"/>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78"/>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78"/>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2"/>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3"/>
        <p:cNvGrpSpPr/>
        <p:nvPr/>
      </p:nvGrpSpPr>
      <p:grpSpPr>
        <a:xfrm>
          <a:off x="0" y="0"/>
          <a:ext cx="0" cy="0"/>
          <a:chOff x="0" y="0"/>
          <a:chExt cx="0" cy="0"/>
        </a:xfrm>
      </p:grpSpPr>
      <p:sp>
        <p:nvSpPr>
          <p:cNvPr id="184" name="Google Shape;184;p7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79"/>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6"/>
        <p:cNvGrpSpPr/>
        <p:nvPr/>
      </p:nvGrpSpPr>
      <p:grpSpPr>
        <a:xfrm>
          <a:off x="0" y="0"/>
          <a:ext cx="0" cy="0"/>
          <a:chOff x="0" y="0"/>
          <a:chExt cx="0" cy="0"/>
        </a:xfrm>
      </p:grpSpPr>
      <p:sp>
        <p:nvSpPr>
          <p:cNvPr id="187" name="Google Shape;187;p8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80"/>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4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8"/>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48"/>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9"/>
        <p:cNvGrpSpPr/>
        <p:nvPr/>
      </p:nvGrpSpPr>
      <p:grpSpPr>
        <a:xfrm>
          <a:off x="0" y="0"/>
          <a:ext cx="0" cy="0"/>
          <a:chOff x="0" y="0"/>
          <a:chExt cx="0" cy="0"/>
        </a:xfrm>
      </p:grpSpPr>
      <p:sp>
        <p:nvSpPr>
          <p:cNvPr id="190" name="Google Shape;190;p8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81"/>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2" name="Google Shape;192;p81"/>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3"/>
        <p:cNvGrpSpPr/>
        <p:nvPr/>
      </p:nvGrpSpPr>
      <p:grpSpPr>
        <a:xfrm>
          <a:off x="0" y="0"/>
          <a:ext cx="0" cy="0"/>
          <a:chOff x="0" y="0"/>
          <a:chExt cx="0" cy="0"/>
        </a:xfrm>
      </p:grpSpPr>
      <p:sp>
        <p:nvSpPr>
          <p:cNvPr id="194" name="Google Shape;194;p8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95"/>
        <p:cNvGrpSpPr/>
        <p:nvPr/>
      </p:nvGrpSpPr>
      <p:grpSpPr>
        <a:xfrm>
          <a:off x="0" y="0"/>
          <a:ext cx="0" cy="0"/>
          <a:chOff x="0" y="0"/>
          <a:chExt cx="0" cy="0"/>
        </a:xfrm>
      </p:grpSpPr>
      <p:sp>
        <p:nvSpPr>
          <p:cNvPr id="196" name="Google Shape;196;p83"/>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97"/>
        <p:cNvGrpSpPr/>
        <p:nvPr/>
      </p:nvGrpSpPr>
      <p:grpSpPr>
        <a:xfrm>
          <a:off x="0" y="0"/>
          <a:ext cx="0" cy="0"/>
          <a:chOff x="0" y="0"/>
          <a:chExt cx="0" cy="0"/>
        </a:xfrm>
      </p:grpSpPr>
      <p:sp>
        <p:nvSpPr>
          <p:cNvPr id="198" name="Google Shape;198;p8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84"/>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0" name="Google Shape;200;p84"/>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1" name="Google Shape;201;p84"/>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2"/>
        <p:cNvGrpSpPr/>
        <p:nvPr/>
      </p:nvGrpSpPr>
      <p:grpSpPr>
        <a:xfrm>
          <a:off x="0" y="0"/>
          <a:ext cx="0" cy="0"/>
          <a:chOff x="0" y="0"/>
          <a:chExt cx="0" cy="0"/>
        </a:xfrm>
      </p:grpSpPr>
      <p:sp>
        <p:nvSpPr>
          <p:cNvPr id="203" name="Google Shape;203;p8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85"/>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85"/>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85"/>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07"/>
        <p:cNvGrpSpPr/>
        <p:nvPr/>
      </p:nvGrpSpPr>
      <p:grpSpPr>
        <a:xfrm>
          <a:off x="0" y="0"/>
          <a:ext cx="0" cy="0"/>
          <a:chOff x="0" y="0"/>
          <a:chExt cx="0" cy="0"/>
        </a:xfrm>
      </p:grpSpPr>
      <p:sp>
        <p:nvSpPr>
          <p:cNvPr id="208" name="Google Shape;208;p8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6"/>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0" name="Google Shape;210;p86"/>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86"/>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2"/>
        <p:cNvGrpSpPr/>
        <p:nvPr/>
      </p:nvGrpSpPr>
      <p:grpSpPr>
        <a:xfrm>
          <a:off x="0" y="0"/>
          <a:ext cx="0" cy="0"/>
          <a:chOff x="0" y="0"/>
          <a:chExt cx="0" cy="0"/>
        </a:xfrm>
      </p:grpSpPr>
      <p:sp>
        <p:nvSpPr>
          <p:cNvPr id="213" name="Google Shape;213;p8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7"/>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87"/>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16"/>
        <p:cNvGrpSpPr/>
        <p:nvPr/>
      </p:nvGrpSpPr>
      <p:grpSpPr>
        <a:xfrm>
          <a:off x="0" y="0"/>
          <a:ext cx="0" cy="0"/>
          <a:chOff x="0" y="0"/>
          <a:chExt cx="0" cy="0"/>
        </a:xfrm>
      </p:grpSpPr>
      <p:sp>
        <p:nvSpPr>
          <p:cNvPr id="217" name="Google Shape;217;p8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88"/>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9" name="Google Shape;219;p88"/>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88"/>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88"/>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2"/>
        <p:cNvGrpSpPr/>
        <p:nvPr/>
      </p:nvGrpSpPr>
      <p:grpSpPr>
        <a:xfrm>
          <a:off x="0" y="0"/>
          <a:ext cx="0" cy="0"/>
          <a:chOff x="0" y="0"/>
          <a:chExt cx="0" cy="0"/>
        </a:xfrm>
      </p:grpSpPr>
      <p:sp>
        <p:nvSpPr>
          <p:cNvPr id="223" name="Google Shape;223;p8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89"/>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89"/>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89"/>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 name="Google Shape;227;p89"/>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 name="Google Shape;228;p89"/>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9" name="Google Shape;229;p89"/>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4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37"/>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38"/>
        <p:cNvGrpSpPr/>
        <p:nvPr/>
      </p:nvGrpSpPr>
      <p:grpSpPr>
        <a:xfrm>
          <a:off x="0" y="0"/>
          <a:ext cx="0" cy="0"/>
          <a:chOff x="0" y="0"/>
          <a:chExt cx="0" cy="0"/>
        </a:xfrm>
      </p:grpSpPr>
      <p:sp>
        <p:nvSpPr>
          <p:cNvPr id="239" name="Google Shape;239;p9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91"/>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1"/>
        <p:cNvGrpSpPr/>
        <p:nvPr/>
      </p:nvGrpSpPr>
      <p:grpSpPr>
        <a:xfrm>
          <a:off x="0" y="0"/>
          <a:ext cx="0" cy="0"/>
          <a:chOff x="0" y="0"/>
          <a:chExt cx="0" cy="0"/>
        </a:xfrm>
      </p:grpSpPr>
      <p:sp>
        <p:nvSpPr>
          <p:cNvPr id="242" name="Google Shape;242;p9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92"/>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4"/>
        <p:cNvGrpSpPr/>
        <p:nvPr/>
      </p:nvGrpSpPr>
      <p:grpSpPr>
        <a:xfrm>
          <a:off x="0" y="0"/>
          <a:ext cx="0" cy="0"/>
          <a:chOff x="0" y="0"/>
          <a:chExt cx="0" cy="0"/>
        </a:xfrm>
      </p:grpSpPr>
      <p:sp>
        <p:nvSpPr>
          <p:cNvPr id="245" name="Google Shape;245;p9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93"/>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7" name="Google Shape;247;p93"/>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8"/>
        <p:cNvGrpSpPr/>
        <p:nvPr/>
      </p:nvGrpSpPr>
      <p:grpSpPr>
        <a:xfrm>
          <a:off x="0" y="0"/>
          <a:ext cx="0" cy="0"/>
          <a:chOff x="0" y="0"/>
          <a:chExt cx="0" cy="0"/>
        </a:xfrm>
      </p:grpSpPr>
      <p:sp>
        <p:nvSpPr>
          <p:cNvPr id="249" name="Google Shape;249;p94"/>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50"/>
        <p:cNvGrpSpPr/>
        <p:nvPr/>
      </p:nvGrpSpPr>
      <p:grpSpPr>
        <a:xfrm>
          <a:off x="0" y="0"/>
          <a:ext cx="0" cy="0"/>
          <a:chOff x="0" y="0"/>
          <a:chExt cx="0" cy="0"/>
        </a:xfrm>
      </p:grpSpPr>
      <p:sp>
        <p:nvSpPr>
          <p:cNvPr id="251" name="Google Shape;251;p9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95"/>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3" name="Google Shape;253;p95"/>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4" name="Google Shape;254;p95"/>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55"/>
        <p:cNvGrpSpPr/>
        <p:nvPr/>
      </p:nvGrpSpPr>
      <p:grpSpPr>
        <a:xfrm>
          <a:off x="0" y="0"/>
          <a:ext cx="0" cy="0"/>
          <a:chOff x="0" y="0"/>
          <a:chExt cx="0" cy="0"/>
        </a:xfrm>
      </p:grpSpPr>
      <p:sp>
        <p:nvSpPr>
          <p:cNvPr id="256" name="Google Shape;256;p9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96"/>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8" name="Google Shape;258;p96"/>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9" name="Google Shape;259;p96"/>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60"/>
        <p:cNvGrpSpPr/>
        <p:nvPr/>
      </p:nvGrpSpPr>
      <p:grpSpPr>
        <a:xfrm>
          <a:off x="0" y="0"/>
          <a:ext cx="0" cy="0"/>
          <a:chOff x="0" y="0"/>
          <a:chExt cx="0" cy="0"/>
        </a:xfrm>
      </p:grpSpPr>
      <p:sp>
        <p:nvSpPr>
          <p:cNvPr id="261" name="Google Shape;261;p9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97"/>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97"/>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97"/>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65"/>
        <p:cNvGrpSpPr/>
        <p:nvPr/>
      </p:nvGrpSpPr>
      <p:grpSpPr>
        <a:xfrm>
          <a:off x="0" y="0"/>
          <a:ext cx="0" cy="0"/>
          <a:chOff x="0" y="0"/>
          <a:chExt cx="0" cy="0"/>
        </a:xfrm>
      </p:grpSpPr>
      <p:sp>
        <p:nvSpPr>
          <p:cNvPr id="266" name="Google Shape;266;p9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98"/>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98"/>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69"/>
        <p:cNvGrpSpPr/>
        <p:nvPr/>
      </p:nvGrpSpPr>
      <p:grpSpPr>
        <a:xfrm>
          <a:off x="0" y="0"/>
          <a:ext cx="0" cy="0"/>
          <a:chOff x="0" y="0"/>
          <a:chExt cx="0" cy="0"/>
        </a:xfrm>
      </p:grpSpPr>
      <p:sp>
        <p:nvSpPr>
          <p:cNvPr id="270" name="Google Shape;270;p9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99"/>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2" name="Google Shape;272;p99"/>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3" name="Google Shape;273;p99"/>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4" name="Google Shape;274;p99"/>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50"/>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75"/>
        <p:cNvGrpSpPr/>
        <p:nvPr/>
      </p:nvGrpSpPr>
      <p:grpSpPr>
        <a:xfrm>
          <a:off x="0" y="0"/>
          <a:ext cx="0" cy="0"/>
          <a:chOff x="0" y="0"/>
          <a:chExt cx="0" cy="0"/>
        </a:xfrm>
      </p:grpSpPr>
      <p:sp>
        <p:nvSpPr>
          <p:cNvPr id="276" name="Google Shape;276;p10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00"/>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8" name="Google Shape;278;p100"/>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9" name="Google Shape;279;p100"/>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0" name="Google Shape;280;p100"/>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1" name="Google Shape;281;p100"/>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100"/>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96"/>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97"/>
        <p:cNvGrpSpPr/>
        <p:nvPr/>
      </p:nvGrpSpPr>
      <p:grpSpPr>
        <a:xfrm>
          <a:off x="0" y="0"/>
          <a:ext cx="0" cy="0"/>
          <a:chOff x="0" y="0"/>
          <a:chExt cx="0" cy="0"/>
        </a:xfrm>
      </p:grpSpPr>
      <p:sp>
        <p:nvSpPr>
          <p:cNvPr id="298" name="Google Shape;298;p10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101"/>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00"/>
        <p:cNvGrpSpPr/>
        <p:nvPr/>
      </p:nvGrpSpPr>
      <p:grpSpPr>
        <a:xfrm>
          <a:off x="0" y="0"/>
          <a:ext cx="0" cy="0"/>
          <a:chOff x="0" y="0"/>
          <a:chExt cx="0" cy="0"/>
        </a:xfrm>
      </p:grpSpPr>
      <p:sp>
        <p:nvSpPr>
          <p:cNvPr id="301" name="Google Shape;301;p10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102"/>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3"/>
        <p:cNvGrpSpPr/>
        <p:nvPr/>
      </p:nvGrpSpPr>
      <p:grpSpPr>
        <a:xfrm>
          <a:off x="0" y="0"/>
          <a:ext cx="0" cy="0"/>
          <a:chOff x="0" y="0"/>
          <a:chExt cx="0" cy="0"/>
        </a:xfrm>
      </p:grpSpPr>
      <p:sp>
        <p:nvSpPr>
          <p:cNvPr id="304" name="Google Shape;304;p10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03"/>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6" name="Google Shape;306;p103"/>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7"/>
        <p:cNvGrpSpPr/>
        <p:nvPr/>
      </p:nvGrpSpPr>
      <p:grpSpPr>
        <a:xfrm>
          <a:off x="0" y="0"/>
          <a:ext cx="0" cy="0"/>
          <a:chOff x="0" y="0"/>
          <a:chExt cx="0" cy="0"/>
        </a:xfrm>
      </p:grpSpPr>
      <p:sp>
        <p:nvSpPr>
          <p:cNvPr id="308" name="Google Shape;308;p10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9"/>
        <p:cNvGrpSpPr/>
        <p:nvPr/>
      </p:nvGrpSpPr>
      <p:grpSpPr>
        <a:xfrm>
          <a:off x="0" y="0"/>
          <a:ext cx="0" cy="0"/>
          <a:chOff x="0" y="0"/>
          <a:chExt cx="0" cy="0"/>
        </a:xfrm>
      </p:grpSpPr>
      <p:sp>
        <p:nvSpPr>
          <p:cNvPr id="310" name="Google Shape;310;p105"/>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1"/>
        <p:cNvGrpSpPr/>
        <p:nvPr/>
      </p:nvGrpSpPr>
      <p:grpSpPr>
        <a:xfrm>
          <a:off x="0" y="0"/>
          <a:ext cx="0" cy="0"/>
          <a:chOff x="0" y="0"/>
          <a:chExt cx="0" cy="0"/>
        </a:xfrm>
      </p:grpSpPr>
      <p:sp>
        <p:nvSpPr>
          <p:cNvPr id="312" name="Google Shape;312;p10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06"/>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4" name="Google Shape;314;p106"/>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5" name="Google Shape;315;p106"/>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6"/>
        <p:cNvGrpSpPr/>
        <p:nvPr/>
      </p:nvGrpSpPr>
      <p:grpSpPr>
        <a:xfrm>
          <a:off x="0" y="0"/>
          <a:ext cx="0" cy="0"/>
          <a:chOff x="0" y="0"/>
          <a:chExt cx="0" cy="0"/>
        </a:xfrm>
      </p:grpSpPr>
      <p:sp>
        <p:nvSpPr>
          <p:cNvPr id="317" name="Google Shape;317;p10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107"/>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9" name="Google Shape;319;p107"/>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0" name="Google Shape;320;p107"/>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21"/>
        <p:cNvGrpSpPr/>
        <p:nvPr/>
      </p:nvGrpSpPr>
      <p:grpSpPr>
        <a:xfrm>
          <a:off x="0" y="0"/>
          <a:ext cx="0" cy="0"/>
          <a:chOff x="0" y="0"/>
          <a:chExt cx="0" cy="0"/>
        </a:xfrm>
      </p:grpSpPr>
      <p:sp>
        <p:nvSpPr>
          <p:cNvPr id="322" name="Google Shape;322;p10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108"/>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4" name="Google Shape;324;p108"/>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08"/>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5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1"/>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51"/>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51"/>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26"/>
        <p:cNvGrpSpPr/>
        <p:nvPr/>
      </p:nvGrpSpPr>
      <p:grpSpPr>
        <a:xfrm>
          <a:off x="0" y="0"/>
          <a:ext cx="0" cy="0"/>
          <a:chOff x="0" y="0"/>
          <a:chExt cx="0" cy="0"/>
        </a:xfrm>
      </p:grpSpPr>
      <p:sp>
        <p:nvSpPr>
          <p:cNvPr id="327" name="Google Shape;327;p10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109"/>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9" name="Google Shape;329;p109"/>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30"/>
        <p:cNvGrpSpPr/>
        <p:nvPr/>
      </p:nvGrpSpPr>
      <p:grpSpPr>
        <a:xfrm>
          <a:off x="0" y="0"/>
          <a:ext cx="0" cy="0"/>
          <a:chOff x="0" y="0"/>
          <a:chExt cx="0" cy="0"/>
        </a:xfrm>
      </p:grpSpPr>
      <p:sp>
        <p:nvSpPr>
          <p:cNvPr id="331" name="Google Shape;331;p11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110"/>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3" name="Google Shape;333;p110"/>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4" name="Google Shape;334;p110"/>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10"/>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36"/>
        <p:cNvGrpSpPr/>
        <p:nvPr/>
      </p:nvGrpSpPr>
      <p:grpSpPr>
        <a:xfrm>
          <a:off x="0" y="0"/>
          <a:ext cx="0" cy="0"/>
          <a:chOff x="0" y="0"/>
          <a:chExt cx="0" cy="0"/>
        </a:xfrm>
      </p:grpSpPr>
      <p:sp>
        <p:nvSpPr>
          <p:cNvPr id="337" name="Google Shape;337;p11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11"/>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11"/>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111"/>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1" name="Google Shape;341;p111"/>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2" name="Google Shape;342;p111"/>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3" name="Google Shape;343;p111"/>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47"/>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48"/>
        <p:cNvGrpSpPr/>
        <p:nvPr/>
      </p:nvGrpSpPr>
      <p:grpSpPr>
        <a:xfrm>
          <a:off x="0" y="0"/>
          <a:ext cx="0" cy="0"/>
          <a:chOff x="0" y="0"/>
          <a:chExt cx="0" cy="0"/>
        </a:xfrm>
      </p:grpSpPr>
      <p:sp>
        <p:nvSpPr>
          <p:cNvPr id="349" name="Google Shape;349;p11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112"/>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51"/>
        <p:cNvGrpSpPr/>
        <p:nvPr/>
      </p:nvGrpSpPr>
      <p:grpSpPr>
        <a:xfrm>
          <a:off x="0" y="0"/>
          <a:ext cx="0" cy="0"/>
          <a:chOff x="0" y="0"/>
          <a:chExt cx="0" cy="0"/>
        </a:xfrm>
      </p:grpSpPr>
      <p:sp>
        <p:nvSpPr>
          <p:cNvPr id="352" name="Google Shape;352;p11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113"/>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54"/>
        <p:cNvGrpSpPr/>
        <p:nvPr/>
      </p:nvGrpSpPr>
      <p:grpSpPr>
        <a:xfrm>
          <a:off x="0" y="0"/>
          <a:ext cx="0" cy="0"/>
          <a:chOff x="0" y="0"/>
          <a:chExt cx="0" cy="0"/>
        </a:xfrm>
      </p:grpSpPr>
      <p:sp>
        <p:nvSpPr>
          <p:cNvPr id="355" name="Google Shape;355;p11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114"/>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7" name="Google Shape;357;p114"/>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8"/>
        <p:cNvGrpSpPr/>
        <p:nvPr/>
      </p:nvGrpSpPr>
      <p:grpSpPr>
        <a:xfrm>
          <a:off x="0" y="0"/>
          <a:ext cx="0" cy="0"/>
          <a:chOff x="0" y="0"/>
          <a:chExt cx="0" cy="0"/>
        </a:xfrm>
      </p:grpSpPr>
      <p:sp>
        <p:nvSpPr>
          <p:cNvPr id="359" name="Google Shape;359;p11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60"/>
        <p:cNvGrpSpPr/>
        <p:nvPr/>
      </p:nvGrpSpPr>
      <p:grpSpPr>
        <a:xfrm>
          <a:off x="0" y="0"/>
          <a:ext cx="0" cy="0"/>
          <a:chOff x="0" y="0"/>
          <a:chExt cx="0" cy="0"/>
        </a:xfrm>
      </p:grpSpPr>
      <p:sp>
        <p:nvSpPr>
          <p:cNvPr id="361" name="Google Shape;361;p116"/>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62"/>
        <p:cNvGrpSpPr/>
        <p:nvPr/>
      </p:nvGrpSpPr>
      <p:grpSpPr>
        <a:xfrm>
          <a:off x="0" y="0"/>
          <a:ext cx="0" cy="0"/>
          <a:chOff x="0" y="0"/>
          <a:chExt cx="0" cy="0"/>
        </a:xfrm>
      </p:grpSpPr>
      <p:sp>
        <p:nvSpPr>
          <p:cNvPr id="363" name="Google Shape;363;p11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117"/>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5" name="Google Shape;365;p117"/>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6" name="Google Shape;366;p117"/>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52"/>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52"/>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7"/>
        <p:cNvGrpSpPr/>
        <p:nvPr/>
      </p:nvGrpSpPr>
      <p:grpSpPr>
        <a:xfrm>
          <a:off x="0" y="0"/>
          <a:ext cx="0" cy="0"/>
          <a:chOff x="0" y="0"/>
          <a:chExt cx="0" cy="0"/>
        </a:xfrm>
      </p:grpSpPr>
      <p:sp>
        <p:nvSpPr>
          <p:cNvPr id="368" name="Google Shape;368;p11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118"/>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0" name="Google Shape;370;p118"/>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1" name="Google Shape;371;p118"/>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2"/>
        <p:cNvGrpSpPr/>
        <p:nvPr/>
      </p:nvGrpSpPr>
      <p:grpSpPr>
        <a:xfrm>
          <a:off x="0" y="0"/>
          <a:ext cx="0" cy="0"/>
          <a:chOff x="0" y="0"/>
          <a:chExt cx="0" cy="0"/>
        </a:xfrm>
      </p:grpSpPr>
      <p:sp>
        <p:nvSpPr>
          <p:cNvPr id="373" name="Google Shape;373;p11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119"/>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5" name="Google Shape;375;p119"/>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6" name="Google Shape;376;p119"/>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77"/>
        <p:cNvGrpSpPr/>
        <p:nvPr/>
      </p:nvGrpSpPr>
      <p:grpSpPr>
        <a:xfrm>
          <a:off x="0" y="0"/>
          <a:ext cx="0" cy="0"/>
          <a:chOff x="0" y="0"/>
          <a:chExt cx="0" cy="0"/>
        </a:xfrm>
      </p:grpSpPr>
      <p:sp>
        <p:nvSpPr>
          <p:cNvPr id="378" name="Google Shape;378;p12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120"/>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0" name="Google Shape;380;p120"/>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81"/>
        <p:cNvGrpSpPr/>
        <p:nvPr/>
      </p:nvGrpSpPr>
      <p:grpSpPr>
        <a:xfrm>
          <a:off x="0" y="0"/>
          <a:ext cx="0" cy="0"/>
          <a:chOff x="0" y="0"/>
          <a:chExt cx="0" cy="0"/>
        </a:xfrm>
      </p:grpSpPr>
      <p:sp>
        <p:nvSpPr>
          <p:cNvPr id="382" name="Google Shape;382;p12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121"/>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4" name="Google Shape;384;p121"/>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5" name="Google Shape;385;p121"/>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6" name="Google Shape;386;p121"/>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87"/>
        <p:cNvGrpSpPr/>
        <p:nvPr/>
      </p:nvGrpSpPr>
      <p:grpSpPr>
        <a:xfrm>
          <a:off x="0" y="0"/>
          <a:ext cx="0" cy="0"/>
          <a:chOff x="0" y="0"/>
          <a:chExt cx="0" cy="0"/>
        </a:xfrm>
      </p:grpSpPr>
      <p:sp>
        <p:nvSpPr>
          <p:cNvPr id="388" name="Google Shape;388;p12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122"/>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0" name="Google Shape;390;p122"/>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1" name="Google Shape;391;p122"/>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2" name="Google Shape;392;p122"/>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3" name="Google Shape;393;p122"/>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4" name="Google Shape;394;p122"/>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04"/>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405"/>
        <p:cNvGrpSpPr/>
        <p:nvPr/>
      </p:nvGrpSpPr>
      <p:grpSpPr>
        <a:xfrm>
          <a:off x="0" y="0"/>
          <a:ext cx="0" cy="0"/>
          <a:chOff x="0" y="0"/>
          <a:chExt cx="0" cy="0"/>
        </a:xfrm>
      </p:grpSpPr>
      <p:sp>
        <p:nvSpPr>
          <p:cNvPr id="406" name="Google Shape;406;p12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123"/>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408"/>
        <p:cNvGrpSpPr/>
        <p:nvPr/>
      </p:nvGrpSpPr>
      <p:grpSpPr>
        <a:xfrm>
          <a:off x="0" y="0"/>
          <a:ext cx="0" cy="0"/>
          <a:chOff x="0" y="0"/>
          <a:chExt cx="0" cy="0"/>
        </a:xfrm>
      </p:grpSpPr>
      <p:sp>
        <p:nvSpPr>
          <p:cNvPr id="409" name="Google Shape;409;p12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124"/>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411"/>
        <p:cNvGrpSpPr/>
        <p:nvPr/>
      </p:nvGrpSpPr>
      <p:grpSpPr>
        <a:xfrm>
          <a:off x="0" y="0"/>
          <a:ext cx="0" cy="0"/>
          <a:chOff x="0" y="0"/>
          <a:chExt cx="0" cy="0"/>
        </a:xfrm>
      </p:grpSpPr>
      <p:sp>
        <p:nvSpPr>
          <p:cNvPr id="412" name="Google Shape;412;p12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125"/>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4" name="Google Shape;414;p125"/>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5"/>
        <p:cNvGrpSpPr/>
        <p:nvPr/>
      </p:nvGrpSpPr>
      <p:grpSpPr>
        <a:xfrm>
          <a:off x="0" y="0"/>
          <a:ext cx="0" cy="0"/>
          <a:chOff x="0" y="0"/>
          <a:chExt cx="0" cy="0"/>
        </a:xfrm>
      </p:grpSpPr>
      <p:sp>
        <p:nvSpPr>
          <p:cNvPr id="416" name="Google Shape;416;p12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5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3"/>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53"/>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53"/>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17"/>
        <p:cNvGrpSpPr/>
        <p:nvPr/>
      </p:nvGrpSpPr>
      <p:grpSpPr>
        <a:xfrm>
          <a:off x="0" y="0"/>
          <a:ext cx="0" cy="0"/>
          <a:chOff x="0" y="0"/>
          <a:chExt cx="0" cy="0"/>
        </a:xfrm>
      </p:grpSpPr>
      <p:sp>
        <p:nvSpPr>
          <p:cNvPr id="418" name="Google Shape;418;p127"/>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419"/>
        <p:cNvGrpSpPr/>
        <p:nvPr/>
      </p:nvGrpSpPr>
      <p:grpSpPr>
        <a:xfrm>
          <a:off x="0" y="0"/>
          <a:ext cx="0" cy="0"/>
          <a:chOff x="0" y="0"/>
          <a:chExt cx="0" cy="0"/>
        </a:xfrm>
      </p:grpSpPr>
      <p:sp>
        <p:nvSpPr>
          <p:cNvPr id="420" name="Google Shape;420;p12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128"/>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2" name="Google Shape;422;p128"/>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3" name="Google Shape;423;p128"/>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424"/>
        <p:cNvGrpSpPr/>
        <p:nvPr/>
      </p:nvGrpSpPr>
      <p:grpSpPr>
        <a:xfrm>
          <a:off x="0" y="0"/>
          <a:ext cx="0" cy="0"/>
          <a:chOff x="0" y="0"/>
          <a:chExt cx="0" cy="0"/>
        </a:xfrm>
      </p:grpSpPr>
      <p:sp>
        <p:nvSpPr>
          <p:cNvPr id="425" name="Google Shape;425;p12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6" name="Google Shape;426;p129"/>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7" name="Google Shape;427;p129"/>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8" name="Google Shape;428;p129"/>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9"/>
        <p:cNvGrpSpPr/>
        <p:nvPr/>
      </p:nvGrpSpPr>
      <p:grpSpPr>
        <a:xfrm>
          <a:off x="0" y="0"/>
          <a:ext cx="0" cy="0"/>
          <a:chOff x="0" y="0"/>
          <a:chExt cx="0" cy="0"/>
        </a:xfrm>
      </p:grpSpPr>
      <p:sp>
        <p:nvSpPr>
          <p:cNvPr id="430" name="Google Shape;430;p13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130"/>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2" name="Google Shape;432;p130"/>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3" name="Google Shape;433;p130"/>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34"/>
        <p:cNvGrpSpPr/>
        <p:nvPr/>
      </p:nvGrpSpPr>
      <p:grpSpPr>
        <a:xfrm>
          <a:off x="0" y="0"/>
          <a:ext cx="0" cy="0"/>
          <a:chOff x="0" y="0"/>
          <a:chExt cx="0" cy="0"/>
        </a:xfrm>
      </p:grpSpPr>
      <p:sp>
        <p:nvSpPr>
          <p:cNvPr id="435" name="Google Shape;435;p13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p131"/>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7" name="Google Shape;437;p131"/>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38"/>
        <p:cNvGrpSpPr/>
        <p:nvPr/>
      </p:nvGrpSpPr>
      <p:grpSpPr>
        <a:xfrm>
          <a:off x="0" y="0"/>
          <a:ext cx="0" cy="0"/>
          <a:chOff x="0" y="0"/>
          <a:chExt cx="0" cy="0"/>
        </a:xfrm>
      </p:grpSpPr>
      <p:sp>
        <p:nvSpPr>
          <p:cNvPr id="439" name="Google Shape;439;p13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132"/>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1" name="Google Shape;441;p132"/>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2" name="Google Shape;442;p132"/>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3" name="Google Shape;443;p132"/>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44"/>
        <p:cNvGrpSpPr/>
        <p:nvPr/>
      </p:nvGrpSpPr>
      <p:grpSpPr>
        <a:xfrm>
          <a:off x="0" y="0"/>
          <a:ext cx="0" cy="0"/>
          <a:chOff x="0" y="0"/>
          <a:chExt cx="0" cy="0"/>
        </a:xfrm>
      </p:grpSpPr>
      <p:sp>
        <p:nvSpPr>
          <p:cNvPr id="445" name="Google Shape;445;p13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6" name="Google Shape;446;p133"/>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7" name="Google Shape;447;p133"/>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8" name="Google Shape;448;p133"/>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9" name="Google Shape;449;p133"/>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0" name="Google Shape;450;p133"/>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1" name="Google Shape;451;p133"/>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58"/>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459"/>
        <p:cNvGrpSpPr/>
        <p:nvPr/>
      </p:nvGrpSpPr>
      <p:grpSpPr>
        <a:xfrm>
          <a:off x="0" y="0"/>
          <a:ext cx="0" cy="0"/>
          <a:chOff x="0" y="0"/>
          <a:chExt cx="0" cy="0"/>
        </a:xfrm>
      </p:grpSpPr>
      <p:sp>
        <p:nvSpPr>
          <p:cNvPr id="460" name="Google Shape;460;p13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1" name="Google Shape;461;p134"/>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462"/>
        <p:cNvGrpSpPr/>
        <p:nvPr/>
      </p:nvGrpSpPr>
      <p:grpSpPr>
        <a:xfrm>
          <a:off x="0" y="0"/>
          <a:ext cx="0" cy="0"/>
          <a:chOff x="0" y="0"/>
          <a:chExt cx="0" cy="0"/>
        </a:xfrm>
      </p:grpSpPr>
      <p:sp>
        <p:nvSpPr>
          <p:cNvPr id="463" name="Google Shape;463;p13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135"/>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26"/>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506"/>
        <p:cNvGrpSpPr/>
        <p:nvPr/>
      </p:nvGrpSpPr>
      <p:grpSpPr>
        <a:xfrm>
          <a:off x="0" y="0"/>
          <a:ext cx="0" cy="0"/>
          <a:chOff x="0" y="0"/>
          <a:chExt cx="0" cy="0"/>
        </a:xfrm>
      </p:grpSpPr>
      <p:sp>
        <p:nvSpPr>
          <p:cNvPr id="507" name="Google Shape;507;p44"/>
          <p:cNvSpPr/>
          <p:nvPr/>
        </p:nvSpPr>
        <p:spPr>
          <a:xfrm>
            <a:off x="7831800" y="4271760"/>
            <a:ext cx="1874160" cy="187416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508" name="Google Shape;508;p44"/>
          <p:cNvSpPr txBox="1">
            <a:spLocks noGrp="1"/>
          </p:cNvSpPr>
          <p:nvPr>
            <p:ph type="title"/>
          </p:nvPr>
        </p:nvSpPr>
        <p:spPr>
          <a:xfrm>
            <a:off x="804240" y="431280"/>
            <a:ext cx="2864880" cy="100584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09" name="Google Shape;509;p44"/>
          <p:cNvSpPr txBox="1">
            <a:spLocks noGrp="1"/>
          </p:cNvSpPr>
          <p:nvPr>
            <p:ph type="title" idx="2"/>
          </p:nvPr>
        </p:nvSpPr>
        <p:spPr>
          <a:xfrm>
            <a:off x="1592640" y="322884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10" name="Google Shape;510;p44"/>
          <p:cNvSpPr txBox="1">
            <a:spLocks noGrp="1"/>
          </p:cNvSpPr>
          <p:nvPr>
            <p:ph type="title" idx="3"/>
          </p:nvPr>
        </p:nvSpPr>
        <p:spPr>
          <a:xfrm>
            <a:off x="5273640" y="322884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11" name="Google Shape;511;p44"/>
          <p:cNvSpPr txBox="1">
            <a:spLocks noGrp="1"/>
          </p:cNvSpPr>
          <p:nvPr>
            <p:ph type="title" idx="4"/>
          </p:nvPr>
        </p:nvSpPr>
        <p:spPr>
          <a:xfrm>
            <a:off x="1592640" y="176472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12" name="Google Shape;512;p44"/>
          <p:cNvSpPr txBox="1">
            <a:spLocks noGrp="1"/>
          </p:cNvSpPr>
          <p:nvPr>
            <p:ph type="title" idx="5"/>
          </p:nvPr>
        </p:nvSpPr>
        <p:spPr>
          <a:xfrm>
            <a:off x="5273640" y="176472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13" name="Google Shape;513;p44"/>
          <p:cNvSpPr/>
          <p:nvPr/>
        </p:nvSpPr>
        <p:spPr>
          <a:xfrm>
            <a:off x="-997920" y="2574000"/>
            <a:ext cx="1874160" cy="187416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514" name="Google Shape;514;p44"/>
          <p:cNvSpPr/>
          <p:nvPr/>
        </p:nvSpPr>
        <p:spPr>
          <a:xfrm>
            <a:off x="3318840" y="-3650040"/>
            <a:ext cx="4753800" cy="47538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515" name="Google Shape;515;p44"/>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56"/>
        <p:cNvGrpSpPr/>
        <p:nvPr/>
      </p:nvGrpSpPr>
      <p:grpSpPr>
        <a:xfrm>
          <a:off x="0" y="0"/>
          <a:ext cx="0" cy="0"/>
          <a:chOff x="0" y="0"/>
          <a:chExt cx="0" cy="0"/>
        </a:xfrm>
      </p:grpSpPr>
      <p:sp>
        <p:nvSpPr>
          <p:cNvPr id="57" name="Google Shape;57;p28"/>
          <p:cNvSpPr/>
          <p:nvPr/>
        </p:nvSpPr>
        <p:spPr>
          <a:xfrm>
            <a:off x="-528840" y="2196360"/>
            <a:ext cx="4283280" cy="42832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8"/>
          <p:cNvSpPr/>
          <p:nvPr/>
        </p:nvSpPr>
        <p:spPr>
          <a:xfrm>
            <a:off x="-1806840" y="-2692440"/>
            <a:ext cx="5985000" cy="59850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8"/>
          <p:cNvSpPr/>
          <p:nvPr/>
        </p:nvSpPr>
        <p:spPr>
          <a:xfrm>
            <a:off x="8027280" y="2739600"/>
            <a:ext cx="2659680" cy="265968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8"/>
          <p:cNvSpPr txBox="1">
            <a:spLocks noGrp="1"/>
          </p:cNvSpPr>
          <p:nvPr>
            <p:ph type="title"/>
          </p:nvPr>
        </p:nvSpPr>
        <p:spPr>
          <a:xfrm>
            <a:off x="804240" y="431280"/>
            <a:ext cx="2864880" cy="22878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1" name="Google Shape;61;p28"/>
          <p:cNvSpPr txBox="1">
            <a:spLocks noGrp="1"/>
          </p:cNvSpPr>
          <p:nvPr>
            <p:ph type="title" idx="2"/>
          </p:nvPr>
        </p:nvSpPr>
        <p:spPr>
          <a:xfrm>
            <a:off x="5342040" y="592200"/>
            <a:ext cx="33717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2" name="Google Shape;62;p28"/>
          <p:cNvSpPr txBox="1">
            <a:spLocks noGrp="1"/>
          </p:cNvSpPr>
          <p:nvPr>
            <p:ph type="title" idx="3"/>
          </p:nvPr>
        </p:nvSpPr>
        <p:spPr>
          <a:xfrm>
            <a:off x="4039920" y="766440"/>
            <a:ext cx="1223280" cy="67716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3" name="Google Shape;63;p28"/>
          <p:cNvSpPr txBox="1">
            <a:spLocks noGrp="1"/>
          </p:cNvSpPr>
          <p:nvPr>
            <p:ph type="title" idx="4"/>
          </p:nvPr>
        </p:nvSpPr>
        <p:spPr>
          <a:xfrm>
            <a:off x="5342040" y="1590120"/>
            <a:ext cx="33717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4" name="Google Shape;64;p28"/>
          <p:cNvSpPr txBox="1">
            <a:spLocks noGrp="1"/>
          </p:cNvSpPr>
          <p:nvPr>
            <p:ph type="title" idx="5"/>
          </p:nvPr>
        </p:nvSpPr>
        <p:spPr>
          <a:xfrm>
            <a:off x="4039920" y="1764720"/>
            <a:ext cx="1223280" cy="67716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5" name="Google Shape;65;p28"/>
          <p:cNvSpPr txBox="1">
            <a:spLocks noGrp="1"/>
          </p:cNvSpPr>
          <p:nvPr>
            <p:ph type="title" idx="6"/>
          </p:nvPr>
        </p:nvSpPr>
        <p:spPr>
          <a:xfrm>
            <a:off x="5342040" y="2588040"/>
            <a:ext cx="33717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6" name="Google Shape;66;p28"/>
          <p:cNvSpPr txBox="1">
            <a:spLocks noGrp="1"/>
          </p:cNvSpPr>
          <p:nvPr>
            <p:ph type="title" idx="7"/>
          </p:nvPr>
        </p:nvSpPr>
        <p:spPr>
          <a:xfrm>
            <a:off x="4039920" y="2762640"/>
            <a:ext cx="1223280" cy="67716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7" name="Google Shape;67;p28"/>
          <p:cNvSpPr txBox="1">
            <a:spLocks noGrp="1"/>
          </p:cNvSpPr>
          <p:nvPr>
            <p:ph type="title" idx="8"/>
          </p:nvPr>
        </p:nvSpPr>
        <p:spPr>
          <a:xfrm>
            <a:off x="5342040" y="3585960"/>
            <a:ext cx="33717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8" name="Google Shape;68;p28"/>
          <p:cNvSpPr txBox="1">
            <a:spLocks noGrp="1"/>
          </p:cNvSpPr>
          <p:nvPr>
            <p:ph type="title" idx="9"/>
          </p:nvPr>
        </p:nvSpPr>
        <p:spPr>
          <a:xfrm>
            <a:off x="4039920" y="3760560"/>
            <a:ext cx="1223280" cy="67716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28"/>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3684600" y="2036520"/>
            <a:ext cx="2878920" cy="5302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0" name="Google Shape;120;p30"/>
          <p:cNvSpPr txBox="1">
            <a:spLocks noGrp="1"/>
          </p:cNvSpPr>
          <p:nvPr>
            <p:ph type="title" idx="2"/>
          </p:nvPr>
        </p:nvSpPr>
        <p:spPr>
          <a:xfrm>
            <a:off x="1474920" y="1946880"/>
            <a:ext cx="1978920" cy="12744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1" name="Google Shape;121;p30"/>
          <p:cNvSpPr/>
          <p:nvPr/>
        </p:nvSpPr>
        <p:spPr>
          <a:xfrm>
            <a:off x="7278120" y="458640"/>
            <a:ext cx="4381560" cy="438156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122" name="Google Shape;122;p30"/>
          <p:cNvSpPr/>
          <p:nvPr/>
        </p:nvSpPr>
        <p:spPr>
          <a:xfrm>
            <a:off x="-1682280" y="2838600"/>
            <a:ext cx="3156480" cy="315648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123" name="Google Shape;123;p30"/>
          <p:cNvSpPr/>
          <p:nvPr/>
        </p:nvSpPr>
        <p:spPr>
          <a:xfrm>
            <a:off x="6563880" y="2752920"/>
            <a:ext cx="3606120" cy="360612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124" name="Google Shape;124;p30"/>
          <p:cNvSpPr/>
          <p:nvPr/>
        </p:nvSpPr>
        <p:spPr>
          <a:xfrm>
            <a:off x="-1279080" y="-2208240"/>
            <a:ext cx="3606120" cy="360612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125" name="Google Shape;125;p30"/>
          <p:cNvSpPr/>
          <p:nvPr/>
        </p:nvSpPr>
        <p:spPr>
          <a:xfrm>
            <a:off x="-2194200" y="-3383640"/>
            <a:ext cx="4381560" cy="438156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126" name="Google Shape;126;p30"/>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175"/>
        <p:cNvGrpSpPr/>
        <p:nvPr/>
      </p:nvGrpSpPr>
      <p:grpSpPr>
        <a:xfrm>
          <a:off x="0" y="0"/>
          <a:ext cx="0" cy="0"/>
          <a:chOff x="0" y="0"/>
          <a:chExt cx="0" cy="0"/>
        </a:xfrm>
      </p:grpSpPr>
      <p:sp>
        <p:nvSpPr>
          <p:cNvPr id="176" name="Google Shape;176;p32"/>
          <p:cNvSpPr/>
          <p:nvPr/>
        </p:nvSpPr>
        <p:spPr>
          <a:xfrm>
            <a:off x="-675000" y="1637280"/>
            <a:ext cx="5985000" cy="59850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177" name="Google Shape;177;p32"/>
          <p:cNvSpPr/>
          <p:nvPr/>
        </p:nvSpPr>
        <p:spPr>
          <a:xfrm>
            <a:off x="4615200" y="-1243440"/>
            <a:ext cx="5671080" cy="56710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178" name="Google Shape;178;p32"/>
          <p:cNvSpPr/>
          <p:nvPr/>
        </p:nvSpPr>
        <p:spPr>
          <a:xfrm>
            <a:off x="-1439280" y="-578520"/>
            <a:ext cx="2659680" cy="265968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179" name="Google Shape;179;p32"/>
          <p:cNvSpPr/>
          <p:nvPr/>
        </p:nvSpPr>
        <p:spPr>
          <a:xfrm>
            <a:off x="-1206720" y="4102920"/>
            <a:ext cx="3156480" cy="315648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180" name="Google Shape;180;p32"/>
          <p:cNvSpPr txBox="1">
            <a:spLocks noGrp="1"/>
          </p:cNvSpPr>
          <p:nvPr>
            <p:ph type="body" idx="1"/>
          </p:nvPr>
        </p:nvSpPr>
        <p:spPr>
          <a:xfrm>
            <a:off x="1078560" y="3093840"/>
            <a:ext cx="3465720" cy="123552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1" name="Google Shape;181;p32"/>
          <p:cNvSpPr txBox="1">
            <a:spLocks noGrp="1"/>
          </p:cNvSpPr>
          <p:nvPr>
            <p:ph type="title"/>
          </p:nvPr>
        </p:nvSpPr>
        <p:spPr>
          <a:xfrm>
            <a:off x="1049760" y="2495160"/>
            <a:ext cx="3465720" cy="59832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804240" y="431280"/>
            <a:ext cx="2864880" cy="119376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32" name="Google Shape;232;p34"/>
          <p:cNvSpPr/>
          <p:nvPr/>
        </p:nvSpPr>
        <p:spPr>
          <a:xfrm>
            <a:off x="8362440" y="-813600"/>
            <a:ext cx="2814120" cy="281412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233" name="Google Shape;233;p34"/>
          <p:cNvSpPr/>
          <p:nvPr/>
        </p:nvSpPr>
        <p:spPr>
          <a:xfrm>
            <a:off x="6991200" y="-1181520"/>
            <a:ext cx="1973880" cy="197388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234" name="Google Shape;234;p34"/>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283"/>
        <p:cNvGrpSpPr/>
        <p:nvPr/>
      </p:nvGrpSpPr>
      <p:grpSpPr>
        <a:xfrm>
          <a:off x="0" y="0"/>
          <a:ext cx="0" cy="0"/>
          <a:chOff x="0" y="0"/>
          <a:chExt cx="0" cy="0"/>
        </a:xfrm>
      </p:grpSpPr>
      <p:sp>
        <p:nvSpPr>
          <p:cNvPr id="284" name="Google Shape;284;p36"/>
          <p:cNvSpPr/>
          <p:nvPr/>
        </p:nvSpPr>
        <p:spPr>
          <a:xfrm>
            <a:off x="7039440" y="-648720"/>
            <a:ext cx="1898280" cy="18982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285" name="Google Shape;285;p36"/>
          <p:cNvSpPr/>
          <p:nvPr/>
        </p:nvSpPr>
        <p:spPr>
          <a:xfrm>
            <a:off x="-768960" y="3989160"/>
            <a:ext cx="1874160" cy="187416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286" name="Google Shape;286;p36"/>
          <p:cNvSpPr/>
          <p:nvPr/>
        </p:nvSpPr>
        <p:spPr>
          <a:xfrm>
            <a:off x="3318840" y="-3650040"/>
            <a:ext cx="4753800" cy="47538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287" name="Google Shape;287;p36"/>
          <p:cNvSpPr/>
          <p:nvPr/>
        </p:nvSpPr>
        <p:spPr>
          <a:xfrm>
            <a:off x="3172680" y="-1098720"/>
            <a:ext cx="1874160" cy="187416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288" name="Google Shape;288;p36"/>
          <p:cNvSpPr txBox="1">
            <a:spLocks noGrp="1"/>
          </p:cNvSpPr>
          <p:nvPr>
            <p:ph type="title"/>
          </p:nvPr>
        </p:nvSpPr>
        <p:spPr>
          <a:xfrm>
            <a:off x="804240" y="431280"/>
            <a:ext cx="2864880" cy="100584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89" name="Google Shape;289;p36"/>
          <p:cNvSpPr txBox="1">
            <a:spLocks noGrp="1"/>
          </p:cNvSpPr>
          <p:nvPr>
            <p:ph type="title" idx="2"/>
          </p:nvPr>
        </p:nvSpPr>
        <p:spPr>
          <a:xfrm>
            <a:off x="894960" y="324360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0" name="Google Shape;290;p36"/>
          <p:cNvSpPr txBox="1">
            <a:spLocks noGrp="1"/>
          </p:cNvSpPr>
          <p:nvPr>
            <p:ph type="title" idx="3"/>
          </p:nvPr>
        </p:nvSpPr>
        <p:spPr>
          <a:xfrm>
            <a:off x="3433320" y="324360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1" name="Google Shape;291;p36"/>
          <p:cNvSpPr txBox="1">
            <a:spLocks noGrp="1"/>
          </p:cNvSpPr>
          <p:nvPr>
            <p:ph type="title" idx="4"/>
          </p:nvPr>
        </p:nvSpPr>
        <p:spPr>
          <a:xfrm>
            <a:off x="5971320" y="324360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2" name="Google Shape;292;p36"/>
          <p:cNvSpPr txBox="1">
            <a:spLocks noGrp="1"/>
          </p:cNvSpPr>
          <p:nvPr>
            <p:ph type="title" idx="5"/>
          </p:nvPr>
        </p:nvSpPr>
        <p:spPr>
          <a:xfrm>
            <a:off x="894960" y="169596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3" name="Google Shape;293;p36"/>
          <p:cNvSpPr txBox="1">
            <a:spLocks noGrp="1"/>
          </p:cNvSpPr>
          <p:nvPr>
            <p:ph type="title" idx="6"/>
          </p:nvPr>
        </p:nvSpPr>
        <p:spPr>
          <a:xfrm>
            <a:off x="3433320" y="169596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4" name="Google Shape;294;p36"/>
          <p:cNvSpPr txBox="1">
            <a:spLocks noGrp="1"/>
          </p:cNvSpPr>
          <p:nvPr>
            <p:ph type="title" idx="7"/>
          </p:nvPr>
        </p:nvSpPr>
        <p:spPr>
          <a:xfrm>
            <a:off x="5971320" y="169596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5" name="Google Shape;295;p36"/>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344"/>
        <p:cNvGrpSpPr/>
        <p:nvPr/>
      </p:nvGrpSpPr>
      <p:grpSpPr>
        <a:xfrm>
          <a:off x="0" y="0"/>
          <a:ext cx="0" cy="0"/>
          <a:chOff x="0" y="0"/>
          <a:chExt cx="0" cy="0"/>
        </a:xfrm>
      </p:grpSpPr>
      <p:sp>
        <p:nvSpPr>
          <p:cNvPr id="345" name="Google Shape;345;p38"/>
          <p:cNvSpPr txBox="1">
            <a:spLocks noGrp="1"/>
          </p:cNvSpPr>
          <p:nvPr>
            <p:ph type="body" idx="1"/>
          </p:nvPr>
        </p:nvSpPr>
        <p:spPr>
          <a:xfrm>
            <a:off x="804240" y="2230200"/>
            <a:ext cx="3532320" cy="23036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46" name="Google Shape;346;p38"/>
          <p:cNvSpPr txBox="1">
            <a:spLocks noGrp="1"/>
          </p:cNvSpPr>
          <p:nvPr>
            <p:ph type="title"/>
          </p:nvPr>
        </p:nvSpPr>
        <p:spPr>
          <a:xfrm>
            <a:off x="804240" y="431280"/>
            <a:ext cx="2864880" cy="100584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395"/>
        <p:cNvGrpSpPr/>
        <p:nvPr/>
      </p:nvGrpSpPr>
      <p:grpSpPr>
        <a:xfrm>
          <a:off x="0" y="0"/>
          <a:ext cx="0" cy="0"/>
          <a:chOff x="0" y="0"/>
          <a:chExt cx="0" cy="0"/>
        </a:xfrm>
      </p:grpSpPr>
      <p:sp>
        <p:nvSpPr>
          <p:cNvPr id="396" name="Google Shape;396;p40"/>
          <p:cNvSpPr txBox="1">
            <a:spLocks noGrp="1"/>
          </p:cNvSpPr>
          <p:nvPr>
            <p:ph type="title"/>
          </p:nvPr>
        </p:nvSpPr>
        <p:spPr>
          <a:xfrm>
            <a:off x="804240" y="431280"/>
            <a:ext cx="2864880" cy="100584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97" name="Google Shape;397;p40"/>
          <p:cNvSpPr txBox="1">
            <a:spLocks noGrp="1"/>
          </p:cNvSpPr>
          <p:nvPr>
            <p:ph type="title" idx="2"/>
          </p:nvPr>
        </p:nvSpPr>
        <p:spPr>
          <a:xfrm>
            <a:off x="894960" y="307980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98" name="Google Shape;398;p40"/>
          <p:cNvSpPr txBox="1">
            <a:spLocks noGrp="1"/>
          </p:cNvSpPr>
          <p:nvPr>
            <p:ph type="title" idx="3"/>
          </p:nvPr>
        </p:nvSpPr>
        <p:spPr>
          <a:xfrm>
            <a:off x="3433320" y="307980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99" name="Google Shape;399;p40"/>
          <p:cNvSpPr txBox="1">
            <a:spLocks noGrp="1"/>
          </p:cNvSpPr>
          <p:nvPr>
            <p:ph type="title" idx="4"/>
          </p:nvPr>
        </p:nvSpPr>
        <p:spPr>
          <a:xfrm>
            <a:off x="5971320" y="3079800"/>
            <a:ext cx="2277360" cy="53748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00" name="Google Shape;400;p40"/>
          <p:cNvSpPr/>
          <p:nvPr/>
        </p:nvSpPr>
        <p:spPr>
          <a:xfrm>
            <a:off x="5710680" y="-2932920"/>
            <a:ext cx="4093200" cy="40932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401" name="Google Shape;401;p40"/>
          <p:cNvSpPr/>
          <p:nvPr/>
        </p:nvSpPr>
        <p:spPr>
          <a:xfrm>
            <a:off x="7878240" y="-1024200"/>
            <a:ext cx="2521800" cy="252180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402" name="Google Shape;402;p40"/>
          <p:cNvSpPr/>
          <p:nvPr/>
        </p:nvSpPr>
        <p:spPr>
          <a:xfrm>
            <a:off x="3172680" y="-3513240"/>
            <a:ext cx="4093200" cy="40932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403" name="Google Shape;403;p40"/>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804240" y="431280"/>
            <a:ext cx="2864880" cy="119376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54" name="Google Shape;454;p42"/>
          <p:cNvSpPr/>
          <p:nvPr/>
        </p:nvSpPr>
        <p:spPr>
          <a:xfrm>
            <a:off x="8271000" y="1625040"/>
            <a:ext cx="3099960" cy="309996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455" name="Google Shape;455;p42"/>
          <p:cNvSpPr/>
          <p:nvPr/>
        </p:nvSpPr>
        <p:spPr>
          <a:xfrm>
            <a:off x="7765560" y="3248280"/>
            <a:ext cx="2551320" cy="255132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456" name="Google Shape;456;p42"/>
          <p:cNvSpPr/>
          <p:nvPr/>
        </p:nvSpPr>
        <p:spPr>
          <a:xfrm>
            <a:off x="-2379960" y="1700280"/>
            <a:ext cx="3099960" cy="309996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457" name="Google Shape;457;p42"/>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hyperlink" Target="https://www.goodreads.com/quotes/721658-i-ve-never-listened-to-an-audiobook-before-and-i-have"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9.xml"/><Relationship Id="rId5" Type="http://schemas.openxmlformats.org/officeDocument/2006/relationships/image" Target="../media/image9.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9.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1.xml"/><Relationship Id="rId5" Type="http://schemas.openxmlformats.org/officeDocument/2006/relationships/image" Target="../media/image8.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5.xml"/><Relationship Id="rId5" Type="http://schemas.openxmlformats.org/officeDocument/2006/relationships/image" Target="../media/image11.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7.xml"/><Relationship Id="rId5" Type="http://schemas.openxmlformats.org/officeDocument/2006/relationships/image" Target="../media/image5.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5.xml"/><Relationship Id="rId5" Type="http://schemas.openxmlformats.org/officeDocument/2006/relationships/image" Target="../media/image16.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9.xml"/><Relationship Id="rId5" Type="http://schemas.openxmlformats.org/officeDocument/2006/relationships/image" Target="../media/image17.pn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5.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5.xml"/><Relationship Id="rId5" Type="http://schemas.openxmlformats.org/officeDocument/2006/relationships/image" Target="../media/image18.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6.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9.xml"/><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3.xml"/><Relationship Id="rId5" Type="http://schemas.openxmlformats.org/officeDocument/2006/relationships/image" Target="../media/image8.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
          <p:cNvSpPr/>
          <p:nvPr/>
        </p:nvSpPr>
        <p:spPr>
          <a:xfrm>
            <a:off x="2872075" y="3510176"/>
            <a:ext cx="3399900" cy="736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pl-PL">
                <a:solidFill>
                  <a:srgbClr val="808080"/>
                </a:solidFill>
                <a:latin typeface="Montserrat"/>
                <a:ea typeface="Montserrat"/>
                <a:cs typeface="Montserrat"/>
                <a:sym typeface="Montserrat"/>
              </a:rPr>
              <a:t>Uczymy się tworzyć własne paski komiksowe i audiobooki</a:t>
            </a:r>
            <a:endParaRPr sz="1400" b="0" i="0" u="none" strike="noStrike" cap="none">
              <a:solidFill>
                <a:srgbClr val="000000"/>
              </a:solidFill>
              <a:latin typeface="Arial"/>
              <a:ea typeface="Arial"/>
              <a:cs typeface="Arial"/>
              <a:sym typeface="Arial"/>
            </a:endParaRPr>
          </a:p>
        </p:txBody>
      </p:sp>
      <p:pic>
        <p:nvPicPr>
          <p:cNvPr id="569" name="Google Shape;569;p1"/>
          <p:cNvPicPr preferRelativeResize="0"/>
          <p:nvPr/>
        </p:nvPicPr>
        <p:blipFill rotWithShape="1">
          <a:blip r:embed="rId3">
            <a:alphaModFix/>
          </a:blip>
          <a:srcRect/>
          <a:stretch/>
        </p:blipFill>
        <p:spPr>
          <a:xfrm>
            <a:off x="1316160" y="920880"/>
            <a:ext cx="6511320" cy="2667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6EB6"/>
        </a:solidFill>
        <a:effectLst/>
      </p:bgPr>
    </p:bg>
    <p:spTree>
      <p:nvGrpSpPr>
        <p:cNvPr id="1" name="Shape 665"/>
        <p:cNvGrpSpPr/>
        <p:nvPr/>
      </p:nvGrpSpPr>
      <p:grpSpPr>
        <a:xfrm>
          <a:off x="0" y="0"/>
          <a:ext cx="0" cy="0"/>
          <a:chOff x="0" y="0"/>
          <a:chExt cx="0" cy="0"/>
        </a:xfrm>
      </p:grpSpPr>
      <p:pic>
        <p:nvPicPr>
          <p:cNvPr id="666" name="Google Shape;666;p10"/>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667" name="Google Shape;667;p10"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668" name="Google Shape;668;p10"/>
          <p:cNvSpPr/>
          <p:nvPr/>
        </p:nvSpPr>
        <p:spPr>
          <a:xfrm>
            <a:off x="545400" y="1312560"/>
            <a:ext cx="5593320" cy="1581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a:solidFill>
                  <a:schemeClr val="lt1"/>
                </a:solidFill>
                <a:latin typeface="Libre Franklin"/>
                <a:ea typeface="Libre Franklin"/>
                <a:cs typeface="Libre Franklin"/>
                <a:sym typeface="Libre Franklin"/>
              </a:rPr>
              <a:t>Niektóre z najczęstszych stron internetowych i aplikacji, których ludzie używają do znalezienia i zakupu audiobooków, to:</a:t>
            </a:r>
            <a:endParaRPr>
              <a:solidFill>
                <a:schemeClr val="lt1"/>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Char char="•"/>
            </a:pPr>
            <a:r>
              <a:rPr lang="pl-PL">
                <a:solidFill>
                  <a:schemeClr val="lt1"/>
                </a:solidFill>
                <a:latin typeface="Libre Franklin"/>
                <a:ea typeface="Libre Franklin"/>
                <a:cs typeface="Libre Franklin"/>
                <a:sym typeface="Libre Franklin"/>
              </a:rPr>
              <a:t>Apple Books</a:t>
            </a:r>
            <a:endParaRPr>
              <a:solidFill>
                <a:schemeClr val="lt1"/>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Char char="•"/>
            </a:pPr>
            <a:r>
              <a:rPr lang="pl-PL">
                <a:solidFill>
                  <a:schemeClr val="lt1"/>
                </a:solidFill>
                <a:latin typeface="Libre Franklin"/>
                <a:ea typeface="Libre Franklin"/>
                <a:cs typeface="Libre Franklin"/>
                <a:sym typeface="Libre Franklin"/>
              </a:rPr>
              <a:t>Audible.com</a:t>
            </a:r>
            <a:endParaRPr>
              <a:solidFill>
                <a:schemeClr val="lt1"/>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Char char="•"/>
            </a:pPr>
            <a:r>
              <a:rPr lang="pl-PL">
                <a:solidFill>
                  <a:schemeClr val="lt1"/>
                </a:solidFill>
                <a:latin typeface="Libre Franklin"/>
                <a:ea typeface="Libre Franklin"/>
                <a:cs typeface="Libre Franklin"/>
                <a:sym typeface="Libre Franklin"/>
              </a:rPr>
              <a:t>Audiobooki Nook</a:t>
            </a:r>
            <a:endParaRPr>
              <a:solidFill>
                <a:schemeClr val="lt1"/>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Char char="•"/>
            </a:pPr>
            <a:r>
              <a:rPr lang="pl-PL">
                <a:solidFill>
                  <a:schemeClr val="lt1"/>
                </a:solidFill>
                <a:latin typeface="Libre Franklin"/>
                <a:ea typeface="Libre Franklin"/>
                <a:cs typeface="Libre Franklin"/>
                <a:sym typeface="Libre Franklin"/>
              </a:rPr>
              <a:t>Książki Google Play</a:t>
            </a:r>
            <a:endParaRPr>
              <a:solidFill>
                <a:schemeClr val="lt1"/>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Font typeface="Arial"/>
              <a:buChar char="•"/>
            </a:pPr>
            <a:r>
              <a:rPr lang="pl-PL">
                <a:solidFill>
                  <a:schemeClr val="lt1"/>
                </a:solidFill>
                <a:latin typeface="Libre Franklin"/>
                <a:ea typeface="Libre Franklin"/>
                <a:cs typeface="Libre Franklin"/>
                <a:sym typeface="Libre Franklin"/>
              </a:rPr>
              <a:t>Kobo</a:t>
            </a:r>
            <a:endParaRPr>
              <a:solidFill>
                <a:schemeClr val="lt1"/>
              </a:solidFill>
              <a:latin typeface="Libre Franklin"/>
              <a:ea typeface="Libre Franklin"/>
              <a:cs typeface="Libre Franklin"/>
              <a:sym typeface="Libre Franklin"/>
            </a:endParaRPr>
          </a:p>
        </p:txBody>
      </p:sp>
      <p:sp>
        <p:nvSpPr>
          <p:cNvPr id="669" name="Google Shape;669;p10"/>
          <p:cNvSpPr/>
          <p:nvPr/>
        </p:nvSpPr>
        <p:spPr>
          <a:xfrm>
            <a:off x="2450520" y="3315960"/>
            <a:ext cx="5593320" cy="7290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pl-PL">
                <a:solidFill>
                  <a:schemeClr val="lt1"/>
                </a:solidFill>
                <a:latin typeface="Libre Franklin"/>
                <a:ea typeface="Libre Franklin"/>
                <a:cs typeface="Libre Franklin"/>
                <a:sym typeface="Libre Franklin"/>
              </a:rPr>
              <a:t>"Kiedy czytasz książkę, historia zdecydowanie dzieje się w twojej głowie. Kiedy słuchasz, wydaje się, że dzieje się w małej chmurce dookoła, jakby pod zaciągniętą na Twoje oczy dzianinową czapką."</a:t>
            </a:r>
            <a:endParaRPr sz="1400" b="0" strike="noStrike">
              <a:solidFill>
                <a:srgbClr val="000000"/>
              </a:solidFill>
              <a:latin typeface="Arial"/>
              <a:ea typeface="Arial"/>
              <a:cs typeface="Arial"/>
              <a:sym typeface="Arial"/>
            </a:endParaRPr>
          </a:p>
        </p:txBody>
      </p:sp>
      <p:sp>
        <p:nvSpPr>
          <p:cNvPr id="670" name="Google Shape;670;p10"/>
          <p:cNvSpPr/>
          <p:nvPr/>
        </p:nvSpPr>
        <p:spPr>
          <a:xfrm>
            <a:off x="6863040" y="4054680"/>
            <a:ext cx="5593320" cy="3027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sz="1400" b="0" i="1" u="sng" strike="noStrike">
                <a:solidFill>
                  <a:srgbClr val="FFFFFF"/>
                </a:solidFill>
                <a:latin typeface="Arial"/>
                <a:ea typeface="Arial"/>
                <a:cs typeface="Arial"/>
                <a:sym typeface="Arial"/>
                <a:hlinkClick r:id="rId5">
                  <a:extLst>
                    <a:ext uri="{A12FA001-AC4F-418D-AE19-62706E023703}">
                      <ahyp:hlinkClr xmlns:ahyp="http://schemas.microsoft.com/office/drawing/2018/hyperlinkcolor" val="tx"/>
                    </a:ext>
                  </a:extLst>
                </a:hlinkClick>
              </a:rPr>
              <a:t>Robin Sloan</a:t>
            </a:r>
            <a:endParaRPr sz="1400" b="0"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674"/>
        <p:cNvGrpSpPr/>
        <p:nvPr/>
      </p:nvGrpSpPr>
      <p:grpSpPr>
        <a:xfrm>
          <a:off x="0" y="0"/>
          <a:ext cx="0" cy="0"/>
          <a:chOff x="0" y="0"/>
          <a:chExt cx="0" cy="0"/>
        </a:xfrm>
      </p:grpSpPr>
      <p:sp>
        <p:nvSpPr>
          <p:cNvPr id="675" name="Google Shape;675;p11"/>
          <p:cNvSpPr txBox="1">
            <a:spLocks noGrp="1"/>
          </p:cNvSpPr>
          <p:nvPr>
            <p:ph type="title"/>
          </p:nvPr>
        </p:nvSpPr>
        <p:spPr>
          <a:xfrm>
            <a:off x="1618200" y="377640"/>
            <a:ext cx="5907600" cy="119376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Clr>
                <a:srgbClr val="1A6EB6"/>
              </a:buClr>
              <a:buSzPts val="3200"/>
              <a:buFont typeface="Barlow Condensed"/>
              <a:buNone/>
            </a:pPr>
            <a:r>
              <a:rPr lang="pl-PL" sz="3200" b="1">
                <a:solidFill>
                  <a:srgbClr val="1A6EB6"/>
                </a:solidFill>
                <a:latin typeface="Barlow Condensed"/>
                <a:ea typeface="Barlow Condensed"/>
                <a:cs typeface="Barlow Condensed"/>
                <a:sym typeface="Barlow Condensed"/>
              </a:rPr>
              <a:t>CZYM JEST AUDIOBOOK I JAK STWORZYĆ SWÓJ WŁASNY?</a:t>
            </a:r>
            <a:endParaRPr sz="3200"/>
          </a:p>
          <a:p>
            <a:pPr marL="0" lvl="0" indent="0" algn="l" rtl="0">
              <a:lnSpc>
                <a:spcPct val="100000"/>
              </a:lnSpc>
              <a:spcBef>
                <a:spcPts val="0"/>
              </a:spcBef>
              <a:spcAft>
                <a:spcPts val="0"/>
              </a:spcAft>
              <a:buClr>
                <a:srgbClr val="1A6EB6"/>
              </a:buClr>
              <a:buSzPts val="3200"/>
              <a:buFont typeface="Barlow Condensed"/>
              <a:buNone/>
            </a:pPr>
            <a:endParaRPr sz="3200" b="1">
              <a:solidFill>
                <a:srgbClr val="1A6EB6"/>
              </a:solidFill>
              <a:latin typeface="Barlow Condensed"/>
              <a:ea typeface="Barlow Condensed"/>
              <a:cs typeface="Barlow Condensed"/>
              <a:sym typeface="Barlow Condensed"/>
            </a:endParaRPr>
          </a:p>
        </p:txBody>
      </p:sp>
      <p:pic>
        <p:nvPicPr>
          <p:cNvPr id="676" name="Google Shape;676;p11"/>
          <p:cNvPicPr preferRelativeResize="0"/>
          <p:nvPr/>
        </p:nvPicPr>
        <p:blipFill rotWithShape="1">
          <a:blip r:embed="rId3">
            <a:alphaModFix/>
          </a:blip>
          <a:srcRect/>
          <a:stretch/>
        </p:blipFill>
        <p:spPr>
          <a:xfrm>
            <a:off x="0" y="142560"/>
            <a:ext cx="1148040" cy="470160"/>
          </a:xfrm>
          <a:prstGeom prst="rect">
            <a:avLst/>
          </a:prstGeom>
          <a:noFill/>
          <a:ln>
            <a:noFill/>
          </a:ln>
        </p:spPr>
      </p:pic>
      <p:pic>
        <p:nvPicPr>
          <p:cNvPr id="677" name="Google Shape;677;p11"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pic>
        <p:nvPicPr>
          <p:cNvPr id="678" name="Google Shape;678;p11"/>
          <p:cNvPicPr preferRelativeResize="0"/>
          <p:nvPr/>
        </p:nvPicPr>
        <p:blipFill rotWithShape="1">
          <a:blip r:embed="rId5">
            <a:alphaModFix/>
          </a:blip>
          <a:srcRect/>
          <a:stretch/>
        </p:blipFill>
        <p:spPr>
          <a:xfrm>
            <a:off x="2754720" y="1854360"/>
            <a:ext cx="3976200" cy="224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8"/>
                                        </p:tgtEl>
                                        <p:attrNameLst>
                                          <p:attrName>style.visibility</p:attrName>
                                        </p:attrNameLst>
                                      </p:cBhvr>
                                      <p:to>
                                        <p:strVal val="visible"/>
                                      </p:to>
                                    </p:set>
                                    <p:animEffect transition="in" filter="fade">
                                      <p:cBhvr>
                                        <p:cTn id="7" dur="1"/>
                                        <p:tgtEl>
                                          <p:spTgt spid="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682"/>
        <p:cNvGrpSpPr/>
        <p:nvPr/>
      </p:nvGrpSpPr>
      <p:grpSpPr>
        <a:xfrm>
          <a:off x="0" y="0"/>
          <a:ext cx="0" cy="0"/>
          <a:chOff x="0" y="0"/>
          <a:chExt cx="0" cy="0"/>
        </a:xfrm>
      </p:grpSpPr>
      <p:sp>
        <p:nvSpPr>
          <p:cNvPr id="683" name="Google Shape;683;p12"/>
          <p:cNvSpPr txBox="1">
            <a:spLocks noGrp="1"/>
          </p:cNvSpPr>
          <p:nvPr>
            <p:ph type="title"/>
          </p:nvPr>
        </p:nvSpPr>
        <p:spPr>
          <a:xfrm>
            <a:off x="1618200" y="377640"/>
            <a:ext cx="5907600" cy="1193760"/>
          </a:xfrm>
          <a:prstGeom prst="rect">
            <a:avLst/>
          </a:prstGeom>
          <a:noFill/>
          <a:ln>
            <a:noFill/>
          </a:ln>
        </p:spPr>
        <p:txBody>
          <a:bodyPr spcFirstLastPara="1" wrap="square" lIns="0" tIns="91425" rIns="0" bIns="91425" anchor="t" anchorCtr="0">
            <a:noAutofit/>
          </a:bodyPr>
          <a:lstStyle/>
          <a:p>
            <a:pPr marL="0" lvl="0" indent="0" algn="l" rtl="0">
              <a:lnSpc>
                <a:spcPct val="100000"/>
              </a:lnSpc>
              <a:spcBef>
                <a:spcPts val="0"/>
              </a:spcBef>
              <a:spcAft>
                <a:spcPts val="0"/>
              </a:spcAft>
              <a:buClr>
                <a:srgbClr val="1A6EB6"/>
              </a:buClr>
              <a:buSzPts val="3200"/>
              <a:buFont typeface="Barlow Condensed"/>
              <a:buNone/>
            </a:pPr>
            <a:r>
              <a:rPr lang="pl-PL" sz="3200" b="1">
                <a:solidFill>
                  <a:srgbClr val="1A6EB6"/>
                </a:solidFill>
                <a:latin typeface="Barlow Condensed"/>
                <a:ea typeface="Barlow Condensed"/>
                <a:cs typeface="Barlow Condensed"/>
                <a:sym typeface="Barlow Condensed"/>
              </a:rPr>
              <a:t>CZYM JEST AUDIOBOOK I JAK STWORZYĆ SWÓJ WŁASNY?</a:t>
            </a:r>
            <a:endParaRPr sz="3200" b="0" strike="noStrike">
              <a:solidFill>
                <a:srgbClr val="000000"/>
              </a:solidFill>
              <a:latin typeface="Arial"/>
              <a:ea typeface="Arial"/>
              <a:cs typeface="Arial"/>
              <a:sym typeface="Arial"/>
            </a:endParaRPr>
          </a:p>
        </p:txBody>
      </p:sp>
      <p:pic>
        <p:nvPicPr>
          <p:cNvPr id="684" name="Google Shape;684;p12"/>
          <p:cNvPicPr preferRelativeResize="0"/>
          <p:nvPr/>
        </p:nvPicPr>
        <p:blipFill rotWithShape="1">
          <a:blip r:embed="rId3">
            <a:alphaModFix/>
          </a:blip>
          <a:srcRect/>
          <a:stretch/>
        </p:blipFill>
        <p:spPr>
          <a:xfrm>
            <a:off x="0" y="142560"/>
            <a:ext cx="1148040" cy="470160"/>
          </a:xfrm>
          <a:prstGeom prst="rect">
            <a:avLst/>
          </a:prstGeom>
          <a:noFill/>
          <a:ln>
            <a:noFill/>
          </a:ln>
        </p:spPr>
      </p:pic>
      <p:pic>
        <p:nvPicPr>
          <p:cNvPr id="685" name="Google Shape;685;p12"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pic>
        <p:nvPicPr>
          <p:cNvPr id="686" name="Google Shape;686;p12"/>
          <p:cNvPicPr preferRelativeResize="0"/>
          <p:nvPr/>
        </p:nvPicPr>
        <p:blipFill rotWithShape="1">
          <a:blip r:embed="rId5">
            <a:alphaModFix/>
          </a:blip>
          <a:srcRect/>
          <a:stretch/>
        </p:blipFill>
        <p:spPr>
          <a:xfrm>
            <a:off x="2463840" y="1868040"/>
            <a:ext cx="4552560" cy="25718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fade">
                                      <p:cBhvr>
                                        <p:cTn id="7" dur="1"/>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690"/>
        <p:cNvGrpSpPr/>
        <p:nvPr/>
      </p:nvGrpSpPr>
      <p:grpSpPr>
        <a:xfrm>
          <a:off x="0" y="0"/>
          <a:ext cx="0" cy="0"/>
          <a:chOff x="0" y="0"/>
          <a:chExt cx="0" cy="0"/>
        </a:xfrm>
      </p:grpSpPr>
      <p:sp>
        <p:nvSpPr>
          <p:cNvPr id="691" name="Google Shape;691;p13"/>
          <p:cNvSpPr txBox="1">
            <a:spLocks noGrp="1"/>
          </p:cNvSpPr>
          <p:nvPr>
            <p:ph type="title"/>
          </p:nvPr>
        </p:nvSpPr>
        <p:spPr>
          <a:xfrm>
            <a:off x="1419475" y="291600"/>
            <a:ext cx="6278100" cy="1193700"/>
          </a:xfrm>
          <a:prstGeom prst="rect">
            <a:avLst/>
          </a:prstGeom>
          <a:noFill/>
          <a:ln>
            <a:noFill/>
          </a:ln>
        </p:spPr>
        <p:txBody>
          <a:bodyPr spcFirstLastPara="1" wrap="square" lIns="0" tIns="91425" rIns="0" bIns="91425" anchor="t" anchorCtr="0">
            <a:noAutofit/>
          </a:bodyPr>
          <a:lstStyle/>
          <a:p>
            <a:pPr marL="0" lvl="0" indent="0" algn="l" rtl="0">
              <a:lnSpc>
                <a:spcPct val="100000"/>
              </a:lnSpc>
              <a:spcBef>
                <a:spcPts val="0"/>
              </a:spcBef>
              <a:spcAft>
                <a:spcPts val="0"/>
              </a:spcAft>
              <a:buClr>
                <a:srgbClr val="1A6EB6"/>
              </a:buClr>
              <a:buSzPts val="3200"/>
              <a:buFont typeface="Barlow Condensed"/>
              <a:buNone/>
            </a:pPr>
            <a:r>
              <a:rPr lang="pl-PL" sz="3200" b="1">
                <a:solidFill>
                  <a:srgbClr val="1A6EB6"/>
                </a:solidFill>
                <a:latin typeface="Barlow Condensed"/>
                <a:ea typeface="Barlow Condensed"/>
                <a:cs typeface="Barlow Condensed"/>
                <a:sym typeface="Barlow Condensed"/>
              </a:rPr>
              <a:t>ĆWICZENIE 3 - AUDIOBOOKI - ZA I PRZECIW</a:t>
            </a:r>
            <a:endParaRPr sz="3200" b="0" strike="noStrike">
              <a:solidFill>
                <a:srgbClr val="000000"/>
              </a:solidFill>
              <a:latin typeface="Arial"/>
              <a:ea typeface="Arial"/>
              <a:cs typeface="Arial"/>
              <a:sym typeface="Arial"/>
            </a:endParaRPr>
          </a:p>
        </p:txBody>
      </p:sp>
      <p:pic>
        <p:nvPicPr>
          <p:cNvPr id="692" name="Google Shape;692;p13"/>
          <p:cNvPicPr preferRelativeResize="0"/>
          <p:nvPr/>
        </p:nvPicPr>
        <p:blipFill rotWithShape="1">
          <a:blip r:embed="rId3">
            <a:alphaModFix/>
          </a:blip>
          <a:srcRect/>
          <a:stretch/>
        </p:blipFill>
        <p:spPr>
          <a:xfrm>
            <a:off x="0" y="142560"/>
            <a:ext cx="1148040" cy="470160"/>
          </a:xfrm>
          <a:prstGeom prst="rect">
            <a:avLst/>
          </a:prstGeom>
          <a:noFill/>
          <a:ln>
            <a:noFill/>
          </a:ln>
        </p:spPr>
      </p:pic>
      <p:pic>
        <p:nvPicPr>
          <p:cNvPr id="693" name="Google Shape;693;p13"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694" name="Google Shape;694;p13"/>
          <p:cNvSpPr/>
          <p:nvPr/>
        </p:nvSpPr>
        <p:spPr>
          <a:xfrm>
            <a:off x="1148400" y="1271880"/>
            <a:ext cx="6789240" cy="296028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endParaRPr sz="1400" b="0" strike="noStrike">
              <a:solidFill>
                <a:srgbClr val="000000"/>
              </a:solidFill>
              <a:latin typeface="Arial"/>
              <a:ea typeface="Arial"/>
              <a:cs typeface="Arial"/>
              <a:sym typeface="Arial"/>
            </a:endParaRPr>
          </a:p>
          <a:p>
            <a:pPr marL="425519" marR="0" lvl="0" indent="-285840" algn="l" rtl="0">
              <a:lnSpc>
                <a:spcPct val="150000"/>
              </a:lnSpc>
              <a:spcBef>
                <a:spcPts val="0"/>
              </a:spcBef>
              <a:spcAft>
                <a:spcPts val="0"/>
              </a:spcAft>
              <a:buClr>
                <a:srgbClr val="FFFFFF"/>
              </a:buClr>
              <a:buSzPts val="1400"/>
              <a:buFont typeface="Arial"/>
              <a:buChar char="•"/>
            </a:pPr>
            <a:r>
              <a:rPr lang="pl-PL">
                <a:solidFill>
                  <a:srgbClr val="FFFFFF"/>
                </a:solidFill>
                <a:latin typeface="Libre Franklin"/>
                <a:ea typeface="Libre Franklin"/>
                <a:cs typeface="Libre Franklin"/>
                <a:sym typeface="Libre Franklin"/>
              </a:rPr>
              <a:t>Podzielcie się na 2 obozy</a:t>
            </a:r>
            <a:endParaRPr>
              <a:solidFill>
                <a:srgbClr val="FFFFFF"/>
              </a:solidFill>
              <a:latin typeface="Libre Franklin"/>
              <a:ea typeface="Libre Franklin"/>
              <a:cs typeface="Libre Franklin"/>
              <a:sym typeface="Libre Franklin"/>
            </a:endParaRPr>
          </a:p>
          <a:p>
            <a:pPr marL="425519" marR="0" lvl="0" indent="-285840" algn="l" rtl="0">
              <a:lnSpc>
                <a:spcPct val="150000"/>
              </a:lnSpc>
              <a:spcBef>
                <a:spcPts val="0"/>
              </a:spcBef>
              <a:spcAft>
                <a:spcPts val="0"/>
              </a:spcAft>
              <a:buClr>
                <a:srgbClr val="FFFFFF"/>
              </a:buClr>
              <a:buSzPts val="1400"/>
              <a:buChar char="•"/>
            </a:pPr>
            <a:r>
              <a:rPr lang="pl-PL">
                <a:solidFill>
                  <a:srgbClr val="FFFFFF"/>
                </a:solidFill>
                <a:latin typeface="Libre Franklin"/>
                <a:ea typeface="Libre Franklin"/>
                <a:cs typeface="Libre Franklin"/>
                <a:sym typeface="Libre Franklin"/>
              </a:rPr>
              <a:t>Jedna grupa jest za używaniem audiobooków w rodzinach, a druga grupa będzie przeciwna używaniu audiobooków.</a:t>
            </a:r>
            <a:endParaRPr>
              <a:solidFill>
                <a:srgbClr val="FFFFFF"/>
              </a:solidFill>
              <a:latin typeface="Libre Franklin"/>
              <a:ea typeface="Libre Franklin"/>
              <a:cs typeface="Libre Franklin"/>
              <a:sym typeface="Libre Franklin"/>
            </a:endParaRPr>
          </a:p>
          <a:p>
            <a:pPr marL="425519" marR="0" lvl="0" indent="-285840" algn="l" rtl="0">
              <a:lnSpc>
                <a:spcPct val="150000"/>
              </a:lnSpc>
              <a:spcBef>
                <a:spcPts val="0"/>
              </a:spcBef>
              <a:spcAft>
                <a:spcPts val="0"/>
              </a:spcAft>
              <a:buClr>
                <a:srgbClr val="FFFFFF"/>
              </a:buClr>
              <a:buSzPts val="1400"/>
              <a:buFont typeface="Arial"/>
              <a:buChar char="•"/>
            </a:pPr>
            <a:r>
              <a:rPr lang="pl-PL">
                <a:solidFill>
                  <a:srgbClr val="FFFFFF"/>
                </a:solidFill>
                <a:latin typeface="Libre Franklin"/>
                <a:ea typeface="Libre Franklin"/>
                <a:cs typeface="Libre Franklin"/>
                <a:sym typeface="Libre Franklin"/>
              </a:rPr>
              <a:t>Każda z grup powinna argumentować, dlaczego jest za, a dlaczego przeciw i spróbować nakłonić grupę przeciwną do zmiany zdania na podstawie swoich argumentów.</a:t>
            </a:r>
            <a:endParaRPr>
              <a:solidFill>
                <a:srgbClr val="FFFFFF"/>
              </a:solidFill>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698"/>
        <p:cNvGrpSpPr/>
        <p:nvPr/>
      </p:nvGrpSpPr>
      <p:grpSpPr>
        <a:xfrm>
          <a:off x="0" y="0"/>
          <a:ext cx="0" cy="0"/>
          <a:chOff x="0" y="0"/>
          <a:chExt cx="0" cy="0"/>
        </a:xfrm>
      </p:grpSpPr>
      <p:sp>
        <p:nvSpPr>
          <p:cNvPr id="699" name="Google Shape;699;p14"/>
          <p:cNvSpPr txBox="1">
            <a:spLocks noGrp="1"/>
          </p:cNvSpPr>
          <p:nvPr>
            <p:ph type="title" idx="4294967295"/>
          </p:nvPr>
        </p:nvSpPr>
        <p:spPr>
          <a:xfrm>
            <a:off x="358560" y="527040"/>
            <a:ext cx="4136040" cy="10058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11A57"/>
              </a:buClr>
              <a:buSzPts val="3200"/>
              <a:buFont typeface="Barlow Condensed"/>
              <a:buNone/>
            </a:pPr>
            <a:r>
              <a:rPr lang="pl-PL" sz="3200" b="1">
                <a:solidFill>
                  <a:srgbClr val="211A57"/>
                </a:solidFill>
                <a:latin typeface="Barlow Condensed"/>
                <a:ea typeface="Barlow Condensed"/>
                <a:cs typeface="Barlow Condensed"/>
                <a:sym typeface="Barlow Condensed"/>
              </a:rPr>
              <a:t>KORZYŚCI</a:t>
            </a:r>
            <a:endParaRPr sz="3200" b="0" i="0" u="none" strike="noStrike" cap="none">
              <a:solidFill>
                <a:srgbClr val="000000"/>
              </a:solidFill>
              <a:latin typeface="Arial"/>
              <a:ea typeface="Arial"/>
              <a:cs typeface="Arial"/>
              <a:sym typeface="Arial"/>
            </a:endParaRPr>
          </a:p>
        </p:txBody>
      </p:sp>
      <p:pic>
        <p:nvPicPr>
          <p:cNvPr id="700" name="Google Shape;700;p14"/>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701" name="Google Shape;701;p14"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702" name="Google Shape;702;p14"/>
          <p:cNvSpPr/>
          <p:nvPr/>
        </p:nvSpPr>
        <p:spPr>
          <a:xfrm>
            <a:off x="2235250" y="1128475"/>
            <a:ext cx="6832500" cy="4276800"/>
          </a:xfrm>
          <a:prstGeom prst="rect">
            <a:avLst/>
          </a:prstGeom>
          <a:noFill/>
          <a:ln>
            <a:noFill/>
          </a:ln>
        </p:spPr>
        <p:txBody>
          <a:bodyPr spcFirstLastPara="1" wrap="square" lIns="91425" tIns="91425" rIns="91425" bIns="91425" anchor="t" anchorCtr="0">
            <a:noAutofit/>
          </a:bodyPr>
          <a:lstStyle/>
          <a:p>
            <a:pPr marL="285840" marR="0" lvl="0" indent="-285840" algn="l" rtl="0">
              <a:lnSpc>
                <a:spcPct val="100000"/>
              </a:lnSpc>
              <a:spcBef>
                <a:spcPts val="0"/>
              </a:spcBef>
              <a:spcAft>
                <a:spcPts val="0"/>
              </a:spcAft>
              <a:buClr>
                <a:srgbClr val="FFFFFF"/>
              </a:buClr>
              <a:buSzPts val="1400"/>
              <a:buFont typeface="Noto Sans Symbols"/>
              <a:buChar char="✔"/>
            </a:pPr>
            <a:r>
              <a:rPr lang="pl-PL">
                <a:solidFill>
                  <a:schemeClr val="lt1"/>
                </a:solidFill>
                <a:latin typeface="Libre Franklin"/>
                <a:ea typeface="Libre Franklin"/>
                <a:cs typeface="Libre Franklin"/>
                <a:sym typeface="Libre Franklin"/>
              </a:rPr>
              <a:t>Umożliwia efektywniejsze</a:t>
            </a:r>
            <a:r>
              <a:rPr lang="pl-PL" sz="1400" b="0" strike="noStrike">
                <a:solidFill>
                  <a:schemeClr val="lt1"/>
                </a:solidFill>
                <a:latin typeface="Libre Franklin"/>
                <a:ea typeface="Libre Franklin"/>
                <a:cs typeface="Libre Franklin"/>
                <a:sym typeface="Libre Franklin"/>
              </a:rPr>
              <a:t> zarządzanie czasem</a:t>
            </a:r>
            <a:endParaRPr sz="1400" b="0" strike="noStrike">
              <a:solidFill>
                <a:schemeClr val="lt1"/>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Font typeface="Noto Sans Symbols"/>
              <a:buChar char="✔"/>
            </a:pPr>
            <a:r>
              <a:rPr lang="pl-PL" sz="1400" b="0" strike="noStrike">
                <a:solidFill>
                  <a:schemeClr val="lt1"/>
                </a:solidFill>
                <a:latin typeface="Libre Franklin"/>
                <a:ea typeface="Libre Franklin"/>
                <a:cs typeface="Libre Franklin"/>
                <a:sym typeface="Libre Franklin"/>
              </a:rPr>
              <a:t>Rozwija umiejętności </a:t>
            </a:r>
            <a:r>
              <a:rPr lang="pl-PL">
                <a:solidFill>
                  <a:schemeClr val="lt1"/>
                </a:solidFill>
                <a:latin typeface="Libre Franklin"/>
                <a:ea typeface="Libre Franklin"/>
                <a:cs typeface="Libre Franklin"/>
                <a:sym typeface="Libre Franklin"/>
              </a:rPr>
              <a:t>posługiwania się słowem</a:t>
            </a:r>
            <a:r>
              <a:rPr lang="pl-PL" sz="1400" b="0" strike="noStrike">
                <a:solidFill>
                  <a:schemeClr val="lt1"/>
                </a:solidFill>
                <a:latin typeface="Libre Franklin"/>
                <a:ea typeface="Libre Franklin"/>
                <a:cs typeface="Libre Franklin"/>
                <a:sym typeface="Libre Franklin"/>
              </a:rPr>
              <a:t>: Młodsi czytelnicy, którzy regularnie słuchają audiobooków, wykazali wzrost dokładności czytania nawet o 52%, poprawę rozumienia nawet o 76% oraz wzrost szybkości czytania, wymowy i rozszerzonego słownictwa.</a:t>
            </a:r>
            <a:endParaRPr sz="1400" b="0" strike="noStrike">
              <a:solidFill>
                <a:schemeClr val="lt1"/>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Font typeface="Noto Sans Symbols"/>
              <a:buChar char="✔"/>
            </a:pPr>
            <a:r>
              <a:rPr lang="pl-PL" sz="1400" b="0" strike="noStrike">
                <a:solidFill>
                  <a:schemeClr val="lt1"/>
                </a:solidFill>
                <a:latin typeface="Libre Franklin"/>
                <a:ea typeface="Libre Franklin"/>
                <a:cs typeface="Libre Franklin"/>
                <a:sym typeface="Libre Franklin"/>
              </a:rPr>
              <a:t>Ułatwia naukę: Słuchanie jest pierwszą umiejętnością językową, jaką nabywa człowiek, więc nie jest zaskoczeniem, że 85% tego, czego się uczymy, uczymy się przez słuchanie. Ponadto, gdy łączy się druk z dźwiękiem, zwiększa się nasza zdolność do przypominania sobie informacji o 40%.7</a:t>
            </a:r>
            <a:endParaRPr sz="1400" b="0" strike="noStrike">
              <a:solidFill>
                <a:schemeClr val="lt1"/>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Font typeface="Noto Sans Symbols"/>
              <a:buChar char="✔"/>
            </a:pPr>
            <a:r>
              <a:rPr lang="pl-PL" sz="1400" b="0" strike="noStrike">
                <a:solidFill>
                  <a:schemeClr val="lt1"/>
                </a:solidFill>
                <a:latin typeface="Libre Franklin"/>
                <a:ea typeface="Libre Franklin"/>
                <a:cs typeface="Libre Franklin"/>
                <a:sym typeface="Libre Franklin"/>
              </a:rPr>
              <a:t>Integracja osób niepełnosprawnych: Zapewnienie opcji słuchania historii otwiera Twoją książkę na osoby niepełnosprawne, takie jak trudności w uczeniu się, zaburzenia widzenia i dysleksja, dla których zadanie czytania jest niezwykle trudne lub niemożliwe.</a:t>
            </a:r>
            <a:endParaRPr sz="1400" b="0" strike="noStrike">
              <a:solidFill>
                <a:schemeClr val="lt1"/>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Font typeface="Noto Sans Symbols"/>
              <a:buChar char="✔"/>
            </a:pPr>
            <a:r>
              <a:rPr lang="pl-PL" sz="1400" b="0" strike="noStrike">
                <a:solidFill>
                  <a:schemeClr val="lt1"/>
                </a:solidFill>
                <a:latin typeface="Libre Franklin"/>
                <a:ea typeface="Libre Franklin"/>
                <a:cs typeface="Libre Franklin"/>
                <a:sym typeface="Libre Franklin"/>
              </a:rPr>
              <a:t>Może złagodzić lęk i </a:t>
            </a:r>
            <a:r>
              <a:rPr lang="pl-PL">
                <a:solidFill>
                  <a:schemeClr val="lt1"/>
                </a:solidFill>
                <a:latin typeface="Libre Franklin"/>
                <a:ea typeface="Libre Franklin"/>
                <a:cs typeface="Libre Franklin"/>
                <a:sym typeface="Libre Franklin"/>
              </a:rPr>
              <a:t>przygnębienie</a:t>
            </a:r>
            <a:r>
              <a:rPr lang="pl-PL" sz="1400" b="0" strike="noStrike">
                <a:solidFill>
                  <a:schemeClr val="lt1"/>
                </a:solidFill>
                <a:latin typeface="Libre Franklin"/>
                <a:ea typeface="Libre Franklin"/>
                <a:cs typeface="Libre Franklin"/>
                <a:sym typeface="Libre Franklin"/>
              </a:rPr>
              <a:t>: Zaangażowanie w historię za pośrednictwem audiobooka to potencjalny sposób na zaburzenie negatywnych wzorców myślenia związanych z lękiem lub </a:t>
            </a:r>
            <a:r>
              <a:rPr lang="pl-PL">
                <a:solidFill>
                  <a:schemeClr val="lt1"/>
                </a:solidFill>
                <a:latin typeface="Libre Franklin"/>
                <a:ea typeface="Libre Franklin"/>
                <a:cs typeface="Libre Franklin"/>
                <a:sym typeface="Libre Franklin"/>
              </a:rPr>
              <a:t>gorszym nastrojem</a:t>
            </a:r>
            <a:r>
              <a:rPr lang="pl-PL" sz="1400" b="0" strike="noStrike">
                <a:solidFill>
                  <a:schemeClr val="lt1"/>
                </a:solidFill>
                <a:latin typeface="Libre Franklin"/>
                <a:ea typeface="Libre Franklin"/>
                <a:cs typeface="Libre Franklin"/>
                <a:sym typeface="Libre Franklin"/>
              </a:rPr>
              <a:t>.</a:t>
            </a:r>
            <a:endParaRPr sz="1600" b="0" strike="noStrike">
              <a:solidFill>
                <a:srgbClr val="000000"/>
              </a:solidFill>
              <a:latin typeface="Arial"/>
              <a:ea typeface="Arial"/>
              <a:cs typeface="Arial"/>
              <a:sym typeface="Arial"/>
            </a:endParaRPr>
          </a:p>
        </p:txBody>
      </p:sp>
      <p:grpSp>
        <p:nvGrpSpPr>
          <p:cNvPr id="703" name="Google Shape;703;p14"/>
          <p:cNvGrpSpPr/>
          <p:nvPr/>
        </p:nvGrpSpPr>
        <p:grpSpPr>
          <a:xfrm>
            <a:off x="833760" y="1724400"/>
            <a:ext cx="1151280" cy="1151280"/>
            <a:chOff x="833760" y="1724400"/>
            <a:chExt cx="1151280" cy="1151280"/>
          </a:xfrm>
        </p:grpSpPr>
        <p:sp>
          <p:nvSpPr>
            <p:cNvPr id="704" name="Google Shape;704;p14"/>
            <p:cNvSpPr/>
            <p:nvPr/>
          </p:nvSpPr>
          <p:spPr>
            <a:xfrm>
              <a:off x="935640" y="1826280"/>
              <a:ext cx="947520" cy="94752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705" name="Google Shape;705;p14"/>
            <p:cNvSpPr/>
            <p:nvPr/>
          </p:nvSpPr>
          <p:spPr>
            <a:xfrm>
              <a:off x="833760" y="1724400"/>
              <a:ext cx="1151280" cy="11512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pic>
        <p:nvPicPr>
          <p:cNvPr id="706" name="Google Shape;706;p14" descr="Una taza de cafe&#10;&#10;Descripción generada automáticamente con confianza baja"/>
          <p:cNvPicPr preferRelativeResize="0"/>
          <p:nvPr/>
        </p:nvPicPr>
        <p:blipFill rotWithShape="1">
          <a:blip r:embed="rId5">
            <a:alphaModFix/>
          </a:blip>
          <a:srcRect/>
          <a:stretch/>
        </p:blipFill>
        <p:spPr>
          <a:xfrm>
            <a:off x="893160" y="1555560"/>
            <a:ext cx="990000" cy="1320120"/>
          </a:xfrm>
          <a:prstGeom prst="rect">
            <a:avLst/>
          </a:prstGeom>
          <a:noFill/>
          <a:ln>
            <a:noFill/>
          </a:ln>
        </p:spPr>
      </p:pic>
      <p:sp>
        <p:nvSpPr>
          <p:cNvPr id="707" name="Google Shape;707;p14"/>
          <p:cNvSpPr/>
          <p:nvPr/>
        </p:nvSpPr>
        <p:spPr>
          <a:xfrm>
            <a:off x="529200" y="3241080"/>
            <a:ext cx="5712840" cy="363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sz="1800" b="1">
                <a:solidFill>
                  <a:srgbClr val="FFFFFF"/>
                </a:solidFill>
                <a:latin typeface="Libre Franklin"/>
                <a:ea typeface="Libre Franklin"/>
                <a:cs typeface="Libre Franklin"/>
                <a:sym typeface="Libre Franklin"/>
              </a:rPr>
              <a:t>AUDIOBOOKI</a:t>
            </a:r>
            <a:endParaRPr sz="1800" b="0"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711"/>
        <p:cNvGrpSpPr/>
        <p:nvPr/>
      </p:nvGrpSpPr>
      <p:grpSpPr>
        <a:xfrm>
          <a:off x="0" y="0"/>
          <a:ext cx="0" cy="0"/>
          <a:chOff x="0" y="0"/>
          <a:chExt cx="0" cy="0"/>
        </a:xfrm>
      </p:grpSpPr>
      <p:sp>
        <p:nvSpPr>
          <p:cNvPr id="712" name="Google Shape;712;p15"/>
          <p:cNvSpPr txBox="1">
            <a:spLocks noGrp="1"/>
          </p:cNvSpPr>
          <p:nvPr>
            <p:ph type="title" idx="4294967295"/>
          </p:nvPr>
        </p:nvSpPr>
        <p:spPr>
          <a:xfrm>
            <a:off x="1419125" y="1199749"/>
            <a:ext cx="1978800" cy="1004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EE118A"/>
              </a:buClr>
              <a:buSzPts val="7200"/>
              <a:buFont typeface="Barlow Condensed"/>
              <a:buNone/>
            </a:pPr>
            <a:r>
              <a:rPr lang="pl-PL" sz="7200" b="1" i="0" u="none" strike="noStrike" cap="none">
                <a:solidFill>
                  <a:srgbClr val="EE118A"/>
                </a:solidFill>
                <a:latin typeface="Barlow Condensed"/>
                <a:ea typeface="Barlow Condensed"/>
                <a:cs typeface="Barlow Condensed"/>
                <a:sym typeface="Barlow Condensed"/>
              </a:rPr>
              <a:t>02</a:t>
            </a:r>
            <a:endParaRPr sz="7200" b="0" i="0" u="none" strike="noStrike" cap="none">
              <a:solidFill>
                <a:srgbClr val="000000"/>
              </a:solidFill>
              <a:latin typeface="Arial"/>
              <a:ea typeface="Arial"/>
              <a:cs typeface="Arial"/>
              <a:sym typeface="Arial"/>
            </a:endParaRPr>
          </a:p>
        </p:txBody>
      </p:sp>
      <p:sp>
        <p:nvSpPr>
          <p:cNvPr id="713" name="Google Shape;713;p15"/>
          <p:cNvSpPr/>
          <p:nvPr/>
        </p:nvSpPr>
        <p:spPr>
          <a:xfrm>
            <a:off x="7278120" y="458640"/>
            <a:ext cx="4381560" cy="438156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714" name="Google Shape;714;p15"/>
          <p:cNvSpPr/>
          <p:nvPr/>
        </p:nvSpPr>
        <p:spPr>
          <a:xfrm>
            <a:off x="-1682280" y="2838600"/>
            <a:ext cx="3156480" cy="315648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715" name="Google Shape;715;p15"/>
          <p:cNvSpPr/>
          <p:nvPr/>
        </p:nvSpPr>
        <p:spPr>
          <a:xfrm>
            <a:off x="6563880" y="2752920"/>
            <a:ext cx="3606120" cy="360612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716" name="Google Shape;716;p15"/>
          <p:cNvSpPr txBox="1">
            <a:spLocks noGrp="1"/>
          </p:cNvSpPr>
          <p:nvPr>
            <p:ph type="subTitle" idx="4294967295"/>
          </p:nvPr>
        </p:nvSpPr>
        <p:spPr>
          <a:xfrm>
            <a:off x="3517920" y="2515320"/>
            <a:ext cx="3653640" cy="18554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l-PL" sz="1400">
                <a:solidFill>
                  <a:schemeClr val="lt1"/>
                </a:solidFill>
                <a:latin typeface="Libre Franklin"/>
                <a:ea typeface="Libre Franklin"/>
                <a:cs typeface="Libre Franklin"/>
                <a:sym typeface="Libre Franklin"/>
              </a:rPr>
              <a:t>W tej części nauczysz się:</a:t>
            </a:r>
            <a:endParaRPr sz="1400">
              <a:solidFill>
                <a:schemeClr val="lt1"/>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chemeClr val="lt1"/>
              </a:buClr>
              <a:buSzPts val="1400"/>
              <a:buFont typeface="Libre Franklin"/>
              <a:buChar char="●"/>
            </a:pPr>
            <a:r>
              <a:rPr lang="pl-PL" sz="1400">
                <a:solidFill>
                  <a:schemeClr val="lt1"/>
                </a:solidFill>
                <a:latin typeface="Libre Franklin"/>
                <a:ea typeface="Libre Franklin"/>
                <a:cs typeface="Libre Franklin"/>
                <a:sym typeface="Libre Franklin"/>
              </a:rPr>
              <a:t>Jak opracowywać i produkować komiksy i audiobooki</a:t>
            </a:r>
            <a:endParaRPr sz="1400">
              <a:solidFill>
                <a:schemeClr val="lt1"/>
              </a:solidFill>
              <a:latin typeface="Libre Franklin"/>
              <a:ea typeface="Libre Franklin"/>
              <a:cs typeface="Libre Franklin"/>
              <a:sym typeface="Libre Franklin"/>
            </a:endParaRPr>
          </a:p>
        </p:txBody>
      </p:sp>
      <p:sp>
        <p:nvSpPr>
          <p:cNvPr id="717" name="Google Shape;717;p15"/>
          <p:cNvSpPr txBox="1">
            <a:spLocks noGrp="1"/>
          </p:cNvSpPr>
          <p:nvPr>
            <p:ph type="title" idx="4294967295"/>
          </p:nvPr>
        </p:nvSpPr>
        <p:spPr>
          <a:xfrm>
            <a:off x="3451320" y="1440360"/>
            <a:ext cx="4359240" cy="770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SzPts val="3600"/>
              <a:buFont typeface="Arial"/>
              <a:buNone/>
            </a:pPr>
            <a:br>
              <a:rPr lang="pl-PL" sz="3600" b="0" i="0" u="none" strike="noStrike" cap="none"/>
            </a:br>
            <a:br>
              <a:rPr lang="pl-PL" sz="3600" b="0" i="0" u="none" strike="noStrike" cap="none"/>
            </a:br>
            <a:br>
              <a:rPr lang="pl-PL" sz="3600" b="0" i="0" u="none" strike="noStrike" cap="none"/>
            </a:br>
            <a:br>
              <a:rPr lang="pl-PL" sz="3600" b="0" i="0" u="none" strike="noStrike" cap="none"/>
            </a:br>
            <a:r>
              <a:rPr lang="pl-PL" sz="3600" b="1">
                <a:solidFill>
                  <a:srgbClr val="EE118A"/>
                </a:solidFill>
                <a:latin typeface="Barlow Condensed"/>
                <a:ea typeface="Barlow Condensed"/>
                <a:cs typeface="Barlow Condensed"/>
                <a:sym typeface="Barlow Condensed"/>
              </a:rPr>
              <a:t>DOBRE PRAKTYKI</a:t>
            </a:r>
            <a:endParaRPr sz="3600" b="0" i="0" u="none" strike="noStrike" cap="none">
              <a:solidFill>
                <a:srgbClr val="000000"/>
              </a:solidFill>
              <a:latin typeface="Arial"/>
              <a:ea typeface="Arial"/>
              <a:cs typeface="Arial"/>
              <a:sym typeface="Arial"/>
            </a:endParaRPr>
          </a:p>
        </p:txBody>
      </p:sp>
      <p:pic>
        <p:nvPicPr>
          <p:cNvPr id="718" name="Google Shape;718;p15"/>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719" name="Google Shape;719;p15"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A6EB6"/>
        </a:solidFill>
        <a:effectLst/>
      </p:bgPr>
    </p:bg>
    <p:spTree>
      <p:nvGrpSpPr>
        <p:cNvPr id="1" name="Shape 723"/>
        <p:cNvGrpSpPr/>
        <p:nvPr/>
      </p:nvGrpSpPr>
      <p:grpSpPr>
        <a:xfrm>
          <a:off x="0" y="0"/>
          <a:ext cx="0" cy="0"/>
          <a:chOff x="0" y="0"/>
          <a:chExt cx="0" cy="0"/>
        </a:xfrm>
      </p:grpSpPr>
      <p:sp>
        <p:nvSpPr>
          <p:cNvPr id="724" name="Google Shape;724;p16"/>
          <p:cNvSpPr txBox="1">
            <a:spLocks noGrp="1"/>
          </p:cNvSpPr>
          <p:nvPr>
            <p:ph type="title" idx="4294967295"/>
          </p:nvPr>
        </p:nvSpPr>
        <p:spPr>
          <a:xfrm>
            <a:off x="804240" y="431280"/>
            <a:ext cx="4623480" cy="10058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38E00"/>
              </a:buClr>
              <a:buSzPts val="3200"/>
              <a:buFont typeface="Barlow Condensed"/>
              <a:buNone/>
            </a:pPr>
            <a:r>
              <a:rPr lang="pl-PL" sz="3200" b="1">
                <a:solidFill>
                  <a:srgbClr val="F38E00"/>
                </a:solidFill>
                <a:latin typeface="Barlow Condensed"/>
                <a:ea typeface="Barlow Condensed"/>
                <a:cs typeface="Barlow Condensed"/>
                <a:sym typeface="Barlow Condensed"/>
              </a:rPr>
              <a:t>PORADY NA TEMAT TWORZENIA PASKÓW KOMIKSOWYCH</a:t>
            </a:r>
            <a:endParaRPr sz="3200" b="0" i="0" u="none" strike="noStrike" cap="none">
              <a:solidFill>
                <a:srgbClr val="000000"/>
              </a:solidFill>
              <a:latin typeface="Arial"/>
              <a:ea typeface="Arial"/>
              <a:cs typeface="Arial"/>
              <a:sym typeface="Arial"/>
            </a:endParaRPr>
          </a:p>
        </p:txBody>
      </p:sp>
      <p:pic>
        <p:nvPicPr>
          <p:cNvPr id="725" name="Google Shape;725;p16"/>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726" name="Google Shape;726;p16"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pic>
        <p:nvPicPr>
          <p:cNvPr id="727" name="Google Shape;727;p16"/>
          <p:cNvPicPr preferRelativeResize="0"/>
          <p:nvPr/>
        </p:nvPicPr>
        <p:blipFill rotWithShape="1">
          <a:blip r:embed="rId5">
            <a:alphaModFix/>
          </a:blip>
          <a:srcRect/>
          <a:stretch/>
        </p:blipFill>
        <p:spPr>
          <a:xfrm>
            <a:off x="2533680" y="1911960"/>
            <a:ext cx="4204080" cy="23749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animEffect transition="in" filter="fade">
                                      <p:cBhvr>
                                        <p:cTn id="7" dur="1"/>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1A57"/>
        </a:solidFill>
        <a:effectLst/>
      </p:bgPr>
    </p:bg>
    <p:spTree>
      <p:nvGrpSpPr>
        <p:cNvPr id="1" name="Shape 731"/>
        <p:cNvGrpSpPr/>
        <p:nvPr/>
      </p:nvGrpSpPr>
      <p:grpSpPr>
        <a:xfrm>
          <a:off x="0" y="0"/>
          <a:ext cx="0" cy="0"/>
          <a:chOff x="0" y="0"/>
          <a:chExt cx="0" cy="0"/>
        </a:xfrm>
      </p:grpSpPr>
      <p:sp>
        <p:nvSpPr>
          <p:cNvPr id="732" name="Google Shape;732;p17"/>
          <p:cNvSpPr txBox="1">
            <a:spLocks noGrp="1"/>
          </p:cNvSpPr>
          <p:nvPr>
            <p:ph type="title" idx="4294967295"/>
          </p:nvPr>
        </p:nvSpPr>
        <p:spPr>
          <a:xfrm>
            <a:off x="2041200" y="179280"/>
            <a:ext cx="6783000" cy="119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0A864"/>
              </a:buClr>
              <a:buSzPts val="3200"/>
              <a:buFont typeface="Barlow Condensed"/>
              <a:buNone/>
            </a:pPr>
            <a:r>
              <a:rPr lang="pl-PL" sz="3200" b="1">
                <a:solidFill>
                  <a:srgbClr val="30A864"/>
                </a:solidFill>
                <a:latin typeface="Barlow Condensed"/>
                <a:ea typeface="Barlow Condensed"/>
                <a:cs typeface="Barlow Condensed"/>
                <a:sym typeface="Barlow Condensed"/>
              </a:rPr>
              <a:t>ROBIMY KOMIKS NA CANVA.COM</a:t>
            </a:r>
            <a:endParaRPr sz="3200" b="0" i="0" u="none" strike="noStrike" cap="none">
              <a:solidFill>
                <a:srgbClr val="000000"/>
              </a:solidFill>
              <a:latin typeface="Arial"/>
              <a:ea typeface="Arial"/>
              <a:cs typeface="Arial"/>
              <a:sym typeface="Arial"/>
            </a:endParaRPr>
          </a:p>
        </p:txBody>
      </p:sp>
      <p:pic>
        <p:nvPicPr>
          <p:cNvPr id="733" name="Google Shape;733;p17"/>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734" name="Google Shape;734;p17" descr="Text&#10;&#10;Description automatically generated with medium confidence"/>
          <p:cNvPicPr preferRelativeResize="0"/>
          <p:nvPr/>
        </p:nvPicPr>
        <p:blipFill rotWithShape="1">
          <a:blip r:embed="rId4">
            <a:alphaModFix/>
          </a:blip>
          <a:srcRect/>
          <a:stretch/>
        </p:blipFill>
        <p:spPr>
          <a:xfrm>
            <a:off x="8171640" y="4875480"/>
            <a:ext cx="972000" cy="203760"/>
          </a:xfrm>
          <a:prstGeom prst="rect">
            <a:avLst/>
          </a:prstGeom>
          <a:noFill/>
          <a:ln>
            <a:noFill/>
          </a:ln>
        </p:spPr>
      </p:pic>
      <p:sp>
        <p:nvSpPr>
          <p:cNvPr id="735" name="Google Shape;735;p17"/>
          <p:cNvSpPr/>
          <p:nvPr/>
        </p:nvSpPr>
        <p:spPr>
          <a:xfrm>
            <a:off x="639350" y="1211625"/>
            <a:ext cx="7865400" cy="4150200"/>
          </a:xfrm>
          <a:prstGeom prst="rect">
            <a:avLst/>
          </a:prstGeom>
          <a:noFill/>
          <a:ln>
            <a:noFill/>
          </a:ln>
        </p:spPr>
        <p:txBody>
          <a:bodyPr spcFirstLastPara="1" wrap="square" lIns="90000" tIns="45000" rIns="90000" bIns="45000" anchor="t" anchorCtr="0">
            <a:spAutoFit/>
          </a:bodyPr>
          <a:lstStyle/>
          <a:p>
            <a:pPr marL="457200" marR="0" lvl="0" indent="-317500" algn="l" rtl="0">
              <a:lnSpc>
                <a:spcPct val="100000"/>
              </a:lnSpc>
              <a:spcBef>
                <a:spcPts val="0"/>
              </a:spcBef>
              <a:spcAft>
                <a:spcPts val="0"/>
              </a:spcAft>
              <a:buClr>
                <a:srgbClr val="FFFFFF"/>
              </a:buClr>
              <a:buSzPts val="1400"/>
              <a:buFont typeface="Libre Franklin"/>
              <a:buAutoNum type="arabicPeriod"/>
            </a:pPr>
            <a:r>
              <a:rPr lang="pl-PL">
                <a:solidFill>
                  <a:srgbClr val="FFFFFF"/>
                </a:solidFill>
                <a:latin typeface="Libre Franklin"/>
                <a:ea typeface="Libre Franklin"/>
                <a:cs typeface="Libre Franklin"/>
                <a:sym typeface="Libre Franklin"/>
              </a:rPr>
              <a:t>Otwórz Canva.com i wyszukaj "Comic Strip", aby rozpocząć tworzenie własnego komiksu.</a:t>
            </a:r>
            <a:endParaRPr>
              <a:solidFill>
                <a:srgbClr val="FFFFFF"/>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FFFFFF"/>
              </a:buClr>
              <a:buSzPts val="1400"/>
              <a:buFont typeface="Libre Franklin"/>
              <a:buAutoNum type="arabicPeriod"/>
            </a:pPr>
            <a:r>
              <a:rPr lang="pl-PL">
                <a:solidFill>
                  <a:srgbClr val="FFFFFF"/>
                </a:solidFill>
                <a:latin typeface="Libre Franklin"/>
                <a:ea typeface="Libre Franklin"/>
                <a:cs typeface="Libre Franklin"/>
                <a:sym typeface="Libre Franklin"/>
              </a:rPr>
              <a:t>Przeszukaj szablony: Zacznij od pustej strony lub wybierz jeden z gotowych szablonów Canvas. Przeglądaj szablony komiksów dla każdego tematu, stylu i układu. Gdy znajdziesz idealny szablon, po prostu kliknij na niego, aby rozpocząć projektowanie.</a:t>
            </a:r>
            <a:endParaRPr>
              <a:solidFill>
                <a:srgbClr val="FFFFFF"/>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FFFFFF"/>
              </a:buClr>
              <a:buSzPts val="1400"/>
              <a:buFont typeface="Libre Franklin"/>
              <a:buAutoNum type="arabicPeriod"/>
            </a:pPr>
            <a:r>
              <a:rPr lang="pl-PL">
                <a:solidFill>
                  <a:srgbClr val="FFFFFF"/>
                </a:solidFill>
                <a:latin typeface="Libre Franklin"/>
                <a:ea typeface="Libre Franklin"/>
                <a:cs typeface="Libre Franklin"/>
                <a:sym typeface="Libre Franklin"/>
              </a:rPr>
              <a:t>Eksperymentuj z funkcjami: Projektowanie komiksu jest łatwe, ponieważ każdy szablon jest dostarczany z pełną stroną, pustą stroną, dymkami mowy i dwoma stronami zestawów ilustracji. Łatwo przeciągnij i upuść elementy do swojego projektu.</a:t>
            </a:r>
            <a:endParaRPr>
              <a:solidFill>
                <a:srgbClr val="FFFFFF"/>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FFFFFF"/>
              </a:buClr>
              <a:buSzPts val="1400"/>
              <a:buFont typeface="Libre Franklin"/>
              <a:buAutoNum type="arabicPeriod"/>
            </a:pPr>
            <a:r>
              <a:rPr lang="pl-PL">
                <a:solidFill>
                  <a:srgbClr val="FFFFFF"/>
                </a:solidFill>
                <a:latin typeface="Libre Franklin"/>
                <a:ea typeface="Libre Franklin"/>
                <a:cs typeface="Libre Franklin"/>
                <a:sym typeface="Libre Franklin"/>
              </a:rPr>
              <a:t>Dostosuj swój komiks: Stań się kreatywny z własnym schematem kolorów, układem, stylem czcionki i kombinacją naklejek, ikon i ilustracji. Zmień układ pęcherzyków mowy i ramek lub prześlij własne obrazy i sztukę.</a:t>
            </a:r>
            <a:endParaRPr>
              <a:solidFill>
                <a:srgbClr val="FFFFFF"/>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FFFFFF"/>
              </a:buClr>
              <a:buSzPts val="1400"/>
              <a:buFont typeface="Libre Franklin"/>
              <a:buAutoNum type="arabicPeriod"/>
            </a:pPr>
            <a:r>
              <a:rPr lang="pl-PL">
                <a:solidFill>
                  <a:srgbClr val="FFFFFF"/>
                </a:solidFill>
                <a:latin typeface="Libre Franklin"/>
                <a:ea typeface="Libre Franklin"/>
                <a:cs typeface="Libre Franklin"/>
                <a:sym typeface="Libre Franklin"/>
              </a:rPr>
              <a:t>Opublikuj i udostępnij: Gdy już będziesz zadowolony ze swojego projektu komiksu, możesz go opublikować na Facebooku lub Instagramie. Albo pobrać i zrobić wysokiej jakości odbitki w domu. Możesz też projektować z przyjaciółmi, korzystając z narzędzia do współpracy.</a:t>
            </a:r>
            <a:endParaRPr>
              <a:solidFill>
                <a:srgbClr val="FFFFFF"/>
              </a:solidFill>
              <a:latin typeface="Libre Franklin"/>
              <a:ea typeface="Libre Franklin"/>
              <a:cs typeface="Libre Franklin"/>
              <a:sym typeface="Libre Franklin"/>
            </a:endParaRPr>
          </a:p>
        </p:txBody>
      </p:sp>
      <p:grpSp>
        <p:nvGrpSpPr>
          <p:cNvPr id="736" name="Google Shape;736;p17"/>
          <p:cNvGrpSpPr/>
          <p:nvPr/>
        </p:nvGrpSpPr>
        <p:grpSpPr>
          <a:xfrm>
            <a:off x="639360" y="-141840"/>
            <a:ext cx="1151280" cy="1151280"/>
            <a:chOff x="639360" y="-141840"/>
            <a:chExt cx="1151280" cy="1151280"/>
          </a:xfrm>
        </p:grpSpPr>
        <p:sp>
          <p:nvSpPr>
            <p:cNvPr id="737" name="Google Shape;737;p17"/>
            <p:cNvSpPr/>
            <p:nvPr/>
          </p:nvSpPr>
          <p:spPr>
            <a:xfrm>
              <a:off x="741240" y="-39960"/>
              <a:ext cx="947520" cy="94752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738" name="Google Shape;738;p17"/>
            <p:cNvSpPr/>
            <p:nvPr/>
          </p:nvSpPr>
          <p:spPr>
            <a:xfrm>
              <a:off x="639360" y="-141840"/>
              <a:ext cx="1151280" cy="11512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pic>
        <p:nvPicPr>
          <p:cNvPr id="739" name="Google Shape;739;p17" descr="Imagen que contiene Patrón de fondo&#10;&#10;Descripción generada automáticamente"/>
          <p:cNvPicPr preferRelativeResize="0"/>
          <p:nvPr/>
        </p:nvPicPr>
        <p:blipFill rotWithShape="1">
          <a:blip r:embed="rId5">
            <a:alphaModFix/>
          </a:blip>
          <a:srcRect/>
          <a:stretch/>
        </p:blipFill>
        <p:spPr>
          <a:xfrm>
            <a:off x="699480" y="152280"/>
            <a:ext cx="1075320" cy="537480"/>
          </a:xfrm>
          <a:prstGeom prst="rect">
            <a:avLst/>
          </a:prstGeom>
          <a:noFill/>
          <a:ln>
            <a:noFill/>
          </a:ln>
        </p:spPr>
      </p:pic>
      <p:sp>
        <p:nvSpPr>
          <p:cNvPr id="740" name="Google Shape;740;p17"/>
          <p:cNvSpPr/>
          <p:nvPr/>
        </p:nvSpPr>
        <p:spPr>
          <a:xfrm>
            <a:off x="5747760" y="4918680"/>
            <a:ext cx="6888960" cy="226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sz="900" b="0" strike="noStrike">
                <a:solidFill>
                  <a:srgbClr val="FFFFFF"/>
                </a:solidFill>
                <a:latin typeface="Arial"/>
                <a:ea typeface="Arial"/>
                <a:cs typeface="Arial"/>
                <a:sym typeface="Arial"/>
              </a:rPr>
              <a:t>https://www.canva.com/create/comic-strips/</a:t>
            </a:r>
            <a:endParaRPr sz="900" b="0" strike="noStrik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744"/>
        <p:cNvGrpSpPr/>
        <p:nvPr/>
      </p:nvGrpSpPr>
      <p:grpSpPr>
        <a:xfrm>
          <a:off x="0" y="0"/>
          <a:ext cx="0" cy="0"/>
          <a:chOff x="0" y="0"/>
          <a:chExt cx="0" cy="0"/>
        </a:xfrm>
      </p:grpSpPr>
      <p:sp>
        <p:nvSpPr>
          <p:cNvPr id="745" name="Google Shape;745;p18"/>
          <p:cNvSpPr txBox="1">
            <a:spLocks noGrp="1"/>
          </p:cNvSpPr>
          <p:nvPr>
            <p:ph type="title" idx="4294967295"/>
          </p:nvPr>
        </p:nvSpPr>
        <p:spPr>
          <a:xfrm>
            <a:off x="888850" y="498898"/>
            <a:ext cx="6465300" cy="6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E118A"/>
              </a:buClr>
              <a:buSzPts val="3200"/>
              <a:buFont typeface="Barlow Condensed"/>
              <a:buNone/>
            </a:pPr>
            <a:r>
              <a:rPr lang="pl-PL" sz="3200" b="1">
                <a:solidFill>
                  <a:srgbClr val="EE118A"/>
                </a:solidFill>
                <a:latin typeface="Barlow Condensed"/>
                <a:ea typeface="Barlow Condensed"/>
                <a:cs typeface="Barlow Condensed"/>
                <a:sym typeface="Barlow Condensed"/>
              </a:rPr>
              <a:t>JAK STWORZYĆ KOMIKS?</a:t>
            </a:r>
            <a:endParaRPr sz="3200"/>
          </a:p>
          <a:p>
            <a:pPr marL="0" marR="0" lvl="0" indent="0" algn="l" rtl="0">
              <a:lnSpc>
                <a:spcPct val="100000"/>
              </a:lnSpc>
              <a:spcBef>
                <a:spcPts val="0"/>
              </a:spcBef>
              <a:spcAft>
                <a:spcPts val="0"/>
              </a:spcAft>
              <a:buClr>
                <a:srgbClr val="EE118A"/>
              </a:buClr>
              <a:buSzPts val="3200"/>
              <a:buFont typeface="Barlow Condensed"/>
              <a:buNone/>
            </a:pPr>
            <a:endParaRPr sz="3200" b="1">
              <a:solidFill>
                <a:srgbClr val="EE118A"/>
              </a:solidFill>
              <a:latin typeface="Barlow Condensed"/>
              <a:ea typeface="Barlow Condensed"/>
              <a:cs typeface="Barlow Condensed"/>
              <a:sym typeface="Barlow Condensed"/>
            </a:endParaRPr>
          </a:p>
        </p:txBody>
      </p:sp>
      <p:pic>
        <p:nvPicPr>
          <p:cNvPr id="746" name="Google Shape;746;p18"/>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747" name="Google Shape;747;p18"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748" name="Google Shape;748;p18"/>
          <p:cNvSpPr/>
          <p:nvPr/>
        </p:nvSpPr>
        <p:spPr>
          <a:xfrm>
            <a:off x="1095840" y="1273320"/>
            <a:ext cx="7826040" cy="1368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a:solidFill>
                  <a:srgbClr val="FFFFFF"/>
                </a:solidFill>
                <a:latin typeface="Libre Franklin"/>
                <a:ea typeface="Libre Franklin"/>
                <a:cs typeface="Libre Franklin"/>
                <a:sym typeface="Libre Franklin"/>
              </a:rPr>
              <a:t>Pisanie scenariusza: Zdecyduj się na historię, którą chcesz opublikować.</a:t>
            </a:r>
            <a:endParaRPr>
              <a:solidFill>
                <a:srgbClr val="FFFFFF"/>
              </a:solidFill>
              <a:latin typeface="Libre Franklin"/>
              <a:ea typeface="Libre Franklin"/>
              <a:cs typeface="Libre Franklin"/>
              <a:sym typeface="Libre Franklin"/>
            </a:endParaRPr>
          </a:p>
          <a:p>
            <a:pPr marL="0" marR="0" lvl="0" indent="0" algn="l" rtl="0">
              <a:lnSpc>
                <a:spcPct val="100000"/>
              </a:lnSpc>
              <a:spcBef>
                <a:spcPts val="0"/>
              </a:spcBef>
              <a:spcAft>
                <a:spcPts val="0"/>
              </a:spcAft>
              <a:buNone/>
            </a:pPr>
            <a:r>
              <a:rPr lang="pl-PL">
                <a:solidFill>
                  <a:srgbClr val="FFFFFF"/>
                </a:solidFill>
                <a:latin typeface="Libre Franklin"/>
                <a:ea typeface="Libre Franklin"/>
                <a:cs typeface="Libre Franklin"/>
                <a:sym typeface="Libre Franklin"/>
              </a:rPr>
              <a:t>Zdecyduj, o czym chcesz, aby twoja historia była. W przypadku pasków naprawdę nie musisz znać każdego szczegółu historii, którą próbujesz opowiedzieć, ale powinieneś mieć podstawowe pojęcie o tym, dokąd ona zmierza. To może pomóc ci upewnić się, że masz materiał na więcej niż tylko kilka pierwszych pasków. Skup się na fabule opowieści, pomyśl o koncepcji, a następnie zastanów się, jak ta fabuła ma działać.</a:t>
            </a:r>
            <a:endParaRPr>
              <a:solidFill>
                <a:srgbClr val="FFFFFF"/>
              </a:solidFill>
              <a:latin typeface="Libre Franklin"/>
              <a:ea typeface="Libre Franklin"/>
              <a:cs typeface="Libre Franklin"/>
              <a:sym typeface="Libre Franklin"/>
            </a:endParaRPr>
          </a:p>
        </p:txBody>
      </p:sp>
      <p:pic>
        <p:nvPicPr>
          <p:cNvPr id="749" name="Google Shape;749;p18" descr="Lápis com preenchimento sólido"/>
          <p:cNvPicPr preferRelativeResize="0"/>
          <p:nvPr/>
        </p:nvPicPr>
        <p:blipFill rotWithShape="1">
          <a:blip r:embed="rId5">
            <a:alphaModFix/>
          </a:blip>
          <a:srcRect/>
          <a:stretch/>
        </p:blipFill>
        <p:spPr>
          <a:xfrm>
            <a:off x="471240" y="1806120"/>
            <a:ext cx="522720" cy="522720"/>
          </a:xfrm>
          <a:prstGeom prst="rect">
            <a:avLst/>
          </a:prstGeom>
          <a:noFill/>
          <a:ln>
            <a:noFill/>
          </a:ln>
        </p:spPr>
      </p:pic>
      <p:pic>
        <p:nvPicPr>
          <p:cNvPr id="750" name="Google Shape;750;p18" descr="Quadro Preto destaque"/>
          <p:cNvPicPr preferRelativeResize="0"/>
          <p:nvPr/>
        </p:nvPicPr>
        <p:blipFill rotWithShape="1">
          <a:blip r:embed="rId6">
            <a:alphaModFix/>
          </a:blip>
          <a:srcRect/>
          <a:stretch/>
        </p:blipFill>
        <p:spPr>
          <a:xfrm>
            <a:off x="7923240" y="3526560"/>
            <a:ext cx="753840" cy="753840"/>
          </a:xfrm>
          <a:prstGeom prst="rect">
            <a:avLst/>
          </a:prstGeom>
          <a:noFill/>
          <a:ln>
            <a:noFill/>
          </a:ln>
        </p:spPr>
      </p:pic>
      <p:sp>
        <p:nvSpPr>
          <p:cNvPr id="751" name="Google Shape;751;p18"/>
          <p:cNvSpPr/>
          <p:nvPr/>
        </p:nvSpPr>
        <p:spPr>
          <a:xfrm>
            <a:off x="832675" y="2803375"/>
            <a:ext cx="7314900" cy="2082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a:solidFill>
                  <a:srgbClr val="FFFFFF"/>
                </a:solidFill>
                <a:latin typeface="Libre Franklin"/>
                <a:ea typeface="Libre Franklin"/>
                <a:cs typeface="Libre Franklin"/>
                <a:sym typeface="Libre Franklin"/>
              </a:rPr>
              <a:t>Zdecyduj się na swój format. Najpierw musisz zdecydować, ile paneli chcesz uśrednić, czy chcesz mieć jeden rząd czy dwa itd. Trzymanie się określonego rozmiaru będzie miało największe znaczenie, jeśli planujesz wydać swój komiks w druku (np. w gazecie). Jeśli planujesz wydać je w sieci, nie przejmuj się tym aż tak bardzo.</a:t>
            </a:r>
            <a:endParaRPr>
              <a:solidFill>
                <a:srgbClr val="FFFFFF"/>
              </a:solidFill>
              <a:latin typeface="Libre Franklin"/>
              <a:ea typeface="Libre Franklin"/>
              <a:cs typeface="Libre Franklin"/>
              <a:sym typeface="Libre Franklin"/>
            </a:endParaRPr>
          </a:p>
          <a:p>
            <a:pPr marL="0" marR="0" lvl="0" indent="0" algn="l" rtl="0">
              <a:lnSpc>
                <a:spcPct val="100000"/>
              </a:lnSpc>
              <a:spcBef>
                <a:spcPts val="0"/>
              </a:spcBef>
              <a:spcAft>
                <a:spcPts val="0"/>
              </a:spcAft>
              <a:buNone/>
            </a:pPr>
            <a:r>
              <a:rPr lang="pl-PL">
                <a:solidFill>
                  <a:srgbClr val="FFFFFF"/>
                </a:solidFill>
                <a:latin typeface="Libre Franklin"/>
                <a:ea typeface="Libre Franklin"/>
                <a:cs typeface="Libre Franklin"/>
                <a:sym typeface="Libre Franklin"/>
              </a:rPr>
              <a:t>Jeśli drukujesz, a nawet jeśli nie, najlepiej jest przynajmniej zachować tę samą szerokość i wysokość dla pojedynczego rzędu. Możesz mieć jeden pasek z jednym rzędem, a inny pasek z dwoma rzędami, ale wszystkie trzy rzędy powinny mieć taką samą szerokość i wysokość jak każdy inny.</a:t>
            </a:r>
            <a:endParaRPr>
              <a:solidFill>
                <a:srgbClr val="FFFFFF"/>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755"/>
        <p:cNvGrpSpPr/>
        <p:nvPr/>
      </p:nvGrpSpPr>
      <p:grpSpPr>
        <a:xfrm>
          <a:off x="0" y="0"/>
          <a:ext cx="0" cy="0"/>
          <a:chOff x="0" y="0"/>
          <a:chExt cx="0" cy="0"/>
        </a:xfrm>
      </p:grpSpPr>
      <p:sp>
        <p:nvSpPr>
          <p:cNvPr id="756" name="Google Shape;756;p19"/>
          <p:cNvSpPr txBox="1">
            <a:spLocks noGrp="1"/>
          </p:cNvSpPr>
          <p:nvPr>
            <p:ph type="title" idx="4294967295"/>
          </p:nvPr>
        </p:nvSpPr>
        <p:spPr>
          <a:xfrm>
            <a:off x="865100" y="591852"/>
            <a:ext cx="6465300" cy="61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E118A"/>
              </a:buClr>
              <a:buSzPts val="3200"/>
              <a:buFont typeface="Barlow Condensed"/>
              <a:buNone/>
            </a:pPr>
            <a:r>
              <a:rPr lang="pl-PL" sz="3200" b="1">
                <a:solidFill>
                  <a:srgbClr val="EE118A"/>
                </a:solidFill>
                <a:latin typeface="Barlow Condensed"/>
                <a:ea typeface="Barlow Condensed"/>
                <a:cs typeface="Barlow Condensed"/>
                <a:sym typeface="Barlow Condensed"/>
              </a:rPr>
              <a:t>JAK STWORZYĆ KOMIKS?</a:t>
            </a:r>
            <a:endParaRPr sz="3200" b="0" i="0" u="none" strike="noStrike" cap="none">
              <a:solidFill>
                <a:srgbClr val="000000"/>
              </a:solidFill>
              <a:latin typeface="Arial"/>
              <a:ea typeface="Arial"/>
              <a:cs typeface="Arial"/>
              <a:sym typeface="Arial"/>
            </a:endParaRPr>
          </a:p>
        </p:txBody>
      </p:sp>
      <p:pic>
        <p:nvPicPr>
          <p:cNvPr id="757" name="Google Shape;757;p19"/>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758" name="Google Shape;758;p19"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759" name="Google Shape;759;p19"/>
          <p:cNvSpPr/>
          <p:nvPr/>
        </p:nvSpPr>
        <p:spPr>
          <a:xfrm>
            <a:off x="1095840" y="1273320"/>
            <a:ext cx="7826040" cy="1155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a:solidFill>
                  <a:srgbClr val="FFFFFF"/>
                </a:solidFill>
                <a:latin typeface="Libre Franklin"/>
                <a:ea typeface="Libre Franklin"/>
                <a:cs typeface="Libre Franklin"/>
                <a:sym typeface="Libre Franklin"/>
              </a:rPr>
              <a:t>Zaplanuj każdy panel. Kiedy zabierasz się do tworzenia pojedynczego paska, zapisz i zaplanuj każdy panel. Musisz wiedzieć, co się dzieje gdzie, jakie postacie będą uwzględnione. Zachowaj prostotę. Pisany scenariusz powinien być tak goły jak to tylko możliwe. Opisy scenerii powinny być zawarte tylko wtedy, gdy są niezbędne dla akcji paska.</a:t>
            </a:r>
            <a:endParaRPr sz="1400" b="0" strike="noStrike">
              <a:solidFill>
                <a:srgbClr val="000000"/>
              </a:solidFill>
              <a:latin typeface="Arial"/>
              <a:ea typeface="Arial"/>
              <a:cs typeface="Arial"/>
              <a:sym typeface="Arial"/>
            </a:endParaRPr>
          </a:p>
        </p:txBody>
      </p:sp>
      <p:sp>
        <p:nvSpPr>
          <p:cNvPr id="760" name="Google Shape;760;p19"/>
          <p:cNvSpPr/>
          <p:nvPr/>
        </p:nvSpPr>
        <p:spPr>
          <a:xfrm>
            <a:off x="914400" y="3011273"/>
            <a:ext cx="7314900" cy="1304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a:solidFill>
                  <a:srgbClr val="FFFFFF"/>
                </a:solidFill>
                <a:latin typeface="Libre Franklin"/>
                <a:ea typeface="Libre Franklin"/>
                <a:cs typeface="Libre Franklin"/>
                <a:sym typeface="Libre Franklin"/>
              </a:rPr>
              <a:t>Zrównoważenie tekstu i obrazów. Upewnij się, że nie umieszczasz zbyt wiele tekstu w swoich panelach. Może to sprawić, że komiks będzie trudny do czytania i przyjemny. Staraj się ograniczyć liczbę dymków z wypowiedziami do 2 (3 jeśli jest to dymek z jednym lub dwoma słowami), oraz utrzymywać liczbę słów w panelu poniżej 30, a najlepiej poniżej 20.</a:t>
            </a:r>
            <a:endParaRPr sz="1400" b="0" strike="noStrike">
              <a:solidFill>
                <a:srgbClr val="000000"/>
              </a:solidFill>
              <a:latin typeface="Arial"/>
              <a:ea typeface="Arial"/>
              <a:cs typeface="Arial"/>
              <a:sym typeface="Arial"/>
            </a:endParaRPr>
          </a:p>
        </p:txBody>
      </p:sp>
      <p:pic>
        <p:nvPicPr>
          <p:cNvPr id="761" name="Google Shape;761;p19" descr="Lâmpada e lápis destaque"/>
          <p:cNvPicPr preferRelativeResize="0"/>
          <p:nvPr/>
        </p:nvPicPr>
        <p:blipFill rotWithShape="1">
          <a:blip r:embed="rId5">
            <a:alphaModFix/>
          </a:blip>
          <a:srcRect/>
          <a:stretch/>
        </p:blipFill>
        <p:spPr>
          <a:xfrm>
            <a:off x="221760" y="1511280"/>
            <a:ext cx="908280" cy="908280"/>
          </a:xfrm>
          <a:prstGeom prst="rect">
            <a:avLst/>
          </a:prstGeom>
          <a:noFill/>
          <a:ln>
            <a:noFill/>
          </a:ln>
        </p:spPr>
      </p:pic>
      <p:pic>
        <p:nvPicPr>
          <p:cNvPr id="762" name="Google Shape;762;p19" descr="Balança da justiça destaque"/>
          <p:cNvPicPr preferRelativeResize="0"/>
          <p:nvPr/>
        </p:nvPicPr>
        <p:blipFill rotWithShape="1">
          <a:blip r:embed="rId6">
            <a:alphaModFix/>
          </a:blip>
          <a:srcRect/>
          <a:stretch/>
        </p:blipFill>
        <p:spPr>
          <a:xfrm>
            <a:off x="8007840" y="3413160"/>
            <a:ext cx="914040" cy="9140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573"/>
        <p:cNvGrpSpPr/>
        <p:nvPr/>
      </p:nvGrpSpPr>
      <p:grpSpPr>
        <a:xfrm>
          <a:off x="0" y="0"/>
          <a:ext cx="0" cy="0"/>
          <a:chOff x="0" y="0"/>
          <a:chExt cx="0" cy="0"/>
        </a:xfrm>
      </p:grpSpPr>
      <p:sp>
        <p:nvSpPr>
          <p:cNvPr id="574" name="Google Shape;574;p2"/>
          <p:cNvSpPr txBox="1">
            <a:spLocks noGrp="1"/>
          </p:cNvSpPr>
          <p:nvPr>
            <p:ph type="title" idx="4294967295"/>
          </p:nvPr>
        </p:nvSpPr>
        <p:spPr>
          <a:xfrm>
            <a:off x="804240" y="431280"/>
            <a:ext cx="2864880" cy="228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A6EB6"/>
              </a:buClr>
              <a:buSzPts val="3200"/>
              <a:buFont typeface="Barlow Condensed"/>
              <a:buNone/>
            </a:pPr>
            <a:r>
              <a:rPr lang="pl-PL" sz="3200" b="1" i="0" u="none" strike="noStrike" cap="none">
                <a:solidFill>
                  <a:srgbClr val="1A6EB6"/>
                </a:solidFill>
                <a:latin typeface="Barlow Condensed"/>
                <a:ea typeface="Barlow Condensed"/>
                <a:cs typeface="Barlow Condensed"/>
                <a:sym typeface="Barlow Condensed"/>
              </a:rPr>
              <a:t>SPIS TREŚCI</a:t>
            </a:r>
            <a:endParaRPr sz="3200" b="0" i="0" u="none" strike="noStrike" cap="none">
              <a:solidFill>
                <a:srgbClr val="000000"/>
              </a:solidFill>
              <a:latin typeface="Arial"/>
              <a:ea typeface="Arial"/>
              <a:cs typeface="Arial"/>
              <a:sym typeface="Arial"/>
            </a:endParaRPr>
          </a:p>
        </p:txBody>
      </p:sp>
      <p:sp>
        <p:nvSpPr>
          <p:cNvPr id="575" name="Google Shape;575;p2"/>
          <p:cNvSpPr txBox="1">
            <a:spLocks noGrp="1"/>
          </p:cNvSpPr>
          <p:nvPr>
            <p:ph type="subTitle" idx="4294967295"/>
          </p:nvPr>
        </p:nvSpPr>
        <p:spPr>
          <a:xfrm>
            <a:off x="5342040" y="1549080"/>
            <a:ext cx="3012120" cy="6771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600"/>
              <a:buFont typeface="Libre Franklin"/>
              <a:buNone/>
            </a:pPr>
            <a:r>
              <a:rPr lang="pl-PL" sz="1600" b="0" i="0" u="none" strike="noStrike" cap="none">
                <a:solidFill>
                  <a:schemeClr val="lt1"/>
                </a:solidFill>
                <a:latin typeface="Libre Franklin"/>
                <a:ea typeface="Libre Franklin"/>
                <a:cs typeface="Libre Franklin"/>
                <a:sym typeface="Libre Franklin"/>
              </a:rPr>
              <a:t>Wprowadzenie koncepcji i korzyści z interwencji</a:t>
            </a:r>
            <a:endParaRPr sz="1600" b="0" i="0" u="none" strike="noStrike" cap="none">
              <a:solidFill>
                <a:srgbClr val="000000"/>
              </a:solidFill>
              <a:latin typeface="Arial"/>
              <a:ea typeface="Arial"/>
              <a:cs typeface="Arial"/>
              <a:sym typeface="Arial"/>
            </a:endParaRPr>
          </a:p>
        </p:txBody>
      </p:sp>
      <p:sp>
        <p:nvSpPr>
          <p:cNvPr id="576" name="Google Shape;576;p2"/>
          <p:cNvSpPr txBox="1">
            <a:spLocks noGrp="1"/>
          </p:cNvSpPr>
          <p:nvPr>
            <p:ph type="title" idx="4294967295"/>
          </p:nvPr>
        </p:nvSpPr>
        <p:spPr>
          <a:xfrm>
            <a:off x="5362560" y="1108800"/>
            <a:ext cx="3371760" cy="53748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A6EB6"/>
              </a:buClr>
              <a:buSzPts val="2000"/>
              <a:buFont typeface="Barlow Condensed"/>
              <a:buNone/>
            </a:pPr>
            <a:r>
              <a:rPr lang="pl-PL" sz="2000" b="1" i="0" u="none" strike="noStrike" cap="none">
                <a:solidFill>
                  <a:srgbClr val="1A6EB6"/>
                </a:solidFill>
                <a:latin typeface="Barlow Condensed"/>
                <a:ea typeface="Barlow Condensed"/>
                <a:cs typeface="Barlow Condensed"/>
                <a:sym typeface="Barlow Condensed"/>
              </a:rPr>
              <a:t>PASKI KOMIKSOWE i AUDIOBOOKI</a:t>
            </a:r>
            <a:endParaRPr sz="2000" b="0" i="0" u="none" strike="noStrike" cap="none">
              <a:solidFill>
                <a:srgbClr val="000000"/>
              </a:solidFill>
              <a:latin typeface="Arial"/>
              <a:ea typeface="Arial"/>
              <a:cs typeface="Arial"/>
              <a:sym typeface="Arial"/>
            </a:endParaRPr>
          </a:p>
        </p:txBody>
      </p:sp>
      <p:sp>
        <p:nvSpPr>
          <p:cNvPr id="577" name="Google Shape;577;p2"/>
          <p:cNvSpPr txBox="1">
            <a:spLocks noGrp="1"/>
          </p:cNvSpPr>
          <p:nvPr>
            <p:ph type="title" idx="4294967295"/>
          </p:nvPr>
        </p:nvSpPr>
        <p:spPr>
          <a:xfrm>
            <a:off x="4039920" y="1128240"/>
            <a:ext cx="1223280" cy="67716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1A6EB6"/>
              </a:buClr>
              <a:buSzPts val="3600"/>
              <a:buFont typeface="Barlow Condensed ExtraBold"/>
              <a:buNone/>
            </a:pPr>
            <a:r>
              <a:rPr lang="pl-PL" sz="3600" b="0" i="0" u="none" strike="noStrike" cap="none">
                <a:solidFill>
                  <a:srgbClr val="1A6EB6"/>
                </a:solidFill>
                <a:latin typeface="Barlow Condensed ExtraBold"/>
                <a:ea typeface="Barlow Condensed ExtraBold"/>
                <a:cs typeface="Barlow Condensed ExtraBold"/>
                <a:sym typeface="Barlow Condensed ExtraBold"/>
              </a:rPr>
              <a:t>01</a:t>
            </a:r>
            <a:endParaRPr sz="3600" b="0" i="0" u="none" strike="noStrike" cap="none">
              <a:solidFill>
                <a:srgbClr val="000000"/>
              </a:solidFill>
              <a:latin typeface="Arial"/>
              <a:ea typeface="Arial"/>
              <a:cs typeface="Arial"/>
              <a:sym typeface="Arial"/>
            </a:endParaRPr>
          </a:p>
        </p:txBody>
      </p:sp>
      <p:sp>
        <p:nvSpPr>
          <p:cNvPr id="578" name="Google Shape;578;p2"/>
          <p:cNvSpPr txBox="1">
            <a:spLocks noGrp="1"/>
          </p:cNvSpPr>
          <p:nvPr>
            <p:ph type="title" idx="4294967295"/>
          </p:nvPr>
        </p:nvSpPr>
        <p:spPr>
          <a:xfrm>
            <a:off x="4102560" y="2293560"/>
            <a:ext cx="1223280" cy="67716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1A6EB6"/>
              </a:buClr>
              <a:buSzPts val="3600"/>
              <a:buFont typeface="Barlow Condensed ExtraBold"/>
              <a:buNone/>
            </a:pPr>
            <a:r>
              <a:rPr lang="pl-PL" sz="3600" b="0" i="0" u="none" strike="noStrike" cap="none">
                <a:solidFill>
                  <a:srgbClr val="1A6EB6"/>
                </a:solidFill>
                <a:latin typeface="Barlow Condensed ExtraBold"/>
                <a:ea typeface="Barlow Condensed ExtraBold"/>
                <a:cs typeface="Barlow Condensed ExtraBold"/>
                <a:sym typeface="Barlow Condensed ExtraBold"/>
              </a:rPr>
              <a:t>02</a:t>
            </a:r>
            <a:endParaRPr sz="3600" b="0" i="0" u="none" strike="noStrike" cap="none">
              <a:solidFill>
                <a:srgbClr val="000000"/>
              </a:solidFill>
              <a:latin typeface="Arial"/>
              <a:ea typeface="Arial"/>
              <a:cs typeface="Arial"/>
              <a:sym typeface="Arial"/>
            </a:endParaRPr>
          </a:p>
        </p:txBody>
      </p:sp>
      <p:sp>
        <p:nvSpPr>
          <p:cNvPr id="579" name="Google Shape;579;p2"/>
          <p:cNvSpPr txBox="1">
            <a:spLocks noGrp="1"/>
          </p:cNvSpPr>
          <p:nvPr>
            <p:ph type="subTitle" idx="4294967295"/>
          </p:nvPr>
        </p:nvSpPr>
        <p:spPr>
          <a:xfrm>
            <a:off x="5406840" y="2632320"/>
            <a:ext cx="3282840" cy="7527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600"/>
              <a:buFont typeface="Libre Franklin"/>
              <a:buNone/>
            </a:pPr>
            <a:r>
              <a:rPr lang="pl-PL" sz="1600" b="0" i="0" u="none" strike="noStrike" cap="none">
                <a:solidFill>
                  <a:schemeClr val="lt1"/>
                </a:solidFill>
                <a:latin typeface="Libre Franklin"/>
                <a:ea typeface="Libre Franklin"/>
                <a:cs typeface="Libre Franklin"/>
                <a:sym typeface="Libre Franklin"/>
              </a:rPr>
              <a:t>Jak wymyślać i tworzyć komiksy i audiobooki</a:t>
            </a:r>
            <a:endParaRPr sz="1600" b="0" i="0" u="none" strike="noStrike" cap="none">
              <a:solidFill>
                <a:srgbClr val="000000"/>
              </a:solidFill>
              <a:latin typeface="Arial"/>
              <a:ea typeface="Arial"/>
              <a:cs typeface="Arial"/>
              <a:sym typeface="Arial"/>
            </a:endParaRPr>
          </a:p>
        </p:txBody>
      </p:sp>
      <p:sp>
        <p:nvSpPr>
          <p:cNvPr id="580" name="Google Shape;580;p2"/>
          <p:cNvSpPr txBox="1">
            <a:spLocks noGrp="1"/>
          </p:cNvSpPr>
          <p:nvPr>
            <p:ph type="title" idx="4294967295"/>
          </p:nvPr>
        </p:nvSpPr>
        <p:spPr>
          <a:xfrm>
            <a:off x="5406840" y="2172960"/>
            <a:ext cx="3371760" cy="53748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A6EB6"/>
              </a:buClr>
              <a:buSzPts val="2000"/>
              <a:buFont typeface="Barlow Condensed"/>
              <a:buNone/>
            </a:pPr>
            <a:r>
              <a:rPr lang="pl-PL" sz="2000" b="1" i="0" u="none" strike="noStrike" cap="none">
                <a:solidFill>
                  <a:srgbClr val="1A6EB6"/>
                </a:solidFill>
                <a:latin typeface="Barlow Condensed"/>
                <a:ea typeface="Barlow Condensed"/>
                <a:cs typeface="Barlow Condensed"/>
                <a:sym typeface="Barlow Condensed"/>
              </a:rPr>
              <a:t>DOBRE PRAKTYKI</a:t>
            </a:r>
            <a:endParaRPr sz="2000" b="0" i="0" u="none" strike="noStrike" cap="none">
              <a:solidFill>
                <a:srgbClr val="000000"/>
              </a:solidFill>
              <a:latin typeface="Arial"/>
              <a:ea typeface="Arial"/>
              <a:cs typeface="Arial"/>
              <a:sym typeface="Arial"/>
            </a:endParaRPr>
          </a:p>
        </p:txBody>
      </p:sp>
      <p:sp>
        <p:nvSpPr>
          <p:cNvPr id="581" name="Google Shape;581;p2"/>
          <p:cNvSpPr txBox="1">
            <a:spLocks noGrp="1"/>
          </p:cNvSpPr>
          <p:nvPr>
            <p:ph type="title" idx="4294967295"/>
          </p:nvPr>
        </p:nvSpPr>
        <p:spPr>
          <a:xfrm>
            <a:off x="4094280" y="3467520"/>
            <a:ext cx="1223280" cy="67716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1A6EB6"/>
              </a:buClr>
              <a:buSzPts val="3600"/>
              <a:buFont typeface="Barlow Condensed ExtraBold"/>
              <a:buNone/>
            </a:pPr>
            <a:r>
              <a:rPr lang="pl-PL" sz="3600" b="0" i="0" u="none" strike="noStrike" cap="none">
                <a:solidFill>
                  <a:srgbClr val="1A6EB6"/>
                </a:solidFill>
                <a:latin typeface="Barlow Condensed ExtraBold"/>
                <a:ea typeface="Barlow Condensed ExtraBold"/>
                <a:cs typeface="Barlow Condensed ExtraBold"/>
                <a:sym typeface="Barlow Condensed ExtraBold"/>
              </a:rPr>
              <a:t>03</a:t>
            </a:r>
            <a:endParaRPr sz="3600" b="0" i="0" u="none" strike="noStrike" cap="none">
              <a:solidFill>
                <a:srgbClr val="000000"/>
              </a:solidFill>
              <a:latin typeface="Arial"/>
              <a:ea typeface="Arial"/>
              <a:cs typeface="Arial"/>
              <a:sym typeface="Arial"/>
            </a:endParaRPr>
          </a:p>
        </p:txBody>
      </p:sp>
      <p:sp>
        <p:nvSpPr>
          <p:cNvPr id="582" name="Google Shape;582;p2"/>
          <p:cNvSpPr txBox="1">
            <a:spLocks noGrp="1"/>
          </p:cNvSpPr>
          <p:nvPr>
            <p:ph type="title" idx="4294967295"/>
          </p:nvPr>
        </p:nvSpPr>
        <p:spPr>
          <a:xfrm>
            <a:off x="5317920" y="3537360"/>
            <a:ext cx="3371760" cy="53748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A6EB6"/>
              </a:buClr>
              <a:buSzPts val="2000"/>
              <a:buFont typeface="Barlow Condensed"/>
              <a:buNone/>
            </a:pPr>
            <a:r>
              <a:rPr lang="pl-PL" sz="2000" b="1" i="0" u="none" strike="noStrike" cap="none">
                <a:solidFill>
                  <a:srgbClr val="1A6EB6"/>
                </a:solidFill>
                <a:latin typeface="Barlow Condensed"/>
                <a:ea typeface="Barlow Condensed"/>
                <a:cs typeface="Barlow Condensed"/>
                <a:sym typeface="Barlow Condensed"/>
              </a:rPr>
              <a:t>WNIOSKI</a:t>
            </a:r>
            <a:endParaRPr sz="2000" b="0" i="0" u="none" strike="noStrike" cap="none">
              <a:solidFill>
                <a:srgbClr val="000000"/>
              </a:solidFill>
              <a:latin typeface="Arial"/>
              <a:ea typeface="Arial"/>
              <a:cs typeface="Arial"/>
              <a:sym typeface="Arial"/>
            </a:endParaRPr>
          </a:p>
        </p:txBody>
      </p:sp>
      <p:sp>
        <p:nvSpPr>
          <p:cNvPr id="583" name="Google Shape;583;p2"/>
          <p:cNvSpPr/>
          <p:nvPr/>
        </p:nvSpPr>
        <p:spPr>
          <a:xfrm>
            <a:off x="-240480" y="2548080"/>
            <a:ext cx="3706920" cy="3580200"/>
          </a:xfrm>
          <a:prstGeom prst="ellipse">
            <a:avLst/>
          </a:prstGeom>
          <a:blipFill rotWithShape="1">
            <a:blip r:embed="rId3">
              <a:alphaModFix/>
            </a:blip>
            <a:stretch>
              <a:fillRect/>
            </a:stretch>
          </a:blip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584" name="Google Shape;584;p2"/>
          <p:cNvPicPr preferRelativeResize="0"/>
          <p:nvPr/>
        </p:nvPicPr>
        <p:blipFill rotWithShape="1">
          <a:blip r:embed="rId4">
            <a:alphaModFix/>
          </a:blip>
          <a:srcRect/>
          <a:stretch/>
        </p:blipFill>
        <p:spPr>
          <a:xfrm>
            <a:off x="8044200" y="121680"/>
            <a:ext cx="1148040" cy="470160"/>
          </a:xfrm>
          <a:prstGeom prst="rect">
            <a:avLst/>
          </a:prstGeom>
          <a:noFill/>
          <a:ln>
            <a:noFill/>
          </a:ln>
        </p:spPr>
      </p:pic>
      <p:pic>
        <p:nvPicPr>
          <p:cNvPr id="585" name="Google Shape;585;p2" descr="Text&#10;&#10;Description automatically generated with medium confidence"/>
          <p:cNvPicPr preferRelativeResize="0"/>
          <p:nvPr/>
        </p:nvPicPr>
        <p:blipFill rotWithShape="1">
          <a:blip r:embed="rId5">
            <a:alphaModFix/>
          </a:blip>
          <a:srcRect/>
          <a:stretch/>
        </p:blipFill>
        <p:spPr>
          <a:xfrm>
            <a:off x="8044200" y="4797000"/>
            <a:ext cx="972000" cy="2037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766"/>
        <p:cNvGrpSpPr/>
        <p:nvPr/>
      </p:nvGrpSpPr>
      <p:grpSpPr>
        <a:xfrm>
          <a:off x="0" y="0"/>
          <a:ext cx="0" cy="0"/>
          <a:chOff x="0" y="0"/>
          <a:chExt cx="0" cy="0"/>
        </a:xfrm>
      </p:grpSpPr>
      <p:sp>
        <p:nvSpPr>
          <p:cNvPr id="767" name="Google Shape;767;p20"/>
          <p:cNvSpPr/>
          <p:nvPr/>
        </p:nvSpPr>
        <p:spPr>
          <a:xfrm>
            <a:off x="7278120" y="458640"/>
            <a:ext cx="4381560" cy="438156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768" name="Google Shape;768;p20"/>
          <p:cNvSpPr/>
          <p:nvPr/>
        </p:nvSpPr>
        <p:spPr>
          <a:xfrm>
            <a:off x="-1682280" y="2838600"/>
            <a:ext cx="3156480" cy="315648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769" name="Google Shape;769;p20"/>
          <p:cNvSpPr/>
          <p:nvPr/>
        </p:nvSpPr>
        <p:spPr>
          <a:xfrm>
            <a:off x="6585840" y="2752920"/>
            <a:ext cx="3606120" cy="360612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770" name="Google Shape;770;p20"/>
          <p:cNvSpPr txBox="1">
            <a:spLocks noGrp="1"/>
          </p:cNvSpPr>
          <p:nvPr>
            <p:ph type="title" idx="4294967295"/>
          </p:nvPr>
        </p:nvSpPr>
        <p:spPr>
          <a:xfrm>
            <a:off x="1754640" y="643680"/>
            <a:ext cx="5523120" cy="770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SzPts val="3600"/>
              <a:buFont typeface="Arial"/>
              <a:buNone/>
            </a:pPr>
            <a:br>
              <a:rPr lang="pl-PL" sz="3600" b="0" i="0" u="none" strike="noStrike" cap="none"/>
            </a:br>
            <a:br>
              <a:rPr lang="pl-PL" sz="3600" b="0" i="0" u="none" strike="noStrike" cap="none"/>
            </a:br>
            <a:br>
              <a:rPr lang="pl-PL" sz="3600" b="0" i="0" u="none" strike="noStrike" cap="none"/>
            </a:br>
            <a:br>
              <a:rPr lang="pl-PL" sz="3600" b="0" i="0" u="none" strike="noStrike" cap="none"/>
            </a:br>
            <a:r>
              <a:rPr lang="pl-PL" sz="3600" b="1">
                <a:solidFill>
                  <a:srgbClr val="EE118A"/>
                </a:solidFill>
                <a:latin typeface="Barlow Condensed"/>
                <a:ea typeface="Barlow Condensed"/>
                <a:cs typeface="Barlow Condensed"/>
                <a:sym typeface="Barlow Condensed"/>
              </a:rPr>
              <a:t>TWORZENIE KOMIKSU NA CANVA</a:t>
            </a:r>
            <a:endParaRPr sz="3600" b="0" i="0" u="none" strike="noStrike" cap="none">
              <a:solidFill>
                <a:srgbClr val="000000"/>
              </a:solidFill>
              <a:latin typeface="Arial"/>
              <a:ea typeface="Arial"/>
              <a:cs typeface="Arial"/>
              <a:sym typeface="Arial"/>
            </a:endParaRPr>
          </a:p>
        </p:txBody>
      </p:sp>
      <p:pic>
        <p:nvPicPr>
          <p:cNvPr id="771" name="Google Shape;771;p20"/>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772" name="Google Shape;772;p20"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773" name="Google Shape;773;p20"/>
          <p:cNvSpPr/>
          <p:nvPr/>
        </p:nvSpPr>
        <p:spPr>
          <a:xfrm>
            <a:off x="0" y="0"/>
            <a:ext cx="9143640" cy="36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p:txBody>
      </p:sp>
      <p:sp>
        <p:nvSpPr>
          <p:cNvPr id="774" name="Google Shape;774;p20"/>
          <p:cNvSpPr/>
          <p:nvPr/>
        </p:nvSpPr>
        <p:spPr>
          <a:xfrm>
            <a:off x="152280" y="152280"/>
            <a:ext cx="9143640" cy="36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p:txBody>
      </p:sp>
      <p:pic>
        <p:nvPicPr>
          <p:cNvPr id="775" name="Google Shape;775;p20"/>
          <p:cNvPicPr preferRelativeResize="0"/>
          <p:nvPr/>
        </p:nvPicPr>
        <p:blipFill rotWithShape="1">
          <a:blip r:embed="rId5">
            <a:alphaModFix/>
          </a:blip>
          <a:srcRect/>
          <a:stretch/>
        </p:blipFill>
        <p:spPr>
          <a:xfrm>
            <a:off x="2388600" y="1905480"/>
            <a:ext cx="4111200" cy="23227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animEffect transition="in" filter="fade">
                                      <p:cBhvr>
                                        <p:cTn id="7" dur="1"/>
                                        <p:tgtEl>
                                          <p:spTgt spid="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779"/>
        <p:cNvGrpSpPr/>
        <p:nvPr/>
      </p:nvGrpSpPr>
      <p:grpSpPr>
        <a:xfrm>
          <a:off x="0" y="0"/>
          <a:ext cx="0" cy="0"/>
          <a:chOff x="0" y="0"/>
          <a:chExt cx="0" cy="0"/>
        </a:xfrm>
      </p:grpSpPr>
      <p:sp>
        <p:nvSpPr>
          <p:cNvPr id="780" name="Google Shape;780;p21"/>
          <p:cNvSpPr txBox="1">
            <a:spLocks noGrp="1"/>
          </p:cNvSpPr>
          <p:nvPr>
            <p:ph type="title"/>
          </p:nvPr>
        </p:nvSpPr>
        <p:spPr>
          <a:xfrm>
            <a:off x="1911240" y="1836360"/>
            <a:ext cx="5907600" cy="1193760"/>
          </a:xfrm>
          <a:prstGeom prst="rect">
            <a:avLst/>
          </a:prstGeom>
          <a:noFill/>
          <a:ln>
            <a:noFill/>
          </a:ln>
        </p:spPr>
        <p:txBody>
          <a:bodyPr spcFirstLastPara="1" wrap="square" lIns="0" tIns="91425" rIns="0" bIns="91425" anchor="t" anchorCtr="0">
            <a:noAutofit/>
          </a:bodyPr>
          <a:lstStyle/>
          <a:p>
            <a:pPr marL="0" lvl="0" indent="0" algn="ctr" rtl="0">
              <a:lnSpc>
                <a:spcPct val="100000"/>
              </a:lnSpc>
              <a:spcBef>
                <a:spcPts val="0"/>
              </a:spcBef>
              <a:spcAft>
                <a:spcPts val="0"/>
              </a:spcAft>
              <a:buClr>
                <a:srgbClr val="1A6EB6"/>
              </a:buClr>
              <a:buSzPts val="3200"/>
              <a:buFont typeface="Barlow Condensed"/>
              <a:buNone/>
            </a:pPr>
            <a:r>
              <a:rPr lang="pl-PL" sz="3200" b="1">
                <a:solidFill>
                  <a:srgbClr val="1A6EB6"/>
                </a:solidFill>
                <a:latin typeface="Barlow Condensed"/>
                <a:ea typeface="Barlow Condensed"/>
                <a:cs typeface="Barlow Condensed"/>
                <a:sym typeface="Barlow Condensed"/>
              </a:rPr>
              <a:t>Ćwiczenie</a:t>
            </a:r>
            <a:r>
              <a:rPr lang="pl-PL" sz="3200" b="1" strike="noStrike">
                <a:solidFill>
                  <a:srgbClr val="1A6EB6"/>
                </a:solidFill>
                <a:latin typeface="Barlow Condensed"/>
                <a:ea typeface="Barlow Condensed"/>
                <a:cs typeface="Barlow Condensed"/>
                <a:sym typeface="Barlow Condensed"/>
              </a:rPr>
              <a:t> 4 – </a:t>
            </a:r>
            <a:r>
              <a:rPr lang="pl-PL" sz="3200" b="1">
                <a:solidFill>
                  <a:srgbClr val="1A6EB6"/>
                </a:solidFill>
                <a:latin typeface="Barlow Condensed"/>
                <a:ea typeface="Barlow Condensed"/>
                <a:cs typeface="Barlow Condensed"/>
                <a:sym typeface="Barlow Condensed"/>
              </a:rPr>
              <a:t>Zrób swój komiks na Canva.com</a:t>
            </a:r>
            <a:endParaRPr sz="3200" b="0" strike="noStrike">
              <a:solidFill>
                <a:srgbClr val="000000"/>
              </a:solidFill>
              <a:latin typeface="Arial"/>
              <a:ea typeface="Arial"/>
              <a:cs typeface="Arial"/>
              <a:sym typeface="Arial"/>
            </a:endParaRPr>
          </a:p>
        </p:txBody>
      </p:sp>
      <p:pic>
        <p:nvPicPr>
          <p:cNvPr id="781" name="Google Shape;781;p21"/>
          <p:cNvPicPr preferRelativeResize="0"/>
          <p:nvPr/>
        </p:nvPicPr>
        <p:blipFill rotWithShape="1">
          <a:blip r:embed="rId3">
            <a:alphaModFix/>
          </a:blip>
          <a:srcRect/>
          <a:stretch/>
        </p:blipFill>
        <p:spPr>
          <a:xfrm>
            <a:off x="0" y="142560"/>
            <a:ext cx="1148040" cy="470160"/>
          </a:xfrm>
          <a:prstGeom prst="rect">
            <a:avLst/>
          </a:prstGeom>
          <a:noFill/>
          <a:ln>
            <a:noFill/>
          </a:ln>
        </p:spPr>
      </p:pic>
      <p:pic>
        <p:nvPicPr>
          <p:cNvPr id="782" name="Google Shape;782;p21"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pic>
        <p:nvPicPr>
          <p:cNvPr id="783" name="Google Shape;783;p21"/>
          <p:cNvPicPr preferRelativeResize="0"/>
          <p:nvPr/>
        </p:nvPicPr>
        <p:blipFill rotWithShape="1">
          <a:blip r:embed="rId5">
            <a:alphaModFix/>
          </a:blip>
          <a:srcRect/>
          <a:stretch/>
        </p:blipFill>
        <p:spPr>
          <a:xfrm>
            <a:off x="5569560" y="2990160"/>
            <a:ext cx="3574080" cy="20102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A6EB6"/>
        </a:solidFill>
        <a:effectLst/>
      </p:bgPr>
    </p:bg>
    <p:spTree>
      <p:nvGrpSpPr>
        <p:cNvPr id="1" name="Shape 787"/>
        <p:cNvGrpSpPr/>
        <p:nvPr/>
      </p:nvGrpSpPr>
      <p:grpSpPr>
        <a:xfrm>
          <a:off x="0" y="0"/>
          <a:ext cx="0" cy="0"/>
          <a:chOff x="0" y="0"/>
          <a:chExt cx="0" cy="0"/>
        </a:xfrm>
      </p:grpSpPr>
      <p:sp>
        <p:nvSpPr>
          <p:cNvPr id="788" name="Google Shape;788;p22"/>
          <p:cNvSpPr txBox="1">
            <a:spLocks noGrp="1"/>
          </p:cNvSpPr>
          <p:nvPr>
            <p:ph type="title" idx="4294967295"/>
          </p:nvPr>
        </p:nvSpPr>
        <p:spPr>
          <a:xfrm>
            <a:off x="804240" y="431280"/>
            <a:ext cx="4623480" cy="10058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38E00"/>
              </a:buClr>
              <a:buSzPts val="3200"/>
              <a:buFont typeface="Barlow Condensed"/>
              <a:buNone/>
            </a:pPr>
            <a:r>
              <a:rPr lang="pl-PL" sz="3200" b="1">
                <a:solidFill>
                  <a:srgbClr val="F38E00"/>
                </a:solidFill>
                <a:latin typeface="Barlow Condensed"/>
                <a:ea typeface="Barlow Condensed"/>
                <a:cs typeface="Barlow Condensed"/>
                <a:sym typeface="Barlow Condensed"/>
              </a:rPr>
              <a:t>PORADY NA TEMAT NAGRYWANIA GŁOSU</a:t>
            </a:r>
            <a:endParaRPr sz="3200" b="0" i="0" u="none" strike="noStrike" cap="none">
              <a:solidFill>
                <a:srgbClr val="000000"/>
              </a:solidFill>
              <a:latin typeface="Arial"/>
              <a:ea typeface="Arial"/>
              <a:cs typeface="Arial"/>
              <a:sym typeface="Arial"/>
            </a:endParaRPr>
          </a:p>
        </p:txBody>
      </p:sp>
      <p:pic>
        <p:nvPicPr>
          <p:cNvPr id="789" name="Google Shape;789;p22"/>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790" name="Google Shape;790;p22"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791" name="Google Shape;791;p22"/>
          <p:cNvSpPr/>
          <p:nvPr/>
        </p:nvSpPr>
        <p:spPr>
          <a:xfrm>
            <a:off x="1317600" y="1612450"/>
            <a:ext cx="5774100" cy="2652000"/>
          </a:xfrm>
          <a:prstGeom prst="rect">
            <a:avLst/>
          </a:prstGeom>
          <a:noFill/>
          <a:ln>
            <a:noFill/>
          </a:ln>
        </p:spPr>
        <p:txBody>
          <a:bodyPr spcFirstLastPara="1" wrap="square" lIns="90000" tIns="45000" rIns="90000" bIns="45000" anchor="t" anchorCtr="0">
            <a:spAutoFit/>
          </a:bodyPr>
          <a:lstStyle/>
          <a:p>
            <a:pPr marL="285840" marR="0" lvl="0" indent="-285840" algn="l" rtl="0">
              <a:lnSpc>
                <a:spcPct val="100000"/>
              </a:lnSpc>
              <a:spcBef>
                <a:spcPts val="0"/>
              </a:spcBef>
              <a:spcAft>
                <a:spcPts val="0"/>
              </a:spcAft>
              <a:buClr>
                <a:srgbClr val="FFFFFF"/>
              </a:buClr>
              <a:buSzPts val="1400"/>
              <a:buFont typeface="Noto Sans Symbols"/>
              <a:buChar char="✔"/>
            </a:pPr>
            <a:r>
              <a:rPr lang="pl-PL">
                <a:solidFill>
                  <a:srgbClr val="FFFFFF"/>
                </a:solidFill>
                <a:latin typeface="Libre Franklin"/>
                <a:ea typeface="Libre Franklin"/>
                <a:cs typeface="Libre Franklin"/>
                <a:sym typeface="Libre Franklin"/>
              </a:rPr>
              <a:t>Bądź spójny w ogólnym brzmieniu</a:t>
            </a:r>
            <a:endParaRPr>
              <a:solidFill>
                <a:srgbClr val="FFFFFF"/>
              </a:solidFill>
              <a:latin typeface="Libre Franklin"/>
              <a:ea typeface="Libre Franklin"/>
              <a:cs typeface="Libre Franklin"/>
              <a:sym typeface="Libre Franklin"/>
            </a:endParaRPr>
          </a:p>
          <a:p>
            <a:pPr marL="457200" marR="0" lvl="0" indent="0" algn="l" rtl="0">
              <a:lnSpc>
                <a:spcPct val="100000"/>
              </a:lnSpc>
              <a:spcBef>
                <a:spcPts val="0"/>
              </a:spcBef>
              <a:spcAft>
                <a:spcPts val="0"/>
              </a:spcAft>
              <a:buNone/>
            </a:pPr>
            <a:endParaRPr>
              <a:solidFill>
                <a:srgbClr val="FFFFFF"/>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Font typeface="Noto Sans Symbols"/>
              <a:buChar char="✔"/>
            </a:pPr>
            <a:r>
              <a:rPr lang="pl-PL">
                <a:solidFill>
                  <a:srgbClr val="FFFFFF"/>
                </a:solidFill>
                <a:latin typeface="Libre Franklin"/>
                <a:ea typeface="Libre Franklin"/>
                <a:cs typeface="Libre Franklin"/>
                <a:sym typeface="Libre Franklin"/>
              </a:rPr>
              <a:t>Spójność w poziomach dźwięku</a:t>
            </a:r>
            <a:endParaRPr>
              <a:solidFill>
                <a:srgbClr val="FFFFFF"/>
              </a:solidFill>
              <a:latin typeface="Libre Franklin"/>
              <a:ea typeface="Libre Franklin"/>
              <a:cs typeface="Libre Franklin"/>
              <a:sym typeface="Libre Franklin"/>
            </a:endParaRPr>
          </a:p>
          <a:p>
            <a:pPr marL="457200" marR="0" lvl="0" indent="0" algn="l" rtl="0">
              <a:lnSpc>
                <a:spcPct val="100000"/>
              </a:lnSpc>
              <a:spcBef>
                <a:spcPts val="0"/>
              </a:spcBef>
              <a:spcAft>
                <a:spcPts val="0"/>
              </a:spcAft>
              <a:buNone/>
            </a:pPr>
            <a:endParaRPr>
              <a:solidFill>
                <a:srgbClr val="FFFFFF"/>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Font typeface="Noto Sans Symbols"/>
              <a:buChar char="✔"/>
            </a:pPr>
            <a:r>
              <a:rPr lang="pl-PL">
                <a:solidFill>
                  <a:srgbClr val="FFFFFF"/>
                </a:solidFill>
                <a:latin typeface="Libre Franklin"/>
                <a:ea typeface="Libre Franklin"/>
                <a:cs typeface="Libre Franklin"/>
                <a:sym typeface="Libre Franklin"/>
              </a:rPr>
              <a:t>Odstępy między poziomami hałasu tonalnego</a:t>
            </a:r>
            <a:endParaRPr>
              <a:solidFill>
                <a:srgbClr val="FFFFFF"/>
              </a:solidFill>
              <a:latin typeface="Libre Franklin"/>
              <a:ea typeface="Libre Franklin"/>
              <a:cs typeface="Libre Franklin"/>
              <a:sym typeface="Libre Franklin"/>
            </a:endParaRPr>
          </a:p>
          <a:p>
            <a:pPr marL="457200" marR="0" lvl="0" indent="0" algn="l" rtl="0">
              <a:lnSpc>
                <a:spcPct val="100000"/>
              </a:lnSpc>
              <a:spcBef>
                <a:spcPts val="0"/>
              </a:spcBef>
              <a:spcAft>
                <a:spcPts val="0"/>
              </a:spcAft>
              <a:buNone/>
            </a:pPr>
            <a:endParaRPr>
              <a:solidFill>
                <a:srgbClr val="FFFFFF"/>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Font typeface="Noto Sans Symbols"/>
              <a:buChar char="✔"/>
            </a:pPr>
            <a:r>
              <a:rPr lang="pl-PL">
                <a:solidFill>
                  <a:srgbClr val="FFFFFF"/>
                </a:solidFill>
                <a:latin typeface="Libre Franklin"/>
                <a:ea typeface="Libre Franklin"/>
                <a:cs typeface="Libre Franklin"/>
                <a:sym typeface="Libre Franklin"/>
              </a:rPr>
              <a:t>Przemyślana, odpowiednio ekspresyjna intonacja dla lepszego doświadczenia odbiorcy</a:t>
            </a:r>
            <a:endParaRPr>
              <a:solidFill>
                <a:srgbClr val="FFFFFF"/>
              </a:solidFill>
              <a:latin typeface="Libre Franklin"/>
              <a:ea typeface="Libre Franklin"/>
              <a:cs typeface="Libre Franklin"/>
              <a:sym typeface="Libre Franklin"/>
            </a:endParaRPr>
          </a:p>
          <a:p>
            <a:pPr marL="457200" marR="0" lvl="0" indent="0" algn="l" rtl="0">
              <a:lnSpc>
                <a:spcPct val="100000"/>
              </a:lnSpc>
              <a:spcBef>
                <a:spcPts val="0"/>
              </a:spcBef>
              <a:spcAft>
                <a:spcPts val="0"/>
              </a:spcAft>
              <a:buNone/>
            </a:pPr>
            <a:endParaRPr>
              <a:solidFill>
                <a:srgbClr val="FFFFFF"/>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400"/>
              <a:buFont typeface="Noto Sans Symbols"/>
              <a:buChar char="✔"/>
            </a:pPr>
            <a:r>
              <a:rPr lang="pl-PL">
                <a:solidFill>
                  <a:srgbClr val="FFFFFF"/>
                </a:solidFill>
                <a:latin typeface="Libre Franklin"/>
                <a:ea typeface="Libre Franklin"/>
                <a:cs typeface="Libre Franklin"/>
                <a:sym typeface="Libre Franklin"/>
              </a:rPr>
              <a:t>Nagrywaj w miejscu bez przeszkadzających hałasów</a:t>
            </a:r>
            <a:endParaRPr>
              <a:solidFill>
                <a:srgbClr val="FFFFFF"/>
              </a:solidFill>
              <a:latin typeface="Libre Franklin"/>
              <a:ea typeface="Libre Franklin"/>
              <a:cs typeface="Libre Franklin"/>
              <a:sym typeface="Libre Frankl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A6EB6"/>
        </a:solidFill>
        <a:effectLst/>
      </p:bgPr>
    </p:bg>
    <p:spTree>
      <p:nvGrpSpPr>
        <p:cNvPr id="1" name="Shape 795"/>
        <p:cNvGrpSpPr/>
        <p:nvPr/>
      </p:nvGrpSpPr>
      <p:grpSpPr>
        <a:xfrm>
          <a:off x="0" y="0"/>
          <a:ext cx="0" cy="0"/>
          <a:chOff x="0" y="0"/>
          <a:chExt cx="0" cy="0"/>
        </a:xfrm>
      </p:grpSpPr>
      <p:sp>
        <p:nvSpPr>
          <p:cNvPr id="796" name="Google Shape;796;p23"/>
          <p:cNvSpPr txBox="1">
            <a:spLocks noGrp="1"/>
          </p:cNvSpPr>
          <p:nvPr>
            <p:ph type="title" idx="4294967295"/>
          </p:nvPr>
        </p:nvSpPr>
        <p:spPr>
          <a:xfrm>
            <a:off x="804240" y="431280"/>
            <a:ext cx="4623480" cy="10058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38E00"/>
              </a:buClr>
              <a:buSzPts val="3200"/>
              <a:buFont typeface="Barlow Condensed"/>
              <a:buNone/>
            </a:pPr>
            <a:r>
              <a:rPr lang="pl-PL" sz="3200" b="1">
                <a:solidFill>
                  <a:srgbClr val="F38E00"/>
                </a:solidFill>
                <a:latin typeface="Barlow Condensed"/>
                <a:ea typeface="Barlow Condensed"/>
                <a:cs typeface="Barlow Condensed"/>
                <a:sym typeface="Barlow Condensed"/>
              </a:rPr>
              <a:t>PORADY NA TEMAT TWORZENIA AUDIOBOOKÓW</a:t>
            </a:r>
            <a:endParaRPr sz="3200" b="0" i="0" u="none" strike="noStrike" cap="none">
              <a:solidFill>
                <a:srgbClr val="000000"/>
              </a:solidFill>
              <a:latin typeface="Arial"/>
              <a:ea typeface="Arial"/>
              <a:cs typeface="Arial"/>
              <a:sym typeface="Arial"/>
            </a:endParaRPr>
          </a:p>
        </p:txBody>
      </p:sp>
      <p:pic>
        <p:nvPicPr>
          <p:cNvPr id="797" name="Google Shape;797;p23"/>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798" name="Google Shape;798;p23"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pic>
        <p:nvPicPr>
          <p:cNvPr id="799" name="Google Shape;799;p23"/>
          <p:cNvPicPr preferRelativeResize="0"/>
          <p:nvPr/>
        </p:nvPicPr>
        <p:blipFill rotWithShape="1">
          <a:blip r:embed="rId5">
            <a:alphaModFix/>
          </a:blip>
          <a:srcRect/>
          <a:stretch/>
        </p:blipFill>
        <p:spPr>
          <a:xfrm>
            <a:off x="2488320" y="1698480"/>
            <a:ext cx="4593960" cy="2595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9"/>
                                        </p:tgtEl>
                                        <p:attrNameLst>
                                          <p:attrName>style.visibility</p:attrName>
                                        </p:attrNameLst>
                                      </p:cBhvr>
                                      <p:to>
                                        <p:strVal val="visible"/>
                                      </p:to>
                                    </p:set>
                                    <p:animEffect transition="in" filter="fade">
                                      <p:cBhvr>
                                        <p:cTn id="7" dur="1"/>
                                        <p:tgtEl>
                                          <p:spTgt spid="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11A57"/>
        </a:solidFill>
        <a:effectLst/>
      </p:bgPr>
    </p:bg>
    <p:spTree>
      <p:nvGrpSpPr>
        <p:cNvPr id="1" name="Shape 803"/>
        <p:cNvGrpSpPr/>
        <p:nvPr/>
      </p:nvGrpSpPr>
      <p:grpSpPr>
        <a:xfrm>
          <a:off x="0" y="0"/>
          <a:ext cx="0" cy="0"/>
          <a:chOff x="0" y="0"/>
          <a:chExt cx="0" cy="0"/>
        </a:xfrm>
      </p:grpSpPr>
      <p:sp>
        <p:nvSpPr>
          <p:cNvPr id="804" name="Google Shape;804;p24"/>
          <p:cNvSpPr txBox="1">
            <a:spLocks noGrp="1"/>
          </p:cNvSpPr>
          <p:nvPr>
            <p:ph type="title" idx="4294967295"/>
          </p:nvPr>
        </p:nvSpPr>
        <p:spPr>
          <a:xfrm>
            <a:off x="2041200" y="179280"/>
            <a:ext cx="6783120" cy="11937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0A864"/>
              </a:buClr>
              <a:buSzPts val="3200"/>
              <a:buFont typeface="Barlow Condensed"/>
              <a:buNone/>
            </a:pPr>
            <a:r>
              <a:rPr lang="pl-PL" sz="3200" b="1">
                <a:solidFill>
                  <a:srgbClr val="30A864"/>
                </a:solidFill>
                <a:latin typeface="Barlow Condensed"/>
                <a:ea typeface="Barlow Condensed"/>
                <a:cs typeface="Barlow Condensed"/>
                <a:sym typeface="Barlow Condensed"/>
              </a:rPr>
              <a:t>WNIOSKI</a:t>
            </a:r>
            <a:endParaRPr sz="3200" b="0" i="0" u="none" strike="noStrike" cap="none">
              <a:solidFill>
                <a:srgbClr val="000000"/>
              </a:solidFill>
              <a:latin typeface="Arial"/>
              <a:ea typeface="Arial"/>
              <a:cs typeface="Arial"/>
              <a:sym typeface="Arial"/>
            </a:endParaRPr>
          </a:p>
        </p:txBody>
      </p:sp>
      <p:pic>
        <p:nvPicPr>
          <p:cNvPr id="805" name="Google Shape;805;p24"/>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806" name="Google Shape;806;p24" descr="Text&#10;&#10;Description automatically generated with medium confidence"/>
          <p:cNvPicPr preferRelativeResize="0"/>
          <p:nvPr/>
        </p:nvPicPr>
        <p:blipFill rotWithShape="1">
          <a:blip r:embed="rId4">
            <a:alphaModFix/>
          </a:blip>
          <a:srcRect/>
          <a:stretch/>
        </p:blipFill>
        <p:spPr>
          <a:xfrm>
            <a:off x="8171640" y="4875480"/>
            <a:ext cx="972000" cy="203760"/>
          </a:xfrm>
          <a:prstGeom prst="rect">
            <a:avLst/>
          </a:prstGeom>
          <a:noFill/>
          <a:ln>
            <a:noFill/>
          </a:ln>
        </p:spPr>
      </p:pic>
      <p:sp>
        <p:nvSpPr>
          <p:cNvPr id="807" name="Google Shape;807;p24"/>
          <p:cNvSpPr/>
          <p:nvPr/>
        </p:nvSpPr>
        <p:spPr>
          <a:xfrm>
            <a:off x="958680" y="3051720"/>
            <a:ext cx="7212240" cy="158148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None/>
            </a:pPr>
            <a:r>
              <a:rPr lang="pl-PL">
                <a:solidFill>
                  <a:srgbClr val="FFFFFF"/>
                </a:solidFill>
                <a:latin typeface="Libre Franklin"/>
                <a:ea typeface="Libre Franklin"/>
                <a:cs typeface="Libre Franklin"/>
                <a:sym typeface="Libre Franklin"/>
              </a:rPr>
              <a:t>Są to formy opowiadania historii, które oferują unikalne i wciągające doświadczenia dla rodzin. Tworzenie ich wymaga starannego planowania i wykonania, ale dzięki odpowiednim narzędziom i technikom każdy może ożywić swoją wyobraźnię i podzielić się nią z innymi. Niezależnie od tego, czy chodzi o żywe ilustracje i dialogi w komiksach, czy o aktorstwo głosowe i efekty dźwiękowe w audiobookach, celem jest przyciągnięcie widzów i ożywienie opowieści. Zarówno komiksy, jak i audiobooki stanowią zabawny i kreatywny sposób edukacji, rozrywki i inspiracji dla rodzin.</a:t>
            </a:r>
            <a:endParaRPr sz="1400" b="0" strike="noStrike">
              <a:solidFill>
                <a:srgbClr val="FFFFFF"/>
              </a:solidFill>
              <a:latin typeface="Arial"/>
              <a:ea typeface="Arial"/>
              <a:cs typeface="Arial"/>
              <a:sym typeface="Arial"/>
            </a:endParaRPr>
          </a:p>
        </p:txBody>
      </p:sp>
      <p:grpSp>
        <p:nvGrpSpPr>
          <p:cNvPr id="808" name="Google Shape;808;p24"/>
          <p:cNvGrpSpPr/>
          <p:nvPr/>
        </p:nvGrpSpPr>
        <p:grpSpPr>
          <a:xfrm>
            <a:off x="1697040" y="1105560"/>
            <a:ext cx="1151280" cy="1151280"/>
            <a:chOff x="1697040" y="1105560"/>
            <a:chExt cx="1151280" cy="1151280"/>
          </a:xfrm>
        </p:grpSpPr>
        <p:sp>
          <p:nvSpPr>
            <p:cNvPr id="809" name="Google Shape;809;p24"/>
            <p:cNvSpPr/>
            <p:nvPr/>
          </p:nvSpPr>
          <p:spPr>
            <a:xfrm>
              <a:off x="1798920" y="1207440"/>
              <a:ext cx="947520" cy="94752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810" name="Google Shape;810;p24"/>
            <p:cNvSpPr/>
            <p:nvPr/>
          </p:nvSpPr>
          <p:spPr>
            <a:xfrm>
              <a:off x="1697040" y="1105560"/>
              <a:ext cx="1151280" cy="11512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pic>
        <p:nvPicPr>
          <p:cNvPr id="811" name="Google Shape;811;p24" descr="Imagen que contiene Patrón de fondo&#10;&#10;Descripción generada automáticamente"/>
          <p:cNvPicPr preferRelativeResize="0"/>
          <p:nvPr/>
        </p:nvPicPr>
        <p:blipFill rotWithShape="1">
          <a:blip r:embed="rId5">
            <a:alphaModFix/>
          </a:blip>
          <a:srcRect/>
          <a:stretch/>
        </p:blipFill>
        <p:spPr>
          <a:xfrm>
            <a:off x="1773000" y="1450440"/>
            <a:ext cx="1075320" cy="537480"/>
          </a:xfrm>
          <a:prstGeom prst="rect">
            <a:avLst/>
          </a:prstGeom>
          <a:noFill/>
          <a:ln>
            <a:noFill/>
          </a:ln>
        </p:spPr>
      </p:pic>
      <p:grpSp>
        <p:nvGrpSpPr>
          <p:cNvPr id="812" name="Google Shape;812;p24"/>
          <p:cNvGrpSpPr/>
          <p:nvPr/>
        </p:nvGrpSpPr>
        <p:grpSpPr>
          <a:xfrm>
            <a:off x="5108040" y="899640"/>
            <a:ext cx="1151280" cy="1151280"/>
            <a:chOff x="5108040" y="899640"/>
            <a:chExt cx="1151280" cy="1151280"/>
          </a:xfrm>
        </p:grpSpPr>
        <p:sp>
          <p:nvSpPr>
            <p:cNvPr id="813" name="Google Shape;813;p24"/>
            <p:cNvSpPr/>
            <p:nvPr/>
          </p:nvSpPr>
          <p:spPr>
            <a:xfrm>
              <a:off x="5209920" y="1001160"/>
              <a:ext cx="947520" cy="94752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814" name="Google Shape;814;p24"/>
            <p:cNvSpPr/>
            <p:nvPr/>
          </p:nvSpPr>
          <p:spPr>
            <a:xfrm>
              <a:off x="5108040" y="899640"/>
              <a:ext cx="1151280" cy="11512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pic>
        <p:nvPicPr>
          <p:cNvPr id="815" name="Google Shape;815;p24" descr="Una taza de cafe&#10;&#10;Descripción generada automáticamente con confianza baja"/>
          <p:cNvPicPr preferRelativeResize="0"/>
          <p:nvPr/>
        </p:nvPicPr>
        <p:blipFill rotWithShape="1">
          <a:blip r:embed="rId6">
            <a:alphaModFix/>
          </a:blip>
          <a:srcRect/>
          <a:stretch/>
        </p:blipFill>
        <p:spPr>
          <a:xfrm>
            <a:off x="5167440" y="730440"/>
            <a:ext cx="990000" cy="1320120"/>
          </a:xfrm>
          <a:prstGeom prst="rect">
            <a:avLst/>
          </a:prstGeom>
          <a:noFill/>
          <a:ln>
            <a:noFill/>
          </a:ln>
        </p:spPr>
      </p:pic>
      <p:sp>
        <p:nvSpPr>
          <p:cNvPr id="816" name="Google Shape;816;p24"/>
          <p:cNvSpPr/>
          <p:nvPr/>
        </p:nvSpPr>
        <p:spPr>
          <a:xfrm>
            <a:off x="4803480" y="2415960"/>
            <a:ext cx="5712840" cy="363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sz="1800" b="1">
                <a:solidFill>
                  <a:srgbClr val="FFFFFF"/>
                </a:solidFill>
                <a:latin typeface="Libre Franklin"/>
                <a:ea typeface="Libre Franklin"/>
                <a:cs typeface="Libre Franklin"/>
                <a:sym typeface="Libre Franklin"/>
              </a:rPr>
              <a:t>AUDIOBOOKI</a:t>
            </a:r>
            <a:endParaRPr sz="1800" b="0" strike="noStrike">
              <a:solidFill>
                <a:srgbClr val="FFFFFF"/>
              </a:solidFill>
              <a:latin typeface="Arial"/>
              <a:ea typeface="Arial"/>
              <a:cs typeface="Arial"/>
              <a:sym typeface="Arial"/>
            </a:endParaRPr>
          </a:p>
        </p:txBody>
      </p:sp>
      <p:sp>
        <p:nvSpPr>
          <p:cNvPr id="817" name="Google Shape;817;p24"/>
          <p:cNvSpPr/>
          <p:nvPr/>
        </p:nvSpPr>
        <p:spPr>
          <a:xfrm>
            <a:off x="1525326" y="2359075"/>
            <a:ext cx="2543100" cy="537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pl-PL" sz="1800" b="1">
                <a:solidFill>
                  <a:srgbClr val="FFFFFF"/>
                </a:solidFill>
                <a:latin typeface="Libre Franklin"/>
                <a:ea typeface="Libre Franklin"/>
                <a:cs typeface="Libre Franklin"/>
                <a:sym typeface="Libre Franklin"/>
              </a:rPr>
              <a:t>PASKI KOMIKSOWE</a:t>
            </a:r>
            <a:endParaRPr sz="1800" b="0" strike="noStrike">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25"/>
          <p:cNvPicPr preferRelativeResize="0"/>
          <p:nvPr/>
        </p:nvPicPr>
        <p:blipFill rotWithShape="1">
          <a:blip r:embed="rId3">
            <a:alphaModFix/>
          </a:blip>
          <a:srcRect/>
          <a:stretch/>
        </p:blipFill>
        <p:spPr>
          <a:xfrm>
            <a:off x="2413440" y="2221920"/>
            <a:ext cx="3981600" cy="2189880"/>
          </a:xfrm>
          <a:prstGeom prst="rect">
            <a:avLst/>
          </a:prstGeom>
          <a:noFill/>
          <a:ln>
            <a:noFill/>
          </a:ln>
        </p:spPr>
      </p:pic>
      <p:pic>
        <p:nvPicPr>
          <p:cNvPr id="823" name="Google Shape;823;p25"/>
          <p:cNvPicPr preferRelativeResize="0"/>
          <p:nvPr/>
        </p:nvPicPr>
        <p:blipFill rotWithShape="1">
          <a:blip r:embed="rId4">
            <a:alphaModFix/>
          </a:blip>
          <a:srcRect/>
          <a:stretch/>
        </p:blipFill>
        <p:spPr>
          <a:xfrm>
            <a:off x="2304000" y="356400"/>
            <a:ext cx="4553640" cy="1865520"/>
          </a:xfrm>
          <a:prstGeom prst="rect">
            <a:avLst/>
          </a:prstGeom>
          <a:noFill/>
          <a:ln>
            <a:noFill/>
          </a:ln>
        </p:spPr>
      </p:pic>
      <p:pic>
        <p:nvPicPr>
          <p:cNvPr id="824" name="Google Shape;824;p25" descr="Text&#10;&#10;Description automatically generated with medium confidence"/>
          <p:cNvPicPr preferRelativeResize="0"/>
          <p:nvPr/>
        </p:nvPicPr>
        <p:blipFill rotWithShape="1">
          <a:blip r:embed="rId5">
            <a:alphaModFix/>
          </a:blip>
          <a:srcRect/>
          <a:stretch/>
        </p:blipFill>
        <p:spPr>
          <a:xfrm>
            <a:off x="108720" y="4739040"/>
            <a:ext cx="1402200" cy="293760"/>
          </a:xfrm>
          <a:prstGeom prst="rect">
            <a:avLst/>
          </a:prstGeom>
          <a:noFill/>
          <a:ln>
            <a:noFill/>
          </a:ln>
        </p:spPr>
      </p:pic>
      <p:sp>
        <p:nvSpPr>
          <p:cNvPr id="825" name="Google Shape;825;p25"/>
          <p:cNvSpPr/>
          <p:nvPr/>
        </p:nvSpPr>
        <p:spPr>
          <a:xfrm>
            <a:off x="2286000" y="4694760"/>
            <a:ext cx="4571640" cy="45468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pl-PL" sz="800" b="0" strike="noStrik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sz="800" b="0" strike="noStrik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pl-PL" sz="800" b="0" strike="noStrike" baseline="30000">
                <a:solidFill>
                  <a:srgbClr val="000000"/>
                </a:solidFill>
                <a:latin typeface="Noto Sans"/>
                <a:ea typeface="Noto Sans"/>
                <a:cs typeface="Noto Sans"/>
                <a:sym typeface="Noto Sans"/>
              </a:rPr>
              <a:t>Project Number: </a:t>
            </a:r>
            <a:r>
              <a:rPr lang="pl-PL" sz="800" b="1" strike="noStrike" baseline="30000">
                <a:solidFill>
                  <a:srgbClr val="000000"/>
                </a:solidFill>
                <a:latin typeface="Noto Sans"/>
                <a:ea typeface="Noto Sans"/>
                <a:cs typeface="Noto Sans"/>
                <a:sym typeface="Noto Sans"/>
              </a:rPr>
              <a:t>KA220-ADU-07F8F183</a:t>
            </a:r>
            <a:endParaRPr sz="800" b="0"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589"/>
        <p:cNvGrpSpPr/>
        <p:nvPr/>
      </p:nvGrpSpPr>
      <p:grpSpPr>
        <a:xfrm>
          <a:off x="0" y="0"/>
          <a:ext cx="0" cy="0"/>
          <a:chOff x="0" y="0"/>
          <a:chExt cx="0" cy="0"/>
        </a:xfrm>
      </p:grpSpPr>
      <p:sp>
        <p:nvSpPr>
          <p:cNvPr id="590" name="Google Shape;590;p3"/>
          <p:cNvSpPr txBox="1">
            <a:spLocks noGrp="1"/>
          </p:cNvSpPr>
          <p:nvPr>
            <p:ph type="title" idx="4294967295"/>
          </p:nvPr>
        </p:nvSpPr>
        <p:spPr>
          <a:xfrm>
            <a:off x="1223640" y="1188720"/>
            <a:ext cx="1978920" cy="12744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EE118A"/>
              </a:buClr>
              <a:buSzPts val="7200"/>
              <a:buFont typeface="Barlow Condensed"/>
              <a:buNone/>
            </a:pPr>
            <a:r>
              <a:rPr lang="pl-PL" sz="7200" b="1" i="0" u="none" strike="noStrike" cap="none">
                <a:solidFill>
                  <a:srgbClr val="EE118A"/>
                </a:solidFill>
                <a:latin typeface="Barlow Condensed"/>
                <a:ea typeface="Barlow Condensed"/>
                <a:cs typeface="Barlow Condensed"/>
                <a:sym typeface="Barlow Condensed"/>
              </a:rPr>
              <a:t>01</a:t>
            </a:r>
            <a:endParaRPr sz="7200" b="0" i="0" u="none" strike="noStrike" cap="none">
              <a:solidFill>
                <a:srgbClr val="000000"/>
              </a:solidFill>
              <a:latin typeface="Arial"/>
              <a:ea typeface="Arial"/>
              <a:cs typeface="Arial"/>
              <a:sym typeface="Arial"/>
            </a:endParaRPr>
          </a:p>
        </p:txBody>
      </p:sp>
      <p:sp>
        <p:nvSpPr>
          <p:cNvPr id="591" name="Google Shape;591;p3"/>
          <p:cNvSpPr/>
          <p:nvPr/>
        </p:nvSpPr>
        <p:spPr>
          <a:xfrm>
            <a:off x="7278120" y="458640"/>
            <a:ext cx="4381560" cy="438156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592" name="Google Shape;592;p3"/>
          <p:cNvSpPr/>
          <p:nvPr/>
        </p:nvSpPr>
        <p:spPr>
          <a:xfrm>
            <a:off x="-1682280" y="2838600"/>
            <a:ext cx="3156480" cy="315648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593" name="Google Shape;593;p3"/>
          <p:cNvSpPr/>
          <p:nvPr/>
        </p:nvSpPr>
        <p:spPr>
          <a:xfrm>
            <a:off x="6563880" y="2752920"/>
            <a:ext cx="3606120" cy="360612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594" name="Google Shape;594;p3"/>
          <p:cNvSpPr txBox="1">
            <a:spLocks noGrp="1"/>
          </p:cNvSpPr>
          <p:nvPr>
            <p:ph type="subTitle" idx="4294967295"/>
          </p:nvPr>
        </p:nvSpPr>
        <p:spPr>
          <a:xfrm>
            <a:off x="3466440" y="2747160"/>
            <a:ext cx="3811680" cy="18554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l-PL" sz="1400" b="0" i="0" u="none" strike="noStrike" cap="none">
                <a:solidFill>
                  <a:schemeClr val="lt1"/>
                </a:solidFill>
                <a:latin typeface="Libre Franklin"/>
                <a:ea typeface="Libre Franklin"/>
                <a:cs typeface="Libre Franklin"/>
                <a:sym typeface="Libre Franklin"/>
              </a:rPr>
              <a:t>W tej części dowiesz się</a:t>
            </a:r>
            <a:endParaRPr sz="1400" b="0" i="0" u="none" strike="noStrike" cap="none">
              <a:solidFill>
                <a:srgbClr val="000000"/>
              </a:solidFill>
              <a:latin typeface="Arial"/>
              <a:ea typeface="Arial"/>
              <a:cs typeface="Arial"/>
              <a:sym typeface="Arial"/>
            </a:endParaRPr>
          </a:p>
          <a:p>
            <a:pPr marL="285840" marR="0" lvl="0" indent="-285840" algn="l" rtl="0">
              <a:lnSpc>
                <a:spcPct val="100000"/>
              </a:lnSpc>
              <a:spcBef>
                <a:spcPts val="0"/>
              </a:spcBef>
              <a:spcAft>
                <a:spcPts val="0"/>
              </a:spcAft>
              <a:buClr>
                <a:srgbClr val="FFFFFF"/>
              </a:buClr>
              <a:buSzPts val="1400"/>
              <a:buFont typeface="Arial"/>
              <a:buChar char="•"/>
            </a:pPr>
            <a:r>
              <a:rPr lang="pl-PL" sz="1400" b="0" i="0" u="none" strike="noStrike" cap="none">
                <a:solidFill>
                  <a:schemeClr val="lt1"/>
                </a:solidFill>
                <a:latin typeface="Libre Franklin"/>
                <a:ea typeface="Libre Franklin"/>
                <a:cs typeface="Libre Franklin"/>
                <a:sym typeface="Libre Franklin"/>
              </a:rPr>
              <a:t>Czym są paski komiksowe i audiobooki</a:t>
            </a:r>
            <a:endParaRPr sz="1400" b="0" i="0" u="none" strike="noStrike" cap="none">
              <a:solidFill>
                <a:srgbClr val="000000"/>
              </a:solidFill>
              <a:latin typeface="Arial"/>
              <a:ea typeface="Arial"/>
              <a:cs typeface="Arial"/>
              <a:sym typeface="Arial"/>
            </a:endParaRPr>
          </a:p>
          <a:p>
            <a:pPr marL="285840" marR="0" lvl="0" indent="-285840" algn="l" rtl="0">
              <a:lnSpc>
                <a:spcPct val="100000"/>
              </a:lnSpc>
              <a:spcBef>
                <a:spcPts val="0"/>
              </a:spcBef>
              <a:spcAft>
                <a:spcPts val="0"/>
              </a:spcAft>
              <a:buClr>
                <a:srgbClr val="FFFFFF"/>
              </a:buClr>
              <a:buSzPts val="1400"/>
              <a:buFont typeface="Arial"/>
              <a:buChar char="•"/>
            </a:pPr>
            <a:r>
              <a:rPr lang="pl-PL" sz="1400" b="0" i="0" u="none" strike="noStrike" cap="none">
                <a:solidFill>
                  <a:schemeClr val="lt1"/>
                </a:solidFill>
                <a:latin typeface="Libre Franklin"/>
                <a:ea typeface="Libre Franklin"/>
                <a:cs typeface="Libre Franklin"/>
                <a:sym typeface="Libre Franklin"/>
              </a:rPr>
              <a:t>Korzyści z korzystania z tych zasobów przy interwencji</a:t>
            </a:r>
            <a:endParaRPr sz="1400" b="0" i="0" u="none" strike="noStrike" cap="none">
              <a:solidFill>
                <a:srgbClr val="000000"/>
              </a:solidFill>
              <a:latin typeface="Arial"/>
              <a:ea typeface="Arial"/>
              <a:cs typeface="Arial"/>
              <a:sym typeface="Arial"/>
            </a:endParaRPr>
          </a:p>
        </p:txBody>
      </p:sp>
      <p:sp>
        <p:nvSpPr>
          <p:cNvPr id="595" name="Google Shape;595;p3"/>
          <p:cNvSpPr txBox="1">
            <a:spLocks noGrp="1"/>
          </p:cNvSpPr>
          <p:nvPr>
            <p:ph type="title" idx="4294967295"/>
          </p:nvPr>
        </p:nvSpPr>
        <p:spPr>
          <a:xfrm>
            <a:off x="3360240" y="713160"/>
            <a:ext cx="4359240" cy="185544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E118A"/>
              </a:buClr>
              <a:buSzPts val="3600"/>
              <a:buFont typeface="Barlow Condensed"/>
              <a:buNone/>
            </a:pPr>
            <a:r>
              <a:rPr lang="pl-PL" sz="3600" b="1" i="0" u="none" strike="noStrike" cap="none">
                <a:solidFill>
                  <a:srgbClr val="EE118A"/>
                </a:solidFill>
                <a:latin typeface="Barlow Condensed"/>
                <a:ea typeface="Barlow Condensed"/>
                <a:cs typeface="Barlow Condensed"/>
                <a:sym typeface="Barlow Condensed"/>
              </a:rPr>
              <a:t>PASKI KOMIKSOWE I AUDIOBOOKI</a:t>
            </a:r>
            <a:endParaRPr sz="3600" b="0" i="0" u="none" strike="noStrike" cap="none">
              <a:solidFill>
                <a:srgbClr val="000000"/>
              </a:solidFill>
              <a:latin typeface="Arial"/>
              <a:ea typeface="Arial"/>
              <a:cs typeface="Arial"/>
              <a:sym typeface="Arial"/>
            </a:endParaRPr>
          </a:p>
        </p:txBody>
      </p:sp>
      <p:pic>
        <p:nvPicPr>
          <p:cNvPr id="596" name="Google Shape;596;p3"/>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597" name="Google Shape;597;p3"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1A57"/>
        </a:solidFill>
        <a:effectLst/>
      </p:bgPr>
    </p:bg>
    <p:spTree>
      <p:nvGrpSpPr>
        <p:cNvPr id="1" name="Shape 601"/>
        <p:cNvGrpSpPr/>
        <p:nvPr/>
      </p:nvGrpSpPr>
      <p:grpSpPr>
        <a:xfrm>
          <a:off x="0" y="0"/>
          <a:ext cx="0" cy="0"/>
          <a:chOff x="0" y="0"/>
          <a:chExt cx="0" cy="0"/>
        </a:xfrm>
      </p:grpSpPr>
      <p:pic>
        <p:nvPicPr>
          <p:cNvPr id="602" name="Google Shape;602;p4"/>
          <p:cNvPicPr preferRelativeResize="0"/>
          <p:nvPr/>
        </p:nvPicPr>
        <p:blipFill rotWithShape="1">
          <a:blip r:embed="rId3">
            <a:alphaModFix/>
          </a:blip>
          <a:srcRect/>
          <a:stretch/>
        </p:blipFill>
        <p:spPr>
          <a:xfrm>
            <a:off x="-41400" y="121680"/>
            <a:ext cx="1148040" cy="470160"/>
          </a:xfrm>
          <a:prstGeom prst="rect">
            <a:avLst/>
          </a:prstGeom>
          <a:noFill/>
          <a:ln>
            <a:noFill/>
          </a:ln>
        </p:spPr>
      </p:pic>
      <p:pic>
        <p:nvPicPr>
          <p:cNvPr id="603" name="Google Shape;603;p4"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604" name="Google Shape;604;p4"/>
          <p:cNvSpPr txBox="1">
            <a:spLocks noGrp="1"/>
          </p:cNvSpPr>
          <p:nvPr>
            <p:ph type="body" idx="4294967295"/>
          </p:nvPr>
        </p:nvSpPr>
        <p:spPr>
          <a:xfrm>
            <a:off x="705960" y="2646000"/>
            <a:ext cx="3498840" cy="2654640"/>
          </a:xfrm>
          <a:prstGeom prst="rect">
            <a:avLst/>
          </a:prstGeom>
          <a:noFill/>
          <a:ln>
            <a:noFill/>
          </a:ln>
        </p:spPr>
        <p:txBody>
          <a:bodyPr spcFirstLastPara="1" wrap="square" lIns="91425" tIns="91425" rIns="91425" bIns="91425" anchor="t" anchorCtr="0">
            <a:noAutofit/>
          </a:bodyPr>
          <a:lstStyle/>
          <a:p>
            <a:pPr marL="127080" marR="0" lvl="0" indent="0" algn="ctr" rtl="0">
              <a:lnSpc>
                <a:spcPct val="100000"/>
              </a:lnSpc>
              <a:spcBef>
                <a:spcPts val="0"/>
              </a:spcBef>
              <a:spcAft>
                <a:spcPts val="0"/>
              </a:spcAft>
              <a:buClr>
                <a:schemeClr val="lt1"/>
              </a:buClr>
              <a:buSzPts val="1600"/>
              <a:buFont typeface="Libre Franklin"/>
              <a:buNone/>
            </a:pPr>
            <a:r>
              <a:rPr lang="pl-PL" sz="1600" b="0" i="0" u="none" strike="noStrike" cap="none">
                <a:solidFill>
                  <a:schemeClr val="lt1"/>
                </a:solidFill>
                <a:latin typeface="Libre Franklin"/>
                <a:ea typeface="Libre Franklin"/>
                <a:cs typeface="Libre Franklin"/>
                <a:sym typeface="Libre Franklin"/>
              </a:rPr>
              <a:t>Pasek komiksowy to seria rysunków, które opowiadają historię, zwłaszcza w gazecie, książce lub czasopiśmie.</a:t>
            </a:r>
            <a:endParaRPr sz="1600" b="0" i="0" u="none" strike="noStrike" cap="none">
              <a:solidFill>
                <a:srgbClr val="000000"/>
              </a:solidFill>
              <a:latin typeface="Arial"/>
              <a:ea typeface="Arial"/>
              <a:cs typeface="Arial"/>
              <a:sym typeface="Arial"/>
            </a:endParaRPr>
          </a:p>
        </p:txBody>
      </p:sp>
      <p:grpSp>
        <p:nvGrpSpPr>
          <p:cNvPr id="605" name="Google Shape;605;p4"/>
          <p:cNvGrpSpPr/>
          <p:nvPr/>
        </p:nvGrpSpPr>
        <p:grpSpPr>
          <a:xfrm>
            <a:off x="7286040" y="444960"/>
            <a:ext cx="1151280" cy="1151280"/>
            <a:chOff x="7286040" y="444960"/>
            <a:chExt cx="1151280" cy="1151280"/>
          </a:xfrm>
        </p:grpSpPr>
        <p:sp>
          <p:nvSpPr>
            <p:cNvPr id="606" name="Google Shape;606;p4"/>
            <p:cNvSpPr/>
            <p:nvPr/>
          </p:nvSpPr>
          <p:spPr>
            <a:xfrm>
              <a:off x="7387920" y="546840"/>
              <a:ext cx="947520" cy="94752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607" name="Google Shape;607;p4"/>
            <p:cNvSpPr/>
            <p:nvPr/>
          </p:nvSpPr>
          <p:spPr>
            <a:xfrm>
              <a:off x="7286040" y="444960"/>
              <a:ext cx="1151280" cy="11512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pic>
        <p:nvPicPr>
          <p:cNvPr id="608" name="Google Shape;608;p4" descr="Imagen que contiene Patrón de fondo&#10;&#10;Descripción generada automáticamente"/>
          <p:cNvPicPr preferRelativeResize="0"/>
          <p:nvPr/>
        </p:nvPicPr>
        <p:blipFill rotWithShape="1">
          <a:blip r:embed="rId5">
            <a:alphaModFix/>
          </a:blip>
          <a:srcRect/>
          <a:stretch/>
        </p:blipFill>
        <p:spPr>
          <a:xfrm>
            <a:off x="7346520" y="738720"/>
            <a:ext cx="1075320" cy="537480"/>
          </a:xfrm>
          <a:prstGeom prst="rect">
            <a:avLst/>
          </a:prstGeom>
          <a:noFill/>
          <a:ln>
            <a:noFill/>
          </a:ln>
        </p:spPr>
      </p:pic>
      <p:sp>
        <p:nvSpPr>
          <p:cNvPr id="609" name="Google Shape;609;p4"/>
          <p:cNvSpPr/>
          <p:nvPr/>
        </p:nvSpPr>
        <p:spPr>
          <a:xfrm>
            <a:off x="5580000" y="1980000"/>
            <a:ext cx="3420000" cy="106452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pl-PL" sz="3200" b="1" strike="noStrike">
                <a:solidFill>
                  <a:srgbClr val="30A864"/>
                </a:solidFill>
                <a:latin typeface="Barlow Condensed"/>
                <a:ea typeface="Barlow Condensed"/>
                <a:cs typeface="Barlow Condensed"/>
                <a:sym typeface="Barlow Condensed"/>
              </a:rPr>
              <a:t>PASKI KOMIKSOWE</a:t>
            </a:r>
            <a:endParaRPr sz="3200" b="0"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613"/>
        <p:cNvGrpSpPr/>
        <p:nvPr/>
      </p:nvGrpSpPr>
      <p:grpSpPr>
        <a:xfrm>
          <a:off x="0" y="0"/>
          <a:ext cx="0" cy="0"/>
          <a:chOff x="0" y="0"/>
          <a:chExt cx="0" cy="0"/>
        </a:xfrm>
      </p:grpSpPr>
      <p:sp>
        <p:nvSpPr>
          <p:cNvPr id="614" name="Google Shape;614;p5"/>
          <p:cNvSpPr txBox="1">
            <a:spLocks noGrp="1"/>
          </p:cNvSpPr>
          <p:nvPr>
            <p:ph type="title"/>
          </p:nvPr>
        </p:nvSpPr>
        <p:spPr>
          <a:xfrm>
            <a:off x="1618200" y="377640"/>
            <a:ext cx="5907600" cy="1193760"/>
          </a:xfrm>
          <a:prstGeom prst="rect">
            <a:avLst/>
          </a:prstGeom>
          <a:noFill/>
          <a:ln>
            <a:noFill/>
          </a:ln>
        </p:spPr>
        <p:txBody>
          <a:bodyPr spcFirstLastPara="1" wrap="square" lIns="0" tIns="91425" rIns="0" bIns="91425" anchor="t" anchorCtr="0">
            <a:noAutofit/>
          </a:bodyPr>
          <a:lstStyle/>
          <a:p>
            <a:pPr marL="0" lvl="0" indent="0" algn="l" rtl="0">
              <a:lnSpc>
                <a:spcPct val="100000"/>
              </a:lnSpc>
              <a:spcBef>
                <a:spcPts val="0"/>
              </a:spcBef>
              <a:spcAft>
                <a:spcPts val="0"/>
              </a:spcAft>
              <a:buClr>
                <a:srgbClr val="1A6EB6"/>
              </a:buClr>
              <a:buSzPts val="3200"/>
              <a:buFont typeface="Barlow Condensed"/>
              <a:buNone/>
            </a:pPr>
            <a:r>
              <a:rPr lang="pl-PL" sz="3200" b="1" strike="noStrike">
                <a:solidFill>
                  <a:srgbClr val="1A6EB6"/>
                </a:solidFill>
                <a:latin typeface="Barlow Condensed"/>
                <a:ea typeface="Barlow Condensed"/>
                <a:cs typeface="Barlow Condensed"/>
                <a:sym typeface="Barlow Condensed"/>
              </a:rPr>
              <a:t>CO TO JEST KOMIKS I JAK GO STWORZYĆ</a:t>
            </a:r>
            <a:endParaRPr sz="3200" b="0" strike="noStrike">
              <a:solidFill>
                <a:srgbClr val="000000"/>
              </a:solidFill>
              <a:latin typeface="Arial"/>
              <a:ea typeface="Arial"/>
              <a:cs typeface="Arial"/>
              <a:sym typeface="Arial"/>
            </a:endParaRPr>
          </a:p>
        </p:txBody>
      </p:sp>
      <p:pic>
        <p:nvPicPr>
          <p:cNvPr id="615" name="Google Shape;615;p5"/>
          <p:cNvPicPr preferRelativeResize="0"/>
          <p:nvPr/>
        </p:nvPicPr>
        <p:blipFill rotWithShape="1">
          <a:blip r:embed="rId3">
            <a:alphaModFix/>
          </a:blip>
          <a:srcRect/>
          <a:stretch/>
        </p:blipFill>
        <p:spPr>
          <a:xfrm>
            <a:off x="0" y="142560"/>
            <a:ext cx="1148040" cy="470160"/>
          </a:xfrm>
          <a:prstGeom prst="rect">
            <a:avLst/>
          </a:prstGeom>
          <a:noFill/>
          <a:ln>
            <a:noFill/>
          </a:ln>
        </p:spPr>
      </p:pic>
      <p:pic>
        <p:nvPicPr>
          <p:cNvPr id="616" name="Google Shape;616;p5"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pic>
        <p:nvPicPr>
          <p:cNvPr id="617" name="Google Shape;617;p5"/>
          <p:cNvPicPr preferRelativeResize="0"/>
          <p:nvPr/>
        </p:nvPicPr>
        <p:blipFill rotWithShape="1">
          <a:blip r:embed="rId5">
            <a:alphaModFix/>
          </a:blip>
          <a:srcRect/>
          <a:stretch/>
        </p:blipFill>
        <p:spPr>
          <a:xfrm>
            <a:off x="2355120" y="1740600"/>
            <a:ext cx="4433760" cy="25048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fade">
                                      <p:cBhvr>
                                        <p:cTn id="7" dur="1"/>
                                        <p:tgtEl>
                                          <p:spTgt spid="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621"/>
        <p:cNvGrpSpPr/>
        <p:nvPr/>
      </p:nvGrpSpPr>
      <p:grpSpPr>
        <a:xfrm>
          <a:off x="0" y="0"/>
          <a:ext cx="0" cy="0"/>
          <a:chOff x="0" y="0"/>
          <a:chExt cx="0" cy="0"/>
        </a:xfrm>
      </p:grpSpPr>
      <p:sp>
        <p:nvSpPr>
          <p:cNvPr id="622" name="Google Shape;622;p6"/>
          <p:cNvSpPr txBox="1">
            <a:spLocks noGrp="1"/>
          </p:cNvSpPr>
          <p:nvPr>
            <p:ph type="title"/>
          </p:nvPr>
        </p:nvSpPr>
        <p:spPr>
          <a:xfrm>
            <a:off x="1419480" y="291600"/>
            <a:ext cx="5907600" cy="1193760"/>
          </a:xfrm>
          <a:prstGeom prst="rect">
            <a:avLst/>
          </a:prstGeom>
          <a:noFill/>
          <a:ln>
            <a:noFill/>
          </a:ln>
        </p:spPr>
        <p:txBody>
          <a:bodyPr spcFirstLastPara="1" wrap="square" lIns="0" tIns="91425" rIns="0" bIns="91425" anchor="t" anchorCtr="0">
            <a:noAutofit/>
          </a:bodyPr>
          <a:lstStyle/>
          <a:p>
            <a:pPr marL="0" lvl="0" indent="0" algn="l" rtl="0">
              <a:lnSpc>
                <a:spcPct val="100000"/>
              </a:lnSpc>
              <a:spcBef>
                <a:spcPts val="0"/>
              </a:spcBef>
              <a:spcAft>
                <a:spcPts val="0"/>
              </a:spcAft>
              <a:buClr>
                <a:srgbClr val="1A6EB6"/>
              </a:buClr>
              <a:buSzPts val="3200"/>
              <a:buFont typeface="Barlow Condensed"/>
              <a:buNone/>
            </a:pPr>
            <a:r>
              <a:rPr lang="pl-PL" sz="3200" b="1">
                <a:solidFill>
                  <a:srgbClr val="1A6EB6"/>
                </a:solidFill>
                <a:latin typeface="Barlow Condensed"/>
                <a:ea typeface="Barlow Condensed"/>
                <a:cs typeface="Barlow Condensed"/>
                <a:sym typeface="Barlow Condensed"/>
              </a:rPr>
              <a:t>ĆWICZENIE</a:t>
            </a:r>
            <a:r>
              <a:rPr lang="pl-PL" sz="3200" b="1" strike="noStrike">
                <a:solidFill>
                  <a:srgbClr val="1A6EB6"/>
                </a:solidFill>
                <a:latin typeface="Barlow Condensed"/>
                <a:ea typeface="Barlow Condensed"/>
                <a:cs typeface="Barlow Condensed"/>
                <a:sym typeface="Barlow Condensed"/>
              </a:rPr>
              <a:t> 1 – B</a:t>
            </a:r>
            <a:r>
              <a:rPr lang="pl-PL" sz="3200" b="1">
                <a:solidFill>
                  <a:srgbClr val="1A6EB6"/>
                </a:solidFill>
                <a:latin typeface="Barlow Condensed"/>
                <a:ea typeface="Barlow Condensed"/>
                <a:cs typeface="Barlow Condensed"/>
                <a:sym typeface="Barlow Condensed"/>
              </a:rPr>
              <a:t>URZA MÓZGÓW</a:t>
            </a:r>
            <a:endParaRPr sz="3200" b="0" strike="noStrike">
              <a:solidFill>
                <a:srgbClr val="000000"/>
              </a:solidFill>
              <a:latin typeface="Arial"/>
              <a:ea typeface="Arial"/>
              <a:cs typeface="Arial"/>
              <a:sym typeface="Arial"/>
            </a:endParaRPr>
          </a:p>
        </p:txBody>
      </p:sp>
      <p:pic>
        <p:nvPicPr>
          <p:cNvPr id="623" name="Google Shape;623;p6"/>
          <p:cNvPicPr preferRelativeResize="0"/>
          <p:nvPr/>
        </p:nvPicPr>
        <p:blipFill rotWithShape="1">
          <a:blip r:embed="rId3">
            <a:alphaModFix/>
          </a:blip>
          <a:srcRect/>
          <a:stretch/>
        </p:blipFill>
        <p:spPr>
          <a:xfrm>
            <a:off x="0" y="142560"/>
            <a:ext cx="1148040" cy="470160"/>
          </a:xfrm>
          <a:prstGeom prst="rect">
            <a:avLst/>
          </a:prstGeom>
          <a:noFill/>
          <a:ln>
            <a:noFill/>
          </a:ln>
        </p:spPr>
      </p:pic>
      <p:pic>
        <p:nvPicPr>
          <p:cNvPr id="624" name="Google Shape;624;p6"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625" name="Google Shape;625;p6"/>
          <p:cNvSpPr/>
          <p:nvPr/>
        </p:nvSpPr>
        <p:spPr>
          <a:xfrm>
            <a:off x="1177200" y="1716480"/>
            <a:ext cx="6789240" cy="1432800"/>
          </a:xfrm>
          <a:prstGeom prst="rect">
            <a:avLst/>
          </a:prstGeom>
          <a:noFill/>
          <a:ln>
            <a:noFill/>
          </a:ln>
        </p:spPr>
        <p:txBody>
          <a:bodyPr spcFirstLastPara="1" wrap="square" lIns="91425" tIns="91425" rIns="91425" bIns="91425" anchor="t" anchorCtr="0">
            <a:noAutofit/>
          </a:bodyPr>
          <a:lstStyle/>
          <a:p>
            <a:pPr marL="139680" marR="0" lvl="0" indent="0" algn="ctr" rtl="0">
              <a:lnSpc>
                <a:spcPct val="150000"/>
              </a:lnSpc>
              <a:spcBef>
                <a:spcPts val="0"/>
              </a:spcBef>
              <a:spcAft>
                <a:spcPts val="0"/>
              </a:spcAft>
              <a:buNone/>
            </a:pPr>
            <a:r>
              <a:rPr lang="pl-PL" sz="2800">
                <a:solidFill>
                  <a:srgbClr val="FFFFFF"/>
                </a:solidFill>
                <a:latin typeface="Libre Franklin"/>
                <a:ea typeface="Libre Franklin"/>
                <a:cs typeface="Libre Franklin"/>
                <a:sym typeface="Libre Franklin"/>
              </a:rPr>
              <a:t>Jak i dlaczego komiksy mogą być pomocne w interwencji w rodzinach?</a:t>
            </a:r>
            <a:endParaRPr sz="2800" b="0" strike="noStrike">
              <a:solidFill>
                <a:srgbClr val="000000"/>
              </a:solidFill>
              <a:latin typeface="Arial"/>
              <a:ea typeface="Arial"/>
              <a:cs typeface="Arial"/>
              <a:sym typeface="Arial"/>
            </a:endParaRPr>
          </a:p>
        </p:txBody>
      </p:sp>
      <p:pic>
        <p:nvPicPr>
          <p:cNvPr id="626" name="Google Shape;626;p6" descr="Ponto de Interrogação com preenchimento sólido"/>
          <p:cNvPicPr preferRelativeResize="0"/>
          <p:nvPr/>
        </p:nvPicPr>
        <p:blipFill rotWithShape="1">
          <a:blip r:embed="rId5">
            <a:alphaModFix/>
          </a:blip>
          <a:srcRect/>
          <a:stretch/>
        </p:blipFill>
        <p:spPr>
          <a:xfrm rot="1839000">
            <a:off x="554040" y="2795400"/>
            <a:ext cx="1577160" cy="15771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630"/>
        <p:cNvGrpSpPr/>
        <p:nvPr/>
      </p:nvGrpSpPr>
      <p:grpSpPr>
        <a:xfrm>
          <a:off x="0" y="0"/>
          <a:ext cx="0" cy="0"/>
          <a:chOff x="0" y="0"/>
          <a:chExt cx="0" cy="0"/>
        </a:xfrm>
      </p:grpSpPr>
      <p:sp>
        <p:nvSpPr>
          <p:cNvPr id="631" name="Google Shape;631;p7"/>
          <p:cNvSpPr txBox="1">
            <a:spLocks noGrp="1"/>
          </p:cNvSpPr>
          <p:nvPr>
            <p:ph type="title" idx="4294967295"/>
          </p:nvPr>
        </p:nvSpPr>
        <p:spPr>
          <a:xfrm>
            <a:off x="358560" y="527040"/>
            <a:ext cx="4136040" cy="10058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11A57"/>
              </a:buClr>
              <a:buSzPts val="3200"/>
              <a:buFont typeface="Barlow Condensed"/>
              <a:buNone/>
            </a:pPr>
            <a:r>
              <a:rPr lang="pl-PL" sz="3200" b="1">
                <a:solidFill>
                  <a:srgbClr val="211A57"/>
                </a:solidFill>
                <a:latin typeface="Barlow Condensed"/>
                <a:ea typeface="Barlow Condensed"/>
                <a:cs typeface="Barlow Condensed"/>
                <a:sym typeface="Barlow Condensed"/>
              </a:rPr>
              <a:t>KORZYŚCI</a:t>
            </a:r>
            <a:endParaRPr sz="3200" b="0" i="0" u="none" strike="noStrike" cap="none">
              <a:solidFill>
                <a:srgbClr val="000000"/>
              </a:solidFill>
              <a:latin typeface="Arial"/>
              <a:ea typeface="Arial"/>
              <a:cs typeface="Arial"/>
              <a:sym typeface="Arial"/>
            </a:endParaRPr>
          </a:p>
        </p:txBody>
      </p:sp>
      <p:pic>
        <p:nvPicPr>
          <p:cNvPr id="632" name="Google Shape;632;p7"/>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633" name="Google Shape;633;p7"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634" name="Google Shape;634;p7"/>
          <p:cNvSpPr txBox="1">
            <a:spLocks noGrp="1"/>
          </p:cNvSpPr>
          <p:nvPr>
            <p:ph type="title" idx="4294967295"/>
          </p:nvPr>
        </p:nvSpPr>
        <p:spPr>
          <a:xfrm>
            <a:off x="569525" y="3071875"/>
            <a:ext cx="2501100" cy="537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1800"/>
              <a:buFont typeface="Libre Franklin"/>
              <a:buNone/>
            </a:pPr>
            <a:r>
              <a:rPr lang="pl-PL" b="1">
                <a:solidFill>
                  <a:srgbClr val="FFFFFF"/>
                </a:solidFill>
                <a:latin typeface="Libre Franklin"/>
                <a:ea typeface="Libre Franklin"/>
                <a:cs typeface="Libre Franklin"/>
                <a:sym typeface="Libre Franklin"/>
              </a:rPr>
              <a:t>PASKI KOMIKSOWE</a:t>
            </a:r>
            <a:endParaRPr sz="1800" b="0" i="0" u="none" strike="noStrike" cap="none">
              <a:solidFill>
                <a:srgbClr val="000000"/>
              </a:solidFill>
              <a:latin typeface="Arial"/>
              <a:ea typeface="Arial"/>
              <a:cs typeface="Arial"/>
              <a:sym typeface="Arial"/>
            </a:endParaRPr>
          </a:p>
        </p:txBody>
      </p:sp>
      <p:grpSp>
        <p:nvGrpSpPr>
          <p:cNvPr id="635" name="Google Shape;635;p7"/>
          <p:cNvGrpSpPr/>
          <p:nvPr/>
        </p:nvGrpSpPr>
        <p:grpSpPr>
          <a:xfrm>
            <a:off x="1098000" y="1957680"/>
            <a:ext cx="1151280" cy="1151280"/>
            <a:chOff x="1098000" y="1957680"/>
            <a:chExt cx="1151280" cy="1151280"/>
          </a:xfrm>
        </p:grpSpPr>
        <p:sp>
          <p:nvSpPr>
            <p:cNvPr id="636" name="Google Shape;636;p7"/>
            <p:cNvSpPr/>
            <p:nvPr/>
          </p:nvSpPr>
          <p:spPr>
            <a:xfrm>
              <a:off x="1199880" y="2059560"/>
              <a:ext cx="947520" cy="94752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637" name="Google Shape;637;p7"/>
            <p:cNvSpPr/>
            <p:nvPr/>
          </p:nvSpPr>
          <p:spPr>
            <a:xfrm>
              <a:off x="1098000" y="1957680"/>
              <a:ext cx="1151280" cy="11512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pic>
        <p:nvPicPr>
          <p:cNvPr id="638" name="Google Shape;638;p7" descr="Imagen que contiene Patrón de fondo&#10;&#10;Descripción generada automáticamente"/>
          <p:cNvPicPr preferRelativeResize="0"/>
          <p:nvPr/>
        </p:nvPicPr>
        <p:blipFill rotWithShape="1">
          <a:blip r:embed="rId5">
            <a:alphaModFix/>
          </a:blip>
          <a:srcRect/>
          <a:stretch/>
        </p:blipFill>
        <p:spPr>
          <a:xfrm>
            <a:off x="1158480" y="2251440"/>
            <a:ext cx="1075320" cy="537480"/>
          </a:xfrm>
          <a:prstGeom prst="rect">
            <a:avLst/>
          </a:prstGeom>
          <a:noFill/>
          <a:ln>
            <a:noFill/>
          </a:ln>
        </p:spPr>
      </p:pic>
      <p:sp>
        <p:nvSpPr>
          <p:cNvPr id="639" name="Google Shape;639;p7"/>
          <p:cNvSpPr/>
          <p:nvPr/>
        </p:nvSpPr>
        <p:spPr>
          <a:xfrm>
            <a:off x="3892320" y="1187280"/>
            <a:ext cx="4151520" cy="30661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l-PL" sz="1600">
                <a:solidFill>
                  <a:srgbClr val="FFFFFF"/>
                </a:solidFill>
                <a:latin typeface="Libre Franklin"/>
                <a:ea typeface="Libre Franklin"/>
                <a:cs typeface="Libre Franklin"/>
                <a:sym typeface="Libre Franklin"/>
              </a:rPr>
              <a:t>Tworzenie komiksowych rozmów okazywało się  niezwykle pomocne w:</a:t>
            </a:r>
            <a:endParaRPr sz="1600">
              <a:solidFill>
                <a:srgbClr val="FFFFFF"/>
              </a:solidFill>
              <a:latin typeface="Libre Franklin"/>
              <a:ea typeface="Libre Franklin"/>
              <a:cs typeface="Libre Franklin"/>
              <a:sym typeface="Libre Franklin"/>
            </a:endParaRPr>
          </a:p>
          <a:p>
            <a:pPr marL="457200" marR="0" lvl="0" indent="0" algn="l" rtl="0">
              <a:lnSpc>
                <a:spcPct val="100000"/>
              </a:lnSpc>
              <a:spcBef>
                <a:spcPts val="0"/>
              </a:spcBef>
              <a:spcAft>
                <a:spcPts val="0"/>
              </a:spcAft>
              <a:buNone/>
            </a:pPr>
            <a:endParaRPr sz="1600">
              <a:solidFill>
                <a:srgbClr val="FFFFFF"/>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600"/>
              <a:buFont typeface="Noto Sans Symbols"/>
              <a:buChar char="✔"/>
            </a:pPr>
            <a:r>
              <a:rPr lang="pl-PL" sz="1600">
                <a:solidFill>
                  <a:srgbClr val="FFFFFF"/>
                </a:solidFill>
                <a:latin typeface="Libre Franklin"/>
                <a:ea typeface="Libre Franklin"/>
                <a:cs typeface="Libre Franklin"/>
                <a:sym typeface="Libre Franklin"/>
              </a:rPr>
              <a:t> ułatwianiu prowadzenia rozmów,</a:t>
            </a:r>
            <a:endParaRPr sz="1600">
              <a:solidFill>
                <a:srgbClr val="FFFFFF"/>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600"/>
              <a:buFont typeface="Noto Sans Symbols"/>
              <a:buChar char="✔"/>
            </a:pPr>
            <a:r>
              <a:rPr lang="pl-PL" sz="1600">
                <a:solidFill>
                  <a:srgbClr val="FFFFFF"/>
                </a:solidFill>
                <a:latin typeface="Libre Franklin"/>
                <a:ea typeface="Libre Franklin"/>
                <a:cs typeface="Libre Franklin"/>
                <a:sym typeface="Libre Franklin"/>
              </a:rPr>
              <a:t>rozwiązywaniu problemów społecznych między rówieśnikami</a:t>
            </a:r>
            <a:endParaRPr sz="1600">
              <a:solidFill>
                <a:srgbClr val="FFFFFF"/>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600"/>
              <a:buFont typeface="Noto Sans Symbols"/>
              <a:buChar char="✔"/>
            </a:pPr>
            <a:r>
              <a:rPr lang="pl-PL" sz="1600">
                <a:solidFill>
                  <a:srgbClr val="FFFFFF"/>
                </a:solidFill>
                <a:latin typeface="Libre Franklin"/>
                <a:ea typeface="Libre Franklin"/>
                <a:cs typeface="Libre Franklin"/>
                <a:sym typeface="Libre Franklin"/>
              </a:rPr>
              <a:t>przyjmowania zmian w rozmowie</a:t>
            </a:r>
            <a:endParaRPr sz="1600">
              <a:solidFill>
                <a:srgbClr val="FFFFFF"/>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600"/>
              <a:buFont typeface="Noto Sans Symbols"/>
              <a:buChar char="✔"/>
            </a:pPr>
            <a:r>
              <a:rPr lang="pl-PL" sz="1600">
                <a:solidFill>
                  <a:srgbClr val="FFFFFF"/>
                </a:solidFill>
                <a:latin typeface="Libre Franklin"/>
                <a:ea typeface="Libre Franklin"/>
                <a:cs typeface="Libre Franklin"/>
                <a:sym typeface="Libre Franklin"/>
              </a:rPr>
              <a:t> dostarczaniu różnych scenariuszy społecznych w różnych kontekstach.</a:t>
            </a:r>
            <a:endParaRPr sz="1600">
              <a:solidFill>
                <a:srgbClr val="FFFFFF"/>
              </a:solidFill>
              <a:latin typeface="Libre Franklin"/>
              <a:ea typeface="Libre Franklin"/>
              <a:cs typeface="Libre Franklin"/>
              <a:sym typeface="Libre Franklin"/>
            </a:endParaRPr>
          </a:p>
          <a:p>
            <a:pPr marL="285840" marR="0" lvl="0" indent="-285840" algn="l" rtl="0">
              <a:lnSpc>
                <a:spcPct val="100000"/>
              </a:lnSpc>
              <a:spcBef>
                <a:spcPts val="0"/>
              </a:spcBef>
              <a:spcAft>
                <a:spcPts val="0"/>
              </a:spcAft>
              <a:buClr>
                <a:srgbClr val="FFFFFF"/>
              </a:buClr>
              <a:buSzPts val="1600"/>
              <a:buFont typeface="Noto Sans Symbols"/>
              <a:buChar char="✔"/>
            </a:pPr>
            <a:r>
              <a:rPr lang="pl-PL" sz="1600">
                <a:solidFill>
                  <a:srgbClr val="FFFFFF"/>
                </a:solidFill>
                <a:latin typeface="Libre Franklin"/>
                <a:ea typeface="Libre Franklin"/>
                <a:cs typeface="Libre Franklin"/>
                <a:sym typeface="Libre Franklin"/>
              </a:rPr>
              <a:t>pomaga dziecku spojrzeć na problem z własnej perspektywy i czyni je bardziej wrażliwym na uczucia i motywy zachowań innych.</a:t>
            </a:r>
            <a:endParaRPr sz="1600">
              <a:solidFill>
                <a:srgbClr val="FFFFFF"/>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643"/>
        <p:cNvGrpSpPr/>
        <p:nvPr/>
      </p:nvGrpSpPr>
      <p:grpSpPr>
        <a:xfrm>
          <a:off x="0" y="0"/>
          <a:ext cx="0" cy="0"/>
          <a:chOff x="0" y="0"/>
          <a:chExt cx="0" cy="0"/>
        </a:xfrm>
      </p:grpSpPr>
      <p:sp>
        <p:nvSpPr>
          <p:cNvPr id="644" name="Google Shape;644;p8"/>
          <p:cNvSpPr txBox="1">
            <a:spLocks noGrp="1"/>
          </p:cNvSpPr>
          <p:nvPr>
            <p:ph type="title"/>
          </p:nvPr>
        </p:nvSpPr>
        <p:spPr>
          <a:xfrm>
            <a:off x="1618200" y="377640"/>
            <a:ext cx="5907600" cy="1193760"/>
          </a:xfrm>
          <a:prstGeom prst="rect">
            <a:avLst/>
          </a:prstGeom>
          <a:noFill/>
          <a:ln>
            <a:noFill/>
          </a:ln>
        </p:spPr>
        <p:txBody>
          <a:bodyPr spcFirstLastPara="1" wrap="square" lIns="0" tIns="91425" rIns="0" bIns="91425" anchor="t" anchorCtr="0">
            <a:noAutofit/>
          </a:bodyPr>
          <a:lstStyle/>
          <a:p>
            <a:pPr marL="0" lvl="0" indent="0" algn="l" rtl="0">
              <a:lnSpc>
                <a:spcPct val="100000"/>
              </a:lnSpc>
              <a:spcBef>
                <a:spcPts val="0"/>
              </a:spcBef>
              <a:spcAft>
                <a:spcPts val="0"/>
              </a:spcAft>
              <a:buClr>
                <a:srgbClr val="1A6EB6"/>
              </a:buClr>
              <a:buSzPts val="3200"/>
              <a:buFont typeface="Barlow Condensed"/>
              <a:buNone/>
            </a:pPr>
            <a:r>
              <a:rPr lang="pl-PL" sz="3200" b="1">
                <a:solidFill>
                  <a:srgbClr val="1A6EB6"/>
                </a:solidFill>
                <a:latin typeface="Barlow Condensed"/>
                <a:ea typeface="Barlow Condensed"/>
                <a:cs typeface="Barlow Condensed"/>
                <a:sym typeface="Barlow Condensed"/>
              </a:rPr>
              <a:t>ĆWICZENIE 2 - STWÓRZ SWOJĄ POSTAĆ</a:t>
            </a:r>
            <a:endParaRPr sz="3200" b="0" strike="noStrike">
              <a:solidFill>
                <a:srgbClr val="000000"/>
              </a:solidFill>
              <a:latin typeface="Arial"/>
              <a:ea typeface="Arial"/>
              <a:cs typeface="Arial"/>
              <a:sym typeface="Arial"/>
            </a:endParaRPr>
          </a:p>
        </p:txBody>
      </p:sp>
      <p:pic>
        <p:nvPicPr>
          <p:cNvPr id="645" name="Google Shape;645;p8"/>
          <p:cNvPicPr preferRelativeResize="0"/>
          <p:nvPr/>
        </p:nvPicPr>
        <p:blipFill rotWithShape="1">
          <a:blip r:embed="rId3">
            <a:alphaModFix/>
          </a:blip>
          <a:srcRect/>
          <a:stretch/>
        </p:blipFill>
        <p:spPr>
          <a:xfrm>
            <a:off x="0" y="142560"/>
            <a:ext cx="1148040" cy="470160"/>
          </a:xfrm>
          <a:prstGeom prst="rect">
            <a:avLst/>
          </a:prstGeom>
          <a:noFill/>
          <a:ln>
            <a:noFill/>
          </a:ln>
        </p:spPr>
      </p:pic>
      <p:pic>
        <p:nvPicPr>
          <p:cNvPr id="646" name="Google Shape;646;p8"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sp>
        <p:nvSpPr>
          <p:cNvPr id="647" name="Google Shape;647;p8"/>
          <p:cNvSpPr/>
          <p:nvPr/>
        </p:nvSpPr>
        <p:spPr>
          <a:xfrm>
            <a:off x="1681560" y="1388160"/>
            <a:ext cx="6533640" cy="22798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sz="1600">
                <a:solidFill>
                  <a:srgbClr val="FFFFFF"/>
                </a:solidFill>
                <a:latin typeface="Libre Franklin"/>
                <a:ea typeface="Libre Franklin"/>
                <a:cs typeface="Libre Franklin"/>
                <a:sym typeface="Libre Franklin"/>
              </a:rPr>
              <a:t>Przyjrzyj się różnym bohaterom komiksów. Uzyskajcie od klasy propozycje nazw: Superman, Bart Simpson, Asterix, Tin Tin lub inne. Zachęć uczniów do opowiedzenia o swoich ulubionych bohaterach komiksowych. Poproś, aby w parach opisali jedną postać.</a:t>
            </a:r>
            <a:endParaRPr sz="1600">
              <a:solidFill>
                <a:srgbClr val="FFFFFF"/>
              </a:solidFill>
              <a:latin typeface="Libre Franklin"/>
              <a:ea typeface="Libre Franklin"/>
              <a:cs typeface="Libre Franklin"/>
              <a:sym typeface="Libre Franklin"/>
            </a:endParaRPr>
          </a:p>
          <a:p>
            <a:pPr marL="743040" marR="0" lvl="1" indent="-285840" algn="l" rtl="0">
              <a:lnSpc>
                <a:spcPct val="100000"/>
              </a:lnSpc>
              <a:spcBef>
                <a:spcPts val="0"/>
              </a:spcBef>
              <a:spcAft>
                <a:spcPts val="0"/>
              </a:spcAft>
              <a:buClr>
                <a:srgbClr val="FFFFFF"/>
              </a:buClr>
              <a:buSzPts val="1600"/>
              <a:buChar char="•"/>
            </a:pPr>
            <a:r>
              <a:rPr lang="pl-PL" sz="1600">
                <a:solidFill>
                  <a:srgbClr val="FFFFFF"/>
                </a:solidFill>
                <a:latin typeface="Libre Franklin"/>
                <a:ea typeface="Libre Franklin"/>
                <a:cs typeface="Libre Franklin"/>
                <a:sym typeface="Libre Franklin"/>
              </a:rPr>
              <a:t>Co sprawia, że ta postać jest wyjątkowa?</a:t>
            </a:r>
            <a:endParaRPr sz="1600">
              <a:solidFill>
                <a:srgbClr val="FFFFFF"/>
              </a:solidFill>
              <a:latin typeface="Libre Franklin"/>
              <a:ea typeface="Libre Franklin"/>
              <a:cs typeface="Libre Franklin"/>
              <a:sym typeface="Libre Franklin"/>
            </a:endParaRPr>
          </a:p>
          <a:p>
            <a:pPr marL="743040" marR="0" lvl="1" indent="-285840" algn="l" rtl="0">
              <a:lnSpc>
                <a:spcPct val="100000"/>
              </a:lnSpc>
              <a:spcBef>
                <a:spcPts val="0"/>
              </a:spcBef>
              <a:spcAft>
                <a:spcPts val="0"/>
              </a:spcAft>
              <a:buClr>
                <a:srgbClr val="FFFFFF"/>
              </a:buClr>
              <a:buSzPts val="1600"/>
              <a:buChar char="•"/>
            </a:pPr>
            <a:r>
              <a:rPr lang="pl-PL" sz="1600">
                <a:solidFill>
                  <a:srgbClr val="FFFFFF"/>
                </a:solidFill>
                <a:latin typeface="Libre Franklin"/>
                <a:ea typeface="Libre Franklin"/>
                <a:cs typeface="Libre Franklin"/>
                <a:sym typeface="Libre Franklin"/>
              </a:rPr>
              <a:t>Co potrafi zrobić? Czy mają specjalne moce?</a:t>
            </a:r>
            <a:endParaRPr sz="1600">
              <a:solidFill>
                <a:srgbClr val="FFFFFF"/>
              </a:solidFill>
              <a:latin typeface="Libre Franklin"/>
              <a:ea typeface="Libre Franklin"/>
              <a:cs typeface="Libre Franklin"/>
              <a:sym typeface="Libre Franklin"/>
            </a:endParaRPr>
          </a:p>
          <a:p>
            <a:pPr marL="743040" marR="0" lvl="1" indent="-285840" algn="l" rtl="0">
              <a:lnSpc>
                <a:spcPct val="100000"/>
              </a:lnSpc>
              <a:spcBef>
                <a:spcPts val="0"/>
              </a:spcBef>
              <a:spcAft>
                <a:spcPts val="0"/>
              </a:spcAft>
              <a:buClr>
                <a:srgbClr val="FFFFFF"/>
              </a:buClr>
              <a:buSzPts val="1600"/>
              <a:buChar char="•"/>
            </a:pPr>
            <a:r>
              <a:rPr lang="pl-PL" sz="1600">
                <a:solidFill>
                  <a:srgbClr val="FFFFFF"/>
                </a:solidFill>
                <a:latin typeface="Libre Franklin"/>
                <a:ea typeface="Libre Franklin"/>
                <a:cs typeface="Libre Franklin"/>
                <a:sym typeface="Libre Franklin"/>
              </a:rPr>
              <a:t>Jakie są ich słabe strony?</a:t>
            </a:r>
            <a:endParaRPr sz="1600">
              <a:solidFill>
                <a:srgbClr val="FFFFFF"/>
              </a:solidFill>
              <a:latin typeface="Libre Franklin"/>
              <a:ea typeface="Libre Franklin"/>
              <a:cs typeface="Libre Franklin"/>
              <a:sym typeface="Libre Franklin"/>
            </a:endParaRPr>
          </a:p>
          <a:p>
            <a:pPr marL="743040" marR="0" lvl="1" indent="-285840" algn="l" rtl="0">
              <a:lnSpc>
                <a:spcPct val="100000"/>
              </a:lnSpc>
              <a:spcBef>
                <a:spcPts val="0"/>
              </a:spcBef>
              <a:spcAft>
                <a:spcPts val="0"/>
              </a:spcAft>
              <a:buClr>
                <a:srgbClr val="FFFFFF"/>
              </a:buClr>
              <a:buSzPts val="1600"/>
              <a:buChar char="•"/>
            </a:pPr>
            <a:r>
              <a:rPr lang="pl-PL" sz="1600">
                <a:solidFill>
                  <a:srgbClr val="FFFFFF"/>
                </a:solidFill>
                <a:latin typeface="Libre Franklin"/>
                <a:ea typeface="Libre Franklin"/>
                <a:cs typeface="Libre Franklin"/>
                <a:sym typeface="Libre Franklin"/>
              </a:rPr>
              <a:t>Jak wyglądają?</a:t>
            </a:r>
            <a:endParaRPr sz="1600">
              <a:solidFill>
                <a:srgbClr val="FFFFFF"/>
              </a:solidFill>
              <a:latin typeface="Libre Franklin"/>
              <a:ea typeface="Libre Franklin"/>
              <a:cs typeface="Libre Franklin"/>
              <a:sym typeface="Libre Franklin"/>
            </a:endParaRPr>
          </a:p>
          <a:p>
            <a:pPr marL="743040" marR="0" lvl="1" indent="-285840" algn="l" rtl="0">
              <a:lnSpc>
                <a:spcPct val="100000"/>
              </a:lnSpc>
              <a:spcBef>
                <a:spcPts val="0"/>
              </a:spcBef>
              <a:spcAft>
                <a:spcPts val="0"/>
              </a:spcAft>
              <a:buClr>
                <a:srgbClr val="FFFFFF"/>
              </a:buClr>
              <a:buSzPts val="1600"/>
              <a:buFont typeface="Arial"/>
              <a:buChar char="•"/>
            </a:pPr>
            <a:r>
              <a:rPr lang="pl-PL" sz="1600">
                <a:solidFill>
                  <a:srgbClr val="FFFFFF"/>
                </a:solidFill>
                <a:latin typeface="Libre Franklin"/>
                <a:ea typeface="Libre Franklin"/>
                <a:cs typeface="Libre Franklin"/>
                <a:sym typeface="Libre Franklin"/>
              </a:rPr>
              <a:t>Jakie są ich szczególne zainteresowania lub ambicje?</a:t>
            </a:r>
            <a:endParaRPr sz="1600">
              <a:solidFill>
                <a:srgbClr val="FFFFFF"/>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651"/>
        <p:cNvGrpSpPr/>
        <p:nvPr/>
      </p:nvGrpSpPr>
      <p:grpSpPr>
        <a:xfrm>
          <a:off x="0" y="0"/>
          <a:ext cx="0" cy="0"/>
          <a:chOff x="0" y="0"/>
          <a:chExt cx="0" cy="0"/>
        </a:xfrm>
      </p:grpSpPr>
      <p:sp>
        <p:nvSpPr>
          <p:cNvPr id="652" name="Google Shape;652;p9"/>
          <p:cNvSpPr txBox="1">
            <a:spLocks noGrp="1"/>
          </p:cNvSpPr>
          <p:nvPr>
            <p:ph type="body" idx="4294967295"/>
          </p:nvPr>
        </p:nvSpPr>
        <p:spPr>
          <a:xfrm>
            <a:off x="700560" y="942480"/>
            <a:ext cx="4636440" cy="3760920"/>
          </a:xfrm>
          <a:prstGeom prst="rect">
            <a:avLst/>
          </a:prstGeom>
          <a:noFill/>
          <a:ln>
            <a:noFill/>
          </a:ln>
        </p:spPr>
        <p:txBody>
          <a:bodyPr spcFirstLastPara="1" wrap="square" lIns="91425" tIns="91425" rIns="91425" bIns="91425" anchor="t" anchorCtr="0">
            <a:noAutofit/>
          </a:bodyPr>
          <a:lstStyle/>
          <a:p>
            <a:pPr marL="139679" marR="0" lvl="0" indent="0" algn="l" rtl="0">
              <a:lnSpc>
                <a:spcPct val="150000"/>
              </a:lnSpc>
              <a:spcBef>
                <a:spcPts val="0"/>
              </a:spcBef>
              <a:spcAft>
                <a:spcPts val="0"/>
              </a:spcAft>
              <a:buNone/>
            </a:pPr>
            <a:r>
              <a:rPr lang="pl-PL" sz="1400">
                <a:solidFill>
                  <a:schemeClr val="lt1"/>
                </a:solidFill>
                <a:latin typeface="Libre Franklin"/>
                <a:ea typeface="Libre Franklin"/>
                <a:cs typeface="Libre Franklin"/>
                <a:sym typeface="Libre Franklin"/>
              </a:rPr>
              <a:t>Audiobooki to nagrania głosowe tekstu książki, których się słucha, a nie czyta. Audiobooki mogą być wiernymi wersjami książek lub wersjami skróconymi. Audiobooków można słuchać na każdym smartfonie, tablecie, komputerze, w domowym systemie głośników lub w samochodowym systemie rozrywki.</a:t>
            </a:r>
            <a:endParaRPr sz="1400">
              <a:solidFill>
                <a:schemeClr val="lt1"/>
              </a:solidFill>
              <a:latin typeface="Libre Franklin"/>
              <a:ea typeface="Libre Franklin"/>
              <a:cs typeface="Libre Franklin"/>
              <a:sym typeface="Libre Franklin"/>
            </a:endParaRPr>
          </a:p>
          <a:p>
            <a:pPr marL="139679" marR="0" lvl="0" indent="0" algn="l" rtl="0">
              <a:lnSpc>
                <a:spcPct val="150000"/>
              </a:lnSpc>
              <a:spcBef>
                <a:spcPts val="0"/>
              </a:spcBef>
              <a:spcAft>
                <a:spcPts val="0"/>
              </a:spcAft>
              <a:buNone/>
            </a:pPr>
            <a:endParaRPr sz="1400">
              <a:solidFill>
                <a:schemeClr val="lt1"/>
              </a:solidFill>
              <a:latin typeface="Libre Franklin"/>
              <a:ea typeface="Libre Franklin"/>
              <a:cs typeface="Libre Franklin"/>
              <a:sym typeface="Libre Franklin"/>
            </a:endParaRPr>
          </a:p>
          <a:p>
            <a:pPr marL="139680" marR="0" lvl="0" indent="0" algn="l" rtl="0">
              <a:lnSpc>
                <a:spcPct val="150000"/>
              </a:lnSpc>
              <a:spcBef>
                <a:spcPts val="0"/>
              </a:spcBef>
              <a:spcAft>
                <a:spcPts val="0"/>
              </a:spcAft>
              <a:buClr>
                <a:schemeClr val="lt1"/>
              </a:buClr>
              <a:buSzPts val="1400"/>
              <a:buFont typeface="Libre Franklin"/>
              <a:buNone/>
            </a:pPr>
            <a:r>
              <a:rPr lang="pl-PL" sz="1400">
                <a:solidFill>
                  <a:schemeClr val="lt1"/>
                </a:solidFill>
                <a:latin typeface="Libre Franklin"/>
                <a:ea typeface="Libre Franklin"/>
                <a:cs typeface="Libre Franklin"/>
                <a:sym typeface="Libre Franklin"/>
              </a:rPr>
              <a:t>Audiobook pozwala osobie słuchać nagrania tekstu książki, a nie czytać tekst książki.</a:t>
            </a:r>
            <a:endParaRPr sz="1400">
              <a:solidFill>
                <a:schemeClr val="lt1"/>
              </a:solidFill>
              <a:latin typeface="Libre Franklin"/>
              <a:ea typeface="Libre Franklin"/>
              <a:cs typeface="Libre Franklin"/>
              <a:sym typeface="Libre Franklin"/>
            </a:endParaRPr>
          </a:p>
        </p:txBody>
      </p:sp>
      <p:sp>
        <p:nvSpPr>
          <p:cNvPr id="653" name="Google Shape;653;p9"/>
          <p:cNvSpPr/>
          <p:nvPr/>
        </p:nvSpPr>
        <p:spPr>
          <a:xfrm>
            <a:off x="5674320" y="1531440"/>
            <a:ext cx="5737680" cy="490932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654" name="Google Shape;654;p9"/>
          <p:cNvSpPr/>
          <p:nvPr/>
        </p:nvSpPr>
        <p:spPr>
          <a:xfrm>
            <a:off x="7216560" y="-817560"/>
            <a:ext cx="2254320" cy="225432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pic>
        <p:nvPicPr>
          <p:cNvPr id="655" name="Google Shape;655;p9"/>
          <p:cNvPicPr preferRelativeResize="0"/>
          <p:nvPr/>
        </p:nvPicPr>
        <p:blipFill rotWithShape="1">
          <a:blip r:embed="rId3">
            <a:alphaModFix/>
          </a:blip>
          <a:srcRect/>
          <a:stretch/>
        </p:blipFill>
        <p:spPr>
          <a:xfrm>
            <a:off x="8044200" y="121680"/>
            <a:ext cx="1148040" cy="470160"/>
          </a:xfrm>
          <a:prstGeom prst="rect">
            <a:avLst/>
          </a:prstGeom>
          <a:noFill/>
          <a:ln>
            <a:noFill/>
          </a:ln>
        </p:spPr>
      </p:pic>
      <p:pic>
        <p:nvPicPr>
          <p:cNvPr id="656" name="Google Shape;656;p9" descr="Text&#10;&#10;Description automatically generated with medium confidence"/>
          <p:cNvPicPr preferRelativeResize="0"/>
          <p:nvPr/>
        </p:nvPicPr>
        <p:blipFill rotWithShape="1">
          <a:blip r:embed="rId4">
            <a:alphaModFix/>
          </a:blip>
          <a:srcRect/>
          <a:stretch/>
        </p:blipFill>
        <p:spPr>
          <a:xfrm>
            <a:off x="123480" y="4797000"/>
            <a:ext cx="972000" cy="203760"/>
          </a:xfrm>
          <a:prstGeom prst="rect">
            <a:avLst/>
          </a:prstGeom>
          <a:noFill/>
          <a:ln>
            <a:noFill/>
          </a:ln>
        </p:spPr>
      </p:pic>
      <p:grpSp>
        <p:nvGrpSpPr>
          <p:cNvPr id="657" name="Google Shape;657;p9"/>
          <p:cNvGrpSpPr/>
          <p:nvPr/>
        </p:nvGrpSpPr>
        <p:grpSpPr>
          <a:xfrm>
            <a:off x="7189560" y="2263320"/>
            <a:ext cx="1151280" cy="1151280"/>
            <a:chOff x="7189560" y="2263320"/>
            <a:chExt cx="1151280" cy="1151280"/>
          </a:xfrm>
        </p:grpSpPr>
        <p:sp>
          <p:nvSpPr>
            <p:cNvPr id="658" name="Google Shape;658;p9"/>
            <p:cNvSpPr/>
            <p:nvPr/>
          </p:nvSpPr>
          <p:spPr>
            <a:xfrm>
              <a:off x="7291440" y="2365200"/>
              <a:ext cx="947520" cy="947520"/>
            </a:xfrm>
            <a:prstGeom prst="ellipse">
              <a:avLst/>
            </a:prstGeom>
            <a:solidFill>
              <a:srgbClr val="FFFFFF">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659" name="Google Shape;659;p9"/>
            <p:cNvSpPr/>
            <p:nvPr/>
          </p:nvSpPr>
          <p:spPr>
            <a:xfrm>
              <a:off x="7189560" y="2263320"/>
              <a:ext cx="1151280" cy="115128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pic>
        <p:nvPicPr>
          <p:cNvPr id="660" name="Google Shape;660;p9" descr="Una taza de cafe&#10;&#10;Descripción generada automáticamente con confianza baja"/>
          <p:cNvPicPr preferRelativeResize="0"/>
          <p:nvPr/>
        </p:nvPicPr>
        <p:blipFill rotWithShape="1">
          <a:blip r:embed="rId5">
            <a:alphaModFix/>
          </a:blip>
          <a:srcRect/>
          <a:stretch/>
        </p:blipFill>
        <p:spPr>
          <a:xfrm>
            <a:off x="7248960" y="2094480"/>
            <a:ext cx="990000" cy="1320120"/>
          </a:xfrm>
          <a:prstGeom prst="rect">
            <a:avLst/>
          </a:prstGeom>
          <a:noFill/>
          <a:ln>
            <a:noFill/>
          </a:ln>
        </p:spPr>
      </p:pic>
      <p:sp>
        <p:nvSpPr>
          <p:cNvPr id="661" name="Google Shape;661;p9"/>
          <p:cNvSpPr/>
          <p:nvPr/>
        </p:nvSpPr>
        <p:spPr>
          <a:xfrm>
            <a:off x="6614640" y="3693960"/>
            <a:ext cx="571284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pl-PL" sz="3200" b="1" strike="noStrike">
                <a:solidFill>
                  <a:srgbClr val="211A57"/>
                </a:solidFill>
                <a:latin typeface="Barlow Condensed"/>
                <a:ea typeface="Barlow Condensed"/>
                <a:cs typeface="Barlow Condensed"/>
                <a:sym typeface="Barlow Condensed"/>
              </a:rPr>
              <a:t>AUDIOBOOKS</a:t>
            </a:r>
            <a:endParaRPr sz="3200" b="0"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1362</Words>
  <Application>Microsoft Office PowerPoint</Application>
  <PresentationFormat>Pokaz na ekranie (16:9)</PresentationFormat>
  <Paragraphs>103</Paragraphs>
  <Slides>25</Slides>
  <Notes>25</Notes>
  <HiddenSlides>0</HiddenSlides>
  <MMClips>0</MMClips>
  <ScaleCrop>false</ScaleCrop>
  <HeadingPairs>
    <vt:vector size="6" baseType="variant">
      <vt:variant>
        <vt:lpstr>Używane czcionki</vt:lpstr>
      </vt:variant>
      <vt:variant>
        <vt:i4>7</vt:i4>
      </vt:variant>
      <vt:variant>
        <vt:lpstr>Motyw</vt:lpstr>
      </vt:variant>
      <vt:variant>
        <vt:i4>10</vt:i4>
      </vt:variant>
      <vt:variant>
        <vt:lpstr>Tytuły slajdów</vt:lpstr>
      </vt:variant>
      <vt:variant>
        <vt:i4>25</vt:i4>
      </vt:variant>
    </vt:vector>
  </HeadingPairs>
  <TitlesOfParts>
    <vt:vector size="42" baseType="lpstr">
      <vt:lpstr>Libre Franklin</vt:lpstr>
      <vt:lpstr>Noto Sans Symbols</vt:lpstr>
      <vt:lpstr>Barlow Condensed ExtraBold</vt:lpstr>
      <vt:lpstr>Noto Sans</vt:lpstr>
      <vt:lpstr>Arial</vt:lpstr>
      <vt:lpstr>Montserrat</vt:lpstr>
      <vt:lpstr>Barlow Condensed</vt:lpstr>
      <vt:lpstr>Minimalist Breakthrough</vt:lpstr>
      <vt:lpstr>Minimalist Breakthrough</vt:lpstr>
      <vt:lpstr>Minimalist Breakthrough</vt:lpstr>
      <vt:lpstr>Minimalist Breakthrough</vt:lpstr>
      <vt:lpstr>Minimalist Breakthrough</vt:lpstr>
      <vt:lpstr>Minimalist Breakthrough</vt:lpstr>
      <vt:lpstr>Minimalist Breakthrough</vt:lpstr>
      <vt:lpstr>Minimalist Breakthrough</vt:lpstr>
      <vt:lpstr>Minimalist Breakthrough</vt:lpstr>
      <vt:lpstr>Minimalist Breakthrough</vt:lpstr>
      <vt:lpstr>Prezentacja programu PowerPoint</vt:lpstr>
      <vt:lpstr>SPIS TREŚCI</vt:lpstr>
      <vt:lpstr>01</vt:lpstr>
      <vt:lpstr>Prezentacja programu PowerPoint</vt:lpstr>
      <vt:lpstr>CO TO JEST KOMIKS I JAK GO STWORZYĆ</vt:lpstr>
      <vt:lpstr>ĆWICZENIE 1 – BURZA MÓZGÓW</vt:lpstr>
      <vt:lpstr>KORZYŚCI</vt:lpstr>
      <vt:lpstr>ĆWICZENIE 2 - STWÓRZ SWOJĄ POSTAĆ</vt:lpstr>
      <vt:lpstr>Prezentacja programu PowerPoint</vt:lpstr>
      <vt:lpstr>Prezentacja programu PowerPoint</vt:lpstr>
      <vt:lpstr>CZYM JEST AUDIOBOOK I JAK STWORZYĆ SWÓJ WŁASNY? </vt:lpstr>
      <vt:lpstr>CZYM JEST AUDIOBOOK I JAK STWORZYĆ SWÓJ WŁASNY?</vt:lpstr>
      <vt:lpstr>ĆWICZENIE 3 - AUDIOBOOKI - ZA I PRZECIW</vt:lpstr>
      <vt:lpstr>KORZYŚCI</vt:lpstr>
      <vt:lpstr>02</vt:lpstr>
      <vt:lpstr>PORADY NA TEMAT TWORZENIA PASKÓW KOMIKSOWYCH</vt:lpstr>
      <vt:lpstr>ROBIMY KOMIKS NA CANVA.COM</vt:lpstr>
      <vt:lpstr>JAK STWORZYĆ KOMIKS? </vt:lpstr>
      <vt:lpstr>JAK STWORZYĆ KOMIKS?</vt:lpstr>
      <vt:lpstr>    TWORZENIE KOMIKSU NA CANVA</vt:lpstr>
      <vt:lpstr>Ćwiczenie 4 – Zrób swój komiks na Canva.com</vt:lpstr>
      <vt:lpstr>PORADY NA TEMAT NAGRYWANIA GŁOSU</vt:lpstr>
      <vt:lpstr>PORADY NA TEMAT TWORZENIA AUDIOBOOKÓW</vt:lpstr>
      <vt:lpstr>WNIOSKI</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FIPL</dc:creator>
  <cp:lastModifiedBy>Joanna Wapinska</cp:lastModifiedBy>
  <cp:revision>1</cp:revision>
  <dcterms:modified xsi:type="dcterms:W3CDTF">2023-04-11T19:41:43Z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6</vt:i4>
  </property>
  <property fmtid="{D5CDD505-2E9C-101B-9397-08002B2CF9AE}" pid="3" name="Notes">
    <vt:i4>23</vt:i4>
  </property>
  <property fmtid="{D5CDD505-2E9C-101B-9397-08002B2CF9AE}" pid="4" name="PresentationFormat">
    <vt:lpwstr>Pokaz na ekranie (16:9)</vt:lpwstr>
  </property>
  <property fmtid="{D5CDD505-2E9C-101B-9397-08002B2CF9AE}" pid="5" name="Slides">
    <vt:i4>25</vt:i4>
  </property>
</Properties>
</file>