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Libre Franklin"/>
      <p:regular r:id="rId30"/>
      <p:bold r:id="rId31"/>
      <p:italic r:id="rId32"/>
      <p:boldItalic r:id="rId33"/>
    </p:embeddedFont>
    <p:embeddedFont>
      <p:font typeface="Montserrat"/>
      <p:regular r:id="rId34"/>
      <p:bold r:id="rId35"/>
      <p:italic r:id="rId36"/>
      <p:boldItalic r:id="rId37"/>
    </p:embeddedFont>
    <p:embeddedFont>
      <p:font typeface="Noto Sans"/>
      <p:regular r:id="rId38"/>
      <p:bold r:id="rId39"/>
      <p:italic r:id="rId40"/>
      <p:boldItalic r:id="rId41"/>
    </p:embeddedFont>
    <p:embeddedFont>
      <p:font typeface="Barlow Condensed"/>
      <p:regular r:id="rId42"/>
      <p:bold r:id="rId43"/>
      <p:italic r:id="rId44"/>
      <p:boldItalic r:id="rId45"/>
    </p:embeddedFont>
    <p:embeddedFont>
      <p:font typeface="Barlow Condensed ExtraBold"/>
      <p:bold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2" roundtripDataSignature="AMtx7mgR6mFRq6Vk2AsbjvyJn3mLk2YZj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otoSans-italic.fntdata"/><Relationship Id="rId42" Type="http://schemas.openxmlformats.org/officeDocument/2006/relationships/font" Target="fonts/BarlowCondensed-regular.fntdata"/><Relationship Id="rId41" Type="http://schemas.openxmlformats.org/officeDocument/2006/relationships/font" Target="fonts/NotoSans-boldItalic.fntdata"/><Relationship Id="rId44" Type="http://schemas.openxmlformats.org/officeDocument/2006/relationships/font" Target="fonts/BarlowCondensed-italic.fntdata"/><Relationship Id="rId43" Type="http://schemas.openxmlformats.org/officeDocument/2006/relationships/font" Target="fonts/BarlowCondensed-bold.fntdata"/><Relationship Id="rId46" Type="http://schemas.openxmlformats.org/officeDocument/2006/relationships/font" Target="fonts/BarlowCondensedExtraBold-bold.fntdata"/><Relationship Id="rId45" Type="http://schemas.openxmlformats.org/officeDocument/2006/relationships/font" Target="fonts/BarlowCondensed-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HelveticaNeue-regular.fntdata"/><Relationship Id="rId47" Type="http://schemas.openxmlformats.org/officeDocument/2006/relationships/font" Target="fonts/BarlowCondensedExtraBold-boldItalic.fntdata"/><Relationship Id="rId4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ibreFranklin-bold.fntdata"/><Relationship Id="rId30" Type="http://schemas.openxmlformats.org/officeDocument/2006/relationships/font" Target="fonts/LibreFranklin-regular.fntdata"/><Relationship Id="rId33" Type="http://schemas.openxmlformats.org/officeDocument/2006/relationships/font" Target="fonts/LibreFranklin-boldItalic.fntdata"/><Relationship Id="rId32" Type="http://schemas.openxmlformats.org/officeDocument/2006/relationships/font" Target="fonts/LibreFranklin-italic.fntdata"/><Relationship Id="rId35" Type="http://schemas.openxmlformats.org/officeDocument/2006/relationships/font" Target="fonts/Montserrat-bold.fntdata"/><Relationship Id="rId34" Type="http://schemas.openxmlformats.org/officeDocument/2006/relationships/font" Target="fonts/Montserrat-regular.fntdata"/><Relationship Id="rId37" Type="http://schemas.openxmlformats.org/officeDocument/2006/relationships/font" Target="fonts/Montserrat-boldItalic.fntdata"/><Relationship Id="rId36" Type="http://schemas.openxmlformats.org/officeDocument/2006/relationships/font" Target="fonts/Montserrat-italic.fntdata"/><Relationship Id="rId39" Type="http://schemas.openxmlformats.org/officeDocument/2006/relationships/font" Target="fonts/NotoSans-bold.fntdata"/><Relationship Id="rId38" Type="http://schemas.openxmlformats.org/officeDocument/2006/relationships/font" Target="fonts/NotoSans-regular.fntdata"/><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9" name="Google Shape;229;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5" name="Google Shape;245;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8" name="Google Shape;258;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0" name="Google Shape;27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8" name="Google Shape;278;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1" name="Google Shape;291;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02" name="Google Shape;302;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0" name="Google Shape;12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3" name="Google Shape;313;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4" name="Google Shape;334;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2" name="Google Shape;342;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0" name="Google Shape;350;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 name="Google Shape;16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 name="Google Shape;17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0" name="Google Shape;19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8" name="Google Shape;198;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8"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Four Columns">
  <p:cSld name="TITLE_1_1_1_1">
    <p:bg>
      <p:bgPr>
        <a:solidFill>
          <a:srgbClr val="4E95FA"/>
        </a:solidFill>
      </p:bgPr>
    </p:bg>
    <p:spTree>
      <p:nvGrpSpPr>
        <p:cNvPr id="84" name="Shape 84"/>
        <p:cNvGrpSpPr/>
        <p:nvPr/>
      </p:nvGrpSpPr>
      <p:grpSpPr>
        <a:xfrm>
          <a:off x="0" y="0"/>
          <a:ext cx="0" cy="0"/>
          <a:chOff x="0" y="0"/>
          <a:chExt cx="0" cy="0"/>
        </a:xfrm>
      </p:grpSpPr>
      <p:sp>
        <p:nvSpPr>
          <p:cNvPr id="85" name="Google Shape;85;p36"/>
          <p:cNvSpPr/>
          <p:nvPr/>
        </p:nvSpPr>
        <p:spPr>
          <a:xfrm>
            <a:off x="7831900" y="4271925"/>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36"/>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87" name="Google Shape;87;p36"/>
          <p:cNvSpPr txBox="1"/>
          <p:nvPr>
            <p:ph idx="1" type="subTitle"/>
          </p:nvPr>
        </p:nvSpPr>
        <p:spPr>
          <a:xfrm>
            <a:off x="1592625"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88" name="Google Shape;88;p36"/>
          <p:cNvSpPr txBox="1"/>
          <p:nvPr>
            <p:ph idx="2" type="ctrTitle"/>
          </p:nvPr>
        </p:nvSpPr>
        <p:spPr>
          <a:xfrm>
            <a:off x="1592625"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89" name="Google Shape;89;p36"/>
          <p:cNvSpPr txBox="1"/>
          <p:nvPr>
            <p:ph idx="3" type="subTitle"/>
          </p:nvPr>
        </p:nvSpPr>
        <p:spPr>
          <a:xfrm>
            <a:off x="5273763" y="36880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0" name="Google Shape;90;p36"/>
          <p:cNvSpPr txBox="1"/>
          <p:nvPr>
            <p:ph idx="4" type="ctrTitle"/>
          </p:nvPr>
        </p:nvSpPr>
        <p:spPr>
          <a:xfrm>
            <a:off x="5273763" y="32287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1" name="Google Shape;91;p36"/>
          <p:cNvSpPr txBox="1"/>
          <p:nvPr>
            <p:ph idx="5" type="subTitle"/>
          </p:nvPr>
        </p:nvSpPr>
        <p:spPr>
          <a:xfrm>
            <a:off x="1592638"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2" name="Google Shape;92;p36"/>
          <p:cNvSpPr txBox="1"/>
          <p:nvPr>
            <p:ph idx="6" type="ctrTitle"/>
          </p:nvPr>
        </p:nvSpPr>
        <p:spPr>
          <a:xfrm>
            <a:off x="1592638"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3" name="Google Shape;93;p36"/>
          <p:cNvSpPr txBox="1"/>
          <p:nvPr>
            <p:ph idx="7" type="subTitle"/>
          </p:nvPr>
        </p:nvSpPr>
        <p:spPr>
          <a:xfrm>
            <a:off x="5273775" y="222411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94" name="Google Shape;94;p36"/>
          <p:cNvSpPr txBox="1"/>
          <p:nvPr>
            <p:ph idx="8" type="ctrTitle"/>
          </p:nvPr>
        </p:nvSpPr>
        <p:spPr>
          <a:xfrm>
            <a:off x="5273775" y="176486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95" name="Google Shape;95;p36"/>
          <p:cNvSpPr/>
          <p:nvPr/>
        </p:nvSpPr>
        <p:spPr>
          <a:xfrm>
            <a:off x="-998075" y="2574125"/>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36"/>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
    <p:spTree>
      <p:nvGrpSpPr>
        <p:cNvPr id="97"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APTION_ONLY_1_2_1">
    <p:spTree>
      <p:nvGrpSpPr>
        <p:cNvPr id="98" name="Shape 98"/>
        <p:cNvGrpSpPr/>
        <p:nvPr/>
      </p:nvGrpSpPr>
      <p:grpSpPr>
        <a:xfrm>
          <a:off x="0" y="0"/>
          <a:ext cx="0" cy="0"/>
          <a:chOff x="0" y="0"/>
          <a:chExt cx="0" cy="0"/>
        </a:xfrm>
      </p:grpSpPr>
      <p:sp>
        <p:nvSpPr>
          <p:cNvPr id="99" name="Google Shape;99;p38"/>
          <p:cNvSpPr/>
          <p:nvPr/>
        </p:nvSpPr>
        <p:spPr>
          <a:xfrm flipH="1">
            <a:off x="-2577800" y="239667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38"/>
          <p:cNvSpPr/>
          <p:nvPr/>
        </p:nvSpPr>
        <p:spPr>
          <a:xfrm flipH="1">
            <a:off x="-846303" y="4164130"/>
            <a:ext cx="2551500" cy="25515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38"/>
          <p:cNvSpPr/>
          <p:nvPr/>
        </p:nvSpPr>
        <p:spPr>
          <a:xfrm>
            <a:off x="8270997" y="-10783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TITLE_1_1_1_2">
    <p:bg>
      <p:bgPr>
        <a:solidFill>
          <a:srgbClr val="4E95FA"/>
        </a:solidFill>
      </p:bgPr>
    </p:bg>
    <p:spTree>
      <p:nvGrpSpPr>
        <p:cNvPr id="102" name="Shape 102"/>
        <p:cNvGrpSpPr/>
        <p:nvPr/>
      </p:nvGrpSpPr>
      <p:grpSpPr>
        <a:xfrm>
          <a:off x="0" y="0"/>
          <a:ext cx="0" cy="0"/>
          <a:chOff x="0" y="0"/>
          <a:chExt cx="0" cy="0"/>
        </a:xfrm>
      </p:grpSpPr>
      <p:sp>
        <p:nvSpPr>
          <p:cNvPr id="103" name="Google Shape;103;p39"/>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39"/>
          <p:cNvSpPr/>
          <p:nvPr/>
        </p:nvSpPr>
        <p:spPr>
          <a:xfrm>
            <a:off x="-768950" y="3989200"/>
            <a:ext cx="1874400" cy="18744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39"/>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39"/>
          <p:cNvSpPr/>
          <p:nvPr/>
        </p:nvSpPr>
        <p:spPr>
          <a:xfrm>
            <a:off x="3172650" y="-1098600"/>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TITLE_1_1_3_1">
    <p:bg>
      <p:bgPr>
        <a:solidFill>
          <a:srgbClr val="4E95FA"/>
        </a:solidFill>
      </p:bgPr>
    </p:bg>
    <p:spTree>
      <p:nvGrpSpPr>
        <p:cNvPr id="107" name="Shape 107"/>
        <p:cNvGrpSpPr/>
        <p:nvPr/>
      </p:nvGrpSpPr>
      <p:grpSpPr>
        <a:xfrm>
          <a:off x="0" y="0"/>
          <a:ext cx="0" cy="0"/>
          <a:chOff x="0" y="0"/>
          <a:chExt cx="0" cy="0"/>
        </a:xfrm>
      </p:grpSpPr>
      <p:sp>
        <p:nvSpPr>
          <p:cNvPr id="108" name="Google Shape;108;p40"/>
          <p:cNvSpPr/>
          <p:nvPr/>
        </p:nvSpPr>
        <p:spPr>
          <a:xfrm>
            <a:off x="8248950" y="-1112500"/>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40"/>
          <p:cNvSpPr/>
          <p:nvPr/>
        </p:nvSpPr>
        <p:spPr>
          <a:xfrm>
            <a:off x="7878225" y="-1024100"/>
            <a:ext cx="2522100" cy="2522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0"/>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0"/>
          <p:cNvSpPr/>
          <p:nvPr/>
        </p:nvSpPr>
        <p:spPr>
          <a:xfrm>
            <a:off x="-1643050" y="2605650"/>
            <a:ext cx="2277600" cy="22776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TITLE_1">
    <p:bg>
      <p:bgPr>
        <a:solidFill>
          <a:srgbClr val="4E95FA"/>
        </a:solidFill>
      </p:bgPr>
    </p:bg>
    <p:spTree>
      <p:nvGrpSpPr>
        <p:cNvPr id="9" name="Shape 9"/>
        <p:cNvGrpSpPr/>
        <p:nvPr/>
      </p:nvGrpSpPr>
      <p:grpSpPr>
        <a:xfrm>
          <a:off x="0" y="0"/>
          <a:ext cx="0" cy="0"/>
          <a:chOff x="0" y="0"/>
          <a:chExt cx="0" cy="0"/>
        </a:xfrm>
      </p:grpSpPr>
      <p:sp>
        <p:nvSpPr>
          <p:cNvPr id="10" name="Google Shape;10;p28"/>
          <p:cNvSpPr/>
          <p:nvPr/>
        </p:nvSpPr>
        <p:spPr>
          <a:xfrm>
            <a:off x="-528675" y="2196500"/>
            <a:ext cx="4283700" cy="4283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8"/>
          <p:cNvSpPr/>
          <p:nvPr/>
        </p:nvSpPr>
        <p:spPr>
          <a:xfrm>
            <a:off x="-1806900" y="-2692550"/>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28"/>
          <p:cNvSpPr/>
          <p:nvPr/>
        </p:nvSpPr>
        <p:spPr>
          <a:xfrm>
            <a:off x="8027100" y="2739450"/>
            <a:ext cx="2660100" cy="2660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28"/>
          <p:cNvSpPr txBox="1"/>
          <p:nvPr>
            <p:ph type="ctrTitle"/>
          </p:nvPr>
        </p:nvSpPr>
        <p:spPr>
          <a:xfrm>
            <a:off x="804250" y="431150"/>
            <a:ext cx="2865300" cy="22881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14" name="Google Shape;14;p28"/>
          <p:cNvSpPr txBox="1"/>
          <p:nvPr>
            <p:ph idx="1" type="subTitle"/>
          </p:nvPr>
        </p:nvSpPr>
        <p:spPr>
          <a:xfrm>
            <a:off x="5342150" y="1051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5" name="Google Shape;15;p28"/>
          <p:cNvSpPr txBox="1"/>
          <p:nvPr>
            <p:ph idx="2" type="ctrTitle"/>
          </p:nvPr>
        </p:nvSpPr>
        <p:spPr>
          <a:xfrm>
            <a:off x="5342150" y="592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6" name="Google Shape;16;p28"/>
          <p:cNvSpPr txBox="1"/>
          <p:nvPr>
            <p:ph idx="3" type="title"/>
          </p:nvPr>
        </p:nvSpPr>
        <p:spPr>
          <a:xfrm>
            <a:off x="4040075" y="766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17" name="Google Shape;17;p28"/>
          <p:cNvSpPr txBox="1"/>
          <p:nvPr>
            <p:ph idx="4" type="subTitle"/>
          </p:nvPr>
        </p:nvSpPr>
        <p:spPr>
          <a:xfrm>
            <a:off x="5342150" y="2049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18" name="Google Shape;18;p28"/>
          <p:cNvSpPr txBox="1"/>
          <p:nvPr>
            <p:ph idx="5" type="ctrTitle"/>
          </p:nvPr>
        </p:nvSpPr>
        <p:spPr>
          <a:xfrm>
            <a:off x="5342150" y="1590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9" name="Google Shape;19;p28"/>
          <p:cNvSpPr txBox="1"/>
          <p:nvPr>
            <p:ph idx="6" type="title"/>
          </p:nvPr>
        </p:nvSpPr>
        <p:spPr>
          <a:xfrm>
            <a:off x="4040075" y="1764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20" name="Google Shape;20;p28"/>
          <p:cNvSpPr txBox="1"/>
          <p:nvPr>
            <p:ph idx="7" type="subTitle"/>
          </p:nvPr>
        </p:nvSpPr>
        <p:spPr>
          <a:xfrm>
            <a:off x="5342150" y="3047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1" name="Google Shape;21;p28"/>
          <p:cNvSpPr txBox="1"/>
          <p:nvPr>
            <p:ph idx="8" type="ctrTitle"/>
          </p:nvPr>
        </p:nvSpPr>
        <p:spPr>
          <a:xfrm>
            <a:off x="5342150" y="2588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2" name="Google Shape;22;p28"/>
          <p:cNvSpPr txBox="1"/>
          <p:nvPr>
            <p:ph idx="9" type="title"/>
          </p:nvPr>
        </p:nvSpPr>
        <p:spPr>
          <a:xfrm>
            <a:off x="4040075" y="2762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
        <p:nvSpPr>
          <p:cNvPr id="23" name="Google Shape;23;p28"/>
          <p:cNvSpPr txBox="1"/>
          <p:nvPr>
            <p:ph idx="13" type="subTitle"/>
          </p:nvPr>
        </p:nvSpPr>
        <p:spPr>
          <a:xfrm>
            <a:off x="5342150" y="4045325"/>
            <a:ext cx="3012300" cy="40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4" name="Google Shape;24;p28"/>
          <p:cNvSpPr txBox="1"/>
          <p:nvPr>
            <p:ph idx="14" type="ctrTitle"/>
          </p:nvPr>
        </p:nvSpPr>
        <p:spPr>
          <a:xfrm>
            <a:off x="5342150" y="3586075"/>
            <a:ext cx="3372000" cy="5379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25" name="Google Shape;25;p28"/>
          <p:cNvSpPr txBox="1"/>
          <p:nvPr>
            <p:ph idx="15" type="title"/>
          </p:nvPr>
        </p:nvSpPr>
        <p:spPr>
          <a:xfrm>
            <a:off x="4040075" y="3760561"/>
            <a:ext cx="1223700" cy="6774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lt1"/>
              </a:buClr>
              <a:buSzPts val="3600"/>
              <a:buFont typeface="Barlow Condensed ExtraBold"/>
              <a:buNone/>
              <a:defRPr b="0" sz="3600">
                <a:solidFill>
                  <a:schemeClr val="lt1"/>
                </a:solidFill>
                <a:latin typeface="Barlow Condensed ExtraBold"/>
                <a:ea typeface="Barlow Condensed ExtraBold"/>
                <a:cs typeface="Barlow Condensed ExtraBold"/>
                <a:sym typeface="Barlow Condensed ExtraBold"/>
              </a:defRPr>
            </a:lvl1pPr>
            <a:lvl2pPr lvl="1"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2pPr>
            <a:lvl3pPr lvl="2"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3pPr>
            <a:lvl4pPr lvl="3"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4pPr>
            <a:lvl5pPr lvl="4"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5pPr>
            <a:lvl6pPr lvl="5"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6pPr>
            <a:lvl7pPr lvl="6"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7pPr>
            <a:lvl8pPr lvl="7"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8pPr>
            <a:lvl9pPr lvl="8" algn="r">
              <a:lnSpc>
                <a:spcPct val="100000"/>
              </a:lnSpc>
              <a:spcBef>
                <a:spcPts val="0"/>
              </a:spcBef>
              <a:spcAft>
                <a:spcPts val="0"/>
              </a:spcAft>
              <a:buClr>
                <a:schemeClr val="lt1"/>
              </a:buClr>
              <a:buSzPts val="3600"/>
              <a:buFont typeface="Barlow Condensed ExtraBold"/>
              <a:buNone/>
              <a:defRPr sz="3600">
                <a:solidFill>
                  <a:schemeClr val="lt1"/>
                </a:solidFill>
                <a:latin typeface="Barlow Condensed ExtraBold"/>
                <a:ea typeface="Barlow Condensed ExtraBold"/>
                <a:cs typeface="Barlow Condensed ExtraBold"/>
                <a:sym typeface="Barlow Condensed ExtraBold"/>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6" name="Shape 26"/>
        <p:cNvGrpSpPr/>
        <p:nvPr/>
      </p:nvGrpSpPr>
      <p:grpSpPr>
        <a:xfrm>
          <a:off x="0" y="0"/>
          <a:ext cx="0" cy="0"/>
          <a:chOff x="0" y="0"/>
          <a:chExt cx="0" cy="0"/>
        </a:xfrm>
      </p:grpSpPr>
      <p:sp>
        <p:nvSpPr>
          <p:cNvPr id="27" name="Google Shape;27;p29"/>
          <p:cNvSpPr txBox="1"/>
          <p:nvPr>
            <p:ph type="title"/>
          </p:nvPr>
        </p:nvSpPr>
        <p:spPr>
          <a:xfrm>
            <a:off x="3684430" y="2036450"/>
            <a:ext cx="2879400" cy="530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8" name="Google Shape;28;p29"/>
          <p:cNvSpPr txBox="1"/>
          <p:nvPr>
            <p:ph idx="1" type="subTitle"/>
          </p:nvPr>
        </p:nvSpPr>
        <p:spPr>
          <a:xfrm>
            <a:off x="3684434" y="2567150"/>
            <a:ext cx="2879400" cy="74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1600"/>
              <a:buNone/>
              <a:defRPr sz="1600">
                <a:solidFill>
                  <a:schemeClr val="lt1"/>
                </a:solidFill>
              </a:defRPr>
            </a:lvl1pPr>
            <a:lvl2pPr lvl="1" algn="l">
              <a:lnSpc>
                <a:spcPct val="100000"/>
              </a:lnSpc>
              <a:spcBef>
                <a:spcPts val="0"/>
              </a:spcBef>
              <a:spcAft>
                <a:spcPts val="0"/>
              </a:spcAft>
              <a:buSzPts val="1600"/>
              <a:buNone/>
              <a:defRPr sz="1600"/>
            </a:lvl2pPr>
            <a:lvl3pPr lvl="2" algn="l">
              <a:lnSpc>
                <a:spcPct val="100000"/>
              </a:lnSpc>
              <a:spcBef>
                <a:spcPts val="0"/>
              </a:spcBef>
              <a:spcAft>
                <a:spcPts val="0"/>
              </a:spcAft>
              <a:buSzPts val="1600"/>
              <a:buNone/>
              <a:defRPr sz="1600"/>
            </a:lvl3pPr>
            <a:lvl4pPr lvl="3" algn="l">
              <a:lnSpc>
                <a:spcPct val="100000"/>
              </a:lnSpc>
              <a:spcBef>
                <a:spcPts val="0"/>
              </a:spcBef>
              <a:spcAft>
                <a:spcPts val="0"/>
              </a:spcAft>
              <a:buSzPts val="1600"/>
              <a:buNone/>
              <a:defRPr sz="1600"/>
            </a:lvl4pPr>
            <a:lvl5pPr lvl="4" algn="l">
              <a:lnSpc>
                <a:spcPct val="100000"/>
              </a:lnSpc>
              <a:spcBef>
                <a:spcPts val="0"/>
              </a:spcBef>
              <a:spcAft>
                <a:spcPts val="0"/>
              </a:spcAft>
              <a:buSzPts val="1600"/>
              <a:buNone/>
              <a:defRPr sz="1600"/>
            </a:lvl5pPr>
            <a:lvl6pPr lvl="5" algn="l">
              <a:lnSpc>
                <a:spcPct val="100000"/>
              </a:lnSpc>
              <a:spcBef>
                <a:spcPts val="0"/>
              </a:spcBef>
              <a:spcAft>
                <a:spcPts val="0"/>
              </a:spcAft>
              <a:buSzPts val="1600"/>
              <a:buNone/>
              <a:defRPr sz="1600"/>
            </a:lvl6pPr>
            <a:lvl7pPr lvl="6" algn="l">
              <a:lnSpc>
                <a:spcPct val="100000"/>
              </a:lnSpc>
              <a:spcBef>
                <a:spcPts val="0"/>
              </a:spcBef>
              <a:spcAft>
                <a:spcPts val="0"/>
              </a:spcAft>
              <a:buSzPts val="1600"/>
              <a:buNone/>
              <a:defRPr sz="1600"/>
            </a:lvl7pPr>
            <a:lvl8pPr lvl="7" algn="l">
              <a:lnSpc>
                <a:spcPct val="100000"/>
              </a:lnSpc>
              <a:spcBef>
                <a:spcPts val="0"/>
              </a:spcBef>
              <a:spcAft>
                <a:spcPts val="0"/>
              </a:spcAft>
              <a:buSzPts val="1600"/>
              <a:buNone/>
              <a:defRPr sz="1600"/>
            </a:lvl8pPr>
            <a:lvl9pPr lvl="8" algn="l">
              <a:lnSpc>
                <a:spcPct val="100000"/>
              </a:lnSpc>
              <a:spcBef>
                <a:spcPts val="0"/>
              </a:spcBef>
              <a:spcAft>
                <a:spcPts val="0"/>
              </a:spcAft>
              <a:buSzPts val="1600"/>
              <a:buNone/>
              <a:defRPr sz="1600"/>
            </a:lvl9pPr>
          </a:lstStyle>
          <a:p/>
        </p:txBody>
      </p:sp>
      <p:sp>
        <p:nvSpPr>
          <p:cNvPr id="29" name="Google Shape;29;p29"/>
          <p:cNvSpPr txBox="1"/>
          <p:nvPr>
            <p:ph idx="2" type="title"/>
          </p:nvPr>
        </p:nvSpPr>
        <p:spPr>
          <a:xfrm>
            <a:off x="1474755" y="1946800"/>
            <a:ext cx="1979100" cy="12747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7200"/>
              <a:buNone/>
              <a:defRPr sz="7200"/>
            </a:lvl1pPr>
            <a:lvl2pPr lvl="1" algn="r">
              <a:lnSpc>
                <a:spcPct val="100000"/>
              </a:lnSpc>
              <a:spcBef>
                <a:spcPts val="0"/>
              </a:spcBef>
              <a:spcAft>
                <a:spcPts val="0"/>
              </a:spcAft>
              <a:buSzPts val="7200"/>
              <a:buNone/>
              <a:defRPr sz="7200"/>
            </a:lvl2pPr>
            <a:lvl3pPr lvl="2" algn="r">
              <a:lnSpc>
                <a:spcPct val="100000"/>
              </a:lnSpc>
              <a:spcBef>
                <a:spcPts val="0"/>
              </a:spcBef>
              <a:spcAft>
                <a:spcPts val="0"/>
              </a:spcAft>
              <a:buSzPts val="7200"/>
              <a:buNone/>
              <a:defRPr sz="7200"/>
            </a:lvl3pPr>
            <a:lvl4pPr lvl="3" algn="r">
              <a:lnSpc>
                <a:spcPct val="100000"/>
              </a:lnSpc>
              <a:spcBef>
                <a:spcPts val="0"/>
              </a:spcBef>
              <a:spcAft>
                <a:spcPts val="0"/>
              </a:spcAft>
              <a:buSzPts val="7200"/>
              <a:buNone/>
              <a:defRPr sz="7200"/>
            </a:lvl4pPr>
            <a:lvl5pPr lvl="4" algn="r">
              <a:lnSpc>
                <a:spcPct val="100000"/>
              </a:lnSpc>
              <a:spcBef>
                <a:spcPts val="0"/>
              </a:spcBef>
              <a:spcAft>
                <a:spcPts val="0"/>
              </a:spcAft>
              <a:buSzPts val="7200"/>
              <a:buNone/>
              <a:defRPr sz="7200"/>
            </a:lvl5pPr>
            <a:lvl6pPr lvl="5" algn="r">
              <a:lnSpc>
                <a:spcPct val="100000"/>
              </a:lnSpc>
              <a:spcBef>
                <a:spcPts val="0"/>
              </a:spcBef>
              <a:spcAft>
                <a:spcPts val="0"/>
              </a:spcAft>
              <a:buSzPts val="7200"/>
              <a:buNone/>
              <a:defRPr sz="7200"/>
            </a:lvl6pPr>
            <a:lvl7pPr lvl="6" algn="r">
              <a:lnSpc>
                <a:spcPct val="100000"/>
              </a:lnSpc>
              <a:spcBef>
                <a:spcPts val="0"/>
              </a:spcBef>
              <a:spcAft>
                <a:spcPts val="0"/>
              </a:spcAft>
              <a:buSzPts val="7200"/>
              <a:buNone/>
              <a:defRPr sz="7200"/>
            </a:lvl7pPr>
            <a:lvl8pPr lvl="7" algn="r">
              <a:lnSpc>
                <a:spcPct val="100000"/>
              </a:lnSpc>
              <a:spcBef>
                <a:spcPts val="0"/>
              </a:spcBef>
              <a:spcAft>
                <a:spcPts val="0"/>
              </a:spcAft>
              <a:buSzPts val="7200"/>
              <a:buNone/>
              <a:defRPr sz="7200"/>
            </a:lvl8pPr>
            <a:lvl9pPr lvl="8" algn="r">
              <a:lnSpc>
                <a:spcPct val="100000"/>
              </a:lnSpc>
              <a:spcBef>
                <a:spcPts val="0"/>
              </a:spcBef>
              <a:spcAft>
                <a:spcPts val="0"/>
              </a:spcAft>
              <a:buSzPts val="7200"/>
              <a:buNone/>
              <a:defRPr sz="7200"/>
            </a:lvl9pPr>
          </a:lstStyle>
          <a:p/>
        </p:txBody>
      </p:sp>
      <p:sp>
        <p:nvSpPr>
          <p:cNvPr id="30" name="Google Shape;30;p29"/>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29"/>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29"/>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29"/>
          <p:cNvSpPr/>
          <p:nvPr/>
        </p:nvSpPr>
        <p:spPr>
          <a:xfrm>
            <a:off x="-1279100" y="-2208225"/>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9"/>
          <p:cNvSpPr/>
          <p:nvPr/>
        </p:nvSpPr>
        <p:spPr>
          <a:xfrm>
            <a:off x="-2194275" y="-3383625"/>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5" name="Shape 35"/>
        <p:cNvGrpSpPr/>
        <p:nvPr/>
      </p:nvGrpSpPr>
      <p:grpSpPr>
        <a:xfrm>
          <a:off x="0" y="0"/>
          <a:ext cx="0" cy="0"/>
          <a:chOff x="0" y="0"/>
          <a:chExt cx="0" cy="0"/>
        </a:xfrm>
      </p:grpSpPr>
      <p:sp>
        <p:nvSpPr>
          <p:cNvPr id="36" name="Google Shape;36;p30"/>
          <p:cNvSpPr/>
          <p:nvPr/>
        </p:nvSpPr>
        <p:spPr>
          <a:xfrm>
            <a:off x="-674900" y="1637325"/>
            <a:ext cx="5985300" cy="5985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0"/>
          <p:cNvSpPr/>
          <p:nvPr/>
        </p:nvSpPr>
        <p:spPr>
          <a:xfrm>
            <a:off x="4615100" y="-1243550"/>
            <a:ext cx="5671500" cy="5671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30"/>
          <p:cNvSpPr/>
          <p:nvPr/>
        </p:nvSpPr>
        <p:spPr>
          <a:xfrm>
            <a:off x="-1439200" y="-578500"/>
            <a:ext cx="2660100" cy="2660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30"/>
          <p:cNvSpPr/>
          <p:nvPr/>
        </p:nvSpPr>
        <p:spPr>
          <a:xfrm>
            <a:off x="-1206675" y="4103075"/>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 name="Google Shape;40;p30"/>
          <p:cNvSpPr txBox="1"/>
          <p:nvPr>
            <p:ph idx="1" type="body"/>
          </p:nvPr>
        </p:nvSpPr>
        <p:spPr>
          <a:xfrm>
            <a:off x="1078550" y="3093825"/>
            <a:ext cx="3466200" cy="1236000"/>
          </a:xfrm>
          <a:prstGeom prst="rect">
            <a:avLst/>
          </a:prstGeom>
          <a:noFill/>
          <a:ln>
            <a:noFill/>
          </a:ln>
        </p:spPr>
        <p:txBody>
          <a:bodyPr anchorCtr="0" anchor="t" bIns="91425" lIns="91425" spcFirstLastPara="1" rIns="91425" wrap="square" tIns="91425">
            <a:noAutofit/>
          </a:bodyPr>
          <a:lstStyle>
            <a:lvl1pPr indent="-330200" lvl="0" marL="457200" algn="l">
              <a:lnSpc>
                <a:spcPct val="100000"/>
              </a:lnSpc>
              <a:spcBef>
                <a:spcPts val="0"/>
              </a:spcBef>
              <a:spcAft>
                <a:spcPts val="0"/>
              </a:spcAft>
              <a:buSzPts val="1600"/>
              <a:buChar char="●"/>
              <a:defRPr sz="1600"/>
            </a:lvl1pPr>
            <a:lvl2pPr indent="-330200" lvl="1" marL="914400" algn="l">
              <a:lnSpc>
                <a:spcPct val="100000"/>
              </a:lnSpc>
              <a:spcBef>
                <a:spcPts val="1600"/>
              </a:spcBef>
              <a:spcAft>
                <a:spcPts val="0"/>
              </a:spcAft>
              <a:buSzPts val="1600"/>
              <a:buChar char="○"/>
              <a:defRPr sz="1600"/>
            </a:lvl2pPr>
            <a:lvl3pPr indent="-330200" lvl="2" marL="1371600" algn="l">
              <a:lnSpc>
                <a:spcPct val="100000"/>
              </a:lnSpc>
              <a:spcBef>
                <a:spcPts val="1600"/>
              </a:spcBef>
              <a:spcAft>
                <a:spcPts val="0"/>
              </a:spcAft>
              <a:buSzPts val="1600"/>
              <a:buChar char="■"/>
              <a:defRPr sz="1600"/>
            </a:lvl3pPr>
            <a:lvl4pPr indent="-330200" lvl="3" marL="1828800" algn="l">
              <a:lnSpc>
                <a:spcPct val="100000"/>
              </a:lnSpc>
              <a:spcBef>
                <a:spcPts val="1600"/>
              </a:spcBef>
              <a:spcAft>
                <a:spcPts val="0"/>
              </a:spcAft>
              <a:buSzPts val="1600"/>
              <a:buChar char="●"/>
              <a:defRPr sz="1600"/>
            </a:lvl4pPr>
            <a:lvl5pPr indent="-330200" lvl="4" marL="2286000" algn="l">
              <a:lnSpc>
                <a:spcPct val="100000"/>
              </a:lnSpc>
              <a:spcBef>
                <a:spcPts val="1600"/>
              </a:spcBef>
              <a:spcAft>
                <a:spcPts val="0"/>
              </a:spcAft>
              <a:buSzPts val="1600"/>
              <a:buChar char="○"/>
              <a:defRPr sz="1600"/>
            </a:lvl5pPr>
            <a:lvl6pPr indent="-330200" lvl="5" marL="2743200" algn="l">
              <a:lnSpc>
                <a:spcPct val="100000"/>
              </a:lnSpc>
              <a:spcBef>
                <a:spcPts val="1600"/>
              </a:spcBef>
              <a:spcAft>
                <a:spcPts val="0"/>
              </a:spcAft>
              <a:buSzPts val="1600"/>
              <a:buChar char="■"/>
              <a:defRPr sz="1600"/>
            </a:lvl6pPr>
            <a:lvl7pPr indent="-330200" lvl="6" marL="3200400" algn="l">
              <a:lnSpc>
                <a:spcPct val="100000"/>
              </a:lnSpc>
              <a:spcBef>
                <a:spcPts val="1600"/>
              </a:spcBef>
              <a:spcAft>
                <a:spcPts val="0"/>
              </a:spcAft>
              <a:buSzPts val="1600"/>
              <a:buChar char="●"/>
              <a:defRPr sz="1600"/>
            </a:lvl7pPr>
            <a:lvl8pPr indent="-330200" lvl="7" marL="3657600" algn="l">
              <a:lnSpc>
                <a:spcPct val="100000"/>
              </a:lnSpc>
              <a:spcBef>
                <a:spcPts val="1600"/>
              </a:spcBef>
              <a:spcAft>
                <a:spcPts val="0"/>
              </a:spcAft>
              <a:buSzPts val="1600"/>
              <a:buChar char="○"/>
              <a:defRPr sz="1600"/>
            </a:lvl8pPr>
            <a:lvl9pPr indent="-330200" lvl="8" marL="4114800" algn="l">
              <a:lnSpc>
                <a:spcPct val="100000"/>
              </a:lnSpc>
              <a:spcBef>
                <a:spcPts val="1600"/>
              </a:spcBef>
              <a:spcAft>
                <a:spcPts val="1600"/>
              </a:spcAft>
              <a:buSzPts val="1600"/>
              <a:buChar char="■"/>
              <a:defRPr sz="1600"/>
            </a:lvl9pPr>
          </a:lstStyle>
          <a:p/>
        </p:txBody>
      </p:sp>
      <p:sp>
        <p:nvSpPr>
          <p:cNvPr id="41" name="Google Shape;41;p30"/>
          <p:cNvSpPr txBox="1"/>
          <p:nvPr>
            <p:ph type="ctrTitle"/>
          </p:nvPr>
        </p:nvSpPr>
        <p:spPr>
          <a:xfrm>
            <a:off x="1049900" y="2495025"/>
            <a:ext cx="3466200" cy="598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31"/>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44" name="Google Shape;44;p31"/>
          <p:cNvSpPr/>
          <p:nvPr/>
        </p:nvSpPr>
        <p:spPr>
          <a:xfrm>
            <a:off x="8362300" y="-813550"/>
            <a:ext cx="2814300" cy="28143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1"/>
          <p:cNvSpPr/>
          <p:nvPr/>
        </p:nvSpPr>
        <p:spPr>
          <a:xfrm>
            <a:off x="6991200" y="-1181525"/>
            <a:ext cx="1974300" cy="19743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Six Columns">
  <p:cSld name="TITLE_1_1_1">
    <p:bg>
      <p:bgPr>
        <a:solidFill>
          <a:srgbClr val="4E95FA"/>
        </a:solidFill>
      </p:bgPr>
    </p:bg>
    <p:spTree>
      <p:nvGrpSpPr>
        <p:cNvPr id="46" name="Shape 46"/>
        <p:cNvGrpSpPr/>
        <p:nvPr/>
      </p:nvGrpSpPr>
      <p:grpSpPr>
        <a:xfrm>
          <a:off x="0" y="0"/>
          <a:ext cx="0" cy="0"/>
          <a:chOff x="0" y="0"/>
          <a:chExt cx="0" cy="0"/>
        </a:xfrm>
      </p:grpSpPr>
      <p:sp>
        <p:nvSpPr>
          <p:cNvPr id="47" name="Google Shape;47;p32"/>
          <p:cNvSpPr/>
          <p:nvPr/>
        </p:nvSpPr>
        <p:spPr>
          <a:xfrm>
            <a:off x="7039575" y="-648675"/>
            <a:ext cx="1898700" cy="1898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2"/>
          <p:cNvSpPr/>
          <p:nvPr/>
        </p:nvSpPr>
        <p:spPr>
          <a:xfrm>
            <a:off x="-768950" y="3989200"/>
            <a:ext cx="1874400" cy="18744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 name="Google Shape;49;p32"/>
          <p:cNvSpPr/>
          <p:nvPr/>
        </p:nvSpPr>
        <p:spPr>
          <a:xfrm>
            <a:off x="3318725" y="-3650000"/>
            <a:ext cx="4754100" cy="47541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 name="Google Shape;50;p32"/>
          <p:cNvSpPr/>
          <p:nvPr/>
        </p:nvSpPr>
        <p:spPr>
          <a:xfrm>
            <a:off x="3172650" y="-1098600"/>
            <a:ext cx="1874400" cy="18744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2"/>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200"/>
              <a:buNone/>
              <a:defRPr sz="3200"/>
            </a:lvl2pPr>
            <a:lvl3pPr lvl="2" algn="ctr">
              <a:lnSpc>
                <a:spcPct val="100000"/>
              </a:lnSpc>
              <a:spcBef>
                <a:spcPts val="0"/>
              </a:spcBef>
              <a:spcAft>
                <a:spcPts val="0"/>
              </a:spcAft>
              <a:buSzPts val="3200"/>
              <a:buNone/>
              <a:defRPr sz="3200"/>
            </a:lvl3pPr>
            <a:lvl4pPr lvl="3" algn="ctr">
              <a:lnSpc>
                <a:spcPct val="100000"/>
              </a:lnSpc>
              <a:spcBef>
                <a:spcPts val="0"/>
              </a:spcBef>
              <a:spcAft>
                <a:spcPts val="0"/>
              </a:spcAft>
              <a:buSzPts val="3200"/>
              <a:buNone/>
              <a:defRPr sz="3200"/>
            </a:lvl4pPr>
            <a:lvl5pPr lvl="4" algn="ctr">
              <a:lnSpc>
                <a:spcPct val="100000"/>
              </a:lnSpc>
              <a:spcBef>
                <a:spcPts val="0"/>
              </a:spcBef>
              <a:spcAft>
                <a:spcPts val="0"/>
              </a:spcAft>
              <a:buSzPts val="3200"/>
              <a:buNone/>
              <a:defRPr sz="3200"/>
            </a:lvl5pPr>
            <a:lvl6pPr lvl="5" algn="ctr">
              <a:lnSpc>
                <a:spcPct val="100000"/>
              </a:lnSpc>
              <a:spcBef>
                <a:spcPts val="0"/>
              </a:spcBef>
              <a:spcAft>
                <a:spcPts val="0"/>
              </a:spcAft>
              <a:buSzPts val="3200"/>
              <a:buNone/>
              <a:defRPr sz="3200"/>
            </a:lvl6pPr>
            <a:lvl7pPr lvl="6" algn="ctr">
              <a:lnSpc>
                <a:spcPct val="100000"/>
              </a:lnSpc>
              <a:spcBef>
                <a:spcPts val="0"/>
              </a:spcBef>
              <a:spcAft>
                <a:spcPts val="0"/>
              </a:spcAft>
              <a:buSzPts val="3200"/>
              <a:buNone/>
              <a:defRPr sz="3200"/>
            </a:lvl7pPr>
            <a:lvl8pPr lvl="7" algn="ctr">
              <a:lnSpc>
                <a:spcPct val="100000"/>
              </a:lnSpc>
              <a:spcBef>
                <a:spcPts val="0"/>
              </a:spcBef>
              <a:spcAft>
                <a:spcPts val="0"/>
              </a:spcAft>
              <a:buSzPts val="3200"/>
              <a:buNone/>
              <a:defRPr sz="3200"/>
            </a:lvl8pPr>
            <a:lvl9pPr lvl="8" algn="ctr">
              <a:lnSpc>
                <a:spcPct val="100000"/>
              </a:lnSpc>
              <a:spcBef>
                <a:spcPts val="0"/>
              </a:spcBef>
              <a:spcAft>
                <a:spcPts val="0"/>
              </a:spcAft>
              <a:buSzPts val="3200"/>
              <a:buNone/>
              <a:defRPr sz="3200"/>
            </a:lvl9pPr>
          </a:lstStyle>
          <a:p/>
        </p:txBody>
      </p:sp>
      <p:sp>
        <p:nvSpPr>
          <p:cNvPr id="52" name="Google Shape;52;p32"/>
          <p:cNvSpPr txBox="1"/>
          <p:nvPr>
            <p:ph idx="1" type="subTitle"/>
          </p:nvPr>
        </p:nvSpPr>
        <p:spPr>
          <a:xfrm>
            <a:off x="895050"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3" name="Google Shape;53;p32"/>
          <p:cNvSpPr txBox="1"/>
          <p:nvPr>
            <p:ph idx="2" type="ctrTitle"/>
          </p:nvPr>
        </p:nvSpPr>
        <p:spPr>
          <a:xfrm>
            <a:off x="895050"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4" name="Google Shape;54;p32"/>
          <p:cNvSpPr txBox="1"/>
          <p:nvPr>
            <p:ph idx="3" type="subTitle"/>
          </p:nvPr>
        </p:nvSpPr>
        <p:spPr>
          <a:xfrm>
            <a:off x="3433188"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5" name="Google Shape;55;p32"/>
          <p:cNvSpPr txBox="1"/>
          <p:nvPr>
            <p:ph idx="4" type="ctrTitle"/>
          </p:nvPr>
        </p:nvSpPr>
        <p:spPr>
          <a:xfrm>
            <a:off x="3433188"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6" name="Google Shape;56;p32"/>
          <p:cNvSpPr txBox="1"/>
          <p:nvPr>
            <p:ph idx="5" type="subTitle"/>
          </p:nvPr>
        </p:nvSpPr>
        <p:spPr>
          <a:xfrm>
            <a:off x="5971325" y="370290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7" name="Google Shape;57;p32"/>
          <p:cNvSpPr txBox="1"/>
          <p:nvPr>
            <p:ph idx="6" type="ctrTitle"/>
          </p:nvPr>
        </p:nvSpPr>
        <p:spPr>
          <a:xfrm>
            <a:off x="5971325" y="324365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8" name="Google Shape;58;p32"/>
          <p:cNvSpPr txBox="1"/>
          <p:nvPr>
            <p:ph idx="7" type="subTitle"/>
          </p:nvPr>
        </p:nvSpPr>
        <p:spPr>
          <a:xfrm>
            <a:off x="895063"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59" name="Google Shape;59;p32"/>
          <p:cNvSpPr txBox="1"/>
          <p:nvPr>
            <p:ph idx="8" type="ctrTitle"/>
          </p:nvPr>
        </p:nvSpPr>
        <p:spPr>
          <a:xfrm>
            <a:off x="895063"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0" name="Google Shape;60;p32"/>
          <p:cNvSpPr txBox="1"/>
          <p:nvPr>
            <p:ph idx="9" type="subTitle"/>
          </p:nvPr>
        </p:nvSpPr>
        <p:spPr>
          <a:xfrm>
            <a:off x="3433200"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1" name="Google Shape;61;p32"/>
          <p:cNvSpPr txBox="1"/>
          <p:nvPr>
            <p:ph idx="13" type="ctrTitle"/>
          </p:nvPr>
        </p:nvSpPr>
        <p:spPr>
          <a:xfrm>
            <a:off x="3433200"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62" name="Google Shape;62;p32"/>
          <p:cNvSpPr txBox="1"/>
          <p:nvPr>
            <p:ph idx="14" type="subTitle"/>
          </p:nvPr>
        </p:nvSpPr>
        <p:spPr>
          <a:xfrm>
            <a:off x="5971338" y="2155350"/>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63" name="Google Shape;63;p32"/>
          <p:cNvSpPr txBox="1"/>
          <p:nvPr>
            <p:ph idx="15" type="ctrTitle"/>
          </p:nvPr>
        </p:nvSpPr>
        <p:spPr>
          <a:xfrm>
            <a:off x="5971338" y="1696100"/>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4" name="Shape 64"/>
        <p:cNvGrpSpPr/>
        <p:nvPr/>
      </p:nvGrpSpPr>
      <p:grpSpPr>
        <a:xfrm>
          <a:off x="0" y="0"/>
          <a:ext cx="0" cy="0"/>
          <a:chOff x="0" y="0"/>
          <a:chExt cx="0" cy="0"/>
        </a:xfrm>
      </p:grpSpPr>
      <p:sp>
        <p:nvSpPr>
          <p:cNvPr id="65" name="Google Shape;65;p33"/>
          <p:cNvSpPr txBox="1"/>
          <p:nvPr>
            <p:ph idx="1" type="subTitle"/>
          </p:nvPr>
        </p:nvSpPr>
        <p:spPr>
          <a:xfrm>
            <a:off x="804250" y="1766350"/>
            <a:ext cx="3532800" cy="4638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100"/>
              <a:buFont typeface="Barlow Condensed"/>
              <a:buNone/>
              <a:defRPr b="1" sz="2100">
                <a:latin typeface="Barlow Condensed"/>
                <a:ea typeface="Barlow Condensed"/>
                <a:cs typeface="Barlow Condensed"/>
                <a:sym typeface="Barlow Condensed"/>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66" name="Google Shape;66;p33"/>
          <p:cNvSpPr txBox="1"/>
          <p:nvPr>
            <p:ph idx="2" type="body"/>
          </p:nvPr>
        </p:nvSpPr>
        <p:spPr>
          <a:xfrm>
            <a:off x="804250" y="2230150"/>
            <a:ext cx="3532800" cy="2304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Char char="●"/>
              <a:defRPr sz="1400"/>
            </a:lvl1pPr>
            <a:lvl2pPr indent="-317500" lvl="1" marL="914400" algn="l">
              <a:lnSpc>
                <a:spcPct val="100000"/>
              </a:lnSpc>
              <a:spcBef>
                <a:spcPts val="1600"/>
              </a:spcBef>
              <a:spcAft>
                <a:spcPts val="0"/>
              </a:spcAft>
              <a:buSzPts val="1400"/>
              <a:buChar char="○"/>
              <a:defRPr/>
            </a:lvl2pPr>
            <a:lvl3pPr indent="-317500" lvl="2" marL="1371600" algn="l">
              <a:lnSpc>
                <a:spcPct val="100000"/>
              </a:lnSpc>
              <a:spcBef>
                <a:spcPts val="1600"/>
              </a:spcBef>
              <a:spcAft>
                <a:spcPts val="0"/>
              </a:spcAft>
              <a:buSzPts val="1400"/>
              <a:buChar char="■"/>
              <a:defRPr/>
            </a:lvl3pPr>
            <a:lvl4pPr indent="-317500" lvl="3" marL="1828800" algn="l">
              <a:lnSpc>
                <a:spcPct val="100000"/>
              </a:lnSpc>
              <a:spcBef>
                <a:spcPts val="1600"/>
              </a:spcBef>
              <a:spcAft>
                <a:spcPts val="0"/>
              </a:spcAft>
              <a:buSzPts val="1400"/>
              <a:buChar char="●"/>
              <a:defRPr/>
            </a:lvl4pPr>
            <a:lvl5pPr indent="-317500" lvl="4" marL="2286000" algn="l">
              <a:lnSpc>
                <a:spcPct val="100000"/>
              </a:lnSpc>
              <a:spcBef>
                <a:spcPts val="1600"/>
              </a:spcBef>
              <a:spcAft>
                <a:spcPts val="0"/>
              </a:spcAft>
              <a:buSzPts val="1400"/>
              <a:buChar char="○"/>
              <a:defRPr/>
            </a:lvl5pPr>
            <a:lvl6pPr indent="-317500" lvl="5" marL="2743200" algn="l">
              <a:lnSpc>
                <a:spcPct val="100000"/>
              </a:lnSpc>
              <a:spcBef>
                <a:spcPts val="1600"/>
              </a:spcBef>
              <a:spcAft>
                <a:spcPts val="0"/>
              </a:spcAft>
              <a:buSzPts val="1400"/>
              <a:buChar char="■"/>
              <a:defRPr/>
            </a:lvl6pPr>
            <a:lvl7pPr indent="-317500" lvl="6" marL="3200400" algn="l">
              <a:lnSpc>
                <a:spcPct val="100000"/>
              </a:lnSpc>
              <a:spcBef>
                <a:spcPts val="1600"/>
              </a:spcBef>
              <a:spcAft>
                <a:spcPts val="0"/>
              </a:spcAft>
              <a:buSzPts val="1400"/>
              <a:buChar char="●"/>
              <a:defRPr/>
            </a:lvl7pPr>
            <a:lvl8pPr indent="-317500" lvl="7" marL="3657600" algn="l">
              <a:lnSpc>
                <a:spcPct val="100000"/>
              </a:lnSpc>
              <a:spcBef>
                <a:spcPts val="1600"/>
              </a:spcBef>
              <a:spcAft>
                <a:spcPts val="0"/>
              </a:spcAft>
              <a:buSzPts val="1400"/>
              <a:buChar char="○"/>
              <a:defRPr/>
            </a:lvl8pPr>
            <a:lvl9pPr indent="-317500" lvl="8" marL="4114800" algn="l">
              <a:lnSpc>
                <a:spcPct val="100000"/>
              </a:lnSpc>
              <a:spcBef>
                <a:spcPts val="1600"/>
              </a:spcBef>
              <a:spcAft>
                <a:spcPts val="1600"/>
              </a:spcAft>
              <a:buSzPts val="1400"/>
              <a:buChar char="■"/>
              <a:defRPr/>
            </a:lvl9pPr>
          </a:lstStyle>
          <a:p/>
        </p:txBody>
      </p:sp>
      <p:sp>
        <p:nvSpPr>
          <p:cNvPr id="67" name="Google Shape;67;p33"/>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hree Columns">
  <p:cSld name="TITLE_1_1">
    <p:bg>
      <p:bgPr>
        <a:solidFill>
          <a:srgbClr val="4E95FA"/>
        </a:solidFill>
      </p:bgPr>
    </p:bg>
    <p:spTree>
      <p:nvGrpSpPr>
        <p:cNvPr id="68" name="Shape 68"/>
        <p:cNvGrpSpPr/>
        <p:nvPr/>
      </p:nvGrpSpPr>
      <p:grpSpPr>
        <a:xfrm>
          <a:off x="0" y="0"/>
          <a:ext cx="0" cy="0"/>
          <a:chOff x="0" y="0"/>
          <a:chExt cx="0" cy="0"/>
        </a:xfrm>
      </p:grpSpPr>
      <p:sp>
        <p:nvSpPr>
          <p:cNvPr id="69" name="Google Shape;69;p34"/>
          <p:cNvSpPr txBox="1"/>
          <p:nvPr>
            <p:ph type="ctrTitle"/>
          </p:nvPr>
        </p:nvSpPr>
        <p:spPr>
          <a:xfrm>
            <a:off x="804250" y="431150"/>
            <a:ext cx="2865300" cy="10062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70" name="Google Shape;70;p34"/>
          <p:cNvSpPr txBox="1"/>
          <p:nvPr>
            <p:ph idx="1" type="subTitle"/>
          </p:nvPr>
        </p:nvSpPr>
        <p:spPr>
          <a:xfrm>
            <a:off x="895063"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1" name="Google Shape;71;p34"/>
          <p:cNvSpPr txBox="1"/>
          <p:nvPr>
            <p:ph idx="2" type="ctrTitle"/>
          </p:nvPr>
        </p:nvSpPr>
        <p:spPr>
          <a:xfrm>
            <a:off x="895063"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2" name="Google Shape;72;p34"/>
          <p:cNvSpPr txBox="1"/>
          <p:nvPr>
            <p:ph idx="3" type="subTitle"/>
          </p:nvPr>
        </p:nvSpPr>
        <p:spPr>
          <a:xfrm>
            <a:off x="3433200"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3" name="Google Shape;73;p34"/>
          <p:cNvSpPr txBox="1"/>
          <p:nvPr>
            <p:ph idx="4" type="ctrTitle"/>
          </p:nvPr>
        </p:nvSpPr>
        <p:spPr>
          <a:xfrm>
            <a:off x="3433200"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4" name="Google Shape;74;p34"/>
          <p:cNvSpPr txBox="1"/>
          <p:nvPr>
            <p:ph idx="5" type="subTitle"/>
          </p:nvPr>
        </p:nvSpPr>
        <p:spPr>
          <a:xfrm>
            <a:off x="5971338" y="3539225"/>
            <a:ext cx="2277600" cy="76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
        <p:nvSpPr>
          <p:cNvPr id="75" name="Google Shape;75;p34"/>
          <p:cNvSpPr txBox="1"/>
          <p:nvPr>
            <p:ph idx="6" type="ctrTitle"/>
          </p:nvPr>
        </p:nvSpPr>
        <p:spPr>
          <a:xfrm>
            <a:off x="5971338" y="3079975"/>
            <a:ext cx="2277600" cy="537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1"/>
              </a:buClr>
              <a:buSzPts val="2000"/>
              <a:buNone/>
              <a:defRPr sz="2000">
                <a:solidFill>
                  <a:schemeClr val="lt1"/>
                </a:solidFill>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76" name="Google Shape;76;p34"/>
          <p:cNvSpPr/>
          <p:nvPr/>
        </p:nvSpPr>
        <p:spPr>
          <a:xfrm>
            <a:off x="5710800" y="-293307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4"/>
          <p:cNvSpPr/>
          <p:nvPr/>
        </p:nvSpPr>
        <p:spPr>
          <a:xfrm>
            <a:off x="7878225" y="-1024100"/>
            <a:ext cx="2522100" cy="25221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4"/>
          <p:cNvSpPr/>
          <p:nvPr/>
        </p:nvSpPr>
        <p:spPr>
          <a:xfrm>
            <a:off x="3172675" y="-3513225"/>
            <a:ext cx="4093500" cy="40935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esign">
  <p:cSld name="CAPTION_ONLY_1">
    <p:spTree>
      <p:nvGrpSpPr>
        <p:cNvPr id="79" name="Shape 79"/>
        <p:cNvGrpSpPr/>
        <p:nvPr/>
      </p:nvGrpSpPr>
      <p:grpSpPr>
        <a:xfrm>
          <a:off x="0" y="0"/>
          <a:ext cx="0" cy="0"/>
          <a:chOff x="0" y="0"/>
          <a:chExt cx="0" cy="0"/>
        </a:xfrm>
      </p:grpSpPr>
      <p:sp>
        <p:nvSpPr>
          <p:cNvPr id="80" name="Google Shape;80;p35"/>
          <p:cNvSpPr txBox="1"/>
          <p:nvPr>
            <p:ph type="ctrTitle"/>
          </p:nvPr>
        </p:nvSpPr>
        <p:spPr>
          <a:xfrm>
            <a:off x="804250" y="431150"/>
            <a:ext cx="2865300" cy="11940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200"/>
              <a:buNone/>
              <a:defRPr sz="3200">
                <a:solidFill>
                  <a:schemeClr val="lt1"/>
                </a:solidFill>
              </a:defRPr>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81" name="Google Shape;81;p35"/>
          <p:cNvSpPr/>
          <p:nvPr/>
        </p:nvSpPr>
        <p:spPr>
          <a:xfrm>
            <a:off x="8270997" y="1625150"/>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35"/>
          <p:cNvSpPr/>
          <p:nvPr/>
        </p:nvSpPr>
        <p:spPr>
          <a:xfrm>
            <a:off x="7765650" y="3248330"/>
            <a:ext cx="2551500" cy="25515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35"/>
          <p:cNvSpPr/>
          <p:nvPr/>
        </p:nvSpPr>
        <p:spPr>
          <a:xfrm>
            <a:off x="-2379828" y="1700425"/>
            <a:ext cx="3100200" cy="31002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4E95FA"/>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Barlow Condensed"/>
              <a:buNone/>
              <a:defRPr b="1" i="0" sz="2800" u="none" cap="none" strike="noStrike">
                <a:solidFill>
                  <a:schemeClr val="lt1"/>
                </a:solidFill>
                <a:latin typeface="Barlow Condensed"/>
                <a:ea typeface="Barlow Condensed"/>
                <a:cs typeface="Barlow Condensed"/>
                <a:sym typeface="Barlow Condensed"/>
              </a:defRPr>
            </a:lvl1pPr>
            <a:lvl2pPr lvl="1"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2pPr>
            <a:lvl3pPr lvl="2"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3pPr>
            <a:lvl4pPr lvl="3"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4pPr>
            <a:lvl5pPr lvl="4"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5pPr>
            <a:lvl6pPr lvl="5"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6pPr>
            <a:lvl7pPr lvl="6"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7pPr>
            <a:lvl8pPr lvl="7"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8pPr>
            <a:lvl9pPr lvl="8" marR="0" rtl="0" algn="l">
              <a:lnSpc>
                <a:spcPct val="100000"/>
              </a:lnSpc>
              <a:spcBef>
                <a:spcPts val="0"/>
              </a:spcBef>
              <a:spcAft>
                <a:spcPts val="0"/>
              </a:spcAft>
              <a:buClr>
                <a:schemeClr val="lt1"/>
              </a:buClr>
              <a:buSzPts val="2800"/>
              <a:buFont typeface="Arial"/>
              <a:buNone/>
              <a:defRPr b="0" i="0" sz="2800" u="none" cap="none" strike="noStrike">
                <a:solidFill>
                  <a:schemeClr val="lt1"/>
                </a:solidFill>
                <a:latin typeface="Arial"/>
                <a:ea typeface="Arial"/>
                <a:cs typeface="Arial"/>
                <a:sym typeface="Arial"/>
              </a:defRPr>
            </a:lvl9pPr>
          </a:lstStyle>
          <a:p/>
        </p:txBody>
      </p:sp>
      <p:sp>
        <p:nvSpPr>
          <p:cNvPr id="7" name="Google Shape;7;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chemeClr val="lt1"/>
              </a:buClr>
              <a:buSzPts val="1800"/>
              <a:buFont typeface="Libre Franklin"/>
              <a:buChar char="●"/>
              <a:defRPr b="0" i="0" sz="1800" u="none" cap="none" strike="noStrike">
                <a:solidFill>
                  <a:schemeClr val="lt1"/>
                </a:solidFill>
                <a:latin typeface="Libre Franklin"/>
                <a:ea typeface="Libre Franklin"/>
                <a:cs typeface="Libre Franklin"/>
                <a:sym typeface="Libre Franklin"/>
              </a:defRPr>
            </a:lvl1pPr>
            <a:lvl2pPr indent="-317500" lvl="1" marL="914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2pPr>
            <a:lvl3pPr indent="-317500" lvl="2" marL="1371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3pPr>
            <a:lvl4pPr indent="-317500" lvl="3" marL="18288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4pPr>
            <a:lvl5pPr indent="-317500" lvl="4" marL="22860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5pPr>
            <a:lvl6pPr indent="-317500" lvl="5" marL="27432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6pPr>
            <a:lvl7pPr indent="-317500" lvl="6" marL="32004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7pPr>
            <a:lvl8pPr indent="-317500" lvl="7" marL="3657600" marR="0" rtl="0" algn="l">
              <a:lnSpc>
                <a:spcPct val="100000"/>
              </a:lnSpc>
              <a:spcBef>
                <a:spcPts val="1600"/>
              </a:spcBef>
              <a:spcAft>
                <a:spcPts val="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8pPr>
            <a:lvl9pPr indent="-317500" lvl="8" marL="4114800" marR="0" rtl="0" algn="l">
              <a:lnSpc>
                <a:spcPct val="100000"/>
              </a:lnSpc>
              <a:spcBef>
                <a:spcPts val="1600"/>
              </a:spcBef>
              <a:spcAft>
                <a:spcPts val="1600"/>
              </a:spcAft>
              <a:buClr>
                <a:schemeClr val="lt1"/>
              </a:buClr>
              <a:buSzPts val="1400"/>
              <a:buFont typeface="Libre Franklin"/>
              <a:buChar char="■"/>
              <a:defRPr b="0" i="0" sz="1400" u="none" cap="none" strike="noStrike">
                <a:solidFill>
                  <a:schemeClr val="lt1"/>
                </a:solidFill>
                <a:latin typeface="Libre Franklin"/>
                <a:ea typeface="Libre Franklin"/>
                <a:cs typeface="Libre Franklin"/>
                <a:sym typeface="Libre Franklin"/>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8.png"/><Relationship Id="rId6"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9.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20.png"/><Relationship Id="rId6"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6.png"/><Relationship Id="rId4" Type="http://schemas.openxmlformats.org/officeDocument/2006/relationships/image" Target="../media/image5.png"/><Relationship Id="rId5" Type="http://schemas.openxmlformats.org/officeDocument/2006/relationships/image" Target="../media/image2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2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5.png"/><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3.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4.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png"/><Relationship Id="rId6"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44.png"/><Relationship Id="rId4" Type="http://schemas.openxmlformats.org/officeDocument/2006/relationships/image" Target="../media/image2.png"/><Relationship Id="rId5"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21.jpg"/><Relationship Id="rId5" Type="http://schemas.openxmlformats.org/officeDocument/2006/relationships/image" Target="../media/image3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1"/>
          <p:cNvSpPr txBox="1"/>
          <p:nvPr/>
        </p:nvSpPr>
        <p:spPr>
          <a:xfrm>
            <a:off x="2871946" y="3582307"/>
            <a:ext cx="3400108" cy="378236"/>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Clr>
                <a:schemeClr val="lt1"/>
              </a:buClr>
              <a:buSzPts val="3600"/>
              <a:buFont typeface="Montserrat"/>
              <a:buNone/>
            </a:pPr>
            <a:r>
              <a:t/>
            </a:r>
            <a:endParaRPr b="0" i="0" sz="1400" u="none" cap="none" strike="noStrike">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3600"/>
              <a:buFont typeface="Montserrat"/>
              <a:buNone/>
            </a:pPr>
            <a:r>
              <a:t/>
            </a:r>
            <a:endParaRPr b="0" i="0" sz="1400" u="none" cap="none" strike="noStrike">
              <a:solidFill>
                <a:srgbClr val="7F7F7F"/>
              </a:solidFill>
              <a:latin typeface="Montserrat"/>
              <a:ea typeface="Montserrat"/>
              <a:cs typeface="Montserrat"/>
              <a:sym typeface="Montserrat"/>
            </a:endParaRPr>
          </a:p>
          <a:p>
            <a:pPr indent="0" lvl="0" marL="0" marR="0" rtl="0" algn="ctr">
              <a:lnSpc>
                <a:spcPct val="100000"/>
              </a:lnSpc>
              <a:spcBef>
                <a:spcPts val="0"/>
              </a:spcBef>
              <a:spcAft>
                <a:spcPts val="0"/>
              </a:spcAft>
              <a:buClr>
                <a:schemeClr val="lt1"/>
              </a:buClr>
              <a:buSzPts val="3600"/>
              <a:buFont typeface="Montserrat"/>
              <a:buNone/>
            </a:pPr>
            <a:r>
              <a:rPr lang="en-US">
                <a:solidFill>
                  <a:srgbClr val="7F7F7F"/>
                </a:solidFill>
                <a:latin typeface="Montserrat"/>
                <a:ea typeface="Montserrat"/>
                <a:cs typeface="Montserrat"/>
                <a:sym typeface="Montserrat"/>
              </a:rPr>
              <a:t>Είμαι ικανός/η να δημιουργήσω τα δικά μου κόμικς και ηχητικά βιβλία</a:t>
            </a:r>
            <a:endParaRPr b="0" i="0" sz="1400" u="none" cap="none" strike="noStrike">
              <a:solidFill>
                <a:srgbClr val="7F7F7F"/>
              </a:solidFill>
              <a:latin typeface="Montserrat"/>
              <a:ea typeface="Montserrat"/>
              <a:cs typeface="Montserrat"/>
              <a:sym typeface="Montserrat"/>
            </a:endParaRPr>
          </a:p>
        </p:txBody>
      </p:sp>
      <p:pic>
        <p:nvPicPr>
          <p:cNvPr id="117" name="Google Shape;117;p1"/>
          <p:cNvPicPr preferRelativeResize="0"/>
          <p:nvPr/>
        </p:nvPicPr>
        <p:blipFill rotWithShape="1">
          <a:blip r:embed="rId3">
            <a:alphaModFix/>
          </a:blip>
          <a:srcRect b="0" l="0" r="0" t="0"/>
          <a:stretch/>
        </p:blipFill>
        <p:spPr>
          <a:xfrm>
            <a:off x="1316153" y="920963"/>
            <a:ext cx="6511694" cy="266769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213" name="Shape 213"/>
        <p:cNvGrpSpPr/>
        <p:nvPr/>
      </p:nvGrpSpPr>
      <p:grpSpPr>
        <a:xfrm>
          <a:off x="0" y="0"/>
          <a:ext cx="0" cy="0"/>
          <a:chOff x="0" y="0"/>
          <a:chExt cx="0" cy="0"/>
        </a:xfrm>
      </p:grpSpPr>
      <p:pic>
        <p:nvPicPr>
          <p:cNvPr id="214" name="Google Shape;214;p1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15" name="Google Shape;215;p10"/>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16" name="Google Shape;216;p10"/>
          <p:cNvSpPr txBox="1"/>
          <p:nvPr/>
        </p:nvSpPr>
        <p:spPr>
          <a:xfrm>
            <a:off x="545522" y="1312599"/>
            <a:ext cx="5593800" cy="18162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Μερικές από τις πιο συνηθισμένες ιστοσελίδες και εφαρμογές που χρησιμοποιούν οι άνθρωποι για να βρουν και να αγοράσουν ηχητικά βιβλία περιλαμβάνουν:</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Apple Books</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Audible.com</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Nook Audiobooks</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Char char="•"/>
            </a:pPr>
            <a:r>
              <a:rPr lang="en-US">
                <a:solidFill>
                  <a:schemeClr val="lt1"/>
                </a:solidFill>
                <a:latin typeface="Libre Franklin"/>
                <a:ea typeface="Libre Franklin"/>
                <a:cs typeface="Libre Franklin"/>
                <a:sym typeface="Libre Franklin"/>
              </a:rPr>
              <a:t>Google Play Books</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Arial"/>
              <a:buChar char="•"/>
            </a:pPr>
            <a:r>
              <a:rPr lang="en-US">
                <a:solidFill>
                  <a:schemeClr val="lt1"/>
                </a:solidFill>
                <a:latin typeface="Libre Franklin"/>
                <a:ea typeface="Libre Franklin"/>
                <a:cs typeface="Libre Franklin"/>
                <a:sym typeface="Libre Franklin"/>
              </a:rPr>
              <a:t>Kobo</a:t>
            </a:r>
            <a:endParaRPr>
              <a:solidFill>
                <a:schemeClr val="lt1"/>
              </a:solidFill>
              <a:latin typeface="Libre Franklin"/>
              <a:ea typeface="Libre Franklin"/>
              <a:cs typeface="Libre Franklin"/>
              <a:sym typeface="Libre Franklin"/>
            </a:endParaRPr>
          </a:p>
        </p:txBody>
      </p:sp>
      <p:sp>
        <p:nvSpPr>
          <p:cNvPr id="217" name="Google Shape;217;p10"/>
          <p:cNvSpPr txBox="1"/>
          <p:nvPr/>
        </p:nvSpPr>
        <p:spPr>
          <a:xfrm>
            <a:off x="2450396" y="3315977"/>
            <a:ext cx="5593800" cy="95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"Όταν διαβάζετε ένα βιβλίο, η ιστορία συμβαίνει σίγουρα μέσα στο μυαλό σας. Όταν ακούτε, φαίνεται να συμβαίνει σε ένα μικρό σύννεφο γύρω από αυτό, σαν ένα αχνό πλεκτό καπέλο που έχει τραβηχτεί κάτω από τα μάτια σας."</a:t>
            </a:r>
            <a:endParaRPr b="0" i="0" sz="1400" u="none" cap="none" strike="noStrike">
              <a:solidFill>
                <a:schemeClr val="lt1"/>
              </a:solidFill>
              <a:latin typeface="Libre Franklin"/>
              <a:ea typeface="Libre Franklin"/>
              <a:cs typeface="Libre Franklin"/>
              <a:sym typeface="Libre Franklin"/>
            </a:endParaRPr>
          </a:p>
        </p:txBody>
      </p:sp>
      <p:sp>
        <p:nvSpPr>
          <p:cNvPr id="218" name="Google Shape;218;p10"/>
          <p:cNvSpPr txBox="1"/>
          <p:nvPr/>
        </p:nvSpPr>
        <p:spPr>
          <a:xfrm>
            <a:off x="6863195" y="4054641"/>
            <a:ext cx="5593772" cy="3077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i="1" lang="en-US"/>
              <a:t>Ρόμπιν Σλόαν</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22" name="Shape 222"/>
        <p:cNvGrpSpPr/>
        <p:nvPr/>
      </p:nvGrpSpPr>
      <p:grpSpPr>
        <a:xfrm>
          <a:off x="0" y="0"/>
          <a:ext cx="0" cy="0"/>
          <a:chOff x="0" y="0"/>
          <a:chExt cx="0" cy="0"/>
        </a:xfrm>
      </p:grpSpPr>
      <p:sp>
        <p:nvSpPr>
          <p:cNvPr id="223" name="Google Shape;223;p11"/>
          <p:cNvSpPr txBox="1"/>
          <p:nvPr>
            <p:ph type="ctrTitle"/>
          </p:nvPr>
        </p:nvSpPr>
        <p:spPr>
          <a:xfrm>
            <a:off x="1618074" y="377750"/>
            <a:ext cx="7076700" cy="11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SzPts val="3200"/>
              <a:buNone/>
            </a:pPr>
            <a:r>
              <a:rPr lang="en-US">
                <a:solidFill>
                  <a:srgbClr val="1A6EB6"/>
                </a:solidFill>
              </a:rPr>
              <a:t>ΤΙ ΕΙΝΑΙ ΤΟ ΗΧΗΤΙΚΟ ΒΙΒΛΙΟ ΚΑΙ ΠΩΣ ΝΑ ΤΟ ΔΗΜΙΟΥΡΓΗΣΕΤΕ</a:t>
            </a:r>
            <a:endParaRPr>
              <a:solidFill>
                <a:srgbClr val="1A6EB6"/>
              </a:solidFill>
            </a:endParaRPr>
          </a:p>
          <a:p>
            <a:pPr indent="0" lvl="0" marL="0" rtl="0" algn="l">
              <a:lnSpc>
                <a:spcPct val="100000"/>
              </a:lnSpc>
              <a:spcBef>
                <a:spcPts val="0"/>
              </a:spcBef>
              <a:spcAft>
                <a:spcPts val="0"/>
              </a:spcAft>
              <a:buSzPts val="3200"/>
              <a:buNone/>
            </a:pPr>
            <a:r>
              <a:t/>
            </a:r>
            <a:endParaRPr>
              <a:solidFill>
                <a:srgbClr val="1A6EB6"/>
              </a:solidFill>
            </a:endParaRPr>
          </a:p>
        </p:txBody>
      </p:sp>
      <p:pic>
        <p:nvPicPr>
          <p:cNvPr id="224" name="Google Shape;224;p11"/>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225" name="Google Shape;225;p11"/>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226" name="Google Shape;226;p11" title="What is an audiobook?"/>
          <p:cNvPicPr preferRelativeResize="0"/>
          <p:nvPr/>
        </p:nvPicPr>
        <p:blipFill rotWithShape="1">
          <a:blip r:embed="rId5">
            <a:alphaModFix/>
          </a:blip>
          <a:srcRect b="0" l="0" r="0" t="0"/>
          <a:stretch/>
        </p:blipFill>
        <p:spPr>
          <a:xfrm>
            <a:off x="2754746" y="1854200"/>
            <a:ext cx="3976540" cy="22467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30" name="Shape 230"/>
        <p:cNvGrpSpPr/>
        <p:nvPr/>
      </p:nvGrpSpPr>
      <p:grpSpPr>
        <a:xfrm>
          <a:off x="0" y="0"/>
          <a:ext cx="0" cy="0"/>
          <a:chOff x="0" y="0"/>
          <a:chExt cx="0" cy="0"/>
        </a:xfrm>
      </p:grpSpPr>
      <p:sp>
        <p:nvSpPr>
          <p:cNvPr id="231" name="Google Shape;231;p12"/>
          <p:cNvSpPr txBox="1"/>
          <p:nvPr>
            <p:ph type="ctrTitle"/>
          </p:nvPr>
        </p:nvSpPr>
        <p:spPr>
          <a:xfrm>
            <a:off x="1618075" y="377750"/>
            <a:ext cx="7126200"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ΤΙ ΕΙΝΑΙ ΤΟ ΗΧΗΤΙΚΟ ΒΙΒΛΙΟ ΚΑΙ ΠΩΣ ΝΑ ΤΟ ΔΗΜΙΟΥΡΓΗΣΕΤΕ</a:t>
            </a:r>
            <a:endParaRPr>
              <a:solidFill>
                <a:srgbClr val="1A6EB6"/>
              </a:solidFill>
            </a:endParaRPr>
          </a:p>
        </p:txBody>
      </p:sp>
      <p:pic>
        <p:nvPicPr>
          <p:cNvPr id="232" name="Google Shape;232;p12"/>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233" name="Google Shape;233;p12"/>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234" name="Google Shape;234;p12" title="How do you make an audiobook?"/>
          <p:cNvPicPr preferRelativeResize="0"/>
          <p:nvPr/>
        </p:nvPicPr>
        <p:blipFill rotWithShape="1">
          <a:blip r:embed="rId5">
            <a:alphaModFix/>
          </a:blip>
          <a:srcRect b="0" l="0" r="0" t="0"/>
          <a:stretch/>
        </p:blipFill>
        <p:spPr>
          <a:xfrm>
            <a:off x="2463800" y="1868054"/>
            <a:ext cx="4552791" cy="257232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4"/>
                                        </p:tgtEl>
                                        <p:attrNameLst>
                                          <p:attrName>style.visibility</p:attrName>
                                        </p:attrNameLst>
                                      </p:cBhvr>
                                      <p:to>
                                        <p:strVal val="visible"/>
                                      </p:to>
                                    </p:set>
                                    <p:animEffect filter="fade" transition="in">
                                      <p:cBhvr>
                                        <p:cTn dur="1"/>
                                        <p:tgtEl>
                                          <p:spTgt spid="2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238" name="Shape 238"/>
        <p:cNvGrpSpPr/>
        <p:nvPr/>
      </p:nvGrpSpPr>
      <p:grpSpPr>
        <a:xfrm>
          <a:off x="0" y="0"/>
          <a:ext cx="0" cy="0"/>
          <a:chOff x="0" y="0"/>
          <a:chExt cx="0" cy="0"/>
        </a:xfrm>
      </p:grpSpPr>
      <p:sp>
        <p:nvSpPr>
          <p:cNvPr id="239" name="Google Shape;239;p13"/>
          <p:cNvSpPr txBox="1"/>
          <p:nvPr>
            <p:ph type="ctrTitle"/>
          </p:nvPr>
        </p:nvSpPr>
        <p:spPr>
          <a:xfrm>
            <a:off x="1419300" y="291425"/>
            <a:ext cx="7588800"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ΔΡΑΣΤΗΡΙΟΤΗΤΑ </a:t>
            </a:r>
            <a:r>
              <a:rPr lang="en-US">
                <a:solidFill>
                  <a:srgbClr val="1A6EB6"/>
                </a:solidFill>
              </a:rPr>
              <a:t>3 – ΣΤΟ ΔΙΚΑΣΤΗΡΙΟ ΤΩΝ ΗΧΗΤΙΚΩΝ ΒΙΒΛΙΩΝ</a:t>
            </a:r>
            <a:endParaRPr>
              <a:solidFill>
                <a:srgbClr val="1A6EB6"/>
              </a:solidFill>
            </a:endParaRPr>
          </a:p>
        </p:txBody>
      </p:sp>
      <p:pic>
        <p:nvPicPr>
          <p:cNvPr id="240" name="Google Shape;240;p13"/>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241" name="Google Shape;241;p13"/>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42" name="Google Shape;242;p13"/>
          <p:cNvSpPr txBox="1"/>
          <p:nvPr/>
        </p:nvSpPr>
        <p:spPr>
          <a:xfrm>
            <a:off x="1148349" y="1271818"/>
            <a:ext cx="6789421" cy="2960746"/>
          </a:xfrm>
          <a:prstGeom prst="rect">
            <a:avLst/>
          </a:prstGeom>
          <a:noFill/>
          <a:ln>
            <a:noFill/>
          </a:ln>
        </p:spPr>
        <p:txBody>
          <a:bodyPr anchorCtr="0" anchor="t" bIns="91425" lIns="91425" spcFirstLastPara="1" rIns="91425" wrap="square" tIns="91425">
            <a:noAutofit/>
          </a:bodyPr>
          <a:lstStyle/>
          <a:p>
            <a:pPr indent="-196850" lvl="0" marL="425450" marR="0" rtl="0" algn="l">
              <a:lnSpc>
                <a:spcPct val="150000"/>
              </a:lnSpc>
              <a:spcBef>
                <a:spcPts val="0"/>
              </a:spcBef>
              <a:spcAft>
                <a:spcPts val="0"/>
              </a:spcAft>
              <a:buClr>
                <a:srgbClr val="FFFFFF"/>
              </a:buClr>
              <a:buSzPts val="1400"/>
              <a:buFont typeface="Arial"/>
              <a:buNone/>
            </a:pPr>
            <a:r>
              <a:t/>
            </a:r>
            <a:endParaRPr b="0" i="0" sz="1400" u="none" cap="none" strike="noStrike">
              <a:solidFill>
                <a:srgbClr val="FFFFFF"/>
              </a:solidFill>
              <a:latin typeface="Libre Franklin"/>
              <a:ea typeface="Libre Franklin"/>
              <a:cs typeface="Libre Franklin"/>
              <a:sym typeface="Libre Franklin"/>
            </a:endParaRPr>
          </a:p>
          <a:p>
            <a:pPr indent="-285750" lvl="0" marL="425450" marR="0" rtl="0" algn="l">
              <a:lnSpc>
                <a:spcPct val="150000"/>
              </a:lnSpc>
              <a:spcBef>
                <a:spcPts val="0"/>
              </a:spcBef>
              <a:spcAft>
                <a:spcPts val="0"/>
              </a:spcAft>
              <a:buClr>
                <a:srgbClr val="FFFFFF"/>
              </a:buClr>
              <a:buSzPts val="1400"/>
              <a:buChar char="•"/>
            </a:pPr>
            <a:r>
              <a:rPr lang="en-US">
                <a:solidFill>
                  <a:srgbClr val="FFFFFF"/>
                </a:solidFill>
                <a:latin typeface="Libre Franklin"/>
                <a:ea typeface="Libre Franklin"/>
                <a:cs typeface="Libre Franklin"/>
                <a:sym typeface="Libre Franklin"/>
              </a:rPr>
              <a:t>Χωρίστε την ομάδα σε 2 μικρές ομάδες.</a:t>
            </a:r>
            <a:endParaRPr>
              <a:solidFill>
                <a:srgbClr val="FFFFFF"/>
              </a:solidFill>
              <a:latin typeface="Libre Franklin"/>
              <a:ea typeface="Libre Franklin"/>
              <a:cs typeface="Libre Franklin"/>
              <a:sym typeface="Libre Franklin"/>
            </a:endParaRPr>
          </a:p>
          <a:p>
            <a:pPr indent="-285750" lvl="0" marL="425450" marR="0" rtl="0" algn="l">
              <a:lnSpc>
                <a:spcPct val="150000"/>
              </a:lnSpc>
              <a:spcBef>
                <a:spcPts val="0"/>
              </a:spcBef>
              <a:spcAft>
                <a:spcPts val="0"/>
              </a:spcAft>
              <a:buClr>
                <a:srgbClr val="FFFFFF"/>
              </a:buClr>
              <a:buSzPts val="1400"/>
              <a:buChar char="•"/>
            </a:pPr>
            <a:r>
              <a:rPr lang="en-US">
                <a:solidFill>
                  <a:srgbClr val="FFFFFF"/>
                </a:solidFill>
                <a:latin typeface="Libre Franklin"/>
                <a:ea typeface="Libre Franklin"/>
                <a:cs typeface="Libre Franklin"/>
                <a:sym typeface="Libre Franklin"/>
              </a:rPr>
              <a:t>Μια ομάδα είναι υπέρ της χρήσης ηχητικών βιβλίων με οικογένειες και η άλλη ομάδα θα είναι κατά της χρήσης ηχητικών βιβλίων.</a:t>
            </a:r>
            <a:endParaRPr>
              <a:solidFill>
                <a:srgbClr val="FFFFFF"/>
              </a:solidFill>
              <a:latin typeface="Libre Franklin"/>
              <a:ea typeface="Libre Franklin"/>
              <a:cs typeface="Libre Franklin"/>
              <a:sym typeface="Libre Franklin"/>
            </a:endParaRPr>
          </a:p>
          <a:p>
            <a:pPr indent="-285750" lvl="0" marL="425450" marR="0" rtl="0" algn="l">
              <a:lnSpc>
                <a:spcPct val="150000"/>
              </a:lnSpc>
              <a:spcBef>
                <a:spcPts val="0"/>
              </a:spcBef>
              <a:spcAft>
                <a:spcPts val="0"/>
              </a:spcAft>
              <a:buClr>
                <a:srgbClr val="FFFFFF"/>
              </a:buClr>
              <a:buSzPts val="1400"/>
              <a:buFont typeface="Arial"/>
              <a:buChar char="•"/>
            </a:pPr>
            <a:r>
              <a:rPr lang="en-US">
                <a:solidFill>
                  <a:srgbClr val="FFFFFF"/>
                </a:solidFill>
                <a:latin typeface="Libre Franklin"/>
                <a:ea typeface="Libre Franklin"/>
                <a:cs typeface="Libre Franklin"/>
                <a:sym typeface="Libre Franklin"/>
              </a:rPr>
              <a:t>Κάθε ομάδα θα πρέπει να επιχειρηματολογήσει γιατί είναι υπέρ και κατά αντίστοιχα και να προσπαθήσει να κάνει την αντίθετη ομάδα να αλλάξει τις απόψεις της βασιζόμενη στα επιχειρήματά της.</a:t>
            </a:r>
            <a:endParaRPr>
              <a:solidFill>
                <a:srgbClr val="FFFFFF"/>
              </a:solidFill>
              <a:latin typeface="Libre Franklin"/>
              <a:ea typeface="Libre Franklin"/>
              <a:cs typeface="Libre Franklin"/>
              <a:sym typeface="Libre Franklin"/>
            </a:endParaRPr>
          </a:p>
          <a:p>
            <a:pPr indent="0" lvl="0" marL="139700" marR="0" rtl="0" algn="l">
              <a:lnSpc>
                <a:spcPct val="150000"/>
              </a:lnSpc>
              <a:spcBef>
                <a:spcPts val="0"/>
              </a:spcBef>
              <a:spcAft>
                <a:spcPts val="0"/>
              </a:spcAft>
              <a:buClr>
                <a:srgbClr val="FFFFFF"/>
              </a:buClr>
              <a:buSzPts val="1400"/>
              <a:buFont typeface="Barlow Condensed"/>
              <a:buNone/>
            </a:pPr>
            <a:r>
              <a:t/>
            </a:r>
            <a:endParaRPr b="0" i="0" sz="1400" u="none" cap="none" strike="noStrike">
              <a:solidFill>
                <a:srgbClr val="FFFFFF"/>
              </a:solidFill>
              <a:latin typeface="Libre Franklin"/>
              <a:ea typeface="Libre Franklin"/>
              <a:cs typeface="Libre Franklin"/>
              <a:sym typeface="Libre Frankli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246" name="Shape 246"/>
        <p:cNvGrpSpPr/>
        <p:nvPr/>
      </p:nvGrpSpPr>
      <p:grpSpPr>
        <a:xfrm>
          <a:off x="0" y="0"/>
          <a:ext cx="0" cy="0"/>
          <a:chOff x="0" y="0"/>
          <a:chExt cx="0" cy="0"/>
        </a:xfrm>
      </p:grpSpPr>
      <p:sp>
        <p:nvSpPr>
          <p:cNvPr id="247" name="Google Shape;247;p14"/>
          <p:cNvSpPr txBox="1"/>
          <p:nvPr>
            <p:ph type="ctrTitle"/>
          </p:nvPr>
        </p:nvSpPr>
        <p:spPr>
          <a:xfrm>
            <a:off x="193773" y="121811"/>
            <a:ext cx="4136400"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ΠΛΕΟΝΕΚΤΗΜΑΤΑ</a:t>
            </a:r>
            <a:endParaRPr>
              <a:solidFill>
                <a:srgbClr val="211A57"/>
              </a:solidFill>
            </a:endParaRPr>
          </a:p>
        </p:txBody>
      </p:sp>
      <p:pic>
        <p:nvPicPr>
          <p:cNvPr id="248" name="Google Shape;248;p1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49" name="Google Shape;249;p14"/>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50" name="Google Shape;250;p14"/>
          <p:cNvSpPr txBox="1"/>
          <p:nvPr/>
        </p:nvSpPr>
        <p:spPr>
          <a:xfrm>
            <a:off x="1688376" y="377400"/>
            <a:ext cx="7297200" cy="4766100"/>
          </a:xfrm>
          <a:prstGeom prst="rect">
            <a:avLst/>
          </a:prstGeom>
          <a:noFill/>
          <a:ln>
            <a:noFill/>
          </a:ln>
        </p:spPr>
        <p:txBody>
          <a:bodyPr anchorCtr="0" anchor="t" bIns="91425" lIns="91425" spcFirstLastPara="1" rIns="91425" wrap="square" tIns="91425">
            <a:noAutofit/>
          </a:bodyPr>
          <a:lstStyle/>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Βελτιώνει τη διαχείριση του χρόνου</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Βελτιώνει τις γλωσσικές δεξιότητες: Οι νεότεροι αναγνώστες που ακούνε τακτικά ακουστικά βιβλία έχουν επιδείξει αύξηση της ακρίβειας ανάγνωσης έως και 52%, βελτίωση της κατανόησης έως και 76%, και αύξηση της ταχύτητας ανάγνωσης, της προφοράς και του εκτεταμένου λεξιλογίου.</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Καθιστά την εκμάθηση πιο εύκολη: Η ακρόαση είναι η πρώτη γλωσσική δεξιότητα που αποκτούν οι άνθρωποι, επομένως δεν είναι έκπληξη ότι το 85% από αυτό που μαθαίνουμε, το μαθαίνουμε ακούγοντας. Επιπλέον, όταν συνδυάζονται το γραπτό και το ήχο, αυξάνεται η ικανότητά μας να ανακαλέσουμε πληροφορίες κατά 40%.</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Προσβάσιμο σε άτομα με αναπηρίες: Η παροχή επιλογής για να ακούσουν μια ιστορία ανοίγει το βιβλίο σας σε αυτούς με αναπηρίες, όπως μαθησιακές δυσκολίες, προβλήματα όρασης και δυσλεξία, οι οποίοι βρίσκουν το καθήκον της ανάγνωσης εξαιρετικά δύσκολο ή αδύνατο.</a:t>
            </a:r>
            <a:endParaRPr>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a:solidFill>
                  <a:schemeClr val="lt1"/>
                </a:solidFill>
                <a:latin typeface="Libre Franklin"/>
                <a:ea typeface="Libre Franklin"/>
                <a:cs typeface="Libre Franklin"/>
                <a:sym typeface="Libre Franklin"/>
              </a:rPr>
              <a:t>Μπορεί να ανακουφίσει το άγχος και την κατάθλιψη: Η συμμετοχή σε μια ιστορία μέσω ενός ακουστικού βιβλίου είναι ένας δυνητικός τρόπος για να διακόψετε τα αρνητικά πρότυπα σκέψης που συνδέονται με το άγχος ή την κατάθλιψη.</a:t>
            </a:r>
            <a:endParaRPr b="0" i="0" sz="1600" u="none" cap="none" strike="noStrike">
              <a:solidFill>
                <a:srgbClr val="FFFFFF"/>
              </a:solidFill>
              <a:latin typeface="Libre Franklin"/>
              <a:ea typeface="Libre Franklin"/>
              <a:cs typeface="Libre Franklin"/>
              <a:sym typeface="Libre Franklin"/>
            </a:endParaRPr>
          </a:p>
        </p:txBody>
      </p:sp>
      <p:grpSp>
        <p:nvGrpSpPr>
          <p:cNvPr id="251" name="Google Shape;251;p14"/>
          <p:cNvGrpSpPr/>
          <p:nvPr/>
        </p:nvGrpSpPr>
        <p:grpSpPr>
          <a:xfrm>
            <a:off x="448656" y="1639944"/>
            <a:ext cx="1151700" cy="1151700"/>
            <a:chOff x="1458025" y="1733900"/>
            <a:chExt cx="1151700" cy="1151700"/>
          </a:xfrm>
        </p:grpSpPr>
        <p:sp>
          <p:nvSpPr>
            <p:cNvPr id="252" name="Google Shape;252;p1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254" name="Google Shape;254;p14"/>
          <p:cNvPicPr preferRelativeResize="0"/>
          <p:nvPr/>
        </p:nvPicPr>
        <p:blipFill rotWithShape="1">
          <a:blip r:embed="rId5">
            <a:alphaModFix/>
          </a:blip>
          <a:srcRect b="0" l="0" r="0" t="0"/>
          <a:stretch/>
        </p:blipFill>
        <p:spPr>
          <a:xfrm>
            <a:off x="529269" y="1555473"/>
            <a:ext cx="990475" cy="1320634"/>
          </a:xfrm>
          <a:prstGeom prst="rect">
            <a:avLst/>
          </a:prstGeom>
          <a:noFill/>
          <a:ln>
            <a:noFill/>
          </a:ln>
        </p:spPr>
      </p:pic>
      <p:sp>
        <p:nvSpPr>
          <p:cNvPr id="255" name="Google Shape;255;p14"/>
          <p:cNvSpPr txBox="1"/>
          <p:nvPr/>
        </p:nvSpPr>
        <p:spPr>
          <a:xfrm>
            <a:off x="529284" y="3240950"/>
            <a:ext cx="13569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lt1"/>
                </a:solidFill>
                <a:latin typeface="Libre Franklin"/>
                <a:ea typeface="Libre Franklin"/>
                <a:cs typeface="Libre Franklin"/>
                <a:sym typeface="Libre Franklin"/>
              </a:rPr>
              <a:t>ΗΧΗΤΙΚΑ </a:t>
            </a:r>
            <a:endParaRPr b="1" sz="1800">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b="1" lang="en-US" sz="1800">
                <a:solidFill>
                  <a:schemeClr val="lt1"/>
                </a:solidFill>
                <a:latin typeface="Libre Franklin"/>
                <a:ea typeface="Libre Franklin"/>
                <a:cs typeface="Libre Franklin"/>
                <a:sym typeface="Libre Franklin"/>
              </a:rPr>
              <a:t>ΒΙΒΛΙΑ</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259" name="Shape 259"/>
        <p:cNvGrpSpPr/>
        <p:nvPr/>
      </p:nvGrpSpPr>
      <p:grpSpPr>
        <a:xfrm>
          <a:off x="0" y="0"/>
          <a:ext cx="0" cy="0"/>
          <a:chOff x="0" y="0"/>
          <a:chExt cx="0" cy="0"/>
        </a:xfrm>
      </p:grpSpPr>
      <p:sp>
        <p:nvSpPr>
          <p:cNvPr id="260" name="Google Shape;260;p15"/>
          <p:cNvSpPr txBox="1"/>
          <p:nvPr>
            <p:ph idx="2" type="title"/>
          </p:nvPr>
        </p:nvSpPr>
        <p:spPr>
          <a:xfrm>
            <a:off x="1419254" y="929558"/>
            <a:ext cx="1979100" cy="127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US">
                <a:solidFill>
                  <a:srgbClr val="EE118A"/>
                </a:solidFill>
              </a:rPr>
              <a:t>02</a:t>
            </a:r>
            <a:endParaRPr>
              <a:solidFill>
                <a:srgbClr val="EE118A"/>
              </a:solidFill>
            </a:endParaRPr>
          </a:p>
        </p:txBody>
      </p:sp>
      <p:sp>
        <p:nvSpPr>
          <p:cNvPr id="261" name="Google Shape;261;p15"/>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5"/>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5"/>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5"/>
          <p:cNvSpPr txBox="1"/>
          <p:nvPr>
            <p:ph idx="1" type="subTitle"/>
          </p:nvPr>
        </p:nvSpPr>
        <p:spPr>
          <a:xfrm>
            <a:off x="3517970" y="2515268"/>
            <a:ext cx="3654072" cy="1855693"/>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sz="1400"/>
              <a:t>Σε αυτή την ενότητα, θα μάθουμε:</a:t>
            </a:r>
            <a:endParaRPr/>
          </a:p>
          <a:p>
            <a:pPr indent="-285750" lvl="0" marL="285750" rtl="0" algn="l">
              <a:lnSpc>
                <a:spcPct val="100000"/>
              </a:lnSpc>
              <a:spcBef>
                <a:spcPts val="0"/>
              </a:spcBef>
              <a:spcAft>
                <a:spcPts val="0"/>
              </a:spcAft>
              <a:buSzPts val="1600"/>
              <a:buFont typeface="Arial"/>
              <a:buChar char="•"/>
            </a:pPr>
            <a:r>
              <a:rPr lang="en-US" sz="1400"/>
              <a:t>Πώς να αναπτύσσουμε κόμικς και ηχητικά βιβλία</a:t>
            </a:r>
            <a:endParaRPr sz="1400"/>
          </a:p>
          <a:p>
            <a:pPr indent="0" lvl="0" marL="457200" rtl="0" algn="l">
              <a:lnSpc>
                <a:spcPct val="100000"/>
              </a:lnSpc>
              <a:spcBef>
                <a:spcPts val="0"/>
              </a:spcBef>
              <a:spcAft>
                <a:spcPts val="0"/>
              </a:spcAft>
              <a:buNone/>
            </a:pPr>
            <a:r>
              <a:t/>
            </a:r>
            <a:endParaRPr/>
          </a:p>
          <a:p>
            <a:pPr indent="0" lvl="0" marL="0" rtl="0" algn="l">
              <a:lnSpc>
                <a:spcPct val="100000"/>
              </a:lnSpc>
              <a:spcBef>
                <a:spcPts val="0"/>
              </a:spcBef>
              <a:spcAft>
                <a:spcPts val="0"/>
              </a:spcAft>
              <a:buSzPts val="1600"/>
              <a:buNone/>
            </a:pPr>
            <a:r>
              <a:t/>
            </a:r>
            <a:endParaRPr sz="1400"/>
          </a:p>
        </p:txBody>
      </p:sp>
      <p:sp>
        <p:nvSpPr>
          <p:cNvPr id="265" name="Google Shape;265;p15"/>
          <p:cNvSpPr txBox="1"/>
          <p:nvPr>
            <p:ph type="title"/>
          </p:nvPr>
        </p:nvSpPr>
        <p:spPr>
          <a:xfrm>
            <a:off x="3451358" y="1440414"/>
            <a:ext cx="4359738" cy="770668"/>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solidFill>
                  <a:srgbClr val="EE118A"/>
                </a:solidFill>
              </a:rPr>
              <a:t>ΚΑΛΕΣ ΠΡΑΚΤΙΚΕΣ</a:t>
            </a:r>
            <a:endParaRPr/>
          </a:p>
        </p:txBody>
      </p:sp>
      <p:pic>
        <p:nvPicPr>
          <p:cNvPr id="266" name="Google Shape;266;p15"/>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67" name="Google Shape;267;p15"/>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271" name="Shape 271"/>
        <p:cNvGrpSpPr/>
        <p:nvPr/>
      </p:nvGrpSpPr>
      <p:grpSpPr>
        <a:xfrm>
          <a:off x="0" y="0"/>
          <a:ext cx="0" cy="0"/>
          <a:chOff x="0" y="0"/>
          <a:chExt cx="0" cy="0"/>
        </a:xfrm>
      </p:grpSpPr>
      <p:sp>
        <p:nvSpPr>
          <p:cNvPr id="272" name="Google Shape;272;p16"/>
          <p:cNvSpPr txBox="1"/>
          <p:nvPr>
            <p:ph type="ctrTitle"/>
          </p:nvPr>
        </p:nvSpPr>
        <p:spPr>
          <a:xfrm>
            <a:off x="804250" y="431150"/>
            <a:ext cx="4623784"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F38E00"/>
                </a:solidFill>
              </a:rPr>
              <a:t>ΣΥΜΒΟΥΛΕΣ ΓΙΑ ΔΗΜΙΟΥΡΓΙΑ ΚΟΜΙΚ</a:t>
            </a:r>
            <a:endParaRPr>
              <a:solidFill>
                <a:srgbClr val="F38E00"/>
              </a:solidFill>
            </a:endParaRPr>
          </a:p>
        </p:txBody>
      </p:sp>
      <p:pic>
        <p:nvPicPr>
          <p:cNvPr id="273" name="Google Shape;273;p16"/>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74" name="Google Shape;274;p16"/>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275" name="Google Shape;275;p16" title="Tips for Comic Strips &amp; Stories"/>
          <p:cNvPicPr preferRelativeResize="0"/>
          <p:nvPr/>
        </p:nvPicPr>
        <p:blipFill rotWithShape="1">
          <a:blip r:embed="rId5">
            <a:alphaModFix/>
          </a:blip>
          <a:srcRect b="0" l="0" r="0" t="0"/>
          <a:stretch/>
        </p:blipFill>
        <p:spPr>
          <a:xfrm>
            <a:off x="2533635" y="1912064"/>
            <a:ext cx="4204347" cy="237545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5"/>
                                        </p:tgtEl>
                                        <p:attrNameLst>
                                          <p:attrName>style.visibility</p:attrName>
                                        </p:attrNameLst>
                                      </p:cBhvr>
                                      <p:to>
                                        <p:strVal val="visible"/>
                                      </p:to>
                                    </p:set>
                                    <p:animEffect filter="fade" transition="in">
                                      <p:cBhvr>
                                        <p:cTn dur="1"/>
                                        <p:tgtEl>
                                          <p:spTgt spid="2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279" name="Shape 279"/>
        <p:cNvGrpSpPr/>
        <p:nvPr/>
      </p:nvGrpSpPr>
      <p:grpSpPr>
        <a:xfrm>
          <a:off x="0" y="0"/>
          <a:ext cx="0" cy="0"/>
          <a:chOff x="0" y="0"/>
          <a:chExt cx="0" cy="0"/>
        </a:xfrm>
      </p:grpSpPr>
      <p:sp>
        <p:nvSpPr>
          <p:cNvPr id="280" name="Google Shape;280;p17"/>
          <p:cNvSpPr txBox="1"/>
          <p:nvPr>
            <p:ph type="ctrTitle"/>
          </p:nvPr>
        </p:nvSpPr>
        <p:spPr>
          <a:xfrm>
            <a:off x="1358674" y="179125"/>
            <a:ext cx="7465800"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30A864"/>
                </a:solidFill>
              </a:rPr>
              <a:t>ΔΗΜΙΟΥΡΓΗΣΤΕ ΚΟΜΙΚΣ ΣΤΟ CANVA</a:t>
            </a:r>
            <a:endParaRPr>
              <a:solidFill>
                <a:srgbClr val="30A864"/>
              </a:solidFill>
            </a:endParaRPr>
          </a:p>
        </p:txBody>
      </p:sp>
      <p:pic>
        <p:nvPicPr>
          <p:cNvPr id="281" name="Google Shape;281;p1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82" name="Google Shape;282;p17"/>
          <p:cNvPicPr preferRelativeResize="0"/>
          <p:nvPr/>
        </p:nvPicPr>
        <p:blipFill rotWithShape="1">
          <a:blip r:embed="rId4">
            <a:alphaModFix/>
          </a:blip>
          <a:srcRect b="0" l="0" r="0" t="0"/>
          <a:stretch/>
        </p:blipFill>
        <p:spPr>
          <a:xfrm>
            <a:off x="8171543" y="4875346"/>
            <a:ext cx="972457" cy="204016"/>
          </a:xfrm>
          <a:prstGeom prst="rect">
            <a:avLst/>
          </a:prstGeom>
          <a:noFill/>
          <a:ln>
            <a:noFill/>
          </a:ln>
        </p:spPr>
      </p:pic>
      <p:sp>
        <p:nvSpPr>
          <p:cNvPr id="283" name="Google Shape;283;p17"/>
          <p:cNvSpPr txBox="1"/>
          <p:nvPr/>
        </p:nvSpPr>
        <p:spPr>
          <a:xfrm>
            <a:off x="639227" y="1009971"/>
            <a:ext cx="7865400" cy="4617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1- Ανοίξτε το Canva: Ξεκινήστε το Canva και αναζητήστε "Comic Strip" για να ξεκινήσετε τη δημιουργία του δικού σας κόμικ.</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2- Αναζήτηση μέσω προτύπων: Ξεκινήστε με μια κενή σελίδα ή επιλέξτε ένα από τα έτοιμα πρότυπα του Canva. Αναζητήστε πρότυπα κόμικ για κάθε θέμα, στυλ και διάταξη. Μόλις βρείτε το τέλειο πρότυπο, κάντε κλικ για να ξεκινήσετε το σχεδιασμό.</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3- Πειραματιστείτε με τα χαρακτηριστικά: Ο σχεδιασμός του κόμικ σας είναι εύκολος επειδή κάθε πρότυπο περιλαμβάνει μια πλήρη σελίδα, μια κενή σελίδα, φυσαλίδες ομιλίας και δύο σελίδες σετ εικόνων. Μετακινήστε στοιχεία σύροντας και αφήνοντας στον σχεδιασμό σας.</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4- Προσαρμόστε το κόμικ σας: Γίνετε δημιουργικοί με το δικό σας χρωματικό σχήμα, διάταξη, στυλ γραμματοσειράς και συνδυασμό ετικετών, εικονιδίων και εικόνων. Αναδιοργανώστε τις φυσαλίδες ομιλίας και τα πλαίσια, ή ανεβάστε τις δικές σας εικόνες και τέχνη.</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5- Δημοσίευση και κοινοποίηση: Αφού είστε ικανοποιημένοι με τον σχεδιασμό του κόμικ σας, μπορείτε να το δημοσιεύσετε στο Facebook ή το Instagram. Ή να το κατεβάσετε και να κάνετε εκτυπώσεις υψηλής ποιότητας στο σπίτι. Μπορείτε επίσης να σχεδιάσετε με φίλους χρησιμοποιώντας το εργαλείο συνεργασίας.</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Libre Franklin"/>
              <a:ea typeface="Libre Franklin"/>
              <a:cs typeface="Libre Franklin"/>
              <a:sym typeface="Libre Franklin"/>
            </a:endParaRPr>
          </a:p>
        </p:txBody>
      </p:sp>
      <p:grpSp>
        <p:nvGrpSpPr>
          <p:cNvPr id="284" name="Google Shape;284;p17"/>
          <p:cNvGrpSpPr/>
          <p:nvPr/>
        </p:nvGrpSpPr>
        <p:grpSpPr>
          <a:xfrm>
            <a:off x="117527" y="-141729"/>
            <a:ext cx="1151700" cy="1151700"/>
            <a:chOff x="1458025" y="1733900"/>
            <a:chExt cx="1151700" cy="1151700"/>
          </a:xfrm>
        </p:grpSpPr>
        <p:sp>
          <p:nvSpPr>
            <p:cNvPr id="285" name="Google Shape;285;p17"/>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7"/>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287" name="Google Shape;287;p17"/>
          <p:cNvPicPr preferRelativeResize="0"/>
          <p:nvPr/>
        </p:nvPicPr>
        <p:blipFill rotWithShape="1">
          <a:blip r:embed="rId5">
            <a:alphaModFix/>
          </a:blip>
          <a:srcRect b="0" l="0" r="0" t="0"/>
          <a:stretch/>
        </p:blipFill>
        <p:spPr>
          <a:xfrm>
            <a:off x="155480" y="165173"/>
            <a:ext cx="1075798" cy="537899"/>
          </a:xfrm>
          <a:prstGeom prst="rect">
            <a:avLst/>
          </a:prstGeom>
          <a:noFill/>
          <a:ln>
            <a:noFill/>
          </a:ln>
        </p:spPr>
      </p:pic>
      <p:sp>
        <p:nvSpPr>
          <p:cNvPr id="288" name="Google Shape;288;p17"/>
          <p:cNvSpPr txBox="1"/>
          <p:nvPr/>
        </p:nvSpPr>
        <p:spPr>
          <a:xfrm>
            <a:off x="5747931" y="4918840"/>
            <a:ext cx="6889172" cy="2308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900" u="none" cap="none" strike="noStrike">
                <a:solidFill>
                  <a:schemeClr val="lt1"/>
                </a:solidFill>
                <a:latin typeface="Arial"/>
                <a:ea typeface="Arial"/>
                <a:cs typeface="Arial"/>
                <a:sym typeface="Arial"/>
              </a:rPr>
              <a:t>https://www.canva.com/create/comic-strips/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292" name="Shape 292"/>
        <p:cNvGrpSpPr/>
        <p:nvPr/>
      </p:nvGrpSpPr>
      <p:grpSpPr>
        <a:xfrm>
          <a:off x="0" y="0"/>
          <a:ext cx="0" cy="0"/>
          <a:chOff x="0" y="0"/>
          <a:chExt cx="0" cy="0"/>
        </a:xfrm>
      </p:grpSpPr>
      <p:sp>
        <p:nvSpPr>
          <p:cNvPr id="293" name="Google Shape;293;p18"/>
          <p:cNvSpPr txBox="1"/>
          <p:nvPr>
            <p:ph type="ctrTitle"/>
          </p:nvPr>
        </p:nvSpPr>
        <p:spPr>
          <a:xfrm>
            <a:off x="888997" y="143293"/>
            <a:ext cx="6465555" cy="100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a:solidFill>
                  <a:srgbClr val="EE118A"/>
                </a:solidFill>
              </a:rPr>
              <a:t>Μπορείς να τα καταφέρεις!</a:t>
            </a:r>
            <a:endParaRPr>
              <a:solidFill>
                <a:srgbClr val="EE118A"/>
              </a:solidFill>
            </a:endParaRPr>
          </a:p>
          <a:p>
            <a:pPr indent="0" lvl="0" marL="0" rtl="0" algn="l">
              <a:lnSpc>
                <a:spcPct val="100000"/>
              </a:lnSpc>
              <a:spcBef>
                <a:spcPts val="0"/>
              </a:spcBef>
              <a:spcAft>
                <a:spcPts val="0"/>
              </a:spcAft>
              <a:buSzPts val="3200"/>
              <a:buNone/>
            </a:pPr>
            <a:r>
              <a:rPr lang="en-US">
                <a:solidFill>
                  <a:srgbClr val="EE118A"/>
                </a:solidFill>
              </a:rPr>
              <a:t>Βήματα</a:t>
            </a:r>
            <a:r>
              <a:rPr lang="en-US">
                <a:solidFill>
                  <a:srgbClr val="EE118A"/>
                </a:solidFill>
              </a:rPr>
              <a:t> </a:t>
            </a:r>
            <a:endParaRPr>
              <a:solidFill>
                <a:srgbClr val="EE118A"/>
              </a:solidFill>
            </a:endParaRPr>
          </a:p>
        </p:txBody>
      </p:sp>
      <p:pic>
        <p:nvPicPr>
          <p:cNvPr id="294" name="Google Shape;294;p18"/>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95" name="Google Shape;295;p18"/>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296" name="Google Shape;296;p18"/>
          <p:cNvSpPr txBox="1"/>
          <p:nvPr/>
        </p:nvSpPr>
        <p:spPr>
          <a:xfrm>
            <a:off x="1095829" y="1273146"/>
            <a:ext cx="7826400" cy="1385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Σύνταξη σεναρίου: Αποφασίστε για μια ιστορία που θέλετε να δημοσιεύσετε. Αποφασίστε για το τι θέλετε η ιστορία σας να αφορά. Με τα κόμικ, πραγματικά δεν χρειάζεται να ξέρετε κάθε μικρή λεπτομέρεια της ιστορίας που προσπαθείτε να πείτε, αλλά θα πρέπει να έχετε μια βασική ιδέα για το πού οδεύει. Αυτό μπορεί να σας βοηθήσει να εξασφαλίσετε ότι έχετε υλικό για περισσότερα από τα απλά πρώτα κόμικ. Εστιάστε στην πλοκή της ιστορίας, σκεφτείτε την έννοια, και μετά σκεφτείτε πώς θα λειτουργήσει αυτή η πλοκή.</a:t>
            </a:r>
            <a:endParaRPr/>
          </a:p>
        </p:txBody>
      </p:sp>
      <p:pic>
        <p:nvPicPr>
          <p:cNvPr descr="Lápis com preenchimento sólido" id="297" name="Google Shape;297;p18"/>
          <p:cNvPicPr preferRelativeResize="0"/>
          <p:nvPr/>
        </p:nvPicPr>
        <p:blipFill rotWithShape="1">
          <a:blip r:embed="rId5">
            <a:alphaModFix/>
          </a:blip>
          <a:srcRect b="0" l="0" r="0" t="0"/>
          <a:stretch/>
        </p:blipFill>
        <p:spPr>
          <a:xfrm>
            <a:off x="471360" y="1806038"/>
            <a:ext cx="523221" cy="523221"/>
          </a:xfrm>
          <a:prstGeom prst="rect">
            <a:avLst/>
          </a:prstGeom>
          <a:noFill/>
          <a:ln>
            <a:noFill/>
          </a:ln>
        </p:spPr>
      </p:pic>
      <p:pic>
        <p:nvPicPr>
          <p:cNvPr descr="Quadro Preto destaque" id="298" name="Google Shape;298;p18"/>
          <p:cNvPicPr preferRelativeResize="0"/>
          <p:nvPr/>
        </p:nvPicPr>
        <p:blipFill rotWithShape="1">
          <a:blip r:embed="rId6">
            <a:alphaModFix/>
          </a:blip>
          <a:srcRect b="0" l="0" r="0" t="0"/>
          <a:stretch/>
        </p:blipFill>
        <p:spPr>
          <a:xfrm>
            <a:off x="7923159" y="3526724"/>
            <a:ext cx="754271" cy="754271"/>
          </a:xfrm>
          <a:prstGeom prst="rect">
            <a:avLst/>
          </a:prstGeom>
          <a:noFill/>
          <a:ln>
            <a:noFill/>
          </a:ln>
        </p:spPr>
      </p:pic>
      <p:sp>
        <p:nvSpPr>
          <p:cNvPr id="299" name="Google Shape;299;p18"/>
          <p:cNvSpPr txBox="1"/>
          <p:nvPr/>
        </p:nvSpPr>
        <p:spPr>
          <a:xfrm>
            <a:off x="832592" y="3091297"/>
            <a:ext cx="7315200" cy="203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Αποφασίστε για τη μορφή σας. Αρχικά, θα πρέπει να αποφασίσετε πόσα πάνελ θέλετε να έχετε κατά μέσο όρο, εάν θέλετε μία σειρά ή δύο κλπ. Η τήρηση ενός συγκεκριμένου μεγέθους θα είναι πιο σημαντική εάν σκοπεύετε να δημοσιεύσετε τα κόμικ σας σε έντυπη μορφή (όπως σε μια εφημερίδα). Εάν σκοπεύετε να τα έχετε διαδικτυακά, μην ανησυχείτε τόσο πολύ γι' αυτό.</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rPr lang="en-US">
                <a:solidFill>
                  <a:schemeClr val="lt1"/>
                </a:solidFill>
                <a:latin typeface="Libre Franklin"/>
                <a:ea typeface="Libre Franklin"/>
                <a:cs typeface="Libre Franklin"/>
                <a:sym typeface="Libre Franklin"/>
              </a:rPr>
              <a:t>Εάν εκτυπώνετε και ακόμη και αν δεν το κάνετε, είναι καλύτερο να διατηρήσετε το ίδιο πλάτος και ύψος για μία μόνο σειρά. Μπορείτε να έχετε ένα κόμικ με μία σειρά και ένα άλλο με δύο σειρές, αλλά όλες οι σειρές θα πρέπει να έχουν το ίδιο πλάτος και ύψος μεταξύ τους.</a:t>
            </a:r>
            <a:endParaRPr>
              <a:solidFill>
                <a:schemeClr val="lt1"/>
              </a:solidFill>
              <a:latin typeface="Libre Franklin"/>
              <a:ea typeface="Libre Franklin"/>
              <a:cs typeface="Libre Franklin"/>
              <a:sym typeface="Libre Franklin"/>
            </a:endParaRPr>
          </a:p>
          <a:p>
            <a:pPr indent="0" lvl="0" marL="0" marR="0" rtl="0" algn="l">
              <a:lnSpc>
                <a:spcPct val="100000"/>
              </a:lnSpc>
              <a:spcBef>
                <a:spcPts val="0"/>
              </a:spcBef>
              <a:spcAft>
                <a:spcPts val="0"/>
              </a:spcAft>
              <a:buNone/>
            </a:pPr>
            <a:r>
              <a:t/>
            </a:r>
            <a:endParaRPr b="0" i="0" sz="1400" u="none" cap="none" strike="noStrike">
              <a:solidFill>
                <a:schemeClr val="lt1"/>
              </a:solidFill>
              <a:latin typeface="Libre Franklin"/>
              <a:ea typeface="Libre Franklin"/>
              <a:cs typeface="Libre Franklin"/>
              <a:sym typeface="Libre Frankl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303" name="Shape 303"/>
        <p:cNvGrpSpPr/>
        <p:nvPr/>
      </p:nvGrpSpPr>
      <p:grpSpPr>
        <a:xfrm>
          <a:off x="0" y="0"/>
          <a:ext cx="0" cy="0"/>
          <a:chOff x="0" y="0"/>
          <a:chExt cx="0" cy="0"/>
        </a:xfrm>
      </p:grpSpPr>
      <p:sp>
        <p:nvSpPr>
          <p:cNvPr id="304" name="Google Shape;304;p19"/>
          <p:cNvSpPr txBox="1"/>
          <p:nvPr>
            <p:ph type="ctrTitle"/>
          </p:nvPr>
        </p:nvSpPr>
        <p:spPr>
          <a:xfrm>
            <a:off x="888997" y="143293"/>
            <a:ext cx="6465555"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US">
                <a:solidFill>
                  <a:srgbClr val="EE118A"/>
                </a:solidFill>
              </a:rPr>
              <a:t>Μπορείς να τα καταφέρεις!</a:t>
            </a:r>
            <a:endParaRPr>
              <a:solidFill>
                <a:srgbClr val="EE118A"/>
              </a:solidFill>
            </a:endParaRPr>
          </a:p>
          <a:p>
            <a:pPr indent="0" lvl="0" marL="0" rtl="0" algn="l">
              <a:lnSpc>
                <a:spcPct val="100000"/>
              </a:lnSpc>
              <a:spcBef>
                <a:spcPts val="0"/>
              </a:spcBef>
              <a:spcAft>
                <a:spcPts val="0"/>
              </a:spcAft>
              <a:buSzPts val="3200"/>
              <a:buNone/>
            </a:pPr>
            <a:r>
              <a:rPr lang="en-US">
                <a:solidFill>
                  <a:srgbClr val="EE118A"/>
                </a:solidFill>
              </a:rPr>
              <a:t>Βήματα</a:t>
            </a:r>
            <a:r>
              <a:rPr lang="en-US">
                <a:solidFill>
                  <a:srgbClr val="EE118A"/>
                </a:solidFill>
              </a:rPr>
              <a:t> </a:t>
            </a:r>
            <a:endParaRPr>
              <a:solidFill>
                <a:srgbClr val="EE118A"/>
              </a:solidFill>
            </a:endParaRPr>
          </a:p>
        </p:txBody>
      </p:sp>
      <p:pic>
        <p:nvPicPr>
          <p:cNvPr id="305" name="Google Shape;305;p1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06" name="Google Shape;306;p19"/>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307" name="Google Shape;307;p19"/>
          <p:cNvSpPr txBox="1"/>
          <p:nvPr/>
        </p:nvSpPr>
        <p:spPr>
          <a:xfrm>
            <a:off x="1095829" y="1273146"/>
            <a:ext cx="7826498" cy="116955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br>
              <a:rPr b="1" i="0" lang="en-US" sz="1400" u="none" cap="none" strike="noStrike">
                <a:solidFill>
                  <a:srgbClr val="545454"/>
                </a:solidFill>
                <a:latin typeface="Helvetica Neue"/>
                <a:ea typeface="Helvetica Neue"/>
                <a:cs typeface="Helvetica Neue"/>
                <a:sym typeface="Helvetica Neue"/>
              </a:rPr>
            </a:br>
            <a:r>
              <a:rPr lang="en-US">
                <a:solidFill>
                  <a:srgbClr val="FFFFFF"/>
                </a:solidFill>
                <a:latin typeface="Libre Franklin"/>
                <a:ea typeface="Libre Franklin"/>
                <a:cs typeface="Libre Franklin"/>
                <a:sym typeface="Libre Franklin"/>
              </a:rPr>
              <a:t>Σχεδιάστε κάθε πλαίσιο. Όταν πάτε να δημιουργήσετε ένα μεμονωμένο κόμικ, γράψτε και σχεδιάστε κάθε πλαίσιο. Πρέπει να γνωρίζετε τι συμβαίνει που, ποιοι χαρακτήρες θα περιλαμβάνονται. Διατηρήστε το απλό. Ένα γραπτό κείμενο πρέπει να είναι απλό και δυνατό. Οι περιγραφές του τοπίου πρέπει να περιλαμβάνονται μόνο εάν είναι απαραίτητες για τη δράση του κόμικ.</a:t>
            </a:r>
            <a:endParaRPr/>
          </a:p>
        </p:txBody>
      </p:sp>
      <p:sp>
        <p:nvSpPr>
          <p:cNvPr id="308" name="Google Shape;308;p19"/>
          <p:cNvSpPr txBox="1"/>
          <p:nvPr/>
        </p:nvSpPr>
        <p:spPr>
          <a:xfrm>
            <a:off x="914400" y="3373447"/>
            <a:ext cx="73152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400"/>
              <a:buFont typeface="Arial"/>
              <a:buNone/>
            </a:pPr>
            <a:r>
              <a:rPr lang="en-US">
                <a:solidFill>
                  <a:srgbClr val="FFFFFF"/>
                </a:solidFill>
                <a:latin typeface="Libre Franklin"/>
                <a:ea typeface="Libre Franklin"/>
                <a:cs typeface="Libre Franklin"/>
                <a:sym typeface="Libre Franklin"/>
              </a:rPr>
              <a:t>Ισορροπήστε το κείμενο και τις εικόνες. Βεβαιωθείτε ότι δεν τοποθετείτε πολύ κείμενο στα πλαίσιά σας. Αυτό μπορεί να καθιστά το κόμικ δύσκολο να διαβαστεί και να είναι απολαυστικό. Προσπαθήστε να περιορίσετε τον αριθμό των φιόγκων ομιλίας σε 2 (3 εάν υπάρχει ένας φιόγκος με ένα ή δύο λόγια) και να διατηρήσετε τον αριθμό των λέξεων σε ένα πλαίσιο κάτω από 30 και προτιμητέο κάτω από 20.</a:t>
            </a:r>
            <a:endParaRPr/>
          </a:p>
        </p:txBody>
      </p:sp>
      <p:pic>
        <p:nvPicPr>
          <p:cNvPr descr="Lâmpada e lápis destaque" id="309" name="Google Shape;309;p19"/>
          <p:cNvPicPr preferRelativeResize="0"/>
          <p:nvPr/>
        </p:nvPicPr>
        <p:blipFill rotWithShape="1">
          <a:blip r:embed="rId5">
            <a:alphaModFix/>
          </a:blip>
          <a:srcRect b="0" l="0" r="0" t="0"/>
          <a:stretch/>
        </p:blipFill>
        <p:spPr>
          <a:xfrm>
            <a:off x="221673" y="1511342"/>
            <a:ext cx="908601" cy="908601"/>
          </a:xfrm>
          <a:prstGeom prst="rect">
            <a:avLst/>
          </a:prstGeom>
          <a:noFill/>
          <a:ln>
            <a:noFill/>
          </a:ln>
        </p:spPr>
      </p:pic>
      <p:pic>
        <p:nvPicPr>
          <p:cNvPr descr="Balança da justiça destaque" id="310" name="Google Shape;310;p19"/>
          <p:cNvPicPr preferRelativeResize="0"/>
          <p:nvPr/>
        </p:nvPicPr>
        <p:blipFill rotWithShape="1">
          <a:blip r:embed="rId6">
            <a:alphaModFix/>
          </a:blip>
          <a:srcRect b="0" l="0" r="0" t="0"/>
          <a:stretch/>
        </p:blipFill>
        <p:spPr>
          <a:xfrm>
            <a:off x="8007927" y="3413154"/>
            <a:ext cx="914400" cy="914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21" name="Shape 121"/>
        <p:cNvGrpSpPr/>
        <p:nvPr/>
      </p:nvGrpSpPr>
      <p:grpSpPr>
        <a:xfrm>
          <a:off x="0" y="0"/>
          <a:ext cx="0" cy="0"/>
          <a:chOff x="0" y="0"/>
          <a:chExt cx="0" cy="0"/>
        </a:xfrm>
      </p:grpSpPr>
      <p:sp>
        <p:nvSpPr>
          <p:cNvPr id="122" name="Google Shape;122;p2"/>
          <p:cNvSpPr txBox="1"/>
          <p:nvPr>
            <p:ph type="ctrTitle"/>
          </p:nvPr>
        </p:nvSpPr>
        <p:spPr>
          <a:xfrm>
            <a:off x="468850" y="431150"/>
            <a:ext cx="3707400" cy="2288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ΠΙΝΑΚΑΣ ΠΕΡΙΕΧΟΜΕΝΩΝ</a:t>
            </a:r>
            <a:endParaRPr>
              <a:solidFill>
                <a:srgbClr val="1A6EB6"/>
              </a:solidFill>
            </a:endParaRPr>
          </a:p>
        </p:txBody>
      </p:sp>
      <p:sp>
        <p:nvSpPr>
          <p:cNvPr id="123" name="Google Shape;123;p2"/>
          <p:cNvSpPr txBox="1"/>
          <p:nvPr>
            <p:ph idx="1" type="subTitle"/>
          </p:nvPr>
        </p:nvSpPr>
        <p:spPr>
          <a:xfrm>
            <a:off x="5342150" y="1548950"/>
            <a:ext cx="3012300" cy="67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Εισαγωγή στα έννοια και τα οφέλη της παρέμβασης.</a:t>
            </a:r>
            <a:endParaRPr/>
          </a:p>
        </p:txBody>
      </p:sp>
      <p:sp>
        <p:nvSpPr>
          <p:cNvPr id="124" name="Google Shape;124;p2"/>
          <p:cNvSpPr txBox="1"/>
          <p:nvPr>
            <p:ph idx="2" type="ctrTitle"/>
          </p:nvPr>
        </p:nvSpPr>
        <p:spPr>
          <a:xfrm>
            <a:off x="5362520" y="1108736"/>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Clr>
                <a:schemeClr val="lt1"/>
              </a:buClr>
              <a:buSzPts val="2000"/>
              <a:buNone/>
            </a:pPr>
            <a:r>
              <a:rPr lang="en-US">
                <a:solidFill>
                  <a:srgbClr val="1A6EB6"/>
                </a:solidFill>
              </a:rPr>
              <a:t>ΚΟΜΙΚΣ ΚΑΙ ΗΧΗΤΙΚΑ ΒΙΒΛΙΑ</a:t>
            </a:r>
            <a:endParaRPr>
              <a:solidFill>
                <a:srgbClr val="1A6EB6"/>
              </a:solidFill>
            </a:endParaRPr>
          </a:p>
        </p:txBody>
      </p:sp>
      <p:sp>
        <p:nvSpPr>
          <p:cNvPr id="125" name="Google Shape;125;p2"/>
          <p:cNvSpPr txBox="1"/>
          <p:nvPr>
            <p:ph idx="3" type="title"/>
          </p:nvPr>
        </p:nvSpPr>
        <p:spPr>
          <a:xfrm>
            <a:off x="4040075" y="1128349"/>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01</a:t>
            </a:r>
            <a:endParaRPr>
              <a:solidFill>
                <a:srgbClr val="1A6EB6"/>
              </a:solidFill>
            </a:endParaRPr>
          </a:p>
        </p:txBody>
      </p:sp>
      <p:sp>
        <p:nvSpPr>
          <p:cNvPr id="126" name="Google Shape;126;p2"/>
          <p:cNvSpPr txBox="1"/>
          <p:nvPr>
            <p:ph idx="6" type="title"/>
          </p:nvPr>
        </p:nvSpPr>
        <p:spPr>
          <a:xfrm>
            <a:off x="4102475" y="2293561"/>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02</a:t>
            </a:r>
            <a:endParaRPr>
              <a:solidFill>
                <a:srgbClr val="1A6EB6"/>
              </a:solidFill>
            </a:endParaRPr>
          </a:p>
        </p:txBody>
      </p:sp>
      <p:sp>
        <p:nvSpPr>
          <p:cNvPr id="127" name="Google Shape;127;p2"/>
          <p:cNvSpPr txBox="1"/>
          <p:nvPr>
            <p:ph idx="7" type="subTitle"/>
          </p:nvPr>
        </p:nvSpPr>
        <p:spPr>
          <a:xfrm>
            <a:off x="5407000" y="2632260"/>
            <a:ext cx="3283041" cy="75296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US"/>
              <a:t>Πώς να αναπτύξετε και να παράγετε κόμικς και ηχητικά βιβλία.</a:t>
            </a:r>
            <a:endParaRPr/>
          </a:p>
        </p:txBody>
      </p:sp>
      <p:sp>
        <p:nvSpPr>
          <p:cNvPr id="128" name="Google Shape;128;p2"/>
          <p:cNvSpPr txBox="1"/>
          <p:nvPr>
            <p:ph idx="8" type="ctrTitle"/>
          </p:nvPr>
        </p:nvSpPr>
        <p:spPr>
          <a:xfrm>
            <a:off x="5407001" y="2173011"/>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solidFill>
                  <a:srgbClr val="1A6EB6"/>
                </a:solidFill>
              </a:rPr>
              <a:t>ΚΑΛΕΣ ΠΡΑΚΤΙΚΕΣ</a:t>
            </a:r>
            <a:endParaRPr>
              <a:solidFill>
                <a:srgbClr val="1A6EB6"/>
              </a:solidFill>
            </a:endParaRPr>
          </a:p>
        </p:txBody>
      </p:sp>
      <p:sp>
        <p:nvSpPr>
          <p:cNvPr id="129" name="Google Shape;129;p2"/>
          <p:cNvSpPr txBox="1"/>
          <p:nvPr>
            <p:ph idx="9" type="title"/>
          </p:nvPr>
        </p:nvSpPr>
        <p:spPr>
          <a:xfrm>
            <a:off x="4094341" y="3467690"/>
            <a:ext cx="1223700" cy="677400"/>
          </a:xfrm>
          <a:prstGeom prst="rect">
            <a:avLst/>
          </a:prstGeom>
          <a:noFill/>
          <a:ln>
            <a:noFill/>
          </a:ln>
        </p:spPr>
        <p:txBody>
          <a:bodyPr anchorCtr="0" anchor="b" bIns="91425" lIns="91425" spcFirstLastPara="1" rIns="91425" wrap="square" tIns="91425">
            <a:noAutofit/>
          </a:bodyPr>
          <a:lstStyle/>
          <a:p>
            <a:pPr indent="0" lvl="0" marL="0" rtl="0" algn="r">
              <a:lnSpc>
                <a:spcPct val="100000"/>
              </a:lnSpc>
              <a:spcBef>
                <a:spcPts val="0"/>
              </a:spcBef>
              <a:spcAft>
                <a:spcPts val="0"/>
              </a:spcAft>
              <a:buSzPts val="3600"/>
              <a:buNone/>
            </a:pPr>
            <a:r>
              <a:rPr lang="en-US">
                <a:solidFill>
                  <a:srgbClr val="1A6EB6"/>
                </a:solidFill>
              </a:rPr>
              <a:t>03</a:t>
            </a:r>
            <a:endParaRPr>
              <a:solidFill>
                <a:srgbClr val="1A6EB6"/>
              </a:solidFill>
            </a:endParaRPr>
          </a:p>
        </p:txBody>
      </p:sp>
      <p:sp>
        <p:nvSpPr>
          <p:cNvPr id="130" name="Google Shape;130;p2"/>
          <p:cNvSpPr txBox="1"/>
          <p:nvPr>
            <p:ph idx="14" type="ctrTitle"/>
          </p:nvPr>
        </p:nvSpPr>
        <p:spPr>
          <a:xfrm>
            <a:off x="5318041" y="3537440"/>
            <a:ext cx="3372000" cy="5379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a:solidFill>
                  <a:srgbClr val="1A6EB6"/>
                </a:solidFill>
              </a:rPr>
              <a:t>ΣΥΜΠΕΡΑΣΜΑΤΑ</a:t>
            </a:r>
            <a:endParaRPr>
              <a:solidFill>
                <a:srgbClr val="1A6EB6"/>
              </a:solidFill>
            </a:endParaRPr>
          </a:p>
        </p:txBody>
      </p:sp>
      <p:pic>
        <p:nvPicPr>
          <p:cNvPr id="131" name="Google Shape;131;p2"/>
          <p:cNvPicPr preferRelativeResize="0"/>
          <p:nvPr/>
        </p:nvPicPr>
        <p:blipFill rotWithShape="1">
          <a:blip r:embed="rId3">
            <a:alphaModFix/>
          </a:blip>
          <a:srcRect b="17872" l="0" r="0" t="17872"/>
          <a:stretch/>
        </p:blipFill>
        <p:spPr>
          <a:xfrm>
            <a:off x="-240525" y="2548100"/>
            <a:ext cx="3707400" cy="3580500"/>
          </a:xfrm>
          <a:prstGeom prst="ellipse">
            <a:avLst/>
          </a:prstGeom>
          <a:noFill/>
          <a:ln>
            <a:noFill/>
          </a:ln>
        </p:spPr>
      </p:pic>
      <p:pic>
        <p:nvPicPr>
          <p:cNvPr id="132" name="Google Shape;132;p2"/>
          <p:cNvPicPr preferRelativeResize="0"/>
          <p:nvPr/>
        </p:nvPicPr>
        <p:blipFill rotWithShape="1">
          <a:blip r:embed="rId4">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133" name="Google Shape;133;p2"/>
          <p:cNvPicPr preferRelativeResize="0"/>
          <p:nvPr/>
        </p:nvPicPr>
        <p:blipFill rotWithShape="1">
          <a:blip r:embed="rId5">
            <a:alphaModFix/>
          </a:blip>
          <a:srcRect b="0" l="0" r="0" t="0"/>
          <a:stretch/>
        </p:blipFill>
        <p:spPr>
          <a:xfrm>
            <a:off x="8044168" y="4796950"/>
            <a:ext cx="972457" cy="204016"/>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314" name="Shape 314"/>
        <p:cNvGrpSpPr/>
        <p:nvPr/>
      </p:nvGrpSpPr>
      <p:grpSpPr>
        <a:xfrm>
          <a:off x="0" y="0"/>
          <a:ext cx="0" cy="0"/>
          <a:chOff x="0" y="0"/>
          <a:chExt cx="0" cy="0"/>
        </a:xfrm>
      </p:grpSpPr>
      <p:sp>
        <p:nvSpPr>
          <p:cNvPr id="315" name="Google Shape;315;p20"/>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20"/>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20"/>
          <p:cNvSpPr/>
          <p:nvPr/>
        </p:nvSpPr>
        <p:spPr>
          <a:xfrm>
            <a:off x="6585832" y="2752901"/>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0"/>
          <p:cNvSpPr txBox="1"/>
          <p:nvPr>
            <p:ph type="title"/>
          </p:nvPr>
        </p:nvSpPr>
        <p:spPr>
          <a:xfrm>
            <a:off x="1208998" y="709625"/>
            <a:ext cx="6726000" cy="7707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3200"/>
              <a:buFont typeface="Arial"/>
              <a:buNone/>
            </a:pPr>
            <a:r>
              <a:rPr lang="en-US" sz="3200"/>
              <a:t>ΔΗΜΙΟΥΡΓΗΣΤΕ ΤΟ ΚΟΜΙΚ ΣΑΣ ΣΤΟ CANVA</a:t>
            </a:r>
            <a:endParaRPr/>
          </a:p>
        </p:txBody>
      </p:sp>
      <p:pic>
        <p:nvPicPr>
          <p:cNvPr id="319" name="Google Shape;319;p20"/>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20" name="Google Shape;320;p20"/>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321" name="Google Shape;321;p20"/>
          <p:cNvSpPr/>
          <p:nvPr/>
        </p:nvSpPr>
        <p:spPr>
          <a:xfrm>
            <a:off x="0" y="0"/>
            <a:ext cx="9144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22" name="Google Shape;322;p20"/>
          <p:cNvSpPr/>
          <p:nvPr/>
        </p:nvSpPr>
        <p:spPr>
          <a:xfrm>
            <a:off x="152400" y="152400"/>
            <a:ext cx="9144000" cy="0"/>
          </a:xfrm>
          <a:prstGeom prst="rect">
            <a:avLst/>
          </a:prstGeom>
          <a:solidFill>
            <a:srgbClr val="FFFFFF"/>
          </a:solid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pic>
        <p:nvPicPr>
          <p:cNvPr id="323" name="Google Shape;323;p20" title="Make Comic Strip in Canva 🔥"/>
          <p:cNvPicPr preferRelativeResize="0"/>
          <p:nvPr/>
        </p:nvPicPr>
        <p:blipFill rotWithShape="1">
          <a:blip r:embed="rId5">
            <a:alphaModFix/>
          </a:blip>
          <a:srcRect b="0" l="0" r="0" t="0"/>
          <a:stretch/>
        </p:blipFill>
        <p:spPr>
          <a:xfrm>
            <a:off x="2388684" y="1905638"/>
            <a:ext cx="4111407" cy="232294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1"/>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327" name="Shape 327"/>
        <p:cNvGrpSpPr/>
        <p:nvPr/>
      </p:nvGrpSpPr>
      <p:grpSpPr>
        <a:xfrm>
          <a:off x="0" y="0"/>
          <a:ext cx="0" cy="0"/>
          <a:chOff x="0" y="0"/>
          <a:chExt cx="0" cy="0"/>
        </a:xfrm>
      </p:grpSpPr>
      <p:sp>
        <p:nvSpPr>
          <p:cNvPr id="328" name="Google Shape;328;p21"/>
          <p:cNvSpPr txBox="1"/>
          <p:nvPr>
            <p:ph type="ctrTitle"/>
          </p:nvPr>
        </p:nvSpPr>
        <p:spPr>
          <a:xfrm>
            <a:off x="1911138" y="1836207"/>
            <a:ext cx="5907835" cy="1194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en-US">
                <a:solidFill>
                  <a:srgbClr val="1A6EB6"/>
                </a:solidFill>
              </a:rPr>
              <a:t>ΔΡΑΣΤΗΡΙΟΤΗΤΑ </a:t>
            </a:r>
            <a:r>
              <a:rPr lang="en-US">
                <a:solidFill>
                  <a:srgbClr val="1A6EB6"/>
                </a:solidFill>
              </a:rPr>
              <a:t>4 – ΔΗΜΙΟΥΡΓΗΣΤΕ ΤΟ ΚΟΜΙΚ ΣΑΣ ΣΤΟ CANVA</a:t>
            </a:r>
            <a:endParaRPr>
              <a:solidFill>
                <a:srgbClr val="1A6EB6"/>
              </a:solidFill>
            </a:endParaRPr>
          </a:p>
        </p:txBody>
      </p:sp>
      <p:pic>
        <p:nvPicPr>
          <p:cNvPr id="329" name="Google Shape;329;p21"/>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330" name="Google Shape;330;p21"/>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331" name="Google Shape;331;p21"/>
          <p:cNvPicPr preferRelativeResize="0"/>
          <p:nvPr/>
        </p:nvPicPr>
        <p:blipFill rotWithShape="1">
          <a:blip r:embed="rId5">
            <a:alphaModFix/>
          </a:blip>
          <a:srcRect b="0" l="0" r="0" t="0"/>
          <a:stretch/>
        </p:blipFill>
        <p:spPr>
          <a:xfrm>
            <a:off x="5569528" y="2990325"/>
            <a:ext cx="3574472" cy="2010641"/>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335" name="Shape 335"/>
        <p:cNvGrpSpPr/>
        <p:nvPr/>
      </p:nvGrpSpPr>
      <p:grpSpPr>
        <a:xfrm>
          <a:off x="0" y="0"/>
          <a:ext cx="0" cy="0"/>
          <a:chOff x="0" y="0"/>
          <a:chExt cx="0" cy="0"/>
        </a:xfrm>
      </p:grpSpPr>
      <p:sp>
        <p:nvSpPr>
          <p:cNvPr id="336" name="Google Shape;336;p22"/>
          <p:cNvSpPr txBox="1"/>
          <p:nvPr>
            <p:ph type="ctrTitle"/>
          </p:nvPr>
        </p:nvSpPr>
        <p:spPr>
          <a:xfrm>
            <a:off x="804250" y="431150"/>
            <a:ext cx="5994600" cy="10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solidFill>
                  <a:srgbClr val="F38E00"/>
                </a:solidFill>
              </a:rPr>
              <a:t>Συμβουλές για τα ηχητικά βιβλία:</a:t>
            </a:r>
            <a:endParaRPr>
              <a:solidFill>
                <a:srgbClr val="F38E00"/>
              </a:solidFill>
            </a:endParaRPr>
          </a:p>
          <a:p>
            <a:pPr indent="0" lvl="0" marL="0" rtl="0" algn="l">
              <a:lnSpc>
                <a:spcPct val="100000"/>
              </a:lnSpc>
              <a:spcBef>
                <a:spcPts val="1200"/>
              </a:spcBef>
              <a:spcAft>
                <a:spcPts val="0"/>
              </a:spcAft>
              <a:buSzPts val="3200"/>
              <a:buNone/>
            </a:pPr>
            <a:r>
              <a:t/>
            </a:r>
            <a:endParaRPr>
              <a:solidFill>
                <a:srgbClr val="F38E00"/>
              </a:solidFill>
            </a:endParaRPr>
          </a:p>
        </p:txBody>
      </p:sp>
      <p:pic>
        <p:nvPicPr>
          <p:cNvPr id="337" name="Google Shape;337;p22"/>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38" name="Google Shape;338;p22"/>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339" name="Google Shape;339;p22"/>
          <p:cNvSpPr txBox="1"/>
          <p:nvPr/>
        </p:nvSpPr>
        <p:spPr>
          <a:xfrm>
            <a:off x="1317502" y="1612583"/>
            <a:ext cx="7826400" cy="2031900"/>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lt1"/>
              </a:buClr>
              <a:buSzPts val="1400"/>
              <a:buFont typeface="Noto Sans Symbols"/>
              <a:buChar char="✔"/>
            </a:pPr>
            <a:r>
              <a:rPr lang="en-US">
                <a:solidFill>
                  <a:srgbClr val="FFFFFF"/>
                </a:solidFill>
                <a:latin typeface="Libre Franklin"/>
                <a:ea typeface="Libre Franklin"/>
                <a:cs typeface="Libre Franklin"/>
                <a:sym typeface="Libre Franklin"/>
              </a:rPr>
              <a:t>Να είστε συνεπείς στο συνολικό ήχο</a:t>
            </a:r>
            <a:endParaRPr>
              <a:solidFill>
                <a:srgbClr val="FFFFFF"/>
              </a:solidFill>
              <a:latin typeface="Libre Franklin"/>
              <a:ea typeface="Libre Franklin"/>
              <a:cs typeface="Libre Franklin"/>
              <a:sym typeface="Libre Franklin"/>
            </a:endParaRPr>
          </a:p>
          <a:p>
            <a:pPr indent="0" lvl="0" marL="457200" marR="0" rtl="0" algn="l">
              <a:lnSpc>
                <a:spcPct val="100000"/>
              </a:lnSpc>
              <a:spcBef>
                <a:spcPts val="0"/>
              </a:spcBef>
              <a:spcAft>
                <a:spcPts val="0"/>
              </a:spcAft>
              <a:buNone/>
            </a:pPr>
            <a:r>
              <a:t/>
            </a:r>
            <a:endParaRPr>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lang="en-US">
                <a:solidFill>
                  <a:srgbClr val="FFFFFF"/>
                </a:solidFill>
                <a:latin typeface="Libre Franklin"/>
                <a:ea typeface="Libre Franklin"/>
                <a:cs typeface="Libre Franklin"/>
                <a:sym typeface="Libre Franklin"/>
              </a:rPr>
              <a:t>Συνολική ομοιομορφία στα επίπεδα ήχου</a:t>
            </a:r>
            <a:endParaRPr>
              <a:solidFill>
                <a:srgbClr val="FFFFFF"/>
              </a:solidFill>
              <a:latin typeface="Libre Franklin"/>
              <a:ea typeface="Libre Franklin"/>
              <a:cs typeface="Libre Franklin"/>
              <a:sym typeface="Libre Franklin"/>
            </a:endParaRPr>
          </a:p>
          <a:p>
            <a:pPr indent="0" lvl="0" marL="457200" marR="0" rtl="0" algn="l">
              <a:lnSpc>
                <a:spcPct val="100000"/>
              </a:lnSpc>
              <a:spcBef>
                <a:spcPts val="0"/>
              </a:spcBef>
              <a:spcAft>
                <a:spcPts val="0"/>
              </a:spcAft>
              <a:buNone/>
            </a:pPr>
            <a:r>
              <a:t/>
            </a:r>
            <a:endParaRPr>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lang="en-US">
                <a:solidFill>
                  <a:srgbClr val="FFFFFF"/>
                </a:solidFill>
                <a:latin typeface="Libre Franklin"/>
                <a:ea typeface="Libre Franklin"/>
                <a:cs typeface="Libre Franklin"/>
                <a:sym typeface="Libre Franklin"/>
              </a:rPr>
              <a:t>Επίπεδο θορύβου στο αρχείο</a:t>
            </a:r>
            <a:endParaRPr>
              <a:solidFill>
                <a:srgbClr val="FFFFFF"/>
              </a:solidFill>
              <a:latin typeface="Libre Franklin"/>
              <a:ea typeface="Libre Franklin"/>
              <a:cs typeface="Libre Franklin"/>
              <a:sym typeface="Libre Franklin"/>
            </a:endParaRPr>
          </a:p>
          <a:p>
            <a:pPr indent="0" lvl="0" marL="457200" marR="0" rtl="0" algn="l">
              <a:lnSpc>
                <a:spcPct val="100000"/>
              </a:lnSpc>
              <a:spcBef>
                <a:spcPts val="0"/>
              </a:spcBef>
              <a:spcAft>
                <a:spcPts val="0"/>
              </a:spcAft>
              <a:buNone/>
            </a:pPr>
            <a:r>
              <a:t/>
            </a:r>
            <a:endParaRPr>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lang="en-US">
                <a:solidFill>
                  <a:srgbClr val="FFFFFF"/>
                </a:solidFill>
                <a:latin typeface="Libre Franklin"/>
                <a:ea typeface="Libre Franklin"/>
                <a:cs typeface="Libre Franklin"/>
                <a:sym typeface="Libre Franklin"/>
              </a:rPr>
              <a:t>Η προφορά προσφέρει στον ακροατή μια ευχάριστη εμπειρία</a:t>
            </a:r>
            <a:endParaRPr>
              <a:solidFill>
                <a:srgbClr val="FFFFFF"/>
              </a:solidFill>
              <a:latin typeface="Libre Franklin"/>
              <a:ea typeface="Libre Franklin"/>
              <a:cs typeface="Libre Franklin"/>
              <a:sym typeface="Libre Franklin"/>
            </a:endParaRPr>
          </a:p>
          <a:p>
            <a:pPr indent="0" lvl="0" marL="457200" marR="0" rtl="0" algn="l">
              <a:lnSpc>
                <a:spcPct val="100000"/>
              </a:lnSpc>
              <a:spcBef>
                <a:spcPts val="0"/>
              </a:spcBef>
              <a:spcAft>
                <a:spcPts val="0"/>
              </a:spcAft>
              <a:buNone/>
            </a:pPr>
            <a:r>
              <a:t/>
            </a:r>
            <a:endParaRPr>
              <a:solidFill>
                <a:srgbClr val="FFFFFF"/>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1400"/>
              <a:buFont typeface="Noto Sans Symbols"/>
              <a:buChar char="✔"/>
            </a:pPr>
            <a:r>
              <a:rPr lang="en-US">
                <a:solidFill>
                  <a:srgbClr val="FFFFFF"/>
                </a:solidFill>
                <a:latin typeface="Libre Franklin"/>
                <a:ea typeface="Libre Franklin"/>
                <a:cs typeface="Libre Franklin"/>
                <a:sym typeface="Libre Franklin"/>
              </a:rPr>
              <a:t>Χώρος για ηχογραφήσεις χωρίς θόρυβο</a:t>
            </a:r>
            <a:endParaRPr>
              <a:solidFill>
                <a:srgbClr val="FFFFFF"/>
              </a:solidFill>
              <a:latin typeface="Libre Franklin"/>
              <a:ea typeface="Libre Franklin"/>
              <a:cs typeface="Libre Franklin"/>
              <a:sym typeface="Libre Frankli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A6EB6"/>
        </a:solidFill>
      </p:bgPr>
    </p:bg>
    <p:spTree>
      <p:nvGrpSpPr>
        <p:cNvPr id="343" name="Shape 343"/>
        <p:cNvGrpSpPr/>
        <p:nvPr/>
      </p:nvGrpSpPr>
      <p:grpSpPr>
        <a:xfrm>
          <a:off x="0" y="0"/>
          <a:ext cx="0" cy="0"/>
          <a:chOff x="0" y="0"/>
          <a:chExt cx="0" cy="0"/>
        </a:xfrm>
      </p:grpSpPr>
      <p:sp>
        <p:nvSpPr>
          <p:cNvPr id="344" name="Google Shape;344;p23"/>
          <p:cNvSpPr txBox="1"/>
          <p:nvPr>
            <p:ph type="ctrTitle"/>
          </p:nvPr>
        </p:nvSpPr>
        <p:spPr>
          <a:xfrm>
            <a:off x="804250" y="431150"/>
            <a:ext cx="6555300" cy="1006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en-US">
                <a:solidFill>
                  <a:srgbClr val="F38E00"/>
                </a:solidFill>
              </a:rPr>
              <a:t>Συμβουλές για τα ηχητικά βιβλία:</a:t>
            </a:r>
            <a:endParaRPr>
              <a:solidFill>
                <a:srgbClr val="F38E00"/>
              </a:solidFill>
            </a:endParaRPr>
          </a:p>
          <a:p>
            <a:pPr indent="0" lvl="0" marL="0" rtl="0" algn="l">
              <a:lnSpc>
                <a:spcPct val="100000"/>
              </a:lnSpc>
              <a:spcBef>
                <a:spcPts val="1200"/>
              </a:spcBef>
              <a:spcAft>
                <a:spcPts val="0"/>
              </a:spcAft>
              <a:buSzPts val="3200"/>
              <a:buNone/>
            </a:pPr>
            <a:r>
              <a:t/>
            </a:r>
            <a:endParaRPr>
              <a:solidFill>
                <a:srgbClr val="F38E00"/>
              </a:solidFill>
            </a:endParaRPr>
          </a:p>
        </p:txBody>
      </p:sp>
      <p:pic>
        <p:nvPicPr>
          <p:cNvPr id="345" name="Google Shape;345;p2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46" name="Google Shape;346;p23"/>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347" name="Google Shape;347;p23" title="5 Tips to Record Your Audiobook at Home"/>
          <p:cNvPicPr preferRelativeResize="0"/>
          <p:nvPr/>
        </p:nvPicPr>
        <p:blipFill rotWithShape="1">
          <a:blip r:embed="rId5">
            <a:alphaModFix/>
          </a:blip>
          <a:srcRect b="0" l="0" r="0" t="0"/>
          <a:stretch/>
        </p:blipFill>
        <p:spPr>
          <a:xfrm>
            <a:off x="2488182" y="1698413"/>
            <a:ext cx="4594477" cy="259588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351" name="Shape 351"/>
        <p:cNvGrpSpPr/>
        <p:nvPr/>
      </p:nvGrpSpPr>
      <p:grpSpPr>
        <a:xfrm>
          <a:off x="0" y="0"/>
          <a:ext cx="0" cy="0"/>
          <a:chOff x="0" y="0"/>
          <a:chExt cx="0" cy="0"/>
        </a:xfrm>
      </p:grpSpPr>
      <p:sp>
        <p:nvSpPr>
          <p:cNvPr id="352" name="Google Shape;352;p24"/>
          <p:cNvSpPr txBox="1"/>
          <p:nvPr>
            <p:ph type="ctrTitle"/>
          </p:nvPr>
        </p:nvSpPr>
        <p:spPr>
          <a:xfrm>
            <a:off x="2041063" y="179135"/>
            <a:ext cx="6783324"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30A864"/>
                </a:solidFill>
              </a:rPr>
              <a:t>ΣΥΜΠΕΡΑΣΜΑΤΑ</a:t>
            </a:r>
            <a:endParaRPr>
              <a:solidFill>
                <a:srgbClr val="30A864"/>
              </a:solidFill>
            </a:endParaRPr>
          </a:p>
        </p:txBody>
      </p:sp>
      <p:pic>
        <p:nvPicPr>
          <p:cNvPr id="353" name="Google Shape;353;p24"/>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354" name="Google Shape;354;p24"/>
          <p:cNvPicPr preferRelativeResize="0"/>
          <p:nvPr/>
        </p:nvPicPr>
        <p:blipFill rotWithShape="1">
          <a:blip r:embed="rId4">
            <a:alphaModFix/>
          </a:blip>
          <a:srcRect b="0" l="0" r="0" t="0"/>
          <a:stretch/>
        </p:blipFill>
        <p:spPr>
          <a:xfrm>
            <a:off x="8171543" y="4875346"/>
            <a:ext cx="972457" cy="204016"/>
          </a:xfrm>
          <a:prstGeom prst="rect">
            <a:avLst/>
          </a:prstGeom>
          <a:noFill/>
          <a:ln>
            <a:noFill/>
          </a:ln>
        </p:spPr>
      </p:pic>
      <p:sp>
        <p:nvSpPr>
          <p:cNvPr id="355" name="Google Shape;355;p24"/>
          <p:cNvSpPr txBox="1"/>
          <p:nvPr/>
        </p:nvSpPr>
        <p:spPr>
          <a:xfrm>
            <a:off x="958841" y="3051877"/>
            <a:ext cx="7212600" cy="18162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lang="en-US">
                <a:solidFill>
                  <a:srgbClr val="FFFFFF"/>
                </a:solidFill>
                <a:latin typeface="Libre Franklin"/>
                <a:ea typeface="Libre Franklin"/>
                <a:cs typeface="Libre Franklin"/>
                <a:sym typeface="Libre Franklin"/>
              </a:rPr>
              <a:t>Είναι μορφές αφηγηματικού λόγου που προσφέρουν μοναδικές και συναρπαστικές εμπειρίες για τις οικογένειες. Η δημιουργία τους απαιτεί προσεκτικό σχεδιασμό και εκτέλεση, αλλά με τα σωστά εργαλεία και τεχνικές, ο καθένας μπορεί να φέρει τη φαντασία του στη ζωή και να τη μοιραστεί με άλλους. Είτε μέσω της χρήσης ζωηρών εικόνων και διαλόγου στα κόμικ, είτε μέσω της φωνητικής ερμηνείας και των ηχητικών εφέ στα ηχητικά βιβλία, ο στόχος είναι να καταπλήξει το κοινό και να ζωντανέψει τις ιστορίες. Και οι δύο μορφές, τα κόμικ και τα ηχητικά βιβλία, προσφέρουν έναν διασκεδαστικό και δημιουργικό τρόπο για να εκπαιδεύσουν, διασκεδάσουν και εμπνεύσουν τις οικογένειες.</a:t>
            </a:r>
            <a:endParaRPr b="0" i="0" sz="1400" u="none" cap="none" strike="noStrike">
              <a:solidFill>
                <a:srgbClr val="FFFFFF"/>
              </a:solidFill>
              <a:latin typeface="Libre Franklin"/>
              <a:ea typeface="Libre Franklin"/>
              <a:cs typeface="Libre Franklin"/>
              <a:sym typeface="Libre Franklin"/>
            </a:endParaRPr>
          </a:p>
        </p:txBody>
      </p:sp>
      <p:grpSp>
        <p:nvGrpSpPr>
          <p:cNvPr id="356" name="Google Shape;356;p24"/>
          <p:cNvGrpSpPr/>
          <p:nvPr/>
        </p:nvGrpSpPr>
        <p:grpSpPr>
          <a:xfrm>
            <a:off x="1697032" y="1105612"/>
            <a:ext cx="1151700" cy="1151700"/>
            <a:chOff x="1458025" y="1733900"/>
            <a:chExt cx="1151700" cy="1151700"/>
          </a:xfrm>
        </p:grpSpPr>
        <p:sp>
          <p:nvSpPr>
            <p:cNvPr id="357" name="Google Shape;357;p2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2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359" name="Google Shape;359;p24"/>
          <p:cNvPicPr preferRelativeResize="0"/>
          <p:nvPr/>
        </p:nvPicPr>
        <p:blipFill rotWithShape="1">
          <a:blip r:embed="rId5">
            <a:alphaModFix/>
          </a:blip>
          <a:srcRect b="0" l="0" r="0" t="0"/>
          <a:stretch/>
        </p:blipFill>
        <p:spPr>
          <a:xfrm>
            <a:off x="1772933" y="1450545"/>
            <a:ext cx="1075799" cy="537899"/>
          </a:xfrm>
          <a:prstGeom prst="rect">
            <a:avLst/>
          </a:prstGeom>
          <a:noFill/>
          <a:ln>
            <a:noFill/>
          </a:ln>
        </p:spPr>
      </p:pic>
      <p:grpSp>
        <p:nvGrpSpPr>
          <p:cNvPr id="360" name="Google Shape;360;p24"/>
          <p:cNvGrpSpPr/>
          <p:nvPr/>
        </p:nvGrpSpPr>
        <p:grpSpPr>
          <a:xfrm>
            <a:off x="5107979" y="899468"/>
            <a:ext cx="1151700" cy="1151700"/>
            <a:chOff x="1458025" y="1733900"/>
            <a:chExt cx="1151700" cy="1151700"/>
          </a:xfrm>
        </p:grpSpPr>
        <p:sp>
          <p:nvSpPr>
            <p:cNvPr id="361" name="Google Shape;361;p2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2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363" name="Google Shape;363;p24"/>
          <p:cNvPicPr preferRelativeResize="0"/>
          <p:nvPr/>
        </p:nvPicPr>
        <p:blipFill rotWithShape="1">
          <a:blip r:embed="rId6">
            <a:alphaModFix/>
          </a:blip>
          <a:srcRect b="0" l="0" r="0" t="0"/>
          <a:stretch/>
        </p:blipFill>
        <p:spPr>
          <a:xfrm>
            <a:off x="5167355" y="730535"/>
            <a:ext cx="990475" cy="1320634"/>
          </a:xfrm>
          <a:prstGeom prst="rect">
            <a:avLst/>
          </a:prstGeom>
          <a:noFill/>
          <a:ln>
            <a:noFill/>
          </a:ln>
        </p:spPr>
      </p:pic>
      <p:sp>
        <p:nvSpPr>
          <p:cNvPr id="364" name="Google Shape;364;p24"/>
          <p:cNvSpPr txBox="1"/>
          <p:nvPr/>
        </p:nvSpPr>
        <p:spPr>
          <a:xfrm>
            <a:off x="4803548" y="2416020"/>
            <a:ext cx="5713378"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1800">
                <a:solidFill>
                  <a:schemeClr val="lt1"/>
                </a:solidFill>
                <a:latin typeface="Libre Franklin"/>
                <a:ea typeface="Libre Franklin"/>
                <a:cs typeface="Libre Franklin"/>
                <a:sym typeface="Libre Franklin"/>
              </a:rPr>
              <a:t>ΗΧΗΤΙΚΑ ΒΙΒΛΙΑ</a:t>
            </a:r>
            <a:endParaRPr/>
          </a:p>
        </p:txBody>
      </p:sp>
      <p:sp>
        <p:nvSpPr>
          <p:cNvPr id="365" name="Google Shape;365;p24"/>
          <p:cNvSpPr txBox="1"/>
          <p:nvPr/>
        </p:nvSpPr>
        <p:spPr>
          <a:xfrm>
            <a:off x="1525326" y="2359162"/>
            <a:ext cx="2277600" cy="5379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None/>
            </a:pPr>
            <a:r>
              <a:rPr b="1" lang="en-US" sz="1800">
                <a:solidFill>
                  <a:schemeClr val="lt1"/>
                </a:solidFill>
                <a:latin typeface="Libre Franklin"/>
                <a:ea typeface="Libre Franklin"/>
                <a:cs typeface="Libre Franklin"/>
                <a:sym typeface="Libre Franklin"/>
              </a:rPr>
              <a:t>ΚΟΜΙΚΣ</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id="370" name="Google Shape;370;p25"/>
          <p:cNvPicPr preferRelativeResize="0"/>
          <p:nvPr/>
        </p:nvPicPr>
        <p:blipFill rotWithShape="1">
          <a:blip r:embed="rId3">
            <a:alphaModFix/>
          </a:blip>
          <a:srcRect b="0" l="0" r="0" t="0"/>
          <a:stretch/>
        </p:blipFill>
        <p:spPr>
          <a:xfrm>
            <a:off x="2413300" y="2221999"/>
            <a:ext cx="3982099" cy="2190103"/>
          </a:xfrm>
          <a:prstGeom prst="rect">
            <a:avLst/>
          </a:prstGeom>
          <a:noFill/>
          <a:ln>
            <a:noFill/>
          </a:ln>
        </p:spPr>
      </p:pic>
      <p:pic>
        <p:nvPicPr>
          <p:cNvPr id="371" name="Google Shape;371;p25"/>
          <p:cNvPicPr preferRelativeResize="0"/>
          <p:nvPr/>
        </p:nvPicPr>
        <p:blipFill rotWithShape="1">
          <a:blip r:embed="rId4">
            <a:alphaModFix/>
          </a:blip>
          <a:srcRect b="0" l="0" r="0" t="0"/>
          <a:stretch/>
        </p:blipFill>
        <p:spPr>
          <a:xfrm>
            <a:off x="2303822" y="356256"/>
            <a:ext cx="4554176" cy="1865743"/>
          </a:xfrm>
          <a:prstGeom prst="rect">
            <a:avLst/>
          </a:prstGeom>
          <a:noFill/>
          <a:ln>
            <a:noFill/>
          </a:ln>
        </p:spPr>
      </p:pic>
      <p:pic>
        <p:nvPicPr>
          <p:cNvPr descr="Text&#10;&#10;Description automatically generated with medium confidence" id="372" name="Google Shape;372;p25"/>
          <p:cNvPicPr preferRelativeResize="0"/>
          <p:nvPr/>
        </p:nvPicPr>
        <p:blipFill rotWithShape="1">
          <a:blip r:embed="rId5">
            <a:alphaModFix/>
          </a:blip>
          <a:srcRect b="0" l="0" r="0" t="0"/>
          <a:stretch/>
        </p:blipFill>
        <p:spPr>
          <a:xfrm>
            <a:off x="108857" y="4738915"/>
            <a:ext cx="1402547" cy="294247"/>
          </a:xfrm>
          <a:prstGeom prst="rect">
            <a:avLst/>
          </a:prstGeom>
          <a:noFill/>
          <a:ln>
            <a:noFill/>
          </a:ln>
        </p:spPr>
      </p:pic>
      <p:sp>
        <p:nvSpPr>
          <p:cNvPr id="373" name="Google Shape;373;p25"/>
          <p:cNvSpPr txBox="1"/>
          <p:nvPr/>
        </p:nvSpPr>
        <p:spPr>
          <a:xfrm>
            <a:off x="2285998" y="4694608"/>
            <a:ext cx="4572000" cy="33855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baseline="30000" i="0" lang="en-US" sz="800" u="none" cap="none" strike="noStrike">
                <a:solidFill>
                  <a:srgbClr val="000000"/>
                </a:solidFill>
                <a:latin typeface="Noto Sans"/>
                <a:ea typeface="Noto Sans"/>
                <a:cs typeface="Noto Sans"/>
                <a:sym typeface="Noto Sans"/>
              </a:rPr>
              <a:t>“The European Commission’s support of this publication does not constitute an endorsement of the contents, which reflect the views only of the authors, and the Commission can not be held responsible for any use which may be made of the information therein.” </a:t>
            </a:r>
            <a:endParaRPr/>
          </a:p>
          <a:p>
            <a:pPr indent="0" lvl="0" marL="0" marR="0" rtl="0" algn="ctr">
              <a:lnSpc>
                <a:spcPct val="100000"/>
              </a:lnSpc>
              <a:spcBef>
                <a:spcPts val="0"/>
              </a:spcBef>
              <a:spcAft>
                <a:spcPts val="0"/>
              </a:spcAft>
              <a:buNone/>
            </a:pPr>
            <a:r>
              <a:rPr b="0" baseline="30000" i="0" lang="en-US" sz="800" u="none" cap="none" strike="noStrike">
                <a:solidFill>
                  <a:srgbClr val="000000"/>
                </a:solidFill>
                <a:latin typeface="Noto Sans"/>
                <a:ea typeface="Noto Sans"/>
                <a:cs typeface="Noto Sans"/>
                <a:sym typeface="Noto Sans"/>
              </a:rPr>
              <a:t>Project Number: </a:t>
            </a:r>
            <a:r>
              <a:rPr b="1" baseline="30000" i="0" lang="en-US" sz="800" u="none" cap="none" strike="noStrike">
                <a:solidFill>
                  <a:srgbClr val="000000"/>
                </a:solidFill>
                <a:latin typeface="Noto Sans"/>
                <a:ea typeface="Noto Sans"/>
                <a:cs typeface="Noto Sans"/>
                <a:sym typeface="Noto Sans"/>
              </a:rPr>
              <a:t>KA220-ADU-07F8F183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0A864"/>
        </a:solidFill>
      </p:bgPr>
    </p:bg>
    <p:spTree>
      <p:nvGrpSpPr>
        <p:cNvPr id="137" name="Shape 137"/>
        <p:cNvGrpSpPr/>
        <p:nvPr/>
      </p:nvGrpSpPr>
      <p:grpSpPr>
        <a:xfrm>
          <a:off x="0" y="0"/>
          <a:ext cx="0" cy="0"/>
          <a:chOff x="0" y="0"/>
          <a:chExt cx="0" cy="0"/>
        </a:xfrm>
      </p:grpSpPr>
      <p:sp>
        <p:nvSpPr>
          <p:cNvPr id="138" name="Google Shape;138;p3"/>
          <p:cNvSpPr txBox="1"/>
          <p:nvPr>
            <p:ph idx="2" type="title"/>
          </p:nvPr>
        </p:nvSpPr>
        <p:spPr>
          <a:xfrm>
            <a:off x="1223578" y="1188581"/>
            <a:ext cx="1979100" cy="12747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7200"/>
              <a:buNone/>
            </a:pPr>
            <a:r>
              <a:rPr lang="en-US">
                <a:solidFill>
                  <a:srgbClr val="EE118A"/>
                </a:solidFill>
              </a:rPr>
              <a:t>01</a:t>
            </a:r>
            <a:endParaRPr>
              <a:solidFill>
                <a:srgbClr val="EE118A"/>
              </a:solidFill>
            </a:endParaRPr>
          </a:p>
        </p:txBody>
      </p:sp>
      <p:sp>
        <p:nvSpPr>
          <p:cNvPr id="139" name="Google Shape;139;p3"/>
          <p:cNvSpPr/>
          <p:nvPr/>
        </p:nvSpPr>
        <p:spPr>
          <a:xfrm>
            <a:off x="7278050" y="458800"/>
            <a:ext cx="4381800" cy="4381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3"/>
          <p:cNvSpPr/>
          <p:nvPr/>
        </p:nvSpPr>
        <p:spPr>
          <a:xfrm>
            <a:off x="-1682150" y="2838500"/>
            <a:ext cx="3156900" cy="31569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3"/>
          <p:cNvSpPr/>
          <p:nvPr/>
        </p:nvSpPr>
        <p:spPr>
          <a:xfrm>
            <a:off x="6563825" y="2752900"/>
            <a:ext cx="3606300" cy="3606300"/>
          </a:xfrm>
          <a:prstGeom prst="ellipse">
            <a:avLst/>
          </a:prstGeom>
          <a:solidFill>
            <a:srgbClr val="6CC3DA">
              <a:alpha val="1803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3"/>
          <p:cNvSpPr txBox="1"/>
          <p:nvPr>
            <p:ph idx="1" type="subTitle"/>
          </p:nvPr>
        </p:nvSpPr>
        <p:spPr>
          <a:xfrm>
            <a:off x="3466332" y="2747049"/>
            <a:ext cx="3654072" cy="1855693"/>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600"/>
              <a:buFont typeface="Arial"/>
              <a:buChar char="•"/>
            </a:pPr>
            <a:r>
              <a:rPr lang="en-US" sz="1400"/>
              <a:t>Σε αυτή τη μονάδα, θα μάθετε:</a:t>
            </a:r>
            <a:endParaRPr sz="1400"/>
          </a:p>
          <a:p>
            <a:pPr indent="-285750" lvl="0" marL="285750" rtl="0" algn="l">
              <a:lnSpc>
                <a:spcPct val="100000"/>
              </a:lnSpc>
              <a:spcBef>
                <a:spcPts val="0"/>
              </a:spcBef>
              <a:spcAft>
                <a:spcPts val="0"/>
              </a:spcAft>
              <a:buSzPts val="1600"/>
              <a:buFont typeface="Arial"/>
              <a:buChar char="•"/>
            </a:pPr>
            <a:r>
              <a:rPr lang="en-US" sz="1400"/>
              <a:t>Τι είναι τα κόμικς και τα ηχητικά βιβλία</a:t>
            </a:r>
            <a:endParaRPr sz="1400"/>
          </a:p>
          <a:p>
            <a:pPr indent="-285750" lvl="0" marL="285750" rtl="0" algn="l">
              <a:lnSpc>
                <a:spcPct val="100000"/>
              </a:lnSpc>
              <a:spcBef>
                <a:spcPts val="0"/>
              </a:spcBef>
              <a:spcAft>
                <a:spcPts val="0"/>
              </a:spcAft>
              <a:buSzPts val="1600"/>
              <a:buFont typeface="Arial"/>
              <a:buChar char="•"/>
            </a:pPr>
            <a:r>
              <a:rPr lang="en-US" sz="1400"/>
              <a:t>Τα οφέλη της χρήσης αυτών των πηγών κατά τη διάρκεια της παρέμβασης.</a:t>
            </a:r>
            <a:endParaRPr sz="1400"/>
          </a:p>
        </p:txBody>
      </p:sp>
      <p:sp>
        <p:nvSpPr>
          <p:cNvPr id="143" name="Google Shape;143;p3"/>
          <p:cNvSpPr txBox="1"/>
          <p:nvPr>
            <p:ph type="title"/>
          </p:nvPr>
        </p:nvSpPr>
        <p:spPr>
          <a:xfrm>
            <a:off x="3360324" y="713220"/>
            <a:ext cx="4359738" cy="1855693"/>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600"/>
              <a:buNone/>
            </a:pPr>
            <a:r>
              <a:rPr lang="en-US">
                <a:solidFill>
                  <a:srgbClr val="EE118A"/>
                </a:solidFill>
              </a:rPr>
              <a:t>ΚΟΜΙΚΣ ΚΑΙ ΗΧΗΤΙΚΑ ΒΙΒΛΙΑ</a:t>
            </a:r>
            <a:endParaRPr>
              <a:solidFill>
                <a:srgbClr val="EE118A"/>
              </a:solidFill>
            </a:endParaRPr>
          </a:p>
        </p:txBody>
      </p:sp>
      <p:pic>
        <p:nvPicPr>
          <p:cNvPr id="144" name="Google Shape;144;p3"/>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145" name="Google Shape;145;p3"/>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11A57"/>
        </a:solidFill>
      </p:bgPr>
    </p:bg>
    <p:spTree>
      <p:nvGrpSpPr>
        <p:cNvPr id="149" name="Shape 149"/>
        <p:cNvGrpSpPr/>
        <p:nvPr/>
      </p:nvGrpSpPr>
      <p:grpSpPr>
        <a:xfrm>
          <a:off x="0" y="0"/>
          <a:ext cx="0" cy="0"/>
          <a:chOff x="0" y="0"/>
          <a:chExt cx="0" cy="0"/>
        </a:xfrm>
      </p:grpSpPr>
      <p:pic>
        <p:nvPicPr>
          <p:cNvPr id="150" name="Google Shape;150;p4"/>
          <p:cNvPicPr preferRelativeResize="0"/>
          <p:nvPr/>
        </p:nvPicPr>
        <p:blipFill rotWithShape="1">
          <a:blip r:embed="rId3">
            <a:alphaModFix/>
          </a:blip>
          <a:srcRect b="0" l="0" r="0" t="0"/>
          <a:stretch/>
        </p:blipFill>
        <p:spPr>
          <a:xfrm>
            <a:off x="-41562" y="121797"/>
            <a:ext cx="1148349" cy="470452"/>
          </a:xfrm>
          <a:prstGeom prst="rect">
            <a:avLst/>
          </a:prstGeom>
          <a:noFill/>
          <a:ln>
            <a:noFill/>
          </a:ln>
        </p:spPr>
      </p:pic>
      <p:pic>
        <p:nvPicPr>
          <p:cNvPr descr="Text&#10;&#10;Description automatically generated with medium confidence" id="151" name="Google Shape;151;p4"/>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52" name="Google Shape;152;p4"/>
          <p:cNvSpPr txBox="1"/>
          <p:nvPr>
            <p:ph idx="1" type="body"/>
          </p:nvPr>
        </p:nvSpPr>
        <p:spPr>
          <a:xfrm>
            <a:off x="705794" y="2645999"/>
            <a:ext cx="3499061" cy="2655121"/>
          </a:xfrm>
          <a:prstGeom prst="rect">
            <a:avLst/>
          </a:prstGeom>
          <a:noFill/>
          <a:ln>
            <a:noFill/>
          </a:ln>
        </p:spPr>
        <p:txBody>
          <a:bodyPr anchorCtr="0" anchor="t" bIns="91425" lIns="91425" spcFirstLastPara="1" rIns="91425" wrap="square" tIns="91425">
            <a:noAutofit/>
          </a:bodyPr>
          <a:lstStyle/>
          <a:p>
            <a:pPr indent="0" lvl="0" marL="127000" rtl="0" algn="ctr">
              <a:lnSpc>
                <a:spcPct val="100000"/>
              </a:lnSpc>
              <a:spcBef>
                <a:spcPts val="0"/>
              </a:spcBef>
              <a:spcAft>
                <a:spcPts val="0"/>
              </a:spcAft>
              <a:buSzPts val="1600"/>
              <a:buNone/>
            </a:pPr>
            <a:r>
              <a:rPr lang="en-US"/>
              <a:t>Ένα κόμικ είναι μια σειρά σχεδίων που διηγούνται μια ιστορία, ιδιαίτερα σε μια εφημερίδα, βιβλίο ή περιοδικό.</a:t>
            </a:r>
            <a:endParaRPr/>
          </a:p>
        </p:txBody>
      </p:sp>
      <p:grpSp>
        <p:nvGrpSpPr>
          <p:cNvPr id="153" name="Google Shape;153;p4"/>
          <p:cNvGrpSpPr/>
          <p:nvPr/>
        </p:nvGrpSpPr>
        <p:grpSpPr>
          <a:xfrm>
            <a:off x="7286212" y="444847"/>
            <a:ext cx="1151700" cy="1151700"/>
            <a:chOff x="1458025" y="1733900"/>
            <a:chExt cx="1151700" cy="1151700"/>
          </a:xfrm>
        </p:grpSpPr>
        <p:sp>
          <p:nvSpPr>
            <p:cNvPr id="154" name="Google Shape;154;p4"/>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4"/>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156" name="Google Shape;156;p4"/>
          <p:cNvPicPr preferRelativeResize="0"/>
          <p:nvPr/>
        </p:nvPicPr>
        <p:blipFill rotWithShape="1">
          <a:blip r:embed="rId5">
            <a:alphaModFix/>
          </a:blip>
          <a:srcRect b="0" l="0" r="0" t="0"/>
          <a:stretch/>
        </p:blipFill>
        <p:spPr>
          <a:xfrm>
            <a:off x="7346490" y="738774"/>
            <a:ext cx="1075799" cy="537899"/>
          </a:xfrm>
          <a:prstGeom prst="rect">
            <a:avLst/>
          </a:prstGeom>
          <a:noFill/>
          <a:ln>
            <a:noFill/>
          </a:ln>
        </p:spPr>
      </p:pic>
      <p:sp>
        <p:nvSpPr>
          <p:cNvPr id="157" name="Google Shape;157;p4"/>
          <p:cNvSpPr txBox="1"/>
          <p:nvPr/>
        </p:nvSpPr>
        <p:spPr>
          <a:xfrm>
            <a:off x="6488349" y="2061224"/>
            <a:ext cx="5868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200">
                <a:solidFill>
                  <a:srgbClr val="30A864"/>
                </a:solidFill>
                <a:latin typeface="Barlow Condensed"/>
                <a:ea typeface="Barlow Condensed"/>
                <a:cs typeface="Barlow Condensed"/>
                <a:sym typeface="Barlow Condensed"/>
              </a:rPr>
              <a:t>ΚΟΜΙΚΣ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61" name="Shape 161"/>
        <p:cNvGrpSpPr/>
        <p:nvPr/>
      </p:nvGrpSpPr>
      <p:grpSpPr>
        <a:xfrm>
          <a:off x="0" y="0"/>
          <a:ext cx="0" cy="0"/>
          <a:chOff x="0" y="0"/>
          <a:chExt cx="0" cy="0"/>
        </a:xfrm>
      </p:grpSpPr>
      <p:sp>
        <p:nvSpPr>
          <p:cNvPr id="162" name="Google Shape;162;p5"/>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ΤΙ ΕΙΝΑΙ ΤΑ ΚΟΜΙΚΣ ΚΑΙ ΠΩΣ ΝΑ ΤΑ ΔΗΜΙΟΥΡΓΗΣΕΤΕ</a:t>
            </a:r>
            <a:endParaRPr>
              <a:solidFill>
                <a:srgbClr val="1A6EB6"/>
              </a:solidFill>
            </a:endParaRPr>
          </a:p>
        </p:txBody>
      </p:sp>
      <p:pic>
        <p:nvPicPr>
          <p:cNvPr id="163" name="Google Shape;163;p5"/>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164" name="Google Shape;164;p5"/>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pic>
        <p:nvPicPr>
          <p:cNvPr id="165" name="Google Shape;165;p5" title="How to Create a Comic Strip"/>
          <p:cNvPicPr preferRelativeResize="0"/>
          <p:nvPr/>
        </p:nvPicPr>
        <p:blipFill rotWithShape="1">
          <a:blip r:embed="rId5">
            <a:alphaModFix/>
          </a:blip>
          <a:srcRect b="0" l="0" r="0" t="0"/>
          <a:stretch/>
        </p:blipFill>
        <p:spPr>
          <a:xfrm>
            <a:off x="2354951" y="1740424"/>
            <a:ext cx="4434097" cy="250526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69" name="Shape 169"/>
        <p:cNvGrpSpPr/>
        <p:nvPr/>
      </p:nvGrpSpPr>
      <p:grpSpPr>
        <a:xfrm>
          <a:off x="0" y="0"/>
          <a:ext cx="0" cy="0"/>
          <a:chOff x="0" y="0"/>
          <a:chExt cx="0" cy="0"/>
        </a:xfrm>
      </p:grpSpPr>
      <p:sp>
        <p:nvSpPr>
          <p:cNvPr id="170" name="Google Shape;170;p6"/>
          <p:cNvSpPr txBox="1"/>
          <p:nvPr>
            <p:ph type="ctrTitle"/>
          </p:nvPr>
        </p:nvSpPr>
        <p:spPr>
          <a:xfrm>
            <a:off x="1419302" y="291425"/>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1A6EB6"/>
                </a:solidFill>
              </a:rPr>
              <a:t>ΔΡΑΣΤΗΡΙΟΤΗΤΑ </a:t>
            </a:r>
            <a:r>
              <a:rPr lang="en-US">
                <a:solidFill>
                  <a:srgbClr val="1A6EB6"/>
                </a:solidFill>
              </a:rPr>
              <a:t>1 – ΙΔΕΟΘΥΕΛΛΑ</a:t>
            </a:r>
            <a:endParaRPr>
              <a:solidFill>
                <a:srgbClr val="1A6EB6"/>
              </a:solidFill>
            </a:endParaRPr>
          </a:p>
        </p:txBody>
      </p:sp>
      <p:pic>
        <p:nvPicPr>
          <p:cNvPr id="171" name="Google Shape;171;p6"/>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172" name="Google Shape;172;p6"/>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73" name="Google Shape;173;p6"/>
          <p:cNvSpPr txBox="1"/>
          <p:nvPr/>
        </p:nvSpPr>
        <p:spPr>
          <a:xfrm>
            <a:off x="1177289" y="1716630"/>
            <a:ext cx="6789421" cy="1433150"/>
          </a:xfrm>
          <a:prstGeom prst="rect">
            <a:avLst/>
          </a:prstGeom>
          <a:noFill/>
          <a:ln>
            <a:noFill/>
          </a:ln>
        </p:spPr>
        <p:txBody>
          <a:bodyPr anchorCtr="0" anchor="t" bIns="91425" lIns="91425" spcFirstLastPara="1" rIns="91425" wrap="square" tIns="91425">
            <a:noAutofit/>
          </a:bodyPr>
          <a:lstStyle/>
          <a:p>
            <a:pPr indent="0" lvl="0" marL="139700" marR="0" rtl="0" algn="ctr">
              <a:lnSpc>
                <a:spcPct val="150000"/>
              </a:lnSpc>
              <a:spcBef>
                <a:spcPts val="0"/>
              </a:spcBef>
              <a:spcAft>
                <a:spcPts val="0"/>
              </a:spcAft>
              <a:buNone/>
            </a:pPr>
            <a:r>
              <a:rPr lang="en-US" sz="2800">
                <a:solidFill>
                  <a:srgbClr val="FFFFFF"/>
                </a:solidFill>
                <a:latin typeface="Libre Franklin"/>
                <a:ea typeface="Libre Franklin"/>
                <a:cs typeface="Libre Franklin"/>
                <a:sym typeface="Libre Franklin"/>
              </a:rPr>
              <a:t>Γιατί μπορούν τα κόμικς να είναι ωφέλιμα στην παρέμβαση με οικογένειες;</a:t>
            </a:r>
            <a:endParaRPr sz="2800">
              <a:solidFill>
                <a:srgbClr val="FFFFFF"/>
              </a:solidFill>
              <a:latin typeface="Libre Franklin"/>
              <a:ea typeface="Libre Franklin"/>
              <a:cs typeface="Libre Franklin"/>
              <a:sym typeface="Libre Franklin"/>
            </a:endParaRPr>
          </a:p>
          <a:p>
            <a:pPr indent="0" lvl="0" marL="139700" marR="0" rtl="0" algn="ctr">
              <a:lnSpc>
                <a:spcPct val="150000"/>
              </a:lnSpc>
              <a:spcBef>
                <a:spcPts val="0"/>
              </a:spcBef>
              <a:spcAft>
                <a:spcPts val="0"/>
              </a:spcAft>
              <a:buNone/>
            </a:pPr>
            <a:r>
              <a:t/>
            </a:r>
            <a:endParaRPr sz="2800">
              <a:solidFill>
                <a:srgbClr val="FFFFFF"/>
              </a:solidFill>
              <a:latin typeface="Libre Franklin"/>
              <a:ea typeface="Libre Franklin"/>
              <a:cs typeface="Libre Franklin"/>
              <a:sym typeface="Libre Franklin"/>
            </a:endParaRPr>
          </a:p>
          <a:p>
            <a:pPr indent="0" lvl="0" marL="139700" marR="0" rtl="0" algn="ctr">
              <a:lnSpc>
                <a:spcPct val="150000"/>
              </a:lnSpc>
              <a:spcBef>
                <a:spcPts val="0"/>
              </a:spcBef>
              <a:spcAft>
                <a:spcPts val="0"/>
              </a:spcAft>
              <a:buNone/>
            </a:pPr>
            <a:r>
              <a:t/>
            </a:r>
            <a:endParaRPr sz="2800">
              <a:solidFill>
                <a:srgbClr val="FFFFFF"/>
              </a:solidFill>
              <a:latin typeface="Libre Franklin"/>
              <a:ea typeface="Libre Franklin"/>
              <a:cs typeface="Libre Franklin"/>
              <a:sym typeface="Libre Franklin"/>
            </a:endParaRPr>
          </a:p>
          <a:p>
            <a:pPr indent="0" lvl="0" marL="139700" marR="0" rtl="0" algn="ctr">
              <a:lnSpc>
                <a:spcPct val="150000"/>
              </a:lnSpc>
              <a:spcBef>
                <a:spcPts val="0"/>
              </a:spcBef>
              <a:spcAft>
                <a:spcPts val="0"/>
              </a:spcAft>
              <a:buClr>
                <a:srgbClr val="FFFFFF"/>
              </a:buClr>
              <a:buSzPts val="1400"/>
              <a:buFont typeface="Barlow Condensed"/>
              <a:buNone/>
            </a:pPr>
            <a:r>
              <a:t/>
            </a:r>
            <a:endParaRPr sz="2800">
              <a:solidFill>
                <a:srgbClr val="FFFFFF"/>
              </a:solidFill>
              <a:latin typeface="Libre Franklin"/>
              <a:ea typeface="Libre Franklin"/>
              <a:cs typeface="Libre Franklin"/>
              <a:sym typeface="Libre Franklin"/>
            </a:endParaRPr>
          </a:p>
        </p:txBody>
      </p:sp>
      <p:pic>
        <p:nvPicPr>
          <p:cNvPr descr="Ponto de Interrogação com preenchimento sólido" id="174" name="Google Shape;174;p6"/>
          <p:cNvPicPr preferRelativeResize="0"/>
          <p:nvPr/>
        </p:nvPicPr>
        <p:blipFill rotWithShape="1">
          <a:blip r:embed="rId5">
            <a:alphaModFix/>
          </a:blip>
          <a:srcRect b="0" l="0" r="0" t="0"/>
          <a:stretch/>
        </p:blipFill>
        <p:spPr>
          <a:xfrm rot="1839227">
            <a:off x="553926" y="2795699"/>
            <a:ext cx="1577427" cy="1577427"/>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178" name="Shape 178"/>
        <p:cNvGrpSpPr/>
        <p:nvPr/>
      </p:nvGrpSpPr>
      <p:grpSpPr>
        <a:xfrm>
          <a:off x="0" y="0"/>
          <a:ext cx="0" cy="0"/>
          <a:chOff x="0" y="0"/>
          <a:chExt cx="0" cy="0"/>
        </a:xfrm>
      </p:grpSpPr>
      <p:sp>
        <p:nvSpPr>
          <p:cNvPr id="179" name="Google Shape;179;p7"/>
          <p:cNvSpPr txBox="1"/>
          <p:nvPr>
            <p:ph type="ctrTitle"/>
          </p:nvPr>
        </p:nvSpPr>
        <p:spPr>
          <a:xfrm>
            <a:off x="342148" y="230286"/>
            <a:ext cx="4136400" cy="1006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solidFill>
                  <a:srgbClr val="211A57"/>
                </a:solidFill>
              </a:rPr>
              <a:t>ΠΛΕΟΝΕΚΤΗΜΑΤΑ</a:t>
            </a:r>
            <a:endParaRPr>
              <a:solidFill>
                <a:srgbClr val="211A57"/>
              </a:solidFill>
            </a:endParaRPr>
          </a:p>
        </p:txBody>
      </p:sp>
      <p:pic>
        <p:nvPicPr>
          <p:cNvPr id="180" name="Google Shape;180;p7"/>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181" name="Google Shape;181;p7"/>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82" name="Google Shape;182;p7"/>
          <p:cNvSpPr txBox="1"/>
          <p:nvPr>
            <p:ph idx="2" type="ctrTitle"/>
          </p:nvPr>
        </p:nvSpPr>
        <p:spPr>
          <a:xfrm>
            <a:off x="569363" y="3072030"/>
            <a:ext cx="2277600" cy="5379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chemeClr val="lt1"/>
              </a:buClr>
              <a:buSzPts val="2000"/>
              <a:buNone/>
            </a:pPr>
            <a:r>
              <a:rPr lang="en-US" sz="1800">
                <a:latin typeface="Libre Franklin"/>
                <a:ea typeface="Libre Franklin"/>
                <a:cs typeface="Libre Franklin"/>
                <a:sym typeface="Libre Franklin"/>
              </a:rPr>
              <a:t>ΚΟΜΙΚΣ</a:t>
            </a:r>
            <a:endParaRPr/>
          </a:p>
        </p:txBody>
      </p:sp>
      <p:grpSp>
        <p:nvGrpSpPr>
          <p:cNvPr id="183" name="Google Shape;183;p7"/>
          <p:cNvGrpSpPr/>
          <p:nvPr/>
        </p:nvGrpSpPr>
        <p:grpSpPr>
          <a:xfrm>
            <a:off x="1098073" y="1957670"/>
            <a:ext cx="1151700" cy="1151700"/>
            <a:chOff x="1458025" y="1733900"/>
            <a:chExt cx="1151700" cy="1151700"/>
          </a:xfrm>
        </p:grpSpPr>
        <p:sp>
          <p:nvSpPr>
            <p:cNvPr id="184" name="Google Shape;184;p7"/>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Imagen que contiene Patrón de fondo&#10;&#10;Descripción generada automáticamente" id="186" name="Google Shape;186;p7"/>
          <p:cNvPicPr preferRelativeResize="0"/>
          <p:nvPr/>
        </p:nvPicPr>
        <p:blipFill rotWithShape="1">
          <a:blip r:embed="rId5">
            <a:alphaModFix/>
          </a:blip>
          <a:srcRect b="0" l="0" r="0" t="0"/>
          <a:stretch/>
        </p:blipFill>
        <p:spPr>
          <a:xfrm>
            <a:off x="1158351" y="2251597"/>
            <a:ext cx="1075799" cy="537899"/>
          </a:xfrm>
          <a:prstGeom prst="rect">
            <a:avLst/>
          </a:prstGeom>
          <a:noFill/>
          <a:ln>
            <a:noFill/>
          </a:ln>
        </p:spPr>
      </p:pic>
      <p:sp>
        <p:nvSpPr>
          <p:cNvPr id="187" name="Google Shape;187;p7"/>
          <p:cNvSpPr txBox="1"/>
          <p:nvPr/>
        </p:nvSpPr>
        <p:spPr>
          <a:xfrm>
            <a:off x="2644550" y="1000375"/>
            <a:ext cx="5885400" cy="306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lang="en-US" sz="1600">
                <a:solidFill>
                  <a:schemeClr val="lt1"/>
                </a:solidFill>
                <a:latin typeface="Libre Franklin"/>
                <a:ea typeface="Libre Franklin"/>
                <a:cs typeface="Libre Franklin"/>
                <a:sym typeface="Libre Franklin"/>
              </a:rPr>
              <a:t>Η δημιουργία κόμικς για συζητήσεις είναι εξαιρετικά χρήσιμη στην:</a:t>
            </a:r>
            <a:endParaRPr sz="1600">
              <a:solidFill>
                <a:schemeClr val="lt1"/>
              </a:solidFill>
              <a:latin typeface="Libre Franklin"/>
              <a:ea typeface="Libre Franklin"/>
              <a:cs typeface="Libre Franklin"/>
              <a:sym typeface="Libre Franklin"/>
            </a:endParaRPr>
          </a:p>
          <a:p>
            <a:pPr indent="0" lvl="0" marL="457200" marR="0" rtl="0" algn="l">
              <a:lnSpc>
                <a:spcPct val="100000"/>
              </a:lnSpc>
              <a:spcBef>
                <a:spcPts val="0"/>
              </a:spcBef>
              <a:spcAft>
                <a:spcPts val="0"/>
              </a:spcAft>
              <a:buNone/>
            </a:pPr>
            <a:r>
              <a:t/>
            </a:r>
            <a:endParaRPr sz="1600">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Παροχή ώθησης για συζήτηση,</a:t>
            </a:r>
            <a:endParaRPr sz="1600">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Επίλυση κοινωνικών ζητημάτων μεταξύ συνομηλίκων,</a:t>
            </a:r>
            <a:endParaRPr sz="1600">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Εναλλαγή σειράς στη συνομιλία,</a:t>
            </a:r>
            <a:endParaRPr sz="1600">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Παροχή διαφορετικών κοινωνικών σεναρίων εντός διαφόρων περιβαλλόντων.</a:t>
            </a:r>
            <a:endParaRPr sz="1600">
              <a:solidFill>
                <a:schemeClr val="lt1"/>
              </a:solidFill>
              <a:latin typeface="Libre Franklin"/>
              <a:ea typeface="Libre Franklin"/>
              <a:cs typeface="Libre Franklin"/>
              <a:sym typeface="Libre Franklin"/>
            </a:endParaRPr>
          </a:p>
          <a:p>
            <a:pPr indent="-285750" lvl="0" marL="285750" marR="0" rtl="0" algn="l">
              <a:lnSpc>
                <a:spcPct val="100000"/>
              </a:lnSpc>
              <a:spcBef>
                <a:spcPts val="0"/>
              </a:spcBef>
              <a:spcAft>
                <a:spcPts val="0"/>
              </a:spcAft>
              <a:buClr>
                <a:schemeClr val="lt1"/>
              </a:buClr>
              <a:buSzPts val="3200"/>
              <a:buFont typeface="Noto Sans Symbols"/>
              <a:buChar char="✔"/>
            </a:pPr>
            <a:r>
              <a:rPr lang="en-US" sz="1600">
                <a:solidFill>
                  <a:schemeClr val="lt1"/>
                </a:solidFill>
                <a:latin typeface="Libre Franklin"/>
                <a:ea typeface="Libre Franklin"/>
                <a:cs typeface="Libre Franklin"/>
                <a:sym typeface="Libre Franklin"/>
              </a:rPr>
              <a:t>Βοηθά το παιδί να δει το πρόβλημα από τη δική του οπτική γωνία και το καθιστά πιο ευαίσθητο στα συναισθήματα και στα  κίνητρα της συμπεριφοράς των άλλων.</a:t>
            </a:r>
            <a:endParaRPr sz="1600">
              <a:solidFill>
                <a:schemeClr val="lt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E118A"/>
        </a:solidFill>
      </p:bgPr>
    </p:bg>
    <p:spTree>
      <p:nvGrpSpPr>
        <p:cNvPr id="191" name="Shape 191"/>
        <p:cNvGrpSpPr/>
        <p:nvPr/>
      </p:nvGrpSpPr>
      <p:grpSpPr>
        <a:xfrm>
          <a:off x="0" y="0"/>
          <a:ext cx="0" cy="0"/>
          <a:chOff x="0" y="0"/>
          <a:chExt cx="0" cy="0"/>
        </a:xfrm>
      </p:grpSpPr>
      <p:sp>
        <p:nvSpPr>
          <p:cNvPr id="192" name="Google Shape;192;p8"/>
          <p:cNvSpPr txBox="1"/>
          <p:nvPr>
            <p:ph type="ctrTitle"/>
          </p:nvPr>
        </p:nvSpPr>
        <p:spPr>
          <a:xfrm>
            <a:off x="1618081" y="377760"/>
            <a:ext cx="5907835" cy="1194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lt1"/>
              </a:buClr>
              <a:buSzPts val="3200"/>
              <a:buNone/>
            </a:pPr>
            <a:r>
              <a:rPr lang="en-US" sz="2900">
                <a:solidFill>
                  <a:srgbClr val="1A6EB6"/>
                </a:solidFill>
              </a:rPr>
              <a:t>ΔΡΑΣΤΗΡΙΟΤΗΤΑ </a:t>
            </a:r>
            <a:r>
              <a:rPr lang="en-US" sz="2900">
                <a:solidFill>
                  <a:srgbClr val="1A6EB6"/>
                </a:solidFill>
              </a:rPr>
              <a:t>2 - ΣΧΕΔΙΑΣΤΕ ΤΟ ΔΙΚΟ ΣΑΣ ΧΑΡΑΚΤΗΡΑ</a:t>
            </a:r>
            <a:br>
              <a:rPr lang="en-US" sz="1500">
                <a:latin typeface="Times New Roman"/>
                <a:ea typeface="Times New Roman"/>
                <a:cs typeface="Times New Roman"/>
                <a:sym typeface="Times New Roman"/>
              </a:rPr>
            </a:br>
            <a:endParaRPr sz="2900">
              <a:solidFill>
                <a:srgbClr val="1A6EB6"/>
              </a:solidFill>
            </a:endParaRPr>
          </a:p>
        </p:txBody>
      </p:sp>
      <p:pic>
        <p:nvPicPr>
          <p:cNvPr id="193" name="Google Shape;193;p8"/>
          <p:cNvPicPr preferRelativeResize="0"/>
          <p:nvPr/>
        </p:nvPicPr>
        <p:blipFill rotWithShape="1">
          <a:blip r:embed="rId3">
            <a:alphaModFix/>
          </a:blip>
          <a:srcRect b="0" l="0" r="0" t="0"/>
          <a:stretch/>
        </p:blipFill>
        <p:spPr>
          <a:xfrm>
            <a:off x="0" y="142534"/>
            <a:ext cx="1148349" cy="470452"/>
          </a:xfrm>
          <a:prstGeom prst="rect">
            <a:avLst/>
          </a:prstGeom>
          <a:noFill/>
          <a:ln>
            <a:noFill/>
          </a:ln>
        </p:spPr>
      </p:pic>
      <p:pic>
        <p:nvPicPr>
          <p:cNvPr descr="Text&#10;&#10;Description automatically generated with medium confidence" id="194" name="Google Shape;194;p8"/>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sp>
        <p:nvSpPr>
          <p:cNvPr id="195" name="Google Shape;195;p8"/>
          <p:cNvSpPr txBox="1"/>
          <p:nvPr/>
        </p:nvSpPr>
        <p:spPr>
          <a:xfrm>
            <a:off x="1698095" y="1571751"/>
            <a:ext cx="6534300" cy="2801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1600">
                <a:solidFill>
                  <a:schemeClr val="lt1"/>
                </a:solidFill>
                <a:latin typeface="Libre Franklin"/>
                <a:ea typeface="Libre Franklin"/>
                <a:cs typeface="Libre Franklin"/>
                <a:sym typeface="Libre Franklin"/>
              </a:rPr>
              <a:t>Κοίταξε διάφορους ήρωες κόμικ. Ζήτησε προτάσεις από την τάξη για ονόματα όπως ο Σούπερμαν, ο Μπάρτ Σίμσον, ο Αστερίξ, ο Τεν Τεν, ή άλλοι. Ενθάρρυνε τους μαθητές να σου μιλήσουν για τους αγαπημένους τους χαρακτήρες κόμικ. Ζήτησε από αυτούς να περιγράψουν έναν χαρακτήρα σε ζεύγη.</a:t>
            </a:r>
            <a:endParaRPr sz="1600">
              <a:solidFill>
                <a:schemeClr val="lt1"/>
              </a:solidFill>
              <a:latin typeface="Libre Franklin"/>
              <a:ea typeface="Libre Franklin"/>
              <a:cs typeface="Libre Franklin"/>
              <a:sym typeface="Libre Franklin"/>
            </a:endParaRPr>
          </a:p>
          <a:p>
            <a:pPr indent="0" lvl="0" marL="914400" marR="0" rtl="0" algn="l">
              <a:lnSpc>
                <a:spcPct val="100000"/>
              </a:lnSpc>
              <a:spcBef>
                <a:spcPts val="0"/>
              </a:spcBef>
              <a:spcAft>
                <a:spcPts val="0"/>
              </a:spcAft>
              <a:buNone/>
            </a:pPr>
            <a:r>
              <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Τι κάνει αυτό το χαρακτήρα τόσο ιδιαίτερο;</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Τι μπορεί να κάνει; Έχει ειδικές δυνάμεις;</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Ποιες είναι οι αδυναμίες του;</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Char char="•"/>
            </a:pPr>
            <a:r>
              <a:rPr lang="en-US" sz="1600">
                <a:solidFill>
                  <a:schemeClr val="lt1"/>
                </a:solidFill>
                <a:latin typeface="Libre Franklin"/>
                <a:ea typeface="Libre Franklin"/>
                <a:cs typeface="Libre Franklin"/>
                <a:sym typeface="Libre Franklin"/>
              </a:rPr>
              <a:t>Πως φαίνεται;</a:t>
            </a:r>
            <a:endParaRPr sz="1600">
              <a:solidFill>
                <a:schemeClr val="lt1"/>
              </a:solidFill>
              <a:latin typeface="Libre Franklin"/>
              <a:ea typeface="Libre Franklin"/>
              <a:cs typeface="Libre Franklin"/>
              <a:sym typeface="Libre Franklin"/>
            </a:endParaRPr>
          </a:p>
          <a:p>
            <a:pPr indent="-285750" lvl="1" marL="742950" marR="0" rtl="0" algn="l">
              <a:lnSpc>
                <a:spcPct val="100000"/>
              </a:lnSpc>
              <a:spcBef>
                <a:spcPts val="0"/>
              </a:spcBef>
              <a:spcAft>
                <a:spcPts val="0"/>
              </a:spcAft>
              <a:buClr>
                <a:schemeClr val="lt1"/>
              </a:buClr>
              <a:buSzPts val="1600"/>
              <a:buFont typeface="Arial"/>
              <a:buChar char="•"/>
            </a:pPr>
            <a:r>
              <a:rPr lang="en-US" sz="1600">
                <a:solidFill>
                  <a:schemeClr val="lt1"/>
                </a:solidFill>
                <a:latin typeface="Libre Franklin"/>
                <a:ea typeface="Libre Franklin"/>
                <a:cs typeface="Libre Franklin"/>
                <a:sym typeface="Libre Franklin"/>
              </a:rPr>
              <a:t>Ποια είναι τα ειδικά ενδιαφέροντά του ή φιλοδοξίες του;</a:t>
            </a:r>
            <a:endParaRPr sz="1600">
              <a:solidFill>
                <a:schemeClr val="lt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38E00"/>
        </a:solidFill>
      </p:bgPr>
    </p:bg>
    <p:spTree>
      <p:nvGrpSpPr>
        <p:cNvPr id="199" name="Shape 199"/>
        <p:cNvGrpSpPr/>
        <p:nvPr/>
      </p:nvGrpSpPr>
      <p:grpSpPr>
        <a:xfrm>
          <a:off x="0" y="0"/>
          <a:ext cx="0" cy="0"/>
          <a:chOff x="0" y="0"/>
          <a:chExt cx="0" cy="0"/>
        </a:xfrm>
      </p:grpSpPr>
      <p:sp>
        <p:nvSpPr>
          <p:cNvPr id="200" name="Google Shape;200;p9"/>
          <p:cNvSpPr txBox="1"/>
          <p:nvPr>
            <p:ph idx="2" type="body"/>
          </p:nvPr>
        </p:nvSpPr>
        <p:spPr>
          <a:xfrm>
            <a:off x="700391" y="942396"/>
            <a:ext cx="4636851" cy="3761222"/>
          </a:xfrm>
          <a:prstGeom prst="rect">
            <a:avLst/>
          </a:prstGeom>
          <a:noFill/>
          <a:ln>
            <a:noFill/>
          </a:ln>
        </p:spPr>
        <p:txBody>
          <a:bodyPr anchorCtr="0" anchor="t" bIns="91425" lIns="91425" spcFirstLastPara="1" rIns="91425" wrap="square" tIns="91425">
            <a:noAutofit/>
          </a:bodyPr>
          <a:lstStyle/>
          <a:p>
            <a:pPr indent="0" lvl="0" marL="139700" rtl="0" algn="l">
              <a:lnSpc>
                <a:spcPct val="150000"/>
              </a:lnSpc>
              <a:spcBef>
                <a:spcPts val="0"/>
              </a:spcBef>
              <a:spcAft>
                <a:spcPts val="0"/>
              </a:spcAft>
              <a:buNone/>
            </a:pPr>
            <a:r>
              <a:rPr lang="en-US"/>
              <a:t>Τα ηχητικά βιβλία είναι φωνητικές εγγραφές του κειμένου ενός βιβλίου που ακούτε αντί να το διαβάσετε. Τα ηχητικά βιβλία μπορούν να είναι ακριβείς εκδόσεις λέξη-προς-λέξη των βιβλίων ή συντομευμένες εκδόσεις. Μπορείτε να ακούτε ηχητικά βιβλία σε οποιοδήποτε έξυπνο κινητό τηλέφωνο, τάμπλετ , υπολογιστή, σύστημα ηχείων στο σπίτι ή σύστημα ψυχαγωγίας στο αυτοκίνητο.</a:t>
            </a:r>
            <a:endParaRPr/>
          </a:p>
          <a:p>
            <a:pPr indent="0" lvl="0" marL="139700" rtl="0" algn="l">
              <a:lnSpc>
                <a:spcPct val="150000"/>
              </a:lnSpc>
              <a:spcBef>
                <a:spcPts val="0"/>
              </a:spcBef>
              <a:spcAft>
                <a:spcPts val="0"/>
              </a:spcAft>
              <a:buNone/>
            </a:pPr>
            <a:r>
              <a:t/>
            </a:r>
            <a:endParaRPr/>
          </a:p>
          <a:p>
            <a:pPr indent="0" lvl="0" marL="139700" rtl="0" algn="l">
              <a:lnSpc>
                <a:spcPct val="150000"/>
              </a:lnSpc>
              <a:spcBef>
                <a:spcPts val="0"/>
              </a:spcBef>
              <a:spcAft>
                <a:spcPts val="0"/>
              </a:spcAft>
              <a:buClr>
                <a:srgbClr val="211A57"/>
              </a:buClr>
              <a:buSzPts val="1400"/>
              <a:buNone/>
            </a:pPr>
            <a:r>
              <a:rPr lang="en-US"/>
              <a:t>Ένα ηχητικό βιβλίο επιτρέπει σε ένα άτομο να ακούει μια ηχογράφηση του κειμένου του βιβλίου, αντί να διαβάζει το κείμενο του βιβλίου.</a:t>
            </a:r>
            <a:endParaRPr/>
          </a:p>
        </p:txBody>
      </p:sp>
      <p:sp>
        <p:nvSpPr>
          <p:cNvPr id="201" name="Google Shape;201;p9"/>
          <p:cNvSpPr/>
          <p:nvPr/>
        </p:nvSpPr>
        <p:spPr>
          <a:xfrm>
            <a:off x="5674468" y="1531496"/>
            <a:ext cx="5738132" cy="4909704"/>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9"/>
          <p:cNvSpPr/>
          <p:nvPr/>
        </p:nvSpPr>
        <p:spPr>
          <a:xfrm>
            <a:off x="7216400" y="-817450"/>
            <a:ext cx="2254800" cy="22548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03" name="Google Shape;203;p9"/>
          <p:cNvPicPr preferRelativeResize="0"/>
          <p:nvPr/>
        </p:nvPicPr>
        <p:blipFill rotWithShape="1">
          <a:blip r:embed="rId3">
            <a:alphaModFix/>
          </a:blip>
          <a:srcRect b="0" l="0" r="0" t="0"/>
          <a:stretch/>
        </p:blipFill>
        <p:spPr>
          <a:xfrm>
            <a:off x="8044168" y="121797"/>
            <a:ext cx="1148349" cy="470452"/>
          </a:xfrm>
          <a:prstGeom prst="rect">
            <a:avLst/>
          </a:prstGeom>
          <a:noFill/>
          <a:ln>
            <a:noFill/>
          </a:ln>
        </p:spPr>
      </p:pic>
      <p:pic>
        <p:nvPicPr>
          <p:cNvPr descr="Text&#10;&#10;Description automatically generated with medium confidence" id="204" name="Google Shape;204;p9"/>
          <p:cNvPicPr preferRelativeResize="0"/>
          <p:nvPr/>
        </p:nvPicPr>
        <p:blipFill rotWithShape="1">
          <a:blip r:embed="rId4">
            <a:alphaModFix/>
          </a:blip>
          <a:srcRect b="0" l="0" r="0" t="0"/>
          <a:stretch/>
        </p:blipFill>
        <p:spPr>
          <a:xfrm>
            <a:off x="123372" y="4796950"/>
            <a:ext cx="972457" cy="204016"/>
          </a:xfrm>
          <a:prstGeom prst="rect">
            <a:avLst/>
          </a:prstGeom>
          <a:noFill/>
          <a:ln>
            <a:noFill/>
          </a:ln>
        </p:spPr>
      </p:pic>
      <p:grpSp>
        <p:nvGrpSpPr>
          <p:cNvPr id="205" name="Google Shape;205;p9"/>
          <p:cNvGrpSpPr/>
          <p:nvPr/>
        </p:nvGrpSpPr>
        <p:grpSpPr>
          <a:xfrm>
            <a:off x="7189568" y="2263329"/>
            <a:ext cx="1151700" cy="1151700"/>
            <a:chOff x="1458025" y="1733900"/>
            <a:chExt cx="1151700" cy="1151700"/>
          </a:xfrm>
        </p:grpSpPr>
        <p:sp>
          <p:nvSpPr>
            <p:cNvPr id="206" name="Google Shape;206;p9"/>
            <p:cNvSpPr/>
            <p:nvPr/>
          </p:nvSpPr>
          <p:spPr>
            <a:xfrm>
              <a:off x="1559875" y="1835750"/>
              <a:ext cx="948000" cy="948000"/>
            </a:xfrm>
            <a:prstGeom prst="ellipse">
              <a:avLst/>
            </a:pr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9"/>
            <p:cNvSpPr/>
            <p:nvPr/>
          </p:nvSpPr>
          <p:spPr>
            <a:xfrm>
              <a:off x="1458025" y="1733900"/>
              <a:ext cx="1151700" cy="1151700"/>
            </a:xfrm>
            <a:prstGeom prst="ellipse">
              <a:avLst/>
            </a:prstGeom>
            <a:no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descr="Una taza de cafe&#10;&#10;Descripción generada automáticamente con confianza baja" id="208" name="Google Shape;208;p9"/>
          <p:cNvPicPr preferRelativeResize="0"/>
          <p:nvPr/>
        </p:nvPicPr>
        <p:blipFill rotWithShape="1">
          <a:blip r:embed="rId5">
            <a:alphaModFix/>
          </a:blip>
          <a:srcRect b="0" l="0" r="0" t="0"/>
          <a:stretch/>
        </p:blipFill>
        <p:spPr>
          <a:xfrm>
            <a:off x="7248944" y="2094396"/>
            <a:ext cx="990475" cy="1320634"/>
          </a:xfrm>
          <a:prstGeom prst="rect">
            <a:avLst/>
          </a:prstGeom>
          <a:noFill/>
          <a:ln>
            <a:noFill/>
          </a:ln>
        </p:spPr>
      </p:pic>
      <p:sp>
        <p:nvSpPr>
          <p:cNvPr id="209" name="Google Shape;209;p9"/>
          <p:cNvSpPr txBox="1"/>
          <p:nvPr/>
        </p:nvSpPr>
        <p:spPr>
          <a:xfrm>
            <a:off x="6614511" y="3693960"/>
            <a:ext cx="5713500" cy="107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lang="en-US" sz="3200">
                <a:solidFill>
                  <a:srgbClr val="211A57"/>
                </a:solidFill>
                <a:latin typeface="Barlow Condensed"/>
                <a:ea typeface="Barlow Condensed"/>
                <a:cs typeface="Barlow Condensed"/>
                <a:sym typeface="Barlow Condensed"/>
              </a:rPr>
              <a:t>ΗΧΗΤΙΚΑ </a:t>
            </a:r>
            <a:endParaRPr b="1" sz="3200">
              <a:solidFill>
                <a:srgbClr val="211A57"/>
              </a:solidFill>
              <a:latin typeface="Barlow Condensed"/>
              <a:ea typeface="Barlow Condensed"/>
              <a:cs typeface="Barlow Condensed"/>
              <a:sym typeface="Barlow Condensed"/>
            </a:endParaRPr>
          </a:p>
          <a:p>
            <a:pPr indent="0" lvl="0" marL="0" marR="0" rtl="0" algn="l">
              <a:lnSpc>
                <a:spcPct val="100000"/>
              </a:lnSpc>
              <a:spcBef>
                <a:spcPts val="0"/>
              </a:spcBef>
              <a:spcAft>
                <a:spcPts val="0"/>
              </a:spcAft>
              <a:buNone/>
            </a:pPr>
            <a:r>
              <a:rPr b="1" lang="en-US" sz="3200">
                <a:solidFill>
                  <a:srgbClr val="211A57"/>
                </a:solidFill>
                <a:latin typeface="Barlow Condensed"/>
                <a:ea typeface="Barlow Condensed"/>
                <a:cs typeface="Barlow Condensed"/>
                <a:sym typeface="Barlow Condensed"/>
              </a:rPr>
              <a:t>ΒΙΒΛΙΑ</a:t>
            </a:r>
            <a:endParaRPr b="1" sz="3200">
              <a:solidFill>
                <a:srgbClr val="211A57"/>
              </a:solidFill>
              <a:latin typeface="Barlow Condensed"/>
              <a:ea typeface="Barlow Condensed"/>
              <a:cs typeface="Barlow Condensed"/>
              <a:sym typeface="Barlow Condensed"/>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inimalist Breakthrough">
  <a:themeElements>
    <a:clrScheme name="Custom 41">
      <a:dk1>
        <a:srgbClr val="D8D8D8"/>
      </a:dk1>
      <a:lt1>
        <a:srgbClr val="FFFFFF"/>
      </a:lt1>
      <a:dk2>
        <a:srgbClr val="00B050"/>
      </a:dk2>
      <a:lt2>
        <a:srgbClr val="FFFFFF"/>
      </a:lt2>
      <a:accent1>
        <a:srgbClr val="00B050"/>
      </a:accent1>
      <a:accent2>
        <a:srgbClr val="00B050"/>
      </a:accent2>
      <a:accent3>
        <a:srgbClr val="FFFFFF"/>
      </a:accent3>
      <a:accent4>
        <a:srgbClr val="00B050"/>
      </a:accent4>
      <a:accent5>
        <a:srgbClr val="00B050"/>
      </a:accent5>
      <a:accent6>
        <a:srgbClr val="FFFFFF"/>
      </a:accent6>
      <a:hlink>
        <a:srgbClr val="FFFFFF"/>
      </a:hlink>
      <a:folHlink>
        <a:srgbClr val="00B05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FIPL</dc:creator>
</cp:coreProperties>
</file>