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6"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9144000" cy="5143500" type="screen16x9"/>
  <p:notesSz cx="6858000" cy="9144000"/>
  <p:embeddedFontLst>
    <p:embeddedFont>
      <p:font typeface="Barlow" panose="020B0604020202020204" charset="0"/>
      <p:regular r:id="rId28"/>
      <p:bold r:id="rId29"/>
      <p:italic r:id="rId30"/>
      <p:boldItalic r:id="rId31"/>
    </p:embeddedFont>
    <p:embeddedFont>
      <p:font typeface="Libre Franklin" panose="020B0604020202020204" charset="0"/>
      <p:regular r:id="rId32"/>
      <p:bold r:id="rId33"/>
      <p:italic r:id="rId34"/>
      <p:boldItalic r:id="rId35"/>
    </p:embeddedFont>
    <p:embeddedFont>
      <p:font typeface="Montserrat" panose="00000500000000000000" pitchFamily="50" charset="0"/>
      <p:regular r:id="rId36"/>
      <p:bold r:id="rId37"/>
      <p:italic r:id="rId38"/>
      <p:boldItalic r:id="rId39"/>
    </p:embeddedFont>
    <p:embeddedFont>
      <p:font typeface="Noto Sans" panose="020B0604020202020204" charset="0"/>
      <p:regular r:id="rId40"/>
      <p:bold r:id="rId41"/>
      <p:italic r:id="rId42"/>
      <p:boldItalic r:id="rId43"/>
    </p:embeddedFont>
    <p:embeddedFont>
      <p:font typeface="Barlow Condensed" panose="020B0604020202020204" charset="0"/>
      <p:regular r:id="rId44"/>
      <p:bold r:id="rId45"/>
      <p:italic r:id="rId46"/>
      <p:boldItalic r:id="rId47"/>
    </p:embeddedFont>
    <p:embeddedFont>
      <p:font typeface="Barlow Condensed ExtraBold" panose="020B0604020202020204" charset="0"/>
      <p:bold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gEPfdIKWaIOmkHTK3Krn9tLc2f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48" autoAdjust="0"/>
  </p:normalViewPr>
  <p:slideViewPr>
    <p:cSldViewPr snapToGrid="0">
      <p:cViewPr varScale="1">
        <p:scale>
          <a:sx n="144" d="100"/>
          <a:sy n="144" d="100"/>
        </p:scale>
        <p:origin x="654"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2.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52"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8.xml"/><Relationship Id="rId41" Type="http://schemas.openxmlformats.org/officeDocument/2006/relationships/font" Target="fonts/font14.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6" name="Google Shape;22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8" name="Google Shape;34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4" name="Google Shape;37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8" name="Google Shape;40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7" name="Google Shape;447;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0" name="Google Shape;46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4" name="Google Shape;494;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5" name="Google Shape;50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8" name="Google Shape;51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6" name="Google Shape;52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9" name="Google Shape;53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Google Shape;26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Four Columns">
  <p:cSld name="TITLE_1_1_1_1">
    <p:bg>
      <p:bgPr>
        <a:solidFill>
          <a:srgbClr val="4E95FA"/>
        </a:solidFill>
        <a:effectLst/>
      </p:bgPr>
    </p:bg>
    <p:spTree>
      <p:nvGrpSpPr>
        <p:cNvPr id="1" name="Shape 84"/>
        <p:cNvGrpSpPr/>
        <p:nvPr/>
      </p:nvGrpSpPr>
      <p:grpSpPr>
        <a:xfrm>
          <a:off x="0" y="0"/>
          <a:ext cx="0" cy="0"/>
          <a:chOff x="0" y="0"/>
          <a:chExt cx="0" cy="0"/>
        </a:xfrm>
      </p:grpSpPr>
      <p:sp>
        <p:nvSpPr>
          <p:cNvPr id="85" name="Google Shape;85;p37"/>
          <p:cNvSpPr/>
          <p:nvPr/>
        </p:nvSpPr>
        <p:spPr>
          <a:xfrm>
            <a:off x="7831900" y="4271925"/>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 name="Google Shape;86;p37"/>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87" name="Google Shape;87;p37"/>
          <p:cNvSpPr txBox="1">
            <a:spLocks noGrp="1"/>
          </p:cNvSpPr>
          <p:nvPr>
            <p:ph type="subTitle" idx="1"/>
          </p:nvPr>
        </p:nvSpPr>
        <p:spPr>
          <a:xfrm>
            <a:off x="1592625" y="36880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88" name="Google Shape;88;p37"/>
          <p:cNvSpPr txBox="1">
            <a:spLocks noGrp="1"/>
          </p:cNvSpPr>
          <p:nvPr>
            <p:ph type="ctrTitle" idx="2"/>
          </p:nvPr>
        </p:nvSpPr>
        <p:spPr>
          <a:xfrm>
            <a:off x="1592625" y="32287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89" name="Google Shape;89;p37"/>
          <p:cNvSpPr txBox="1">
            <a:spLocks noGrp="1"/>
          </p:cNvSpPr>
          <p:nvPr>
            <p:ph type="subTitle" idx="3"/>
          </p:nvPr>
        </p:nvSpPr>
        <p:spPr>
          <a:xfrm>
            <a:off x="5273763" y="36880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90" name="Google Shape;90;p37"/>
          <p:cNvSpPr txBox="1">
            <a:spLocks noGrp="1"/>
          </p:cNvSpPr>
          <p:nvPr>
            <p:ph type="ctrTitle" idx="4"/>
          </p:nvPr>
        </p:nvSpPr>
        <p:spPr>
          <a:xfrm>
            <a:off x="5273763" y="32287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91" name="Google Shape;91;p37"/>
          <p:cNvSpPr txBox="1">
            <a:spLocks noGrp="1"/>
          </p:cNvSpPr>
          <p:nvPr>
            <p:ph type="subTitle" idx="5"/>
          </p:nvPr>
        </p:nvSpPr>
        <p:spPr>
          <a:xfrm>
            <a:off x="1592638" y="222411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92" name="Google Shape;92;p37"/>
          <p:cNvSpPr txBox="1">
            <a:spLocks noGrp="1"/>
          </p:cNvSpPr>
          <p:nvPr>
            <p:ph type="ctrTitle" idx="6"/>
          </p:nvPr>
        </p:nvSpPr>
        <p:spPr>
          <a:xfrm>
            <a:off x="1592638" y="176486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93" name="Google Shape;93;p37"/>
          <p:cNvSpPr txBox="1">
            <a:spLocks noGrp="1"/>
          </p:cNvSpPr>
          <p:nvPr>
            <p:ph type="subTitle" idx="7"/>
          </p:nvPr>
        </p:nvSpPr>
        <p:spPr>
          <a:xfrm>
            <a:off x="5273775" y="222411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94" name="Google Shape;94;p37"/>
          <p:cNvSpPr txBox="1">
            <a:spLocks noGrp="1"/>
          </p:cNvSpPr>
          <p:nvPr>
            <p:ph type="ctrTitle" idx="8"/>
          </p:nvPr>
        </p:nvSpPr>
        <p:spPr>
          <a:xfrm>
            <a:off x="5273775" y="176486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95" name="Google Shape;95;p37"/>
          <p:cNvSpPr/>
          <p:nvPr/>
        </p:nvSpPr>
        <p:spPr>
          <a:xfrm>
            <a:off x="-998075" y="2574125"/>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37"/>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7"/>
        <p:cNvGrpSpPr/>
        <p:nvPr/>
      </p:nvGrpSpPr>
      <p:grpSpPr>
        <a:xfrm>
          <a:off x="0" y="0"/>
          <a:ext cx="0" cy="0"/>
          <a:chOff x="0" y="0"/>
          <a:chExt cx="0" cy="0"/>
        </a:xfrm>
      </p:grpSpPr>
      <p:sp>
        <p:nvSpPr>
          <p:cNvPr id="98" name="Google Shape;98;p38"/>
          <p:cNvSpPr txBox="1">
            <a:spLocks noGrp="1"/>
          </p:cNvSpPr>
          <p:nvPr>
            <p:ph type="ctrTitle"/>
          </p:nvPr>
        </p:nvSpPr>
        <p:spPr>
          <a:xfrm>
            <a:off x="804250" y="431150"/>
            <a:ext cx="2865300" cy="119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99" name="Google Shape;99;p38"/>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38"/>
          <p:cNvSpPr/>
          <p:nvPr/>
        </p:nvSpPr>
        <p:spPr>
          <a:xfrm>
            <a:off x="2850000" y="-365745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38"/>
          <p:cNvSpPr/>
          <p:nvPr/>
        </p:nvSpPr>
        <p:spPr>
          <a:xfrm>
            <a:off x="-297600" y="4901700"/>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2"/>
        <p:cNvGrpSpPr/>
        <p:nvPr/>
      </p:nvGrpSpPr>
      <p:grpSpPr>
        <a:xfrm>
          <a:off x="0" y="0"/>
          <a:ext cx="0" cy="0"/>
          <a:chOff x="0" y="0"/>
          <a:chExt cx="0" cy="0"/>
        </a:xfrm>
      </p:grpSpPr>
      <p:sp>
        <p:nvSpPr>
          <p:cNvPr id="103" name="Google Shape;103;p39"/>
          <p:cNvSpPr txBox="1">
            <a:spLocks noGrp="1"/>
          </p:cNvSpPr>
          <p:nvPr>
            <p:ph type="title" hasCustomPrompt="1"/>
          </p:nvPr>
        </p:nvSpPr>
        <p:spPr>
          <a:xfrm>
            <a:off x="2667750" y="1376825"/>
            <a:ext cx="3808500" cy="17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04" name="Google Shape;104;p39"/>
          <p:cNvSpPr txBox="1">
            <a:spLocks noGrp="1"/>
          </p:cNvSpPr>
          <p:nvPr>
            <p:ph type="body" idx="1"/>
          </p:nvPr>
        </p:nvSpPr>
        <p:spPr>
          <a:xfrm>
            <a:off x="2354100" y="3077575"/>
            <a:ext cx="4435800" cy="689100"/>
          </a:xfrm>
          <a:prstGeom prst="rect">
            <a:avLst/>
          </a:prstGeom>
          <a:noFill/>
          <a:ln>
            <a:noFill/>
          </a:ln>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1600"/>
              </a:spcBef>
              <a:spcAft>
                <a:spcPts val="0"/>
              </a:spcAft>
              <a:buSzPts val="1400"/>
              <a:buChar char="○"/>
              <a:defRPr/>
            </a:lvl2pPr>
            <a:lvl3pPr marL="1371600" lvl="2" indent="-317500" algn="ctr">
              <a:lnSpc>
                <a:spcPct val="100000"/>
              </a:lnSpc>
              <a:spcBef>
                <a:spcPts val="1600"/>
              </a:spcBef>
              <a:spcAft>
                <a:spcPts val="0"/>
              </a:spcAft>
              <a:buSzPts val="1400"/>
              <a:buChar char="■"/>
              <a:defRPr/>
            </a:lvl3pPr>
            <a:lvl4pPr marL="1828800" lvl="3" indent="-317500" algn="ctr">
              <a:lnSpc>
                <a:spcPct val="100000"/>
              </a:lnSpc>
              <a:spcBef>
                <a:spcPts val="1600"/>
              </a:spcBef>
              <a:spcAft>
                <a:spcPts val="0"/>
              </a:spcAft>
              <a:buSzPts val="1400"/>
              <a:buChar char="●"/>
              <a:defRPr/>
            </a:lvl4pPr>
            <a:lvl5pPr marL="2286000" lvl="4" indent="-317500" algn="ctr">
              <a:lnSpc>
                <a:spcPct val="100000"/>
              </a:lnSpc>
              <a:spcBef>
                <a:spcPts val="1600"/>
              </a:spcBef>
              <a:spcAft>
                <a:spcPts val="0"/>
              </a:spcAft>
              <a:buSzPts val="1400"/>
              <a:buChar char="○"/>
              <a:defRPr/>
            </a:lvl5pPr>
            <a:lvl6pPr marL="2743200" lvl="5" indent="-317500" algn="ctr">
              <a:lnSpc>
                <a:spcPct val="100000"/>
              </a:lnSpc>
              <a:spcBef>
                <a:spcPts val="1600"/>
              </a:spcBef>
              <a:spcAft>
                <a:spcPts val="0"/>
              </a:spcAft>
              <a:buSzPts val="1400"/>
              <a:buChar char="■"/>
              <a:defRPr/>
            </a:lvl6pPr>
            <a:lvl7pPr marL="3200400" lvl="6" indent="-317500" algn="ctr">
              <a:lnSpc>
                <a:spcPct val="100000"/>
              </a:lnSpc>
              <a:spcBef>
                <a:spcPts val="1600"/>
              </a:spcBef>
              <a:spcAft>
                <a:spcPts val="0"/>
              </a:spcAft>
              <a:buSzPts val="1400"/>
              <a:buChar char="●"/>
              <a:defRPr/>
            </a:lvl7pPr>
            <a:lvl8pPr marL="3657600" lvl="7" indent="-317500" algn="ctr">
              <a:lnSpc>
                <a:spcPct val="100000"/>
              </a:lnSpc>
              <a:spcBef>
                <a:spcPts val="1600"/>
              </a:spcBef>
              <a:spcAft>
                <a:spcPts val="0"/>
              </a:spcAft>
              <a:buSzPts val="1400"/>
              <a:buChar char="○"/>
              <a:defRPr/>
            </a:lvl8pPr>
            <a:lvl9pPr marL="4114800" lvl="8" indent="-317500" algn="ctr">
              <a:lnSpc>
                <a:spcPct val="100000"/>
              </a:lnSpc>
              <a:spcBef>
                <a:spcPts val="1600"/>
              </a:spcBef>
              <a:spcAft>
                <a:spcPts val="1600"/>
              </a:spcAft>
              <a:buSzPts val="1400"/>
              <a:buChar char="■"/>
              <a:defRPr/>
            </a:lvl9pPr>
          </a:lstStyle>
          <a:p>
            <a:endParaRPr/>
          </a:p>
        </p:txBody>
      </p:sp>
      <p:sp>
        <p:nvSpPr>
          <p:cNvPr id="105" name="Google Shape;105;p39"/>
          <p:cNvSpPr/>
          <p:nvPr/>
        </p:nvSpPr>
        <p:spPr>
          <a:xfrm rot="-9640909">
            <a:off x="-2325032" y="-870888"/>
            <a:ext cx="4381920" cy="438192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39"/>
          <p:cNvSpPr/>
          <p:nvPr/>
        </p:nvSpPr>
        <p:spPr>
          <a:xfrm rot="-9640816">
            <a:off x="-266499" y="-1917452"/>
            <a:ext cx="3606280" cy="360628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39"/>
          <p:cNvSpPr/>
          <p:nvPr/>
        </p:nvSpPr>
        <p:spPr>
          <a:xfrm>
            <a:off x="5771675" y="40423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39"/>
          <p:cNvSpPr/>
          <p:nvPr/>
        </p:nvSpPr>
        <p:spPr>
          <a:xfrm>
            <a:off x="7667150" y="1139725"/>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Two Columns 2">
  <p:cSld name="TITLE_1_1_4">
    <p:bg>
      <p:bgPr>
        <a:solidFill>
          <a:srgbClr val="4E95FA"/>
        </a:solidFill>
        <a:effectLst/>
      </p:bgPr>
    </p:bg>
    <p:spTree>
      <p:nvGrpSpPr>
        <p:cNvPr id="1" name="Shape 109"/>
        <p:cNvGrpSpPr/>
        <p:nvPr/>
      </p:nvGrpSpPr>
      <p:grpSpPr>
        <a:xfrm>
          <a:off x="0" y="0"/>
          <a:ext cx="0" cy="0"/>
          <a:chOff x="0" y="0"/>
          <a:chExt cx="0" cy="0"/>
        </a:xfrm>
      </p:grpSpPr>
      <p:sp>
        <p:nvSpPr>
          <p:cNvPr id="110" name="Google Shape;110;p40"/>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11" name="Google Shape;111;p40"/>
          <p:cNvSpPr txBox="1">
            <a:spLocks noGrp="1"/>
          </p:cNvSpPr>
          <p:nvPr>
            <p:ph type="subTitle" idx="1"/>
          </p:nvPr>
        </p:nvSpPr>
        <p:spPr>
          <a:xfrm>
            <a:off x="1630725" y="3613550"/>
            <a:ext cx="2277600" cy="1006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12" name="Google Shape;112;p40"/>
          <p:cNvSpPr txBox="1">
            <a:spLocks noGrp="1"/>
          </p:cNvSpPr>
          <p:nvPr>
            <p:ph type="ctrTitle" idx="2"/>
          </p:nvPr>
        </p:nvSpPr>
        <p:spPr>
          <a:xfrm>
            <a:off x="1630725" y="31543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13" name="Google Shape;113;p40"/>
          <p:cNvSpPr txBox="1">
            <a:spLocks noGrp="1"/>
          </p:cNvSpPr>
          <p:nvPr>
            <p:ph type="subTitle" idx="3"/>
          </p:nvPr>
        </p:nvSpPr>
        <p:spPr>
          <a:xfrm>
            <a:off x="5235670" y="3613550"/>
            <a:ext cx="2277600" cy="1006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14" name="Google Shape;114;p40"/>
          <p:cNvSpPr txBox="1">
            <a:spLocks noGrp="1"/>
          </p:cNvSpPr>
          <p:nvPr>
            <p:ph type="ctrTitle" idx="4"/>
          </p:nvPr>
        </p:nvSpPr>
        <p:spPr>
          <a:xfrm>
            <a:off x="5235663" y="31543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15" name="Google Shape;115;p40"/>
          <p:cNvSpPr/>
          <p:nvPr/>
        </p:nvSpPr>
        <p:spPr>
          <a:xfrm>
            <a:off x="5710800" y="-293307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40"/>
          <p:cNvSpPr/>
          <p:nvPr/>
        </p:nvSpPr>
        <p:spPr>
          <a:xfrm>
            <a:off x="7878225" y="-1024100"/>
            <a:ext cx="2522100" cy="2522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40"/>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LANK_1">
    <p:spTree>
      <p:nvGrpSpPr>
        <p:cNvPr id="1" name="Shape 11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APTION_ONLY_1_2_1">
    <p:spTree>
      <p:nvGrpSpPr>
        <p:cNvPr id="1" name="Shape 119"/>
        <p:cNvGrpSpPr/>
        <p:nvPr/>
      </p:nvGrpSpPr>
      <p:grpSpPr>
        <a:xfrm>
          <a:off x="0" y="0"/>
          <a:ext cx="0" cy="0"/>
          <a:chOff x="0" y="0"/>
          <a:chExt cx="0" cy="0"/>
        </a:xfrm>
      </p:grpSpPr>
      <p:sp>
        <p:nvSpPr>
          <p:cNvPr id="120" name="Google Shape;120;p42"/>
          <p:cNvSpPr/>
          <p:nvPr/>
        </p:nvSpPr>
        <p:spPr>
          <a:xfrm flipH="1">
            <a:off x="-2577800" y="239667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42"/>
          <p:cNvSpPr/>
          <p:nvPr/>
        </p:nvSpPr>
        <p:spPr>
          <a:xfrm flipH="1">
            <a:off x="-846303" y="4164130"/>
            <a:ext cx="2551500" cy="25515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 name="Google Shape;122;p42"/>
          <p:cNvSpPr/>
          <p:nvPr/>
        </p:nvSpPr>
        <p:spPr>
          <a:xfrm>
            <a:off x="8270997" y="-10783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TITLE_1_1_1_2">
    <p:bg>
      <p:bgPr>
        <a:solidFill>
          <a:srgbClr val="4E95FA"/>
        </a:solidFill>
        <a:effectLst/>
      </p:bgPr>
    </p:bg>
    <p:spTree>
      <p:nvGrpSpPr>
        <p:cNvPr id="1" name="Shape 123"/>
        <p:cNvGrpSpPr/>
        <p:nvPr/>
      </p:nvGrpSpPr>
      <p:grpSpPr>
        <a:xfrm>
          <a:off x="0" y="0"/>
          <a:ext cx="0" cy="0"/>
          <a:chOff x="0" y="0"/>
          <a:chExt cx="0" cy="0"/>
        </a:xfrm>
      </p:grpSpPr>
      <p:sp>
        <p:nvSpPr>
          <p:cNvPr id="124" name="Google Shape;124;p43"/>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43"/>
          <p:cNvSpPr/>
          <p:nvPr/>
        </p:nvSpPr>
        <p:spPr>
          <a:xfrm>
            <a:off x="-768950" y="3989200"/>
            <a:ext cx="1874400" cy="18744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6" name="Google Shape;126;p43"/>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p43"/>
          <p:cNvSpPr/>
          <p:nvPr/>
        </p:nvSpPr>
        <p:spPr>
          <a:xfrm>
            <a:off x="3172650" y="-1098600"/>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TITLE_1_1_3_1">
    <p:bg>
      <p:bgPr>
        <a:solidFill>
          <a:srgbClr val="4E95FA"/>
        </a:solidFill>
        <a:effectLst/>
      </p:bgPr>
    </p:bg>
    <p:spTree>
      <p:nvGrpSpPr>
        <p:cNvPr id="1" name="Shape 128"/>
        <p:cNvGrpSpPr/>
        <p:nvPr/>
      </p:nvGrpSpPr>
      <p:grpSpPr>
        <a:xfrm>
          <a:off x="0" y="0"/>
          <a:ext cx="0" cy="0"/>
          <a:chOff x="0" y="0"/>
          <a:chExt cx="0" cy="0"/>
        </a:xfrm>
      </p:grpSpPr>
      <p:sp>
        <p:nvSpPr>
          <p:cNvPr id="129" name="Google Shape;129;p44"/>
          <p:cNvSpPr/>
          <p:nvPr/>
        </p:nvSpPr>
        <p:spPr>
          <a:xfrm>
            <a:off x="8248950" y="-1112500"/>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44"/>
          <p:cNvSpPr/>
          <p:nvPr/>
        </p:nvSpPr>
        <p:spPr>
          <a:xfrm>
            <a:off x="7878225" y="-1024100"/>
            <a:ext cx="2522100" cy="2522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44"/>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44"/>
          <p:cNvSpPr/>
          <p:nvPr/>
        </p:nvSpPr>
        <p:spPr>
          <a:xfrm>
            <a:off x="-1643050" y="2605650"/>
            <a:ext cx="2277600" cy="22776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Three Columns">
  <p:cSld name="Title + Three Columns">
    <p:bg>
      <p:bgPr>
        <a:solidFill>
          <a:srgbClr val="4E95FA"/>
        </a:solidFill>
        <a:effectLst/>
      </p:bgPr>
    </p:bg>
    <p:spTree>
      <p:nvGrpSpPr>
        <p:cNvPr id="1" name="Shape 136"/>
        <p:cNvGrpSpPr/>
        <p:nvPr/>
      </p:nvGrpSpPr>
      <p:grpSpPr>
        <a:xfrm>
          <a:off x="0" y="0"/>
          <a:ext cx="0" cy="0"/>
          <a:chOff x="0" y="0"/>
          <a:chExt cx="0" cy="0"/>
        </a:xfrm>
      </p:grpSpPr>
      <p:sp>
        <p:nvSpPr>
          <p:cNvPr id="137" name="Google Shape;137;p32"/>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38" name="Google Shape;138;p32"/>
          <p:cNvSpPr txBox="1">
            <a:spLocks noGrp="1"/>
          </p:cNvSpPr>
          <p:nvPr>
            <p:ph type="subTitle" idx="1"/>
          </p:nvPr>
        </p:nvSpPr>
        <p:spPr>
          <a:xfrm>
            <a:off x="895063" y="35392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39" name="Google Shape;139;p32"/>
          <p:cNvSpPr txBox="1">
            <a:spLocks noGrp="1"/>
          </p:cNvSpPr>
          <p:nvPr>
            <p:ph type="ctrTitle" idx="2"/>
          </p:nvPr>
        </p:nvSpPr>
        <p:spPr>
          <a:xfrm>
            <a:off x="895063" y="30799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40" name="Google Shape;140;p32"/>
          <p:cNvSpPr txBox="1">
            <a:spLocks noGrp="1"/>
          </p:cNvSpPr>
          <p:nvPr>
            <p:ph type="subTitle" idx="3"/>
          </p:nvPr>
        </p:nvSpPr>
        <p:spPr>
          <a:xfrm>
            <a:off x="3433200" y="35392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41" name="Google Shape;141;p32"/>
          <p:cNvSpPr txBox="1">
            <a:spLocks noGrp="1"/>
          </p:cNvSpPr>
          <p:nvPr>
            <p:ph type="ctrTitle" idx="4"/>
          </p:nvPr>
        </p:nvSpPr>
        <p:spPr>
          <a:xfrm>
            <a:off x="3433200" y="30799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42" name="Google Shape;142;p32"/>
          <p:cNvSpPr txBox="1">
            <a:spLocks noGrp="1"/>
          </p:cNvSpPr>
          <p:nvPr>
            <p:ph type="subTitle" idx="5"/>
          </p:nvPr>
        </p:nvSpPr>
        <p:spPr>
          <a:xfrm>
            <a:off x="5971338" y="35392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43" name="Google Shape;143;p32"/>
          <p:cNvSpPr txBox="1">
            <a:spLocks noGrp="1"/>
          </p:cNvSpPr>
          <p:nvPr>
            <p:ph type="ctrTitle" idx="6"/>
          </p:nvPr>
        </p:nvSpPr>
        <p:spPr>
          <a:xfrm>
            <a:off x="5971338" y="30799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44" name="Google Shape;144;p32"/>
          <p:cNvSpPr/>
          <p:nvPr/>
        </p:nvSpPr>
        <p:spPr>
          <a:xfrm>
            <a:off x="5710800" y="-293307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145" name="Google Shape;145;p32"/>
          <p:cNvSpPr/>
          <p:nvPr/>
        </p:nvSpPr>
        <p:spPr>
          <a:xfrm>
            <a:off x="7878225" y="-1024100"/>
            <a:ext cx="2522100" cy="2522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146" name="Google Shape;146;p32"/>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7"/>
        <p:cNvGrpSpPr/>
        <p:nvPr/>
      </p:nvGrpSpPr>
      <p:grpSpPr>
        <a:xfrm>
          <a:off x="0" y="0"/>
          <a:ext cx="0" cy="0"/>
          <a:chOff x="0" y="0"/>
          <a:chExt cx="0" cy="0"/>
        </a:xfrm>
      </p:grpSpPr>
      <p:sp>
        <p:nvSpPr>
          <p:cNvPr id="148" name="Google Shape;148;p45"/>
          <p:cNvSpPr txBox="1">
            <a:spLocks noGrp="1"/>
          </p:cNvSpPr>
          <p:nvPr>
            <p:ph type="title"/>
          </p:nvPr>
        </p:nvSpPr>
        <p:spPr>
          <a:xfrm>
            <a:off x="3684430" y="2036450"/>
            <a:ext cx="2879400" cy="530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9" name="Google Shape;149;p45"/>
          <p:cNvSpPr txBox="1">
            <a:spLocks noGrp="1"/>
          </p:cNvSpPr>
          <p:nvPr>
            <p:ph type="subTitle" idx="1"/>
          </p:nvPr>
        </p:nvSpPr>
        <p:spPr>
          <a:xfrm>
            <a:off x="3684434" y="2567150"/>
            <a:ext cx="2879400" cy="74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50" name="Google Shape;150;p45"/>
          <p:cNvSpPr txBox="1">
            <a:spLocks noGrp="1"/>
          </p:cNvSpPr>
          <p:nvPr>
            <p:ph type="title" idx="2"/>
          </p:nvPr>
        </p:nvSpPr>
        <p:spPr>
          <a:xfrm>
            <a:off x="1474755" y="1946800"/>
            <a:ext cx="1979100" cy="1274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a:endParaRPr/>
          </a:p>
        </p:txBody>
      </p:sp>
      <p:sp>
        <p:nvSpPr>
          <p:cNvPr id="151" name="Google Shape;151;p45"/>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 name="Google Shape;152;p45"/>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3" name="Google Shape;153;p45"/>
          <p:cNvSpPr/>
          <p:nvPr/>
        </p:nvSpPr>
        <p:spPr>
          <a:xfrm>
            <a:off x="6563825" y="275290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4" name="Google Shape;154;p45"/>
          <p:cNvSpPr/>
          <p:nvPr/>
        </p:nvSpPr>
        <p:spPr>
          <a:xfrm>
            <a:off x="-1279100" y="-2208225"/>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 name="Google Shape;155;p45"/>
          <p:cNvSpPr/>
          <p:nvPr/>
        </p:nvSpPr>
        <p:spPr>
          <a:xfrm>
            <a:off x="-2194275" y="-3383625"/>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TITLE_1">
    <p:bg>
      <p:bgPr>
        <a:solidFill>
          <a:srgbClr val="4E95FA"/>
        </a:solidFill>
        <a:effectLst/>
      </p:bgPr>
    </p:bg>
    <p:spTree>
      <p:nvGrpSpPr>
        <p:cNvPr id="1" name="Shape 9"/>
        <p:cNvGrpSpPr/>
        <p:nvPr/>
      </p:nvGrpSpPr>
      <p:grpSpPr>
        <a:xfrm>
          <a:off x="0" y="0"/>
          <a:ext cx="0" cy="0"/>
          <a:chOff x="0" y="0"/>
          <a:chExt cx="0" cy="0"/>
        </a:xfrm>
      </p:grpSpPr>
      <p:sp>
        <p:nvSpPr>
          <p:cNvPr id="10" name="Google Shape;10;p27"/>
          <p:cNvSpPr/>
          <p:nvPr/>
        </p:nvSpPr>
        <p:spPr>
          <a:xfrm>
            <a:off x="-528675" y="2196500"/>
            <a:ext cx="4283700" cy="4283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7"/>
          <p:cNvSpPr/>
          <p:nvPr/>
        </p:nvSpPr>
        <p:spPr>
          <a:xfrm>
            <a:off x="-1806900" y="-2692550"/>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7"/>
          <p:cNvSpPr/>
          <p:nvPr/>
        </p:nvSpPr>
        <p:spPr>
          <a:xfrm>
            <a:off x="8027100" y="2739450"/>
            <a:ext cx="2660100" cy="2660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7"/>
          <p:cNvSpPr txBox="1">
            <a:spLocks noGrp="1"/>
          </p:cNvSpPr>
          <p:nvPr>
            <p:ph type="ctrTitle"/>
          </p:nvPr>
        </p:nvSpPr>
        <p:spPr>
          <a:xfrm>
            <a:off x="804250" y="431150"/>
            <a:ext cx="2865300" cy="2288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4" name="Google Shape;14;p27"/>
          <p:cNvSpPr txBox="1">
            <a:spLocks noGrp="1"/>
          </p:cNvSpPr>
          <p:nvPr>
            <p:ph type="subTitle" idx="1"/>
          </p:nvPr>
        </p:nvSpPr>
        <p:spPr>
          <a:xfrm>
            <a:off x="5342150" y="1051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5" name="Google Shape;15;p27"/>
          <p:cNvSpPr txBox="1">
            <a:spLocks noGrp="1"/>
          </p:cNvSpPr>
          <p:nvPr>
            <p:ph type="ctrTitle" idx="2"/>
          </p:nvPr>
        </p:nvSpPr>
        <p:spPr>
          <a:xfrm>
            <a:off x="5342150" y="592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6" name="Google Shape;16;p27"/>
          <p:cNvSpPr txBox="1">
            <a:spLocks noGrp="1"/>
          </p:cNvSpPr>
          <p:nvPr>
            <p:ph type="title" idx="3"/>
          </p:nvPr>
        </p:nvSpPr>
        <p:spPr>
          <a:xfrm>
            <a:off x="4040075" y="766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17" name="Google Shape;17;p27"/>
          <p:cNvSpPr txBox="1">
            <a:spLocks noGrp="1"/>
          </p:cNvSpPr>
          <p:nvPr>
            <p:ph type="subTitle" idx="4"/>
          </p:nvPr>
        </p:nvSpPr>
        <p:spPr>
          <a:xfrm>
            <a:off x="5342150" y="2049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8" name="Google Shape;18;p27"/>
          <p:cNvSpPr txBox="1">
            <a:spLocks noGrp="1"/>
          </p:cNvSpPr>
          <p:nvPr>
            <p:ph type="ctrTitle" idx="5"/>
          </p:nvPr>
        </p:nvSpPr>
        <p:spPr>
          <a:xfrm>
            <a:off x="5342150" y="1590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9" name="Google Shape;19;p27"/>
          <p:cNvSpPr txBox="1">
            <a:spLocks noGrp="1"/>
          </p:cNvSpPr>
          <p:nvPr>
            <p:ph type="title" idx="6"/>
          </p:nvPr>
        </p:nvSpPr>
        <p:spPr>
          <a:xfrm>
            <a:off x="4040075" y="1764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20" name="Google Shape;20;p27"/>
          <p:cNvSpPr txBox="1">
            <a:spLocks noGrp="1"/>
          </p:cNvSpPr>
          <p:nvPr>
            <p:ph type="subTitle" idx="7"/>
          </p:nvPr>
        </p:nvSpPr>
        <p:spPr>
          <a:xfrm>
            <a:off x="5342150" y="3047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1" name="Google Shape;21;p27"/>
          <p:cNvSpPr txBox="1">
            <a:spLocks noGrp="1"/>
          </p:cNvSpPr>
          <p:nvPr>
            <p:ph type="ctrTitle" idx="8"/>
          </p:nvPr>
        </p:nvSpPr>
        <p:spPr>
          <a:xfrm>
            <a:off x="5342150" y="2588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2" name="Google Shape;22;p27"/>
          <p:cNvSpPr txBox="1">
            <a:spLocks noGrp="1"/>
          </p:cNvSpPr>
          <p:nvPr>
            <p:ph type="title" idx="9"/>
          </p:nvPr>
        </p:nvSpPr>
        <p:spPr>
          <a:xfrm>
            <a:off x="4040075" y="2762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23" name="Google Shape;23;p27"/>
          <p:cNvSpPr txBox="1">
            <a:spLocks noGrp="1"/>
          </p:cNvSpPr>
          <p:nvPr>
            <p:ph type="subTitle" idx="13"/>
          </p:nvPr>
        </p:nvSpPr>
        <p:spPr>
          <a:xfrm>
            <a:off x="5342150" y="4045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4" name="Google Shape;24;p27"/>
          <p:cNvSpPr txBox="1">
            <a:spLocks noGrp="1"/>
          </p:cNvSpPr>
          <p:nvPr>
            <p:ph type="ctrTitle" idx="14"/>
          </p:nvPr>
        </p:nvSpPr>
        <p:spPr>
          <a:xfrm>
            <a:off x="5342150" y="3586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5" name="Google Shape;25;p27"/>
          <p:cNvSpPr txBox="1">
            <a:spLocks noGrp="1"/>
          </p:cNvSpPr>
          <p:nvPr>
            <p:ph type="title" idx="15"/>
          </p:nvPr>
        </p:nvSpPr>
        <p:spPr>
          <a:xfrm>
            <a:off x="4040075" y="3760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6"/>
        <p:cNvGrpSpPr/>
        <p:nvPr/>
      </p:nvGrpSpPr>
      <p:grpSpPr>
        <a:xfrm>
          <a:off x="0" y="0"/>
          <a:ext cx="0" cy="0"/>
          <a:chOff x="0" y="0"/>
          <a:chExt cx="0" cy="0"/>
        </a:xfrm>
      </p:grpSpPr>
      <p:sp>
        <p:nvSpPr>
          <p:cNvPr id="157" name="Google Shape;157;p46"/>
          <p:cNvSpPr txBox="1">
            <a:spLocks noGrp="1"/>
          </p:cNvSpPr>
          <p:nvPr>
            <p:ph type="ctrTitle"/>
          </p:nvPr>
        </p:nvSpPr>
        <p:spPr>
          <a:xfrm>
            <a:off x="804250" y="431150"/>
            <a:ext cx="2865300" cy="119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58" name="Google Shape;158;p46"/>
          <p:cNvSpPr/>
          <p:nvPr/>
        </p:nvSpPr>
        <p:spPr>
          <a:xfrm>
            <a:off x="8362300" y="-813550"/>
            <a:ext cx="2814300" cy="2814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9" name="Google Shape;159;p46"/>
          <p:cNvSpPr/>
          <p:nvPr/>
        </p:nvSpPr>
        <p:spPr>
          <a:xfrm>
            <a:off x="6991200" y="-1181525"/>
            <a:ext cx="1974300" cy="19743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60"/>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1"/>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62"/>
        <p:cNvGrpSpPr/>
        <p:nvPr/>
      </p:nvGrpSpPr>
      <p:grpSpPr>
        <a:xfrm>
          <a:off x="0" y="0"/>
          <a:ext cx="0" cy="0"/>
          <a:chOff x="0" y="0"/>
          <a:chExt cx="0" cy="0"/>
        </a:xfrm>
      </p:grpSpPr>
      <p:sp>
        <p:nvSpPr>
          <p:cNvPr id="163" name="Google Shape;163;p49"/>
          <p:cNvSpPr/>
          <p:nvPr/>
        </p:nvSpPr>
        <p:spPr>
          <a:xfrm flipH="1">
            <a:off x="-2577800" y="239667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4" name="Google Shape;164;p49"/>
          <p:cNvSpPr/>
          <p:nvPr/>
        </p:nvSpPr>
        <p:spPr>
          <a:xfrm flipH="1">
            <a:off x="-846303" y="4164130"/>
            <a:ext cx="2551500" cy="25515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5" name="Google Shape;165;p49"/>
          <p:cNvSpPr/>
          <p:nvPr/>
        </p:nvSpPr>
        <p:spPr>
          <a:xfrm>
            <a:off x="8270997" y="-10783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rgbClr val="4E95FA"/>
        </a:solidFill>
        <a:effectLst/>
      </p:bgPr>
    </p:bg>
    <p:spTree>
      <p:nvGrpSpPr>
        <p:cNvPr id="1" name="Shape 166"/>
        <p:cNvGrpSpPr/>
        <p:nvPr/>
      </p:nvGrpSpPr>
      <p:grpSpPr>
        <a:xfrm>
          <a:off x="0" y="0"/>
          <a:ext cx="0" cy="0"/>
          <a:chOff x="0" y="0"/>
          <a:chExt cx="0" cy="0"/>
        </a:xfrm>
      </p:grpSpPr>
      <p:sp>
        <p:nvSpPr>
          <p:cNvPr id="167" name="Google Shape;167;p50"/>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 name="Google Shape;168;p50"/>
          <p:cNvSpPr/>
          <p:nvPr/>
        </p:nvSpPr>
        <p:spPr>
          <a:xfrm>
            <a:off x="-768950" y="3989200"/>
            <a:ext cx="1874400" cy="18744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9" name="Google Shape;169;p50"/>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0" name="Google Shape;170;p50"/>
          <p:cNvSpPr/>
          <p:nvPr/>
        </p:nvSpPr>
        <p:spPr>
          <a:xfrm>
            <a:off x="3172650" y="-1098600"/>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rgbClr val="4E95FA"/>
        </a:solidFill>
        <a:effectLst/>
      </p:bgPr>
    </p:bg>
    <p:spTree>
      <p:nvGrpSpPr>
        <p:cNvPr id="1" name="Shape 171"/>
        <p:cNvGrpSpPr/>
        <p:nvPr/>
      </p:nvGrpSpPr>
      <p:grpSpPr>
        <a:xfrm>
          <a:off x="0" y="0"/>
          <a:ext cx="0" cy="0"/>
          <a:chOff x="0" y="0"/>
          <a:chExt cx="0" cy="0"/>
        </a:xfrm>
      </p:grpSpPr>
      <p:sp>
        <p:nvSpPr>
          <p:cNvPr id="172" name="Google Shape;172;p51"/>
          <p:cNvSpPr/>
          <p:nvPr/>
        </p:nvSpPr>
        <p:spPr>
          <a:xfrm>
            <a:off x="8248950" y="-1112500"/>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3" name="Google Shape;173;p51"/>
          <p:cNvSpPr/>
          <p:nvPr/>
        </p:nvSpPr>
        <p:spPr>
          <a:xfrm>
            <a:off x="7878225" y="-1024100"/>
            <a:ext cx="2522100" cy="2522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4" name="Google Shape;174;p51"/>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5" name="Google Shape;175;p51"/>
          <p:cNvSpPr/>
          <p:nvPr/>
        </p:nvSpPr>
        <p:spPr>
          <a:xfrm>
            <a:off x="-1643050" y="2605650"/>
            <a:ext cx="2277600" cy="22776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6"/>
        <p:cNvGrpSpPr/>
        <p:nvPr/>
      </p:nvGrpSpPr>
      <p:grpSpPr>
        <a:xfrm>
          <a:off x="0" y="0"/>
          <a:ext cx="0" cy="0"/>
          <a:chOff x="0" y="0"/>
          <a:chExt cx="0" cy="0"/>
        </a:xfrm>
      </p:grpSpPr>
      <p:sp>
        <p:nvSpPr>
          <p:cNvPr id="177" name="Google Shape;177;p52"/>
          <p:cNvSpPr/>
          <p:nvPr/>
        </p:nvSpPr>
        <p:spPr>
          <a:xfrm>
            <a:off x="7273050" y="3778025"/>
            <a:ext cx="2660100" cy="2660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178" name="Google Shape;178;p52"/>
          <p:cNvSpPr/>
          <p:nvPr/>
        </p:nvSpPr>
        <p:spPr>
          <a:xfrm>
            <a:off x="6385050" y="-2876775"/>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179" name="Google Shape;179;p52"/>
          <p:cNvSpPr/>
          <p:nvPr/>
        </p:nvSpPr>
        <p:spPr>
          <a:xfrm>
            <a:off x="7089075" y="-1650250"/>
            <a:ext cx="2660100" cy="2660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180" name="Google Shape;180;p52"/>
          <p:cNvSpPr txBox="1">
            <a:spLocks noGrp="1"/>
          </p:cNvSpPr>
          <p:nvPr>
            <p:ph type="ctrTitle"/>
          </p:nvPr>
        </p:nvSpPr>
        <p:spPr>
          <a:xfrm>
            <a:off x="2867700" y="1941975"/>
            <a:ext cx="3408600" cy="8508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Clr>
                <a:schemeClr val="lt1"/>
              </a:buClr>
              <a:buSzPts val="4100"/>
              <a:buNone/>
              <a:defRPr sz="4100">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81" name="Google Shape;181;p52"/>
          <p:cNvSpPr txBox="1">
            <a:spLocks noGrp="1"/>
          </p:cNvSpPr>
          <p:nvPr>
            <p:ph type="subTitle" idx="1"/>
          </p:nvPr>
        </p:nvSpPr>
        <p:spPr>
          <a:xfrm>
            <a:off x="2867700" y="2866125"/>
            <a:ext cx="3408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800"/>
              <a:buNone/>
              <a:defRPr>
                <a:solidFill>
                  <a:schemeClr val="lt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82" name="Google Shape;182;p52"/>
          <p:cNvSpPr/>
          <p:nvPr/>
        </p:nvSpPr>
        <p:spPr>
          <a:xfrm>
            <a:off x="-951325" y="306995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183" name="Google Shape;183;p52"/>
          <p:cNvSpPr/>
          <p:nvPr/>
        </p:nvSpPr>
        <p:spPr>
          <a:xfrm>
            <a:off x="-1443325" y="3464100"/>
            <a:ext cx="4160100" cy="4160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184" name="Google Shape;184;p52"/>
          <p:cNvSpPr/>
          <p:nvPr/>
        </p:nvSpPr>
        <p:spPr>
          <a:xfrm>
            <a:off x="-951325" y="-1416900"/>
            <a:ext cx="2660100" cy="2660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rgbClr val="4E95FA"/>
        </a:solidFill>
        <a:effectLst/>
      </p:bgPr>
    </p:bg>
    <p:spTree>
      <p:nvGrpSpPr>
        <p:cNvPr id="1" name="Shape 185"/>
        <p:cNvGrpSpPr/>
        <p:nvPr/>
      </p:nvGrpSpPr>
      <p:grpSpPr>
        <a:xfrm>
          <a:off x="0" y="0"/>
          <a:ext cx="0" cy="0"/>
          <a:chOff x="0" y="0"/>
          <a:chExt cx="0" cy="0"/>
        </a:xfrm>
      </p:grpSpPr>
      <p:sp>
        <p:nvSpPr>
          <p:cNvPr id="186" name="Google Shape;186;p53"/>
          <p:cNvSpPr/>
          <p:nvPr/>
        </p:nvSpPr>
        <p:spPr>
          <a:xfrm>
            <a:off x="-528675" y="2196500"/>
            <a:ext cx="4283700" cy="4283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187" name="Google Shape;187;p53"/>
          <p:cNvSpPr/>
          <p:nvPr/>
        </p:nvSpPr>
        <p:spPr>
          <a:xfrm>
            <a:off x="-1806900" y="-2692550"/>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188" name="Google Shape;188;p53"/>
          <p:cNvSpPr/>
          <p:nvPr/>
        </p:nvSpPr>
        <p:spPr>
          <a:xfrm>
            <a:off x="8027100" y="2739450"/>
            <a:ext cx="2660100" cy="2660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189" name="Google Shape;189;p53"/>
          <p:cNvSpPr txBox="1">
            <a:spLocks noGrp="1"/>
          </p:cNvSpPr>
          <p:nvPr>
            <p:ph type="ctrTitle"/>
          </p:nvPr>
        </p:nvSpPr>
        <p:spPr>
          <a:xfrm>
            <a:off x="804250" y="431150"/>
            <a:ext cx="2865300" cy="2288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190" name="Google Shape;190;p53"/>
          <p:cNvSpPr txBox="1">
            <a:spLocks noGrp="1"/>
          </p:cNvSpPr>
          <p:nvPr>
            <p:ph type="subTitle" idx="1"/>
          </p:nvPr>
        </p:nvSpPr>
        <p:spPr>
          <a:xfrm>
            <a:off x="5342150" y="1051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91" name="Google Shape;191;p53"/>
          <p:cNvSpPr txBox="1">
            <a:spLocks noGrp="1"/>
          </p:cNvSpPr>
          <p:nvPr>
            <p:ph type="ctrTitle" idx="2"/>
          </p:nvPr>
        </p:nvSpPr>
        <p:spPr>
          <a:xfrm>
            <a:off x="5342150" y="592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92" name="Google Shape;192;p53"/>
          <p:cNvSpPr txBox="1">
            <a:spLocks noGrp="1"/>
          </p:cNvSpPr>
          <p:nvPr>
            <p:ph type="title" idx="3"/>
          </p:nvPr>
        </p:nvSpPr>
        <p:spPr>
          <a:xfrm>
            <a:off x="4040075" y="766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193" name="Google Shape;193;p53"/>
          <p:cNvSpPr txBox="1">
            <a:spLocks noGrp="1"/>
          </p:cNvSpPr>
          <p:nvPr>
            <p:ph type="subTitle" idx="4"/>
          </p:nvPr>
        </p:nvSpPr>
        <p:spPr>
          <a:xfrm>
            <a:off x="5342150" y="2049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94" name="Google Shape;194;p53"/>
          <p:cNvSpPr txBox="1">
            <a:spLocks noGrp="1"/>
          </p:cNvSpPr>
          <p:nvPr>
            <p:ph type="ctrTitle" idx="5"/>
          </p:nvPr>
        </p:nvSpPr>
        <p:spPr>
          <a:xfrm>
            <a:off x="5342150" y="1590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95" name="Google Shape;195;p53"/>
          <p:cNvSpPr txBox="1">
            <a:spLocks noGrp="1"/>
          </p:cNvSpPr>
          <p:nvPr>
            <p:ph type="title" idx="6"/>
          </p:nvPr>
        </p:nvSpPr>
        <p:spPr>
          <a:xfrm>
            <a:off x="4040075" y="1764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196" name="Google Shape;196;p53"/>
          <p:cNvSpPr txBox="1">
            <a:spLocks noGrp="1"/>
          </p:cNvSpPr>
          <p:nvPr>
            <p:ph type="subTitle" idx="7"/>
          </p:nvPr>
        </p:nvSpPr>
        <p:spPr>
          <a:xfrm>
            <a:off x="5342150" y="3047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197" name="Google Shape;197;p53"/>
          <p:cNvSpPr txBox="1">
            <a:spLocks noGrp="1"/>
          </p:cNvSpPr>
          <p:nvPr>
            <p:ph type="ctrTitle" idx="8"/>
          </p:nvPr>
        </p:nvSpPr>
        <p:spPr>
          <a:xfrm>
            <a:off x="5342150" y="2588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198" name="Google Shape;198;p53"/>
          <p:cNvSpPr txBox="1">
            <a:spLocks noGrp="1"/>
          </p:cNvSpPr>
          <p:nvPr>
            <p:ph type="title" idx="9"/>
          </p:nvPr>
        </p:nvSpPr>
        <p:spPr>
          <a:xfrm>
            <a:off x="4040075" y="2762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
        <p:nvSpPr>
          <p:cNvPr id="199" name="Google Shape;199;p53"/>
          <p:cNvSpPr txBox="1">
            <a:spLocks noGrp="1"/>
          </p:cNvSpPr>
          <p:nvPr>
            <p:ph type="subTitle" idx="13"/>
          </p:nvPr>
        </p:nvSpPr>
        <p:spPr>
          <a:xfrm>
            <a:off x="5342150" y="4045325"/>
            <a:ext cx="3012300" cy="4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00" name="Google Shape;200;p53"/>
          <p:cNvSpPr txBox="1">
            <a:spLocks noGrp="1"/>
          </p:cNvSpPr>
          <p:nvPr>
            <p:ph type="ctrTitle" idx="14"/>
          </p:nvPr>
        </p:nvSpPr>
        <p:spPr>
          <a:xfrm>
            <a:off x="5342150" y="3586075"/>
            <a:ext cx="3372000" cy="5379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01" name="Google Shape;201;p53"/>
          <p:cNvSpPr txBox="1">
            <a:spLocks noGrp="1"/>
          </p:cNvSpPr>
          <p:nvPr>
            <p:ph type="title" idx="15"/>
          </p:nvPr>
        </p:nvSpPr>
        <p:spPr>
          <a:xfrm>
            <a:off x="4040075" y="3760561"/>
            <a:ext cx="1223700" cy="6774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lt1"/>
              </a:buClr>
              <a:buSzPts val="3600"/>
              <a:buFont typeface="Barlow Condensed ExtraBold"/>
              <a:buNone/>
              <a:defRPr sz="3600" b="0">
                <a:solidFill>
                  <a:schemeClr val="lt1"/>
                </a:solidFill>
                <a:latin typeface="Barlow Condensed ExtraBold"/>
                <a:ea typeface="Barlow Condensed ExtraBold"/>
                <a:cs typeface="Barlow Condensed ExtraBold"/>
                <a:sym typeface="Barlow Condensed ExtraBold"/>
              </a:defRPr>
            </a:lvl1pPr>
            <a:lvl2pPr lvl="1"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2pPr>
            <a:lvl3pPr lvl="2"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3pPr>
            <a:lvl4pPr lvl="3"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4pPr>
            <a:lvl5pPr lvl="4"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5pPr>
            <a:lvl6pPr lvl="5"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6pPr>
            <a:lvl7pPr lvl="6"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7pPr>
            <a:lvl8pPr lvl="7"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8pPr>
            <a:lvl9pPr lvl="8" algn="r">
              <a:lnSpc>
                <a:spcPct val="100000"/>
              </a:lnSpc>
              <a:spcBef>
                <a:spcPts val="0"/>
              </a:spcBef>
              <a:spcAft>
                <a:spcPts val="0"/>
              </a:spcAft>
              <a:buClr>
                <a:schemeClr val="lt1"/>
              </a:buClr>
              <a:buSzPts val="3600"/>
              <a:buFont typeface="Barlow Condensed ExtraBold"/>
              <a:buNone/>
              <a:defRPr sz="3600">
                <a:solidFill>
                  <a:schemeClr val="lt1"/>
                </a:solidFill>
                <a:latin typeface="Barlow Condensed ExtraBold"/>
                <a:ea typeface="Barlow Condensed ExtraBold"/>
                <a:cs typeface="Barlow Condensed ExtraBold"/>
                <a:sym typeface="Barlow Condensed ExtraBold"/>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Six Columns">
  <p:cSld name="Title + Six Columns">
    <p:bg>
      <p:bgPr>
        <a:solidFill>
          <a:srgbClr val="4E95FA"/>
        </a:solidFill>
        <a:effectLst/>
      </p:bgPr>
    </p:bg>
    <p:spTree>
      <p:nvGrpSpPr>
        <p:cNvPr id="1" name="Shape 202"/>
        <p:cNvGrpSpPr/>
        <p:nvPr/>
      </p:nvGrpSpPr>
      <p:grpSpPr>
        <a:xfrm>
          <a:off x="0" y="0"/>
          <a:ext cx="0" cy="0"/>
          <a:chOff x="0" y="0"/>
          <a:chExt cx="0" cy="0"/>
        </a:xfrm>
      </p:grpSpPr>
      <p:sp>
        <p:nvSpPr>
          <p:cNvPr id="203" name="Google Shape;203;p54"/>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204" name="Google Shape;204;p54"/>
          <p:cNvSpPr/>
          <p:nvPr/>
        </p:nvSpPr>
        <p:spPr>
          <a:xfrm>
            <a:off x="-768950" y="3989200"/>
            <a:ext cx="1874400" cy="18744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205" name="Google Shape;205;p54"/>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206" name="Google Shape;206;p54"/>
          <p:cNvSpPr/>
          <p:nvPr/>
        </p:nvSpPr>
        <p:spPr>
          <a:xfrm>
            <a:off x="3172650" y="-1098600"/>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D8D8D8"/>
              </a:solidFill>
              <a:latin typeface="Arial"/>
              <a:ea typeface="Arial"/>
              <a:cs typeface="Arial"/>
              <a:sym typeface="Arial"/>
            </a:endParaRPr>
          </a:p>
        </p:txBody>
      </p:sp>
      <p:sp>
        <p:nvSpPr>
          <p:cNvPr id="207" name="Google Shape;207;p54"/>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208" name="Google Shape;208;p54"/>
          <p:cNvSpPr txBox="1">
            <a:spLocks noGrp="1"/>
          </p:cNvSpPr>
          <p:nvPr>
            <p:ph type="subTitle" idx="1"/>
          </p:nvPr>
        </p:nvSpPr>
        <p:spPr>
          <a:xfrm>
            <a:off x="895050" y="370290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09" name="Google Shape;209;p54"/>
          <p:cNvSpPr txBox="1">
            <a:spLocks noGrp="1"/>
          </p:cNvSpPr>
          <p:nvPr>
            <p:ph type="ctrTitle" idx="2"/>
          </p:nvPr>
        </p:nvSpPr>
        <p:spPr>
          <a:xfrm>
            <a:off x="895050" y="324365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10" name="Google Shape;210;p54"/>
          <p:cNvSpPr txBox="1">
            <a:spLocks noGrp="1"/>
          </p:cNvSpPr>
          <p:nvPr>
            <p:ph type="subTitle" idx="3"/>
          </p:nvPr>
        </p:nvSpPr>
        <p:spPr>
          <a:xfrm>
            <a:off x="3433188" y="370290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11" name="Google Shape;211;p54"/>
          <p:cNvSpPr txBox="1">
            <a:spLocks noGrp="1"/>
          </p:cNvSpPr>
          <p:nvPr>
            <p:ph type="ctrTitle" idx="4"/>
          </p:nvPr>
        </p:nvSpPr>
        <p:spPr>
          <a:xfrm>
            <a:off x="3433188" y="324365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12" name="Google Shape;212;p54"/>
          <p:cNvSpPr txBox="1">
            <a:spLocks noGrp="1"/>
          </p:cNvSpPr>
          <p:nvPr>
            <p:ph type="subTitle" idx="5"/>
          </p:nvPr>
        </p:nvSpPr>
        <p:spPr>
          <a:xfrm>
            <a:off x="5971325" y="370290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13" name="Google Shape;213;p54"/>
          <p:cNvSpPr txBox="1">
            <a:spLocks noGrp="1"/>
          </p:cNvSpPr>
          <p:nvPr>
            <p:ph type="ctrTitle" idx="6"/>
          </p:nvPr>
        </p:nvSpPr>
        <p:spPr>
          <a:xfrm>
            <a:off x="5971325" y="324365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14" name="Google Shape;214;p54"/>
          <p:cNvSpPr txBox="1">
            <a:spLocks noGrp="1"/>
          </p:cNvSpPr>
          <p:nvPr>
            <p:ph type="subTitle" idx="7"/>
          </p:nvPr>
        </p:nvSpPr>
        <p:spPr>
          <a:xfrm>
            <a:off x="895063" y="215535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15" name="Google Shape;215;p54"/>
          <p:cNvSpPr txBox="1">
            <a:spLocks noGrp="1"/>
          </p:cNvSpPr>
          <p:nvPr>
            <p:ph type="ctrTitle" idx="8"/>
          </p:nvPr>
        </p:nvSpPr>
        <p:spPr>
          <a:xfrm>
            <a:off x="895063" y="16961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16" name="Google Shape;216;p54"/>
          <p:cNvSpPr txBox="1">
            <a:spLocks noGrp="1"/>
          </p:cNvSpPr>
          <p:nvPr>
            <p:ph type="subTitle" idx="9"/>
          </p:nvPr>
        </p:nvSpPr>
        <p:spPr>
          <a:xfrm>
            <a:off x="3433200" y="215535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17" name="Google Shape;217;p54"/>
          <p:cNvSpPr txBox="1">
            <a:spLocks noGrp="1"/>
          </p:cNvSpPr>
          <p:nvPr>
            <p:ph type="ctrTitle" idx="13"/>
          </p:nvPr>
        </p:nvSpPr>
        <p:spPr>
          <a:xfrm>
            <a:off x="3433200" y="16961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218" name="Google Shape;218;p54"/>
          <p:cNvSpPr txBox="1">
            <a:spLocks noGrp="1"/>
          </p:cNvSpPr>
          <p:nvPr>
            <p:ph type="subTitle" idx="14"/>
          </p:nvPr>
        </p:nvSpPr>
        <p:spPr>
          <a:xfrm>
            <a:off x="5971338" y="215535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219" name="Google Shape;219;p54"/>
          <p:cNvSpPr txBox="1">
            <a:spLocks noGrp="1"/>
          </p:cNvSpPr>
          <p:nvPr>
            <p:ph type="ctrTitle" idx="15"/>
          </p:nvPr>
        </p:nvSpPr>
        <p:spPr>
          <a:xfrm>
            <a:off x="5971338" y="16961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0"/>
        <p:cNvGrpSpPr/>
        <p:nvPr/>
      </p:nvGrpSpPr>
      <p:grpSpPr>
        <a:xfrm>
          <a:off x="0" y="0"/>
          <a:ext cx="0" cy="0"/>
          <a:chOff x="0" y="0"/>
          <a:chExt cx="0" cy="0"/>
        </a:xfrm>
      </p:grpSpPr>
      <p:sp>
        <p:nvSpPr>
          <p:cNvPr id="221" name="Google Shape;221;p55"/>
          <p:cNvSpPr txBox="1">
            <a:spLocks noGrp="1"/>
          </p:cNvSpPr>
          <p:nvPr>
            <p:ph type="subTitle" idx="1"/>
          </p:nvPr>
        </p:nvSpPr>
        <p:spPr>
          <a:xfrm>
            <a:off x="804250" y="1766350"/>
            <a:ext cx="3532800" cy="463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100"/>
              <a:buFont typeface="Barlow Condensed"/>
              <a:buNone/>
              <a:defRPr sz="2100" b="1">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22" name="Google Shape;222;p55"/>
          <p:cNvSpPr txBox="1">
            <a:spLocks noGrp="1"/>
          </p:cNvSpPr>
          <p:nvPr>
            <p:ph type="body" idx="2"/>
          </p:nvPr>
        </p:nvSpPr>
        <p:spPr>
          <a:xfrm>
            <a:off x="804250" y="2230150"/>
            <a:ext cx="3532800" cy="23040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223" name="Google Shape;223;p55"/>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28"/>
          <p:cNvSpPr txBox="1">
            <a:spLocks noGrp="1"/>
          </p:cNvSpPr>
          <p:nvPr>
            <p:ph type="title"/>
          </p:nvPr>
        </p:nvSpPr>
        <p:spPr>
          <a:xfrm>
            <a:off x="3684430" y="2036450"/>
            <a:ext cx="2879400" cy="530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8" name="Google Shape;28;p28"/>
          <p:cNvSpPr txBox="1">
            <a:spLocks noGrp="1"/>
          </p:cNvSpPr>
          <p:nvPr>
            <p:ph type="subTitle" idx="1"/>
          </p:nvPr>
        </p:nvSpPr>
        <p:spPr>
          <a:xfrm>
            <a:off x="3684434" y="2567150"/>
            <a:ext cx="2879400" cy="74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1600"/>
              <a:buNone/>
              <a:defRPr sz="1600">
                <a:solidFill>
                  <a:schemeClr val="lt1"/>
                </a:solidFill>
              </a:defRPr>
            </a:lvl1pPr>
            <a:lvl2pPr lvl="1" algn="l">
              <a:lnSpc>
                <a:spcPct val="100000"/>
              </a:lnSpc>
              <a:spcBef>
                <a:spcPts val="0"/>
              </a:spcBef>
              <a:spcAft>
                <a:spcPts val="0"/>
              </a:spcAft>
              <a:buSzPts val="1600"/>
              <a:buNone/>
              <a:defRPr sz="1600"/>
            </a:lvl2pPr>
            <a:lvl3pPr lvl="2" algn="l">
              <a:lnSpc>
                <a:spcPct val="100000"/>
              </a:lnSpc>
              <a:spcBef>
                <a:spcPts val="0"/>
              </a:spcBef>
              <a:spcAft>
                <a:spcPts val="0"/>
              </a:spcAft>
              <a:buSzPts val="1600"/>
              <a:buNone/>
              <a:defRPr sz="1600"/>
            </a:lvl3pPr>
            <a:lvl4pPr lvl="3" algn="l">
              <a:lnSpc>
                <a:spcPct val="100000"/>
              </a:lnSpc>
              <a:spcBef>
                <a:spcPts val="0"/>
              </a:spcBef>
              <a:spcAft>
                <a:spcPts val="0"/>
              </a:spcAft>
              <a:buSzPts val="1600"/>
              <a:buNone/>
              <a:defRPr sz="1600"/>
            </a:lvl4pPr>
            <a:lvl5pPr lvl="4" algn="l">
              <a:lnSpc>
                <a:spcPct val="100000"/>
              </a:lnSpc>
              <a:spcBef>
                <a:spcPts val="0"/>
              </a:spcBef>
              <a:spcAft>
                <a:spcPts val="0"/>
              </a:spcAft>
              <a:buSzPts val="1600"/>
              <a:buNone/>
              <a:defRPr sz="1600"/>
            </a:lvl5pPr>
            <a:lvl6pPr lvl="5" algn="l">
              <a:lnSpc>
                <a:spcPct val="100000"/>
              </a:lnSpc>
              <a:spcBef>
                <a:spcPts val="0"/>
              </a:spcBef>
              <a:spcAft>
                <a:spcPts val="0"/>
              </a:spcAft>
              <a:buSzPts val="1600"/>
              <a:buNone/>
              <a:defRPr sz="1600"/>
            </a:lvl6pPr>
            <a:lvl7pPr lvl="6" algn="l">
              <a:lnSpc>
                <a:spcPct val="100000"/>
              </a:lnSpc>
              <a:spcBef>
                <a:spcPts val="0"/>
              </a:spcBef>
              <a:spcAft>
                <a:spcPts val="0"/>
              </a:spcAft>
              <a:buSzPts val="1600"/>
              <a:buNone/>
              <a:defRPr sz="1600"/>
            </a:lvl7pPr>
            <a:lvl8pPr lvl="7" algn="l">
              <a:lnSpc>
                <a:spcPct val="100000"/>
              </a:lnSpc>
              <a:spcBef>
                <a:spcPts val="0"/>
              </a:spcBef>
              <a:spcAft>
                <a:spcPts val="0"/>
              </a:spcAft>
              <a:buSzPts val="1600"/>
              <a:buNone/>
              <a:defRPr sz="1600"/>
            </a:lvl8pPr>
            <a:lvl9pPr lvl="8" algn="l">
              <a:lnSpc>
                <a:spcPct val="100000"/>
              </a:lnSpc>
              <a:spcBef>
                <a:spcPts val="0"/>
              </a:spcBef>
              <a:spcAft>
                <a:spcPts val="0"/>
              </a:spcAft>
              <a:buSzPts val="1600"/>
              <a:buNone/>
              <a:defRPr sz="1600"/>
            </a:lvl9pPr>
          </a:lstStyle>
          <a:p>
            <a:endParaRPr/>
          </a:p>
        </p:txBody>
      </p:sp>
      <p:sp>
        <p:nvSpPr>
          <p:cNvPr id="29" name="Google Shape;29;p28"/>
          <p:cNvSpPr txBox="1">
            <a:spLocks noGrp="1"/>
          </p:cNvSpPr>
          <p:nvPr>
            <p:ph type="title" idx="2"/>
          </p:nvPr>
        </p:nvSpPr>
        <p:spPr>
          <a:xfrm>
            <a:off x="1474755" y="1946800"/>
            <a:ext cx="1979100" cy="12747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7200"/>
              <a:buNone/>
              <a:defRPr sz="72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a:endParaRPr/>
          </a:p>
        </p:txBody>
      </p:sp>
      <p:sp>
        <p:nvSpPr>
          <p:cNvPr id="30" name="Google Shape;30;p28"/>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28"/>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28"/>
          <p:cNvSpPr/>
          <p:nvPr/>
        </p:nvSpPr>
        <p:spPr>
          <a:xfrm>
            <a:off x="6563825" y="275290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28"/>
          <p:cNvSpPr/>
          <p:nvPr/>
        </p:nvSpPr>
        <p:spPr>
          <a:xfrm>
            <a:off x="-1279100" y="-2208225"/>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28"/>
          <p:cNvSpPr/>
          <p:nvPr/>
        </p:nvSpPr>
        <p:spPr>
          <a:xfrm>
            <a:off x="-2194275" y="-3383625"/>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29"/>
          <p:cNvSpPr txBox="1">
            <a:spLocks noGrp="1"/>
          </p:cNvSpPr>
          <p:nvPr>
            <p:ph type="ctrTitle"/>
          </p:nvPr>
        </p:nvSpPr>
        <p:spPr>
          <a:xfrm>
            <a:off x="804250" y="431150"/>
            <a:ext cx="2865300" cy="119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37" name="Google Shape;37;p29"/>
          <p:cNvSpPr/>
          <p:nvPr/>
        </p:nvSpPr>
        <p:spPr>
          <a:xfrm>
            <a:off x="8362300" y="-813550"/>
            <a:ext cx="2814300" cy="2814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 name="Google Shape;38;p29"/>
          <p:cNvSpPr/>
          <p:nvPr/>
        </p:nvSpPr>
        <p:spPr>
          <a:xfrm>
            <a:off x="6991200" y="-1181525"/>
            <a:ext cx="1974300" cy="19743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sp>
        <p:nvSpPr>
          <p:cNvPr id="40" name="Google Shape;40;p30"/>
          <p:cNvSpPr/>
          <p:nvPr/>
        </p:nvSpPr>
        <p:spPr>
          <a:xfrm>
            <a:off x="-674900" y="1637325"/>
            <a:ext cx="5985300" cy="59853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30"/>
          <p:cNvSpPr/>
          <p:nvPr/>
        </p:nvSpPr>
        <p:spPr>
          <a:xfrm>
            <a:off x="4615100" y="-1243550"/>
            <a:ext cx="5671500" cy="5671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30"/>
          <p:cNvSpPr/>
          <p:nvPr/>
        </p:nvSpPr>
        <p:spPr>
          <a:xfrm>
            <a:off x="-1439200" y="-578500"/>
            <a:ext cx="2660100" cy="2660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43;p30"/>
          <p:cNvSpPr/>
          <p:nvPr/>
        </p:nvSpPr>
        <p:spPr>
          <a:xfrm>
            <a:off x="-1206675" y="4103075"/>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44;p30"/>
          <p:cNvSpPr txBox="1">
            <a:spLocks noGrp="1"/>
          </p:cNvSpPr>
          <p:nvPr>
            <p:ph type="body" idx="1"/>
          </p:nvPr>
        </p:nvSpPr>
        <p:spPr>
          <a:xfrm>
            <a:off x="1078550" y="3093825"/>
            <a:ext cx="3466200" cy="12360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sz="1600"/>
            </a:lvl1pPr>
            <a:lvl2pPr marL="914400" lvl="1" indent="-330200" algn="l">
              <a:lnSpc>
                <a:spcPct val="100000"/>
              </a:lnSpc>
              <a:spcBef>
                <a:spcPts val="1600"/>
              </a:spcBef>
              <a:spcAft>
                <a:spcPts val="0"/>
              </a:spcAft>
              <a:buSzPts val="1600"/>
              <a:buChar char="○"/>
              <a:defRPr sz="1600"/>
            </a:lvl2pPr>
            <a:lvl3pPr marL="1371600" lvl="2" indent="-330200" algn="l">
              <a:lnSpc>
                <a:spcPct val="100000"/>
              </a:lnSpc>
              <a:spcBef>
                <a:spcPts val="1600"/>
              </a:spcBef>
              <a:spcAft>
                <a:spcPts val="0"/>
              </a:spcAft>
              <a:buSzPts val="1600"/>
              <a:buChar char="■"/>
              <a:defRPr sz="1600"/>
            </a:lvl3pPr>
            <a:lvl4pPr marL="1828800" lvl="3" indent="-330200" algn="l">
              <a:lnSpc>
                <a:spcPct val="100000"/>
              </a:lnSpc>
              <a:spcBef>
                <a:spcPts val="1600"/>
              </a:spcBef>
              <a:spcAft>
                <a:spcPts val="0"/>
              </a:spcAft>
              <a:buSzPts val="1600"/>
              <a:buChar char="●"/>
              <a:defRPr sz="1600"/>
            </a:lvl4pPr>
            <a:lvl5pPr marL="2286000" lvl="4" indent="-330200" algn="l">
              <a:lnSpc>
                <a:spcPct val="100000"/>
              </a:lnSpc>
              <a:spcBef>
                <a:spcPts val="1600"/>
              </a:spcBef>
              <a:spcAft>
                <a:spcPts val="0"/>
              </a:spcAft>
              <a:buSzPts val="1600"/>
              <a:buChar char="○"/>
              <a:defRPr sz="1600"/>
            </a:lvl5pPr>
            <a:lvl6pPr marL="2743200" lvl="5" indent="-330200" algn="l">
              <a:lnSpc>
                <a:spcPct val="100000"/>
              </a:lnSpc>
              <a:spcBef>
                <a:spcPts val="1600"/>
              </a:spcBef>
              <a:spcAft>
                <a:spcPts val="0"/>
              </a:spcAft>
              <a:buSzPts val="1600"/>
              <a:buChar char="■"/>
              <a:defRPr sz="1600"/>
            </a:lvl6pPr>
            <a:lvl7pPr marL="3200400" lvl="6" indent="-330200" algn="l">
              <a:lnSpc>
                <a:spcPct val="100000"/>
              </a:lnSpc>
              <a:spcBef>
                <a:spcPts val="1600"/>
              </a:spcBef>
              <a:spcAft>
                <a:spcPts val="0"/>
              </a:spcAft>
              <a:buSzPts val="1600"/>
              <a:buChar char="●"/>
              <a:defRPr sz="1600"/>
            </a:lvl7pPr>
            <a:lvl8pPr marL="3657600" lvl="7" indent="-330200" algn="l">
              <a:lnSpc>
                <a:spcPct val="100000"/>
              </a:lnSpc>
              <a:spcBef>
                <a:spcPts val="1600"/>
              </a:spcBef>
              <a:spcAft>
                <a:spcPts val="0"/>
              </a:spcAft>
              <a:buSzPts val="1600"/>
              <a:buChar char="○"/>
              <a:defRPr sz="1600"/>
            </a:lvl8pPr>
            <a:lvl9pPr marL="4114800" lvl="8" indent="-330200" algn="l">
              <a:lnSpc>
                <a:spcPct val="100000"/>
              </a:lnSpc>
              <a:spcBef>
                <a:spcPts val="1600"/>
              </a:spcBef>
              <a:spcAft>
                <a:spcPts val="1600"/>
              </a:spcAft>
              <a:buSzPts val="1600"/>
              <a:buChar char="■"/>
              <a:defRPr sz="1600"/>
            </a:lvl9pPr>
          </a:lstStyle>
          <a:p>
            <a:endParaRPr/>
          </a:p>
        </p:txBody>
      </p:sp>
      <p:sp>
        <p:nvSpPr>
          <p:cNvPr id="45" name="Google Shape;45;p30"/>
          <p:cNvSpPr txBox="1">
            <a:spLocks noGrp="1"/>
          </p:cNvSpPr>
          <p:nvPr>
            <p:ph type="ctrTitle"/>
          </p:nvPr>
        </p:nvSpPr>
        <p:spPr>
          <a:xfrm>
            <a:off x="1049900" y="2495025"/>
            <a:ext cx="3466200" cy="598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Six Columns">
  <p:cSld name="TITLE_1_1_1">
    <p:bg>
      <p:bgPr>
        <a:solidFill>
          <a:srgbClr val="4E95FA"/>
        </a:solidFill>
        <a:effectLst/>
      </p:bgPr>
    </p:bg>
    <p:spTree>
      <p:nvGrpSpPr>
        <p:cNvPr id="1" name="Shape 46"/>
        <p:cNvGrpSpPr/>
        <p:nvPr/>
      </p:nvGrpSpPr>
      <p:grpSpPr>
        <a:xfrm>
          <a:off x="0" y="0"/>
          <a:ext cx="0" cy="0"/>
          <a:chOff x="0" y="0"/>
          <a:chExt cx="0" cy="0"/>
        </a:xfrm>
      </p:grpSpPr>
      <p:sp>
        <p:nvSpPr>
          <p:cNvPr id="47" name="Google Shape;47;p33"/>
          <p:cNvSpPr/>
          <p:nvPr/>
        </p:nvSpPr>
        <p:spPr>
          <a:xfrm>
            <a:off x="7039575" y="-648675"/>
            <a:ext cx="1898700" cy="1898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33"/>
          <p:cNvSpPr/>
          <p:nvPr/>
        </p:nvSpPr>
        <p:spPr>
          <a:xfrm>
            <a:off x="-768950" y="3989200"/>
            <a:ext cx="1874400" cy="18744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33"/>
          <p:cNvSpPr/>
          <p:nvPr/>
        </p:nvSpPr>
        <p:spPr>
          <a:xfrm>
            <a:off x="3318725" y="-3650000"/>
            <a:ext cx="4754100" cy="47541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33"/>
          <p:cNvSpPr/>
          <p:nvPr/>
        </p:nvSpPr>
        <p:spPr>
          <a:xfrm>
            <a:off x="3172650" y="-1098600"/>
            <a:ext cx="1874400" cy="18744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33"/>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52" name="Google Shape;52;p33"/>
          <p:cNvSpPr txBox="1">
            <a:spLocks noGrp="1"/>
          </p:cNvSpPr>
          <p:nvPr>
            <p:ph type="subTitle" idx="1"/>
          </p:nvPr>
        </p:nvSpPr>
        <p:spPr>
          <a:xfrm>
            <a:off x="895050" y="370290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3" name="Google Shape;53;p33"/>
          <p:cNvSpPr txBox="1">
            <a:spLocks noGrp="1"/>
          </p:cNvSpPr>
          <p:nvPr>
            <p:ph type="ctrTitle" idx="2"/>
          </p:nvPr>
        </p:nvSpPr>
        <p:spPr>
          <a:xfrm>
            <a:off x="895050" y="324365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54" name="Google Shape;54;p33"/>
          <p:cNvSpPr txBox="1">
            <a:spLocks noGrp="1"/>
          </p:cNvSpPr>
          <p:nvPr>
            <p:ph type="subTitle" idx="3"/>
          </p:nvPr>
        </p:nvSpPr>
        <p:spPr>
          <a:xfrm>
            <a:off x="3433188" y="370290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5" name="Google Shape;55;p33"/>
          <p:cNvSpPr txBox="1">
            <a:spLocks noGrp="1"/>
          </p:cNvSpPr>
          <p:nvPr>
            <p:ph type="ctrTitle" idx="4"/>
          </p:nvPr>
        </p:nvSpPr>
        <p:spPr>
          <a:xfrm>
            <a:off x="3433188" y="324365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56" name="Google Shape;56;p33"/>
          <p:cNvSpPr txBox="1">
            <a:spLocks noGrp="1"/>
          </p:cNvSpPr>
          <p:nvPr>
            <p:ph type="subTitle" idx="5"/>
          </p:nvPr>
        </p:nvSpPr>
        <p:spPr>
          <a:xfrm>
            <a:off x="5971325" y="370290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7" name="Google Shape;57;p33"/>
          <p:cNvSpPr txBox="1">
            <a:spLocks noGrp="1"/>
          </p:cNvSpPr>
          <p:nvPr>
            <p:ph type="ctrTitle" idx="6"/>
          </p:nvPr>
        </p:nvSpPr>
        <p:spPr>
          <a:xfrm>
            <a:off x="5971325" y="324365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58" name="Google Shape;58;p33"/>
          <p:cNvSpPr txBox="1">
            <a:spLocks noGrp="1"/>
          </p:cNvSpPr>
          <p:nvPr>
            <p:ph type="subTitle" idx="7"/>
          </p:nvPr>
        </p:nvSpPr>
        <p:spPr>
          <a:xfrm>
            <a:off x="895063" y="215535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59" name="Google Shape;59;p33"/>
          <p:cNvSpPr txBox="1">
            <a:spLocks noGrp="1"/>
          </p:cNvSpPr>
          <p:nvPr>
            <p:ph type="ctrTitle" idx="8"/>
          </p:nvPr>
        </p:nvSpPr>
        <p:spPr>
          <a:xfrm>
            <a:off x="895063" y="16961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60" name="Google Shape;60;p33"/>
          <p:cNvSpPr txBox="1">
            <a:spLocks noGrp="1"/>
          </p:cNvSpPr>
          <p:nvPr>
            <p:ph type="subTitle" idx="9"/>
          </p:nvPr>
        </p:nvSpPr>
        <p:spPr>
          <a:xfrm>
            <a:off x="3433200" y="215535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61" name="Google Shape;61;p33"/>
          <p:cNvSpPr txBox="1">
            <a:spLocks noGrp="1"/>
          </p:cNvSpPr>
          <p:nvPr>
            <p:ph type="ctrTitle" idx="13"/>
          </p:nvPr>
        </p:nvSpPr>
        <p:spPr>
          <a:xfrm>
            <a:off x="3433200" y="16961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62" name="Google Shape;62;p33"/>
          <p:cNvSpPr txBox="1">
            <a:spLocks noGrp="1"/>
          </p:cNvSpPr>
          <p:nvPr>
            <p:ph type="subTitle" idx="14"/>
          </p:nvPr>
        </p:nvSpPr>
        <p:spPr>
          <a:xfrm>
            <a:off x="5971338" y="2155350"/>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63" name="Google Shape;63;p33"/>
          <p:cNvSpPr txBox="1">
            <a:spLocks noGrp="1"/>
          </p:cNvSpPr>
          <p:nvPr>
            <p:ph type="ctrTitle" idx="15"/>
          </p:nvPr>
        </p:nvSpPr>
        <p:spPr>
          <a:xfrm>
            <a:off x="5971338" y="1696100"/>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4"/>
        <p:cNvGrpSpPr/>
        <p:nvPr/>
      </p:nvGrpSpPr>
      <p:grpSpPr>
        <a:xfrm>
          <a:off x="0" y="0"/>
          <a:ext cx="0" cy="0"/>
          <a:chOff x="0" y="0"/>
          <a:chExt cx="0" cy="0"/>
        </a:xfrm>
      </p:grpSpPr>
      <p:sp>
        <p:nvSpPr>
          <p:cNvPr id="65" name="Google Shape;65;p34"/>
          <p:cNvSpPr txBox="1">
            <a:spLocks noGrp="1"/>
          </p:cNvSpPr>
          <p:nvPr>
            <p:ph type="subTitle" idx="1"/>
          </p:nvPr>
        </p:nvSpPr>
        <p:spPr>
          <a:xfrm>
            <a:off x="804250" y="1766350"/>
            <a:ext cx="3532800" cy="463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100"/>
              <a:buFont typeface="Barlow Condensed"/>
              <a:buNone/>
              <a:defRPr sz="2100" b="1">
                <a:latin typeface="Barlow Condensed"/>
                <a:ea typeface="Barlow Condensed"/>
                <a:cs typeface="Barlow Condensed"/>
                <a:sym typeface="Barlow Condensed"/>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6" name="Google Shape;66;p34"/>
          <p:cNvSpPr txBox="1">
            <a:spLocks noGrp="1"/>
          </p:cNvSpPr>
          <p:nvPr>
            <p:ph type="body" idx="2"/>
          </p:nvPr>
        </p:nvSpPr>
        <p:spPr>
          <a:xfrm>
            <a:off x="804250" y="2230150"/>
            <a:ext cx="3532800" cy="23040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SzPts val="1400"/>
              <a:buChar char="●"/>
              <a:defRPr sz="1400"/>
            </a:lvl1pPr>
            <a:lvl2pPr marL="914400" lvl="1" indent="-317500" algn="l">
              <a:lnSpc>
                <a:spcPct val="100000"/>
              </a:lnSpc>
              <a:spcBef>
                <a:spcPts val="1600"/>
              </a:spcBef>
              <a:spcAft>
                <a:spcPts val="0"/>
              </a:spcAft>
              <a:buSzPts val="1400"/>
              <a:buChar char="○"/>
              <a:defRPr/>
            </a:lvl2pPr>
            <a:lvl3pPr marL="1371600" lvl="2" indent="-317500" algn="l">
              <a:lnSpc>
                <a:spcPct val="100000"/>
              </a:lnSpc>
              <a:spcBef>
                <a:spcPts val="1600"/>
              </a:spcBef>
              <a:spcAft>
                <a:spcPts val="0"/>
              </a:spcAft>
              <a:buSzPts val="1400"/>
              <a:buChar char="■"/>
              <a:defRPr/>
            </a:lvl3pPr>
            <a:lvl4pPr marL="1828800" lvl="3" indent="-317500" algn="l">
              <a:lnSpc>
                <a:spcPct val="100000"/>
              </a:lnSpc>
              <a:spcBef>
                <a:spcPts val="1600"/>
              </a:spcBef>
              <a:spcAft>
                <a:spcPts val="0"/>
              </a:spcAft>
              <a:buSzPts val="1400"/>
              <a:buChar char="●"/>
              <a:defRPr/>
            </a:lvl4pPr>
            <a:lvl5pPr marL="2286000" lvl="4" indent="-317500" algn="l">
              <a:lnSpc>
                <a:spcPct val="100000"/>
              </a:lnSpc>
              <a:spcBef>
                <a:spcPts val="1600"/>
              </a:spcBef>
              <a:spcAft>
                <a:spcPts val="0"/>
              </a:spcAft>
              <a:buSzPts val="1400"/>
              <a:buChar char="○"/>
              <a:defRPr/>
            </a:lvl5pPr>
            <a:lvl6pPr marL="2743200" lvl="5" indent="-317500" algn="l">
              <a:lnSpc>
                <a:spcPct val="100000"/>
              </a:lnSpc>
              <a:spcBef>
                <a:spcPts val="1600"/>
              </a:spcBef>
              <a:spcAft>
                <a:spcPts val="0"/>
              </a:spcAft>
              <a:buSzPts val="1400"/>
              <a:buChar char="■"/>
              <a:defRPr/>
            </a:lvl6pPr>
            <a:lvl7pPr marL="3200400" lvl="6" indent="-317500" algn="l">
              <a:lnSpc>
                <a:spcPct val="100000"/>
              </a:lnSpc>
              <a:spcBef>
                <a:spcPts val="1600"/>
              </a:spcBef>
              <a:spcAft>
                <a:spcPts val="0"/>
              </a:spcAft>
              <a:buSzPts val="1400"/>
              <a:buChar char="●"/>
              <a:defRPr/>
            </a:lvl7pPr>
            <a:lvl8pPr marL="3657600" lvl="7" indent="-317500" algn="l">
              <a:lnSpc>
                <a:spcPct val="100000"/>
              </a:lnSpc>
              <a:spcBef>
                <a:spcPts val="1600"/>
              </a:spcBef>
              <a:spcAft>
                <a:spcPts val="0"/>
              </a:spcAft>
              <a:buSzPts val="1400"/>
              <a:buChar char="○"/>
              <a:defRPr/>
            </a:lvl8pPr>
            <a:lvl9pPr marL="4114800" lvl="8" indent="-317500" algn="l">
              <a:lnSpc>
                <a:spcPct val="100000"/>
              </a:lnSpc>
              <a:spcBef>
                <a:spcPts val="1600"/>
              </a:spcBef>
              <a:spcAft>
                <a:spcPts val="1600"/>
              </a:spcAft>
              <a:buSzPts val="1400"/>
              <a:buChar char="■"/>
              <a:defRPr/>
            </a:lvl9pPr>
          </a:lstStyle>
          <a:p>
            <a:endParaRPr/>
          </a:p>
        </p:txBody>
      </p:sp>
      <p:sp>
        <p:nvSpPr>
          <p:cNvPr id="67" name="Google Shape;67;p34"/>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hree Columns">
  <p:cSld name="TITLE_1_1">
    <p:bg>
      <p:bgPr>
        <a:solidFill>
          <a:srgbClr val="4E95FA"/>
        </a:solidFill>
        <a:effectLst/>
      </p:bgPr>
    </p:bg>
    <p:spTree>
      <p:nvGrpSpPr>
        <p:cNvPr id="1" name="Shape 68"/>
        <p:cNvGrpSpPr/>
        <p:nvPr/>
      </p:nvGrpSpPr>
      <p:grpSpPr>
        <a:xfrm>
          <a:off x="0" y="0"/>
          <a:ext cx="0" cy="0"/>
          <a:chOff x="0" y="0"/>
          <a:chExt cx="0" cy="0"/>
        </a:xfrm>
      </p:grpSpPr>
      <p:sp>
        <p:nvSpPr>
          <p:cNvPr id="69" name="Google Shape;69;p35"/>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70" name="Google Shape;70;p35"/>
          <p:cNvSpPr txBox="1">
            <a:spLocks noGrp="1"/>
          </p:cNvSpPr>
          <p:nvPr>
            <p:ph type="subTitle" idx="1"/>
          </p:nvPr>
        </p:nvSpPr>
        <p:spPr>
          <a:xfrm>
            <a:off x="895063" y="35392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71" name="Google Shape;71;p35"/>
          <p:cNvSpPr txBox="1">
            <a:spLocks noGrp="1"/>
          </p:cNvSpPr>
          <p:nvPr>
            <p:ph type="ctrTitle" idx="2"/>
          </p:nvPr>
        </p:nvSpPr>
        <p:spPr>
          <a:xfrm>
            <a:off x="895063" y="30799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72" name="Google Shape;72;p35"/>
          <p:cNvSpPr txBox="1">
            <a:spLocks noGrp="1"/>
          </p:cNvSpPr>
          <p:nvPr>
            <p:ph type="subTitle" idx="3"/>
          </p:nvPr>
        </p:nvSpPr>
        <p:spPr>
          <a:xfrm>
            <a:off x="3433200" y="35392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73" name="Google Shape;73;p35"/>
          <p:cNvSpPr txBox="1">
            <a:spLocks noGrp="1"/>
          </p:cNvSpPr>
          <p:nvPr>
            <p:ph type="ctrTitle" idx="4"/>
          </p:nvPr>
        </p:nvSpPr>
        <p:spPr>
          <a:xfrm>
            <a:off x="3433200" y="30799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74" name="Google Shape;74;p35"/>
          <p:cNvSpPr txBox="1">
            <a:spLocks noGrp="1"/>
          </p:cNvSpPr>
          <p:nvPr>
            <p:ph type="subTitle" idx="5"/>
          </p:nvPr>
        </p:nvSpPr>
        <p:spPr>
          <a:xfrm>
            <a:off x="5971338" y="3539225"/>
            <a:ext cx="2277600" cy="760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75" name="Google Shape;75;p35"/>
          <p:cNvSpPr txBox="1">
            <a:spLocks noGrp="1"/>
          </p:cNvSpPr>
          <p:nvPr>
            <p:ph type="ctrTitle" idx="6"/>
          </p:nvPr>
        </p:nvSpPr>
        <p:spPr>
          <a:xfrm>
            <a:off x="5971338" y="3079975"/>
            <a:ext cx="2277600" cy="537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76" name="Google Shape;76;p35"/>
          <p:cNvSpPr/>
          <p:nvPr/>
        </p:nvSpPr>
        <p:spPr>
          <a:xfrm>
            <a:off x="5710800" y="-293307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35"/>
          <p:cNvSpPr/>
          <p:nvPr/>
        </p:nvSpPr>
        <p:spPr>
          <a:xfrm>
            <a:off x="7878225" y="-1024100"/>
            <a:ext cx="2522100" cy="25221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 name="Google Shape;78;p35"/>
          <p:cNvSpPr/>
          <p:nvPr/>
        </p:nvSpPr>
        <p:spPr>
          <a:xfrm>
            <a:off x="3172675" y="-3513225"/>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Design">
  <p:cSld name="CAPTION_ONLY_1">
    <p:spTree>
      <p:nvGrpSpPr>
        <p:cNvPr id="1" name="Shape 79"/>
        <p:cNvGrpSpPr/>
        <p:nvPr/>
      </p:nvGrpSpPr>
      <p:grpSpPr>
        <a:xfrm>
          <a:off x="0" y="0"/>
          <a:ext cx="0" cy="0"/>
          <a:chOff x="0" y="0"/>
          <a:chExt cx="0" cy="0"/>
        </a:xfrm>
      </p:grpSpPr>
      <p:sp>
        <p:nvSpPr>
          <p:cNvPr id="80" name="Google Shape;80;p36"/>
          <p:cNvSpPr txBox="1">
            <a:spLocks noGrp="1"/>
          </p:cNvSpPr>
          <p:nvPr>
            <p:ph type="ctrTitle"/>
          </p:nvPr>
        </p:nvSpPr>
        <p:spPr>
          <a:xfrm>
            <a:off x="804250" y="431150"/>
            <a:ext cx="2865300" cy="1194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lt1"/>
              </a:buClr>
              <a:buSzPts val="3200"/>
              <a:buNone/>
              <a:defRPr sz="3200">
                <a:solidFill>
                  <a:schemeClr val="lt1"/>
                </a:solidFill>
              </a:defRPr>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81" name="Google Shape;81;p36"/>
          <p:cNvSpPr/>
          <p:nvPr/>
        </p:nvSpPr>
        <p:spPr>
          <a:xfrm>
            <a:off x="8270997" y="1625150"/>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36"/>
          <p:cNvSpPr/>
          <p:nvPr/>
        </p:nvSpPr>
        <p:spPr>
          <a:xfrm>
            <a:off x="7765650" y="3248330"/>
            <a:ext cx="2551500" cy="25515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36"/>
          <p:cNvSpPr/>
          <p:nvPr/>
        </p:nvSpPr>
        <p:spPr>
          <a:xfrm>
            <a:off x="-2379828" y="1700425"/>
            <a:ext cx="3100200" cy="31002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4E95FA"/>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Barlow Condensed"/>
              <a:buNone/>
              <a:defRPr sz="2800" b="1" i="0" u="none" strike="noStrike" cap="none">
                <a:solidFill>
                  <a:schemeClr val="lt1"/>
                </a:solidFill>
                <a:latin typeface="Barlow Condensed"/>
                <a:ea typeface="Barlow Condensed"/>
                <a:cs typeface="Barlow Condensed"/>
                <a:sym typeface="Barlow Condense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7" name="Google Shape;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lt1"/>
              </a:buClr>
              <a:buSzPts val="1800"/>
              <a:buFont typeface="Libre Franklin"/>
              <a:buChar char="●"/>
              <a:defRPr sz="1800" b="0" i="0" u="none" strike="noStrike" cap="none">
                <a:solidFill>
                  <a:schemeClr val="lt1"/>
                </a:solidFill>
                <a:latin typeface="Libre Franklin"/>
                <a:ea typeface="Libre Franklin"/>
                <a:cs typeface="Libre Franklin"/>
                <a:sym typeface="Libre Franklin"/>
              </a:defRPr>
            </a:lvl1pPr>
            <a:lvl2pPr marL="914400" marR="0" lvl="1"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2pPr>
            <a:lvl3pPr marL="1371600" marR="0" lvl="2"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3pPr>
            <a:lvl4pPr marL="1828800" marR="0" lvl="3"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4pPr>
            <a:lvl5pPr marL="2286000" marR="0" lvl="4"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5pPr>
            <a:lvl6pPr marL="2743200" marR="0" lvl="5"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6pPr>
            <a:lvl7pPr marL="3200400" marR="0" lvl="6"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7pPr>
            <a:lvl8pPr marL="3657600" marR="0" lvl="7"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8pPr>
            <a:lvl9pPr marL="4114800" marR="0" lvl="8" indent="-317500" algn="l" rtl="0">
              <a:lnSpc>
                <a:spcPct val="100000"/>
              </a:lnSpc>
              <a:spcBef>
                <a:spcPts val="1600"/>
              </a:spcBef>
              <a:spcAft>
                <a:spcPts val="160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4E95FA"/>
        </a:solidFill>
        <a:effectLst/>
      </p:bgPr>
    </p:bg>
    <p:spTree>
      <p:nvGrpSpPr>
        <p:cNvPr id="1" name="Shape 133"/>
        <p:cNvGrpSpPr/>
        <p:nvPr/>
      </p:nvGrpSpPr>
      <p:grpSpPr>
        <a:xfrm>
          <a:off x="0" y="0"/>
          <a:ext cx="0" cy="0"/>
          <a:chOff x="0" y="0"/>
          <a:chExt cx="0" cy="0"/>
        </a:xfrm>
      </p:grpSpPr>
      <p:sp>
        <p:nvSpPr>
          <p:cNvPr id="134" name="Google Shape;134;p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Barlow Condensed"/>
              <a:buNone/>
              <a:defRPr sz="2800" b="1" i="0" u="none" strike="noStrike" cap="none">
                <a:solidFill>
                  <a:schemeClr val="lt1"/>
                </a:solidFill>
                <a:latin typeface="Barlow Condensed"/>
                <a:ea typeface="Barlow Condensed"/>
                <a:cs typeface="Barlow Condensed"/>
                <a:sym typeface="Barlow Condensed"/>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135" name="Google Shape;135;p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lt1"/>
              </a:buClr>
              <a:buSzPts val="1800"/>
              <a:buFont typeface="Libre Franklin"/>
              <a:buChar char="●"/>
              <a:defRPr sz="1800" b="0" i="0" u="none" strike="noStrike" cap="none">
                <a:solidFill>
                  <a:schemeClr val="lt1"/>
                </a:solidFill>
                <a:latin typeface="Libre Franklin"/>
                <a:ea typeface="Libre Franklin"/>
                <a:cs typeface="Libre Franklin"/>
                <a:sym typeface="Libre Franklin"/>
              </a:defRPr>
            </a:lvl1pPr>
            <a:lvl2pPr marL="914400" marR="0" lvl="1"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2pPr>
            <a:lvl3pPr marL="1371600" marR="0" lvl="2"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3pPr>
            <a:lvl4pPr marL="1828800" marR="0" lvl="3"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4pPr>
            <a:lvl5pPr marL="2286000" marR="0" lvl="4"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5pPr>
            <a:lvl6pPr marL="2743200" marR="0" lvl="5"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6pPr>
            <a:lvl7pPr marL="3200400" marR="0" lvl="6"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7pPr>
            <a:lvl8pPr marL="3657600" marR="0" lvl="7" indent="-317500" algn="l" rtl="0">
              <a:lnSpc>
                <a:spcPct val="100000"/>
              </a:lnSpc>
              <a:spcBef>
                <a:spcPts val="1600"/>
              </a:spcBef>
              <a:spcAft>
                <a:spcPts val="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8pPr>
            <a:lvl9pPr marL="4114800" marR="0" lvl="8" indent="-317500" algn="l" rtl="0">
              <a:lnSpc>
                <a:spcPct val="100000"/>
              </a:lnSpc>
              <a:spcBef>
                <a:spcPts val="1600"/>
              </a:spcBef>
              <a:spcAft>
                <a:spcPts val="1600"/>
              </a:spcAft>
              <a:buClr>
                <a:schemeClr val="lt1"/>
              </a:buClr>
              <a:buSzPts val="1400"/>
              <a:buFont typeface="Libre Franklin"/>
              <a:buChar char="■"/>
              <a:defRPr sz="1400" b="0" i="0" u="none" strike="noStrike" cap="none">
                <a:solidFill>
                  <a:schemeClr val="lt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4.jp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4.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
          <p:cNvSpPr txBox="1"/>
          <p:nvPr/>
        </p:nvSpPr>
        <p:spPr>
          <a:xfrm>
            <a:off x="2871946" y="3582307"/>
            <a:ext cx="3400108" cy="378236"/>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chemeClr val="lt1"/>
              </a:buClr>
              <a:buSzPts val="3600"/>
              <a:buFont typeface="Montserrat"/>
              <a:buNone/>
            </a:pPr>
            <a:endParaRPr sz="1400" b="0" i="0" u="none" strike="noStrike" cap="none" dirty="0">
              <a:solidFill>
                <a:srgbClr val="7F7F7F"/>
              </a:solidFill>
              <a:latin typeface="Montserrat"/>
              <a:ea typeface="Montserrat"/>
              <a:cs typeface="Montserrat"/>
              <a:sym typeface="Montserrat"/>
            </a:endParaRPr>
          </a:p>
          <a:p>
            <a:pPr marL="0" marR="0" lvl="0" indent="0" algn="ctr" rtl="0">
              <a:lnSpc>
                <a:spcPct val="100000"/>
              </a:lnSpc>
              <a:spcBef>
                <a:spcPts val="0"/>
              </a:spcBef>
              <a:spcAft>
                <a:spcPts val="0"/>
              </a:spcAft>
              <a:buClr>
                <a:schemeClr val="lt1"/>
              </a:buClr>
              <a:buSzPts val="3600"/>
              <a:buFont typeface="Montserrat"/>
              <a:buNone/>
            </a:pPr>
            <a:endParaRPr sz="1400" b="0" i="0" u="none" strike="noStrike" cap="none" dirty="0">
              <a:solidFill>
                <a:srgbClr val="7F7F7F"/>
              </a:solidFill>
              <a:latin typeface="Montserrat"/>
              <a:ea typeface="Montserrat"/>
              <a:cs typeface="Montserrat"/>
              <a:sym typeface="Montserrat"/>
            </a:endParaRPr>
          </a:p>
          <a:p>
            <a:pPr lvl="0" algn="ctr">
              <a:buClr>
                <a:schemeClr val="lt1"/>
              </a:buClr>
              <a:buSzPts val="3600"/>
            </a:pPr>
            <a:r>
              <a:rPr lang="pt-PT" dirty="0">
                <a:solidFill>
                  <a:srgbClr val="7F7F7F"/>
                </a:solidFill>
                <a:latin typeface="Montserrat"/>
                <a:ea typeface="Montserrat"/>
                <a:cs typeface="Montserrat"/>
                <a:sym typeface="Montserrat"/>
              </a:rPr>
              <a:t>Le modèle d'apprentissage familial</a:t>
            </a:r>
            <a:endParaRPr sz="1400" b="0" i="0" u="none" strike="noStrike" cap="none" dirty="0">
              <a:solidFill>
                <a:srgbClr val="7F7F7F"/>
              </a:solidFill>
              <a:latin typeface="Montserrat"/>
              <a:ea typeface="Montserrat"/>
              <a:cs typeface="Montserrat"/>
              <a:sym typeface="Montserrat"/>
            </a:endParaRPr>
          </a:p>
        </p:txBody>
      </p:sp>
      <p:pic>
        <p:nvPicPr>
          <p:cNvPr id="229" name="Google Shape;229;p1"/>
          <p:cNvPicPr preferRelativeResize="0"/>
          <p:nvPr/>
        </p:nvPicPr>
        <p:blipFill rotWithShape="1">
          <a:blip r:embed="rId3">
            <a:alphaModFix/>
          </a:blip>
          <a:srcRect/>
          <a:stretch/>
        </p:blipFill>
        <p:spPr>
          <a:xfrm>
            <a:off x="1316153" y="920963"/>
            <a:ext cx="6511694" cy="266769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349"/>
        <p:cNvGrpSpPr/>
        <p:nvPr/>
      </p:nvGrpSpPr>
      <p:grpSpPr>
        <a:xfrm>
          <a:off x="0" y="0"/>
          <a:ext cx="0" cy="0"/>
          <a:chOff x="0" y="0"/>
          <a:chExt cx="0" cy="0"/>
        </a:xfrm>
      </p:grpSpPr>
      <p:sp>
        <p:nvSpPr>
          <p:cNvPr id="350" name="Google Shape;350;p10"/>
          <p:cNvSpPr txBox="1">
            <a:spLocks noGrp="1"/>
          </p:cNvSpPr>
          <p:nvPr>
            <p:ph type="ctrTitle"/>
          </p:nvPr>
        </p:nvSpPr>
        <p:spPr>
          <a:xfrm>
            <a:off x="804250" y="431150"/>
            <a:ext cx="4623784" cy="1006200"/>
          </a:xfrm>
          <a:prstGeom prst="rect">
            <a:avLst/>
          </a:prstGeom>
          <a:noFill/>
          <a:ln>
            <a:noFill/>
          </a:ln>
        </p:spPr>
        <p:txBody>
          <a:bodyPr spcFirstLastPara="1" wrap="square" lIns="91425" tIns="91425" rIns="91425" bIns="91425" anchor="t" anchorCtr="0">
            <a:noAutofit/>
          </a:bodyPr>
          <a:lstStyle/>
          <a:p>
            <a:pPr lvl="0"/>
            <a:r>
              <a:rPr lang="pt-PT" dirty="0">
                <a:solidFill>
                  <a:srgbClr val="F38E00"/>
                </a:solidFill>
              </a:rPr>
              <a:t>OBJECTIFS DES MAGAZINES NUMÉRIQUES</a:t>
            </a:r>
            <a:endParaRPr dirty="0">
              <a:solidFill>
                <a:srgbClr val="F38E00"/>
              </a:solidFill>
            </a:endParaRPr>
          </a:p>
        </p:txBody>
      </p:sp>
      <p:pic>
        <p:nvPicPr>
          <p:cNvPr id="351" name="Google Shape;351;p10"/>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352" name="Google Shape;352;p10"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pic>
        <p:nvPicPr>
          <p:cNvPr id="353" name="Google Shape;353;p10" descr="Uma imagem com pôr-do-sol, exterior, silhueta, escuro&#10;&#10;Descrição gerada automaticamente"/>
          <p:cNvPicPr preferRelativeResize="0"/>
          <p:nvPr/>
        </p:nvPicPr>
        <p:blipFill rotWithShape="1">
          <a:blip r:embed="rId5">
            <a:alphaModFix/>
          </a:blip>
          <a:srcRect/>
          <a:stretch/>
        </p:blipFill>
        <p:spPr>
          <a:xfrm>
            <a:off x="884901" y="1960607"/>
            <a:ext cx="2322682" cy="2124000"/>
          </a:xfrm>
          <a:prstGeom prst="flowChartConnector">
            <a:avLst/>
          </a:prstGeom>
          <a:noFill/>
          <a:ln>
            <a:noFill/>
          </a:ln>
        </p:spPr>
      </p:pic>
      <p:sp>
        <p:nvSpPr>
          <p:cNvPr id="354" name="Google Shape;354;p10"/>
          <p:cNvSpPr txBox="1"/>
          <p:nvPr/>
        </p:nvSpPr>
        <p:spPr>
          <a:xfrm>
            <a:off x="3207583" y="2428326"/>
            <a:ext cx="5402094" cy="872593"/>
          </a:xfrm>
          <a:prstGeom prst="rect">
            <a:avLst/>
          </a:prstGeom>
          <a:noFill/>
          <a:ln>
            <a:noFill/>
          </a:ln>
        </p:spPr>
        <p:txBody>
          <a:bodyPr spcFirstLastPara="1" wrap="square" lIns="91425" tIns="91425" rIns="91425" bIns="91425" anchor="t" anchorCtr="0">
            <a:noAutofit/>
          </a:bodyPr>
          <a:lstStyle/>
          <a:p>
            <a:pPr marL="139700" lvl="0" algn="ctr">
              <a:lnSpc>
                <a:spcPct val="150000"/>
              </a:lnSpc>
              <a:buClr>
                <a:srgbClr val="211A57"/>
              </a:buClr>
              <a:buSzPts val="1400"/>
            </a:pPr>
            <a:r>
              <a:rPr lang="fr-FR" dirty="0">
                <a:solidFill>
                  <a:schemeClr val="lt1"/>
                </a:solidFill>
                <a:latin typeface="Libre Franklin"/>
                <a:ea typeface="Libre Franklin"/>
                <a:cs typeface="Libre Franklin"/>
                <a:sym typeface="Libre Franklin"/>
              </a:rPr>
              <a:t>Ces magazines doivent enseigner aux adolescents comment ils peuvent développer des relations saines dans leur propre vie.</a:t>
            </a:r>
            <a:endParaRPr sz="1400" b="0" i="0" u="none" strike="noStrike" cap="none" dirty="0">
              <a:solidFill>
                <a:schemeClr val="lt1"/>
              </a:solidFill>
              <a:latin typeface="Libre Franklin"/>
              <a:ea typeface="Libre Franklin"/>
              <a:cs typeface="Libre Franklin"/>
              <a:sym typeface="Libre Franklin"/>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358"/>
        <p:cNvGrpSpPr/>
        <p:nvPr/>
      </p:nvGrpSpPr>
      <p:grpSpPr>
        <a:xfrm>
          <a:off x="0" y="0"/>
          <a:ext cx="0" cy="0"/>
          <a:chOff x="0" y="0"/>
          <a:chExt cx="0" cy="0"/>
        </a:xfrm>
      </p:grpSpPr>
      <p:sp>
        <p:nvSpPr>
          <p:cNvPr id="359" name="Google Shape;359;p11"/>
          <p:cNvSpPr txBox="1">
            <a:spLocks noGrp="1"/>
          </p:cNvSpPr>
          <p:nvPr>
            <p:ph type="ctrTitle"/>
          </p:nvPr>
        </p:nvSpPr>
        <p:spPr>
          <a:xfrm>
            <a:off x="804250" y="431150"/>
            <a:ext cx="4578388" cy="1194000"/>
          </a:xfrm>
          <a:prstGeom prst="rect">
            <a:avLst/>
          </a:prstGeom>
          <a:noFill/>
          <a:ln>
            <a:noFill/>
          </a:ln>
        </p:spPr>
        <p:txBody>
          <a:bodyPr spcFirstLastPara="1" wrap="square" lIns="91425" tIns="91425" rIns="91425" bIns="91425" anchor="t" anchorCtr="0">
            <a:noAutofit/>
          </a:bodyPr>
          <a:lstStyle/>
          <a:p>
            <a:pPr lvl="0"/>
            <a:r>
              <a:rPr lang="fr-FR" sz="2400" dirty="0">
                <a:solidFill>
                  <a:srgbClr val="1A6EB6"/>
                </a:solidFill>
              </a:rPr>
              <a:t>STRUCTURE DU MODÈLE D'APPRENTISSAGE EN FAMILLESTRUCTURE DU MODÈLE D'APPRENTISSAGE EN FAMILLE</a:t>
            </a:r>
            <a:endParaRPr sz="2400" dirty="0">
              <a:solidFill>
                <a:srgbClr val="1A6EB6"/>
              </a:solidFill>
            </a:endParaRPr>
          </a:p>
        </p:txBody>
      </p:sp>
      <p:pic>
        <p:nvPicPr>
          <p:cNvPr id="360" name="Google Shape;360;p11"/>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361" name="Google Shape;361;p11"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362" name="Google Shape;362;p11"/>
          <p:cNvSpPr txBox="1"/>
          <p:nvPr/>
        </p:nvSpPr>
        <p:spPr>
          <a:xfrm>
            <a:off x="434949" y="3729664"/>
            <a:ext cx="2277600" cy="760500"/>
          </a:xfrm>
          <a:prstGeom prst="rect">
            <a:avLst/>
          </a:prstGeom>
          <a:noFill/>
          <a:ln>
            <a:noFill/>
          </a:ln>
        </p:spPr>
        <p:txBody>
          <a:bodyPr spcFirstLastPara="1" wrap="square" lIns="91425" tIns="91425" rIns="91425" bIns="91425" anchor="t" anchorCtr="0">
            <a:noAutofit/>
          </a:bodyPr>
          <a:lstStyle/>
          <a:p>
            <a:pPr lvl="0" algn="ctr"/>
            <a:r>
              <a:rPr lang="pt-PT" dirty="0">
                <a:solidFill>
                  <a:schemeClr val="lt1"/>
                </a:solidFill>
                <a:latin typeface="Libre Franklin"/>
                <a:ea typeface="Libre Franklin"/>
                <a:cs typeface="Libre Franklin"/>
                <a:sym typeface="Libre Franklin"/>
              </a:rPr>
              <a:t>ADULTE SÉNIOR</a:t>
            </a:r>
            <a:endParaRPr lang="pt-PT" dirty="0"/>
          </a:p>
        </p:txBody>
      </p:sp>
      <p:sp>
        <p:nvSpPr>
          <p:cNvPr id="363" name="Google Shape;363;p11"/>
          <p:cNvSpPr txBox="1"/>
          <p:nvPr/>
        </p:nvSpPr>
        <p:spPr>
          <a:xfrm>
            <a:off x="433825" y="3194886"/>
            <a:ext cx="2277600" cy="537900"/>
          </a:xfrm>
          <a:prstGeom prst="rect">
            <a:avLst/>
          </a:prstGeom>
          <a:noFill/>
          <a:ln>
            <a:noFill/>
          </a:ln>
        </p:spPr>
        <p:txBody>
          <a:bodyPr spcFirstLastPara="1" wrap="square" lIns="91425" tIns="91425" rIns="91425" bIns="91425" anchor="b" anchorCtr="0">
            <a:noAutofit/>
          </a:bodyPr>
          <a:lstStyle/>
          <a:p>
            <a:pPr lvl="0" algn="ctr"/>
            <a:r>
              <a:rPr lang="pt-PT" sz="1800" b="1" dirty="0">
                <a:solidFill>
                  <a:srgbClr val="1A6EB6"/>
                </a:solidFill>
                <a:latin typeface="Libre Franklin"/>
                <a:ea typeface="Libre Franklin"/>
                <a:cs typeface="Libre Franklin"/>
                <a:sym typeface="Libre Franklin"/>
              </a:rPr>
              <a:t>LIVRES AUDIO</a:t>
            </a:r>
            <a:endParaRPr dirty="0"/>
          </a:p>
        </p:txBody>
      </p:sp>
      <p:grpSp>
        <p:nvGrpSpPr>
          <p:cNvPr id="364" name="Google Shape;364;p11"/>
          <p:cNvGrpSpPr/>
          <p:nvPr/>
        </p:nvGrpSpPr>
        <p:grpSpPr>
          <a:xfrm>
            <a:off x="950598" y="1995900"/>
            <a:ext cx="1151700" cy="1151700"/>
            <a:chOff x="1458025" y="1733900"/>
            <a:chExt cx="1151700" cy="1151700"/>
          </a:xfrm>
        </p:grpSpPr>
        <p:sp>
          <p:nvSpPr>
            <p:cNvPr id="365" name="Google Shape;365;p11"/>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11"/>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67" name="Google Shape;367;p11" descr="Una taza de cafe&#10;&#10;Descripción generada automáticamente con confianza baja"/>
          <p:cNvPicPr preferRelativeResize="0"/>
          <p:nvPr/>
        </p:nvPicPr>
        <p:blipFill rotWithShape="1">
          <a:blip r:embed="rId5">
            <a:alphaModFix/>
          </a:blip>
          <a:srcRect/>
          <a:stretch/>
        </p:blipFill>
        <p:spPr>
          <a:xfrm>
            <a:off x="1009974" y="1826967"/>
            <a:ext cx="990475" cy="1320634"/>
          </a:xfrm>
          <a:prstGeom prst="rect">
            <a:avLst/>
          </a:prstGeom>
          <a:noFill/>
          <a:ln>
            <a:noFill/>
          </a:ln>
        </p:spPr>
      </p:pic>
      <p:sp>
        <p:nvSpPr>
          <p:cNvPr id="368" name="Google Shape;368;p11"/>
          <p:cNvSpPr txBox="1"/>
          <p:nvPr/>
        </p:nvSpPr>
        <p:spPr>
          <a:xfrm>
            <a:off x="2753899" y="2861084"/>
            <a:ext cx="2277600" cy="400110"/>
          </a:xfrm>
          <a:prstGeom prst="rect">
            <a:avLst/>
          </a:prstGeom>
          <a:noFill/>
          <a:ln>
            <a:noFill/>
          </a:ln>
        </p:spPr>
        <p:txBody>
          <a:bodyPr spcFirstLastPara="1" wrap="square" lIns="91425" tIns="45700" rIns="91425" bIns="45700" anchor="t" anchorCtr="0">
            <a:spAutoFit/>
          </a:bodyPr>
          <a:lstStyle/>
          <a:p>
            <a:pPr lvl="0" algn="ctr"/>
            <a:r>
              <a:rPr lang="pt-PT" sz="2000" b="1" dirty="0">
                <a:solidFill>
                  <a:srgbClr val="1A6EB6"/>
                </a:solidFill>
                <a:latin typeface="Libre Franklin"/>
                <a:ea typeface="Libre Franklin"/>
                <a:cs typeface="Libre Franklin"/>
                <a:sym typeface="Libre Franklin"/>
              </a:rPr>
              <a:t>10 livres audio</a:t>
            </a:r>
            <a:endParaRPr sz="2000" b="1" i="0" u="none" strike="noStrike" cap="none" dirty="0">
              <a:solidFill>
                <a:srgbClr val="1A6EB6"/>
              </a:solidFill>
              <a:latin typeface="Libre Franklin"/>
              <a:ea typeface="Libre Franklin"/>
              <a:cs typeface="Libre Franklin"/>
              <a:sym typeface="Libre Franklin"/>
            </a:endParaRPr>
          </a:p>
        </p:txBody>
      </p:sp>
      <p:sp>
        <p:nvSpPr>
          <p:cNvPr id="369" name="Google Shape;369;p11"/>
          <p:cNvSpPr txBox="1"/>
          <p:nvPr/>
        </p:nvSpPr>
        <p:spPr>
          <a:xfrm>
            <a:off x="5261358" y="922133"/>
            <a:ext cx="3289642" cy="2554505"/>
          </a:xfrm>
          <a:prstGeom prst="rect">
            <a:avLst/>
          </a:prstGeom>
          <a:noFill/>
          <a:ln>
            <a:noFill/>
          </a:ln>
        </p:spPr>
        <p:txBody>
          <a:bodyPr spcFirstLastPara="1" wrap="square" lIns="91425" tIns="45700" rIns="91425" bIns="45700" anchor="t" anchorCtr="0">
            <a:spAutoFit/>
          </a:bodyPr>
          <a:lstStyle/>
          <a:p>
            <a:pPr lvl="0"/>
            <a:r>
              <a:rPr lang="pt-PT" b="1" dirty="0">
                <a:solidFill>
                  <a:srgbClr val="1A6EB6"/>
                </a:solidFill>
                <a:latin typeface="Libre Franklin"/>
                <a:ea typeface="Libre Franklin"/>
                <a:cs typeface="Libre Franklin"/>
                <a:sym typeface="Libre Franklin"/>
              </a:rPr>
              <a:t>6 thèmes :</a:t>
            </a:r>
            <a:r>
              <a:rPr lang="pt-PT" sz="1400" b="0" i="0" u="none" strike="noStrike" cap="none" dirty="0">
                <a:solidFill>
                  <a:schemeClr val="lt1"/>
                </a:solidFill>
                <a:latin typeface="Libre Franklin"/>
                <a:ea typeface="Libre Franklin"/>
                <a:cs typeface="Libre Franklin"/>
                <a:sym typeface="Libre Franklin"/>
              </a:rPr>
              <a:t/>
            </a:r>
            <a:br>
              <a:rPr lang="pt-PT" sz="1400" b="0" i="0" u="none" strike="noStrike" cap="none" dirty="0">
                <a:solidFill>
                  <a:schemeClr val="lt1"/>
                </a:solidFill>
                <a:latin typeface="Libre Franklin"/>
                <a:ea typeface="Libre Franklin"/>
                <a:cs typeface="Libre Franklin"/>
                <a:sym typeface="Libre Franklin"/>
              </a:rPr>
            </a:br>
            <a:r>
              <a:rPr lang="pt-PT" sz="1400" b="0" i="0" u="none" strike="noStrike" cap="none" dirty="0" smtClean="0">
                <a:solidFill>
                  <a:schemeClr val="lt1"/>
                </a:solidFill>
                <a:latin typeface="Libre Franklin"/>
                <a:ea typeface="Libre Franklin"/>
                <a:cs typeface="Libre Franklin"/>
                <a:sym typeface="Libre Franklin"/>
              </a:rPr>
              <a:t/>
            </a:r>
            <a:br>
              <a:rPr lang="pt-PT" sz="1400" b="0" i="0" u="none" strike="noStrike" cap="none" dirty="0" smtClean="0">
                <a:solidFill>
                  <a:schemeClr val="lt1"/>
                </a:solidFill>
                <a:latin typeface="Libre Franklin"/>
                <a:ea typeface="Libre Franklin"/>
                <a:cs typeface="Libre Franklin"/>
                <a:sym typeface="Libre Franklin"/>
              </a:rPr>
            </a:br>
            <a:r>
              <a:rPr lang="fr-FR" dirty="0" smtClean="0">
                <a:solidFill>
                  <a:schemeClr val="lt1"/>
                </a:solidFill>
                <a:latin typeface="Libre Franklin"/>
                <a:ea typeface="Libre Franklin"/>
                <a:cs typeface="Libre Franklin"/>
                <a:sym typeface="Libre Franklin"/>
              </a:rPr>
              <a:t>(1) Relations </a:t>
            </a:r>
            <a:r>
              <a:rPr lang="fr-FR" dirty="0">
                <a:solidFill>
                  <a:schemeClr val="lt1"/>
                </a:solidFill>
                <a:latin typeface="Libre Franklin"/>
                <a:ea typeface="Libre Franklin"/>
                <a:cs typeface="Libre Franklin"/>
                <a:sym typeface="Libre Franklin"/>
              </a:rPr>
              <a:t>familiales saines et </a:t>
            </a:r>
            <a:r>
              <a:rPr lang="fr-FR" dirty="0" smtClean="0">
                <a:solidFill>
                  <a:schemeClr val="lt1"/>
                </a:solidFill>
                <a:latin typeface="Libre Franklin"/>
                <a:ea typeface="Libre Franklin"/>
                <a:cs typeface="Libre Franklin"/>
                <a:sym typeface="Libre Franklin"/>
              </a:rPr>
              <a:t>malsaines</a:t>
            </a:r>
          </a:p>
          <a:p>
            <a:pPr lvl="0"/>
            <a:r>
              <a:rPr lang="fr-FR" dirty="0" smtClean="0">
                <a:solidFill>
                  <a:schemeClr val="lt1"/>
                </a:solidFill>
                <a:latin typeface="Libre Franklin"/>
                <a:ea typeface="Libre Franklin"/>
                <a:cs typeface="Libre Franklin"/>
                <a:sym typeface="Libre Franklin"/>
              </a:rPr>
              <a:t>(</a:t>
            </a:r>
            <a:r>
              <a:rPr lang="fr-FR" dirty="0">
                <a:solidFill>
                  <a:schemeClr val="lt1"/>
                </a:solidFill>
                <a:latin typeface="Libre Franklin"/>
                <a:ea typeface="Libre Franklin"/>
                <a:cs typeface="Libre Franklin"/>
                <a:sym typeface="Libre Franklin"/>
              </a:rPr>
              <a:t>2) Auto-soins et prise de </a:t>
            </a:r>
            <a:r>
              <a:rPr lang="fr-FR" dirty="0" smtClean="0">
                <a:solidFill>
                  <a:schemeClr val="lt1"/>
                </a:solidFill>
                <a:latin typeface="Libre Franklin"/>
                <a:ea typeface="Libre Franklin"/>
                <a:cs typeface="Libre Franklin"/>
                <a:sym typeface="Libre Franklin"/>
              </a:rPr>
              <a:t>conscience</a:t>
            </a:r>
          </a:p>
          <a:p>
            <a:pPr lvl="0"/>
            <a:r>
              <a:rPr lang="fr-FR" dirty="0" smtClean="0">
                <a:solidFill>
                  <a:schemeClr val="lt1"/>
                </a:solidFill>
                <a:latin typeface="Libre Franklin"/>
                <a:ea typeface="Libre Franklin"/>
                <a:cs typeface="Libre Franklin"/>
                <a:sym typeface="Libre Franklin"/>
              </a:rPr>
              <a:t>(</a:t>
            </a:r>
            <a:r>
              <a:rPr lang="fr-FR" dirty="0">
                <a:solidFill>
                  <a:schemeClr val="lt1"/>
                </a:solidFill>
                <a:latin typeface="Libre Franklin"/>
                <a:ea typeface="Libre Franklin"/>
                <a:cs typeface="Libre Franklin"/>
                <a:sym typeface="Libre Franklin"/>
              </a:rPr>
              <a:t>3) Actifs et auto-soins </a:t>
            </a:r>
            <a:endParaRPr lang="fr-FR" dirty="0" smtClean="0">
              <a:solidFill>
                <a:schemeClr val="lt1"/>
              </a:solidFill>
              <a:latin typeface="Libre Franklin"/>
              <a:ea typeface="Libre Franklin"/>
              <a:cs typeface="Libre Franklin"/>
              <a:sym typeface="Libre Franklin"/>
            </a:endParaRPr>
          </a:p>
          <a:p>
            <a:pPr lvl="0"/>
            <a:r>
              <a:rPr lang="fr-FR" dirty="0" smtClean="0">
                <a:solidFill>
                  <a:schemeClr val="lt1"/>
                </a:solidFill>
                <a:latin typeface="Libre Franklin"/>
                <a:ea typeface="Libre Franklin"/>
                <a:cs typeface="Libre Franklin"/>
                <a:sym typeface="Libre Franklin"/>
              </a:rPr>
              <a:t>(</a:t>
            </a:r>
            <a:r>
              <a:rPr lang="fr-FR" dirty="0">
                <a:solidFill>
                  <a:schemeClr val="lt1"/>
                </a:solidFill>
                <a:latin typeface="Libre Franklin"/>
                <a:ea typeface="Libre Franklin"/>
                <a:cs typeface="Libre Franklin"/>
                <a:sym typeface="Libre Franklin"/>
              </a:rPr>
              <a:t>4) Confiance en soi et estime de soi (5) Signes de maltraitance des personnes âgées sous ses diverses </a:t>
            </a:r>
            <a:r>
              <a:rPr lang="fr-FR" dirty="0" smtClean="0">
                <a:solidFill>
                  <a:schemeClr val="lt1"/>
                </a:solidFill>
                <a:latin typeface="Libre Franklin"/>
                <a:ea typeface="Libre Franklin"/>
                <a:cs typeface="Libre Franklin"/>
                <a:sym typeface="Libre Franklin"/>
              </a:rPr>
              <a:t>formes</a:t>
            </a:r>
            <a:br>
              <a:rPr lang="fr-FR" dirty="0" smtClean="0">
                <a:solidFill>
                  <a:schemeClr val="lt1"/>
                </a:solidFill>
                <a:latin typeface="Libre Franklin"/>
                <a:ea typeface="Libre Franklin"/>
                <a:cs typeface="Libre Franklin"/>
                <a:sym typeface="Libre Franklin"/>
              </a:rPr>
            </a:br>
            <a:r>
              <a:rPr lang="fr-FR" dirty="0" smtClean="0">
                <a:solidFill>
                  <a:schemeClr val="lt1"/>
                </a:solidFill>
                <a:latin typeface="Libre Franklin"/>
                <a:ea typeface="Libre Franklin"/>
                <a:cs typeface="Libre Franklin"/>
                <a:sym typeface="Libre Franklin"/>
              </a:rPr>
              <a:t> </a:t>
            </a:r>
            <a:r>
              <a:rPr lang="fr-FR" dirty="0">
                <a:solidFill>
                  <a:schemeClr val="lt1"/>
                </a:solidFill>
                <a:latin typeface="Libre Franklin"/>
                <a:ea typeface="Libre Franklin"/>
                <a:cs typeface="Libre Franklin"/>
                <a:sym typeface="Libre Franklin"/>
              </a:rPr>
              <a:t>(6) Disponible les soutiens</a:t>
            </a:r>
            <a:r>
              <a:rPr lang="pt-PT" sz="2000" b="0" i="0" u="none" strike="noStrike" cap="none" dirty="0" smtClean="0">
                <a:solidFill>
                  <a:srgbClr val="30A864"/>
                </a:solidFill>
                <a:latin typeface="Arial"/>
                <a:ea typeface="Arial"/>
                <a:cs typeface="Arial"/>
                <a:sym typeface="Arial"/>
              </a:rPr>
              <a:t> </a:t>
            </a:r>
            <a:endParaRPr sz="1400" b="0" i="0" u="none" strike="noStrike" cap="none" dirty="0">
              <a:solidFill>
                <a:schemeClr val="lt1"/>
              </a:solidFill>
              <a:latin typeface="Arial"/>
              <a:ea typeface="Arial"/>
              <a:cs typeface="Arial"/>
              <a:sym typeface="Arial"/>
            </a:endParaRPr>
          </a:p>
        </p:txBody>
      </p:sp>
      <p:sp>
        <p:nvSpPr>
          <p:cNvPr id="370" name="Google Shape;370;p11"/>
          <p:cNvSpPr/>
          <p:nvPr/>
        </p:nvSpPr>
        <p:spPr>
          <a:xfrm>
            <a:off x="5261358" y="4182970"/>
            <a:ext cx="2927601" cy="415458"/>
          </a:xfrm>
          <a:prstGeom prst="rect">
            <a:avLst/>
          </a:prstGeom>
          <a:noFill/>
          <a:ln>
            <a:noFill/>
          </a:ln>
        </p:spPr>
        <p:txBody>
          <a:bodyPr spcFirstLastPara="1" wrap="square" lIns="91425" tIns="45700" rIns="91425" bIns="45700" anchor="t" anchorCtr="0">
            <a:spAutoFit/>
          </a:bodyPr>
          <a:lstStyle/>
          <a:p>
            <a:pPr lvl="0" algn="ctr">
              <a:lnSpc>
                <a:spcPct val="150000"/>
              </a:lnSpc>
            </a:pPr>
            <a:r>
              <a:rPr lang="fr-FR" dirty="0">
                <a:solidFill>
                  <a:schemeClr val="lt1"/>
                </a:solidFill>
                <a:latin typeface="Barlow"/>
                <a:ea typeface="Barlow"/>
                <a:cs typeface="Barlow"/>
                <a:sym typeface="Barlow"/>
              </a:rPr>
              <a:t>+ Un petit manuel de 3 pages</a:t>
            </a:r>
            <a:endParaRPr sz="1400" b="0" i="0" u="none" strike="noStrike" cap="none" dirty="0">
              <a:solidFill>
                <a:schemeClr val="lt1"/>
              </a:solidFill>
              <a:latin typeface="Barlow"/>
              <a:ea typeface="Barlow"/>
              <a:cs typeface="Barlow"/>
              <a:sym typeface="Barlow"/>
            </a:endParaRPr>
          </a:p>
        </p:txBody>
      </p:sp>
      <p:sp>
        <p:nvSpPr>
          <p:cNvPr id="371" name="Google Shape;371;p11"/>
          <p:cNvSpPr txBox="1"/>
          <p:nvPr/>
        </p:nvSpPr>
        <p:spPr>
          <a:xfrm>
            <a:off x="5031499" y="3483284"/>
            <a:ext cx="2708400" cy="537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800"/>
              <a:buFont typeface="Barlow Condensed"/>
              <a:buNone/>
            </a:pPr>
            <a:r>
              <a:rPr lang="pt-PT" sz="3600" b="1" i="0" u="none" strike="noStrike" cap="none" dirty="0">
                <a:solidFill>
                  <a:srgbClr val="1A6EB6"/>
                </a:solidFill>
                <a:latin typeface="Barlow Condensed"/>
                <a:ea typeface="Barlow Condensed"/>
                <a:cs typeface="Barlow Condensed"/>
                <a:sym typeface="Barlow Condensed"/>
              </a:rPr>
              <a:t>&amp;</a:t>
            </a:r>
            <a:endParaRPr sz="3600" b="0" i="0" u="none" strike="noStrike" cap="none" dirty="0">
              <a:solidFill>
                <a:srgbClr val="1A6EB6"/>
              </a:solidFill>
              <a:latin typeface="Barlow Condensed"/>
              <a:ea typeface="Barlow Condensed"/>
              <a:cs typeface="Barlow Condensed"/>
              <a:sym typeface="Barlow Condense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375"/>
        <p:cNvGrpSpPr/>
        <p:nvPr/>
      </p:nvGrpSpPr>
      <p:grpSpPr>
        <a:xfrm>
          <a:off x="0" y="0"/>
          <a:ext cx="0" cy="0"/>
          <a:chOff x="0" y="0"/>
          <a:chExt cx="0" cy="0"/>
        </a:xfrm>
      </p:grpSpPr>
      <p:sp>
        <p:nvSpPr>
          <p:cNvPr id="376" name="Google Shape;376;p12"/>
          <p:cNvSpPr txBox="1">
            <a:spLocks noGrp="1"/>
          </p:cNvSpPr>
          <p:nvPr>
            <p:ph type="ctrTitle"/>
          </p:nvPr>
        </p:nvSpPr>
        <p:spPr>
          <a:xfrm>
            <a:off x="804250" y="431150"/>
            <a:ext cx="4851756" cy="1194000"/>
          </a:xfrm>
          <a:prstGeom prst="rect">
            <a:avLst/>
          </a:prstGeom>
          <a:noFill/>
          <a:ln>
            <a:noFill/>
          </a:ln>
        </p:spPr>
        <p:txBody>
          <a:bodyPr spcFirstLastPara="1" wrap="square" lIns="91425" tIns="91425" rIns="91425" bIns="91425" anchor="t" anchorCtr="0">
            <a:noAutofit/>
          </a:bodyPr>
          <a:lstStyle/>
          <a:p>
            <a:pPr lvl="0"/>
            <a:r>
              <a:rPr lang="pt-PT" dirty="0">
                <a:solidFill>
                  <a:srgbClr val="1A6EB6"/>
                </a:solidFill>
              </a:rPr>
              <a:t>OBJECTIFS DES LIVRES AUDIO</a:t>
            </a:r>
            <a:endParaRPr dirty="0">
              <a:solidFill>
                <a:srgbClr val="1A6EB6"/>
              </a:solidFill>
            </a:endParaRPr>
          </a:p>
        </p:txBody>
      </p:sp>
      <p:pic>
        <p:nvPicPr>
          <p:cNvPr id="377" name="Google Shape;377;p12"/>
          <p:cNvPicPr preferRelativeResize="0"/>
          <p:nvPr/>
        </p:nvPicPr>
        <p:blipFill rotWithShape="1">
          <a:blip r:embed="rId3">
            <a:alphaModFix/>
          </a:blip>
          <a:srcRect/>
          <a:stretch/>
        </p:blipFill>
        <p:spPr>
          <a:xfrm>
            <a:off x="0" y="142534"/>
            <a:ext cx="1148349" cy="470452"/>
          </a:xfrm>
          <a:prstGeom prst="rect">
            <a:avLst/>
          </a:prstGeom>
          <a:noFill/>
          <a:ln>
            <a:noFill/>
          </a:ln>
        </p:spPr>
      </p:pic>
      <p:pic>
        <p:nvPicPr>
          <p:cNvPr id="378" name="Google Shape;378;p12"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pic>
        <p:nvPicPr>
          <p:cNvPr id="379" name="Google Shape;379;p12" descr="Uma imagem com pessoa&#10;&#10;Descrição gerada automaticamente"/>
          <p:cNvPicPr preferRelativeResize="0"/>
          <p:nvPr/>
        </p:nvPicPr>
        <p:blipFill rotWithShape="1">
          <a:blip r:embed="rId5">
            <a:alphaModFix/>
          </a:blip>
          <a:srcRect/>
          <a:stretch/>
        </p:blipFill>
        <p:spPr>
          <a:xfrm>
            <a:off x="7404641" y="-292642"/>
            <a:ext cx="2129619" cy="2434350"/>
          </a:xfrm>
          <a:prstGeom prst="flowChartConnector">
            <a:avLst/>
          </a:prstGeom>
          <a:noFill/>
          <a:ln>
            <a:noFill/>
          </a:ln>
        </p:spPr>
      </p:pic>
      <p:sp>
        <p:nvSpPr>
          <p:cNvPr id="380" name="Google Shape;380;p12"/>
          <p:cNvSpPr txBox="1"/>
          <p:nvPr/>
        </p:nvSpPr>
        <p:spPr>
          <a:xfrm>
            <a:off x="1095829" y="2331972"/>
            <a:ext cx="6789421" cy="879078"/>
          </a:xfrm>
          <a:prstGeom prst="rect">
            <a:avLst/>
          </a:prstGeom>
          <a:noFill/>
          <a:ln>
            <a:noFill/>
          </a:ln>
        </p:spPr>
        <p:txBody>
          <a:bodyPr spcFirstLastPara="1" wrap="square" lIns="91425" tIns="91425" rIns="91425" bIns="91425" anchor="t" anchorCtr="0">
            <a:noAutofit/>
          </a:bodyPr>
          <a:lstStyle/>
          <a:p>
            <a:pPr marL="139700" lvl="0">
              <a:lnSpc>
                <a:spcPct val="150000"/>
              </a:lnSpc>
              <a:buClr>
                <a:schemeClr val="lt1"/>
              </a:buClr>
              <a:buSzPts val="1400"/>
            </a:pPr>
            <a:r>
              <a:rPr lang="fr-FR" dirty="0">
                <a:solidFill>
                  <a:schemeClr val="lt1"/>
                </a:solidFill>
                <a:latin typeface="Libre Franklin"/>
                <a:ea typeface="Libre Franklin"/>
                <a:cs typeface="Libre Franklin"/>
                <a:sym typeface="Libre Franklin"/>
              </a:rPr>
              <a:t>Pour mettre en évidence certains des risques spécifiques auxquels les personnes âgées sont sensibles et aussi pour les aider à éviter d'être </a:t>
            </a:r>
            <a:r>
              <a:rPr lang="fr-FR" dirty="0" err="1">
                <a:solidFill>
                  <a:schemeClr val="lt1"/>
                </a:solidFill>
                <a:latin typeface="Libre Franklin"/>
                <a:ea typeface="Libre Franklin"/>
                <a:cs typeface="Libre Franklin"/>
                <a:sym typeface="Libre Franklin"/>
              </a:rPr>
              <a:t>victimisés</a:t>
            </a:r>
            <a:r>
              <a:rPr lang="fr-FR" dirty="0">
                <a:solidFill>
                  <a:schemeClr val="lt1"/>
                </a:solidFill>
                <a:latin typeface="Libre Franklin"/>
                <a:ea typeface="Libre Franklin"/>
                <a:cs typeface="Libre Franklin"/>
                <a:sym typeface="Libre Franklin"/>
              </a:rPr>
              <a:t>.</a:t>
            </a:r>
            <a:endParaRPr sz="1400" b="0" i="0" u="none" strike="noStrike" cap="none" dirty="0">
              <a:solidFill>
                <a:schemeClr val="lt1"/>
              </a:solidFill>
              <a:latin typeface="Libre Franklin"/>
              <a:ea typeface="Libre Franklin"/>
              <a:cs typeface="Libre Franklin"/>
              <a:sym typeface="Libre Frankl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384"/>
        <p:cNvGrpSpPr/>
        <p:nvPr/>
      </p:nvGrpSpPr>
      <p:grpSpPr>
        <a:xfrm>
          <a:off x="0" y="0"/>
          <a:ext cx="0" cy="0"/>
          <a:chOff x="0" y="0"/>
          <a:chExt cx="0" cy="0"/>
        </a:xfrm>
      </p:grpSpPr>
      <p:sp>
        <p:nvSpPr>
          <p:cNvPr id="385" name="Google Shape;385;p13"/>
          <p:cNvSpPr txBox="1">
            <a:spLocks noGrp="1"/>
          </p:cNvSpPr>
          <p:nvPr>
            <p:ph type="title" idx="2"/>
          </p:nvPr>
        </p:nvSpPr>
        <p:spPr>
          <a:xfrm>
            <a:off x="1419254" y="929558"/>
            <a:ext cx="1979100" cy="127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7200"/>
              <a:buNone/>
            </a:pPr>
            <a:r>
              <a:rPr lang="pt-PT">
                <a:solidFill>
                  <a:srgbClr val="EE118A"/>
                </a:solidFill>
              </a:rPr>
              <a:t>02</a:t>
            </a:r>
            <a:endParaRPr>
              <a:solidFill>
                <a:srgbClr val="EE118A"/>
              </a:solidFill>
            </a:endParaRPr>
          </a:p>
        </p:txBody>
      </p:sp>
      <p:sp>
        <p:nvSpPr>
          <p:cNvPr id="386" name="Google Shape;386;p13"/>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7" name="Google Shape;387;p13"/>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8" name="Google Shape;388;p13"/>
          <p:cNvSpPr/>
          <p:nvPr/>
        </p:nvSpPr>
        <p:spPr>
          <a:xfrm>
            <a:off x="6563825" y="275290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13"/>
          <p:cNvSpPr txBox="1">
            <a:spLocks noGrp="1"/>
          </p:cNvSpPr>
          <p:nvPr>
            <p:ph type="subTitle" idx="1"/>
          </p:nvPr>
        </p:nvSpPr>
        <p:spPr>
          <a:xfrm>
            <a:off x="3517970" y="2515268"/>
            <a:ext cx="3654072" cy="1855693"/>
          </a:xfrm>
          <a:prstGeom prst="rect">
            <a:avLst/>
          </a:prstGeom>
          <a:noFill/>
          <a:ln>
            <a:noFill/>
          </a:ln>
        </p:spPr>
        <p:txBody>
          <a:bodyPr spcFirstLastPara="1" wrap="square" lIns="91425" tIns="91425" rIns="91425" bIns="91425" anchor="t" anchorCtr="0">
            <a:noAutofit/>
          </a:bodyPr>
          <a:lstStyle/>
          <a:p>
            <a:pPr marL="0" lvl="0" indent="0"/>
            <a:r>
              <a:rPr lang="fr-FR" sz="1400" dirty="0"/>
              <a:t>Dans cette unité, vous apprendrez </a:t>
            </a:r>
            <a:r>
              <a:rPr lang="fr-FR" sz="1400" dirty="0" smtClean="0"/>
              <a:t>:</a:t>
            </a:r>
          </a:p>
          <a:p>
            <a:pPr marL="0" lvl="0" indent="0"/>
            <a:endParaRPr lang="fr-FR" sz="1400" dirty="0" smtClean="0"/>
          </a:p>
          <a:p>
            <a:pPr marL="285750" lvl="0" indent="-285750">
              <a:buFont typeface="Arial" panose="020B0604020202020204" pitchFamily="34" charset="0"/>
              <a:buChar char="•"/>
            </a:pPr>
            <a:r>
              <a:rPr lang="fr-FR" sz="1400" dirty="0"/>
              <a:t>De nouvelles approches pour travailler efficacement avec les familles</a:t>
            </a:r>
            <a:r>
              <a:rPr lang="pt-PT" sz="1400" dirty="0" smtClean="0"/>
              <a:t>.</a:t>
            </a:r>
          </a:p>
          <a:p>
            <a:pPr marL="0" lvl="0" indent="0"/>
            <a:endParaRPr dirty="0" smtClean="0"/>
          </a:p>
          <a:p>
            <a:pPr marL="285750" lvl="0" indent="-285750">
              <a:buFont typeface="Arial"/>
              <a:buChar char="•"/>
            </a:pPr>
            <a:r>
              <a:rPr lang="fr-FR" sz="1400" dirty="0"/>
              <a:t>Conseils et accompagnement pour accompagner les familles</a:t>
            </a:r>
            <a:r>
              <a:rPr lang="pt-PT" sz="1400" dirty="0" smtClean="0"/>
              <a:t>. </a:t>
            </a:r>
            <a:endParaRPr dirty="0" smtClean="0"/>
          </a:p>
          <a:p>
            <a:pPr marL="0" lvl="0" indent="0" algn="l" rtl="0">
              <a:lnSpc>
                <a:spcPct val="100000"/>
              </a:lnSpc>
              <a:spcBef>
                <a:spcPts val="0"/>
              </a:spcBef>
              <a:spcAft>
                <a:spcPts val="0"/>
              </a:spcAft>
              <a:buSzPts val="1600"/>
              <a:buNone/>
            </a:pPr>
            <a:endParaRPr sz="1400" dirty="0"/>
          </a:p>
        </p:txBody>
      </p:sp>
      <p:sp>
        <p:nvSpPr>
          <p:cNvPr id="390" name="Google Shape;390;p13"/>
          <p:cNvSpPr txBox="1">
            <a:spLocks noGrp="1"/>
          </p:cNvSpPr>
          <p:nvPr>
            <p:ph type="title"/>
          </p:nvPr>
        </p:nvSpPr>
        <p:spPr>
          <a:xfrm>
            <a:off x="3451358" y="1440414"/>
            <a:ext cx="4359738" cy="770668"/>
          </a:xfrm>
          <a:prstGeom prst="rect">
            <a:avLst/>
          </a:prstGeom>
          <a:noFill/>
          <a:ln>
            <a:noFill/>
          </a:ln>
        </p:spPr>
        <p:txBody>
          <a:bodyPr spcFirstLastPara="1" wrap="square" lIns="91425" tIns="91425" rIns="91425" bIns="91425" anchor="b" anchorCtr="0">
            <a:noAutofit/>
          </a:bodyPr>
          <a:lstStyle/>
          <a:p>
            <a:pPr lvl="0"/>
            <a:r>
              <a:rPr lang="pt-PT" dirty="0">
                <a:solidFill>
                  <a:srgbClr val="EE118A"/>
                </a:solidFill>
              </a:rPr>
              <a:t/>
            </a:r>
            <a:br>
              <a:rPr lang="pt-PT" dirty="0">
                <a:solidFill>
                  <a:srgbClr val="EE118A"/>
                </a:solidFill>
              </a:rPr>
            </a:br>
            <a:r>
              <a:rPr lang="pt-PT" dirty="0">
                <a:solidFill>
                  <a:srgbClr val="EE118A"/>
                </a:solidFill>
              </a:rPr>
              <a:t/>
            </a:r>
            <a:br>
              <a:rPr lang="pt-PT" dirty="0">
                <a:solidFill>
                  <a:srgbClr val="EE118A"/>
                </a:solidFill>
              </a:rPr>
            </a:br>
            <a:r>
              <a:rPr lang="pt-PT" dirty="0">
                <a:solidFill>
                  <a:srgbClr val="EE118A"/>
                </a:solidFill>
              </a:rPr>
              <a:t/>
            </a:r>
            <a:br>
              <a:rPr lang="pt-PT" dirty="0">
                <a:solidFill>
                  <a:srgbClr val="EE118A"/>
                </a:solidFill>
              </a:rPr>
            </a:br>
            <a:r>
              <a:rPr lang="pt-PT" dirty="0">
                <a:solidFill>
                  <a:srgbClr val="EE118A"/>
                </a:solidFill>
              </a:rPr>
              <a:t/>
            </a:r>
            <a:br>
              <a:rPr lang="pt-PT" dirty="0">
                <a:solidFill>
                  <a:srgbClr val="EE118A"/>
                </a:solidFill>
              </a:rPr>
            </a:br>
            <a:r>
              <a:rPr lang="pt-PT" dirty="0">
                <a:solidFill>
                  <a:srgbClr val="EE118A"/>
                </a:solidFill>
              </a:rPr>
              <a:t>INTERVENTION AUPRÈS DES FAMILLES</a:t>
            </a:r>
            <a:endParaRPr dirty="0">
              <a:solidFill>
                <a:srgbClr val="EE118A"/>
              </a:solidFill>
            </a:endParaRPr>
          </a:p>
        </p:txBody>
      </p:sp>
      <p:pic>
        <p:nvPicPr>
          <p:cNvPr id="391" name="Google Shape;391;p13"/>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392" name="Google Shape;392;p13"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396"/>
        <p:cNvGrpSpPr/>
        <p:nvPr/>
      </p:nvGrpSpPr>
      <p:grpSpPr>
        <a:xfrm>
          <a:off x="0" y="0"/>
          <a:ext cx="0" cy="0"/>
          <a:chOff x="0" y="0"/>
          <a:chExt cx="0" cy="0"/>
        </a:xfrm>
      </p:grpSpPr>
      <p:sp>
        <p:nvSpPr>
          <p:cNvPr id="397" name="Google Shape;397;p14"/>
          <p:cNvSpPr txBox="1">
            <a:spLocks noGrp="1"/>
          </p:cNvSpPr>
          <p:nvPr>
            <p:ph type="ctrTitle"/>
          </p:nvPr>
        </p:nvSpPr>
        <p:spPr>
          <a:xfrm>
            <a:off x="804250" y="431150"/>
            <a:ext cx="6783324" cy="1194000"/>
          </a:xfrm>
          <a:prstGeom prst="rect">
            <a:avLst/>
          </a:prstGeom>
          <a:noFill/>
          <a:ln>
            <a:noFill/>
          </a:ln>
        </p:spPr>
        <p:txBody>
          <a:bodyPr spcFirstLastPara="1" wrap="square" lIns="91425" tIns="91425" rIns="91425" bIns="91425" anchor="t" anchorCtr="0">
            <a:noAutofit/>
          </a:bodyPr>
          <a:lstStyle/>
          <a:p>
            <a:pPr lvl="0"/>
            <a:r>
              <a:rPr lang="fr-FR" dirty="0">
                <a:solidFill>
                  <a:srgbClr val="30A864"/>
                </a:solidFill>
              </a:rPr>
              <a:t>CONSEILS ET ACCOMPAGNEMENT POUR L'ACCOMPAGNEMENT DES FAMILLES</a:t>
            </a:r>
            <a:endParaRPr dirty="0">
              <a:solidFill>
                <a:srgbClr val="30A864"/>
              </a:solidFill>
            </a:endParaRPr>
          </a:p>
        </p:txBody>
      </p:sp>
      <p:pic>
        <p:nvPicPr>
          <p:cNvPr id="398" name="Google Shape;398;p14"/>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399" name="Google Shape;399;p14"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400" name="Google Shape;400;p14"/>
          <p:cNvSpPr txBox="1"/>
          <p:nvPr/>
        </p:nvSpPr>
        <p:spPr>
          <a:xfrm>
            <a:off x="1095829" y="1625150"/>
            <a:ext cx="6883940" cy="2893059"/>
          </a:xfrm>
          <a:prstGeom prst="rect">
            <a:avLst/>
          </a:prstGeom>
          <a:noFill/>
          <a:ln>
            <a:noFill/>
          </a:ln>
        </p:spPr>
        <p:txBody>
          <a:bodyPr spcFirstLastPara="1" wrap="square" lIns="91425" tIns="45700" rIns="91425" bIns="45700" anchor="t" anchorCtr="0">
            <a:spAutoFit/>
          </a:bodyPr>
          <a:lstStyle/>
          <a:p>
            <a:pPr lvl="0" algn="just"/>
            <a:r>
              <a:rPr lang="fr-FR" dirty="0">
                <a:solidFill>
                  <a:schemeClr val="lt1"/>
                </a:solidFill>
              </a:rPr>
              <a:t>• Disponible pour les enfants afin qu'ils puissent les consulter à tout moment en toute autonomie.</a:t>
            </a:r>
          </a:p>
          <a:p>
            <a:pPr lvl="0" algn="just"/>
            <a:endParaRPr lang="fr-FR" dirty="0">
              <a:solidFill>
                <a:schemeClr val="lt1"/>
              </a:solidFill>
            </a:endParaRPr>
          </a:p>
          <a:p>
            <a:pPr lvl="0" algn="just"/>
            <a:r>
              <a:rPr lang="fr-FR" dirty="0">
                <a:solidFill>
                  <a:schemeClr val="lt1"/>
                </a:solidFill>
              </a:rPr>
              <a:t>• Il est essentiel de ne pas forcer les enfants à participer ou à parler d'eux-mêmes et </a:t>
            </a:r>
            <a:r>
              <a:rPr lang="fr-FR" dirty="0" smtClean="0">
                <a:solidFill>
                  <a:schemeClr val="lt1"/>
                </a:solidFill>
              </a:rPr>
              <a:t>à faire </a:t>
            </a:r>
            <a:r>
              <a:rPr lang="fr-FR" dirty="0">
                <a:solidFill>
                  <a:schemeClr val="lt1"/>
                </a:solidFill>
              </a:rPr>
              <a:t>les activités quand ils sont réceptifs.</a:t>
            </a:r>
          </a:p>
          <a:p>
            <a:pPr lvl="0" algn="just"/>
            <a:endParaRPr lang="fr-FR" dirty="0">
              <a:solidFill>
                <a:schemeClr val="lt1"/>
              </a:solidFill>
            </a:endParaRPr>
          </a:p>
          <a:p>
            <a:pPr lvl="0" algn="just"/>
            <a:r>
              <a:rPr lang="fr-FR" dirty="0">
                <a:solidFill>
                  <a:schemeClr val="lt1"/>
                </a:solidFill>
              </a:rPr>
              <a:t>• Pour pratiquer le vocabulaire émotionnel et les compétences acquises, répétez la lecture à différentes occasions et demandez-leur comment ils se sentent pour qu'ils pratiquent.</a:t>
            </a:r>
          </a:p>
          <a:p>
            <a:pPr lvl="0" algn="just"/>
            <a:endParaRPr lang="fr-FR" dirty="0">
              <a:solidFill>
                <a:schemeClr val="lt1"/>
              </a:solidFill>
            </a:endParaRPr>
          </a:p>
          <a:p>
            <a:pPr lvl="0" algn="just"/>
            <a:r>
              <a:rPr lang="fr-FR" dirty="0">
                <a:solidFill>
                  <a:schemeClr val="lt1"/>
                </a:solidFill>
              </a:rPr>
              <a:t>• Une fois la communication établie, des peurs et des conflits latents peuvent apparaître. Si </a:t>
            </a:r>
            <a:r>
              <a:rPr lang="fr-FR" dirty="0" smtClean="0">
                <a:solidFill>
                  <a:schemeClr val="lt1"/>
                </a:solidFill>
              </a:rPr>
              <a:t>ça arrive</a:t>
            </a:r>
            <a:r>
              <a:rPr lang="fr-FR" dirty="0">
                <a:solidFill>
                  <a:schemeClr val="lt1"/>
                </a:solidFill>
              </a:rPr>
              <a:t>, vous devez être réceptif et prêt à écouter, même si vous n'avez pas </a:t>
            </a:r>
            <a:r>
              <a:rPr lang="fr-FR" dirty="0" smtClean="0">
                <a:solidFill>
                  <a:schemeClr val="lt1"/>
                </a:solidFill>
              </a:rPr>
              <a:t>le des </a:t>
            </a:r>
            <a:r>
              <a:rPr lang="fr-FR" dirty="0">
                <a:solidFill>
                  <a:schemeClr val="lt1"/>
                </a:solidFill>
              </a:rPr>
              <a:t>outils pour le résoudre.</a:t>
            </a:r>
            <a:endParaRPr dirty="0"/>
          </a:p>
        </p:txBody>
      </p:sp>
      <p:sp>
        <p:nvSpPr>
          <p:cNvPr id="401" name="Google Shape;401;p14"/>
          <p:cNvSpPr txBox="1"/>
          <p:nvPr/>
        </p:nvSpPr>
        <p:spPr>
          <a:xfrm>
            <a:off x="7346299" y="4419355"/>
            <a:ext cx="2277600" cy="53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pt-PT" sz="1800" b="0" i="0" u="none" strike="noStrike" cap="none">
                <a:solidFill>
                  <a:schemeClr val="lt1"/>
                </a:solidFill>
                <a:latin typeface="Libre Franklin"/>
                <a:ea typeface="Libre Franklin"/>
                <a:cs typeface="Libre Franklin"/>
                <a:sym typeface="Libre Franklin"/>
              </a:rPr>
              <a:t>COMIC STRIPS</a:t>
            </a:r>
            <a:endParaRPr sz="1800" b="0" i="0" u="none" strike="noStrike" cap="none">
              <a:solidFill>
                <a:schemeClr val="lt1"/>
              </a:solidFill>
              <a:latin typeface="Libre Franklin"/>
              <a:ea typeface="Libre Franklin"/>
              <a:cs typeface="Libre Franklin"/>
              <a:sym typeface="Libre Franklin"/>
            </a:endParaRPr>
          </a:p>
        </p:txBody>
      </p:sp>
      <p:grpSp>
        <p:nvGrpSpPr>
          <p:cNvPr id="402" name="Google Shape;402;p14"/>
          <p:cNvGrpSpPr/>
          <p:nvPr/>
        </p:nvGrpSpPr>
        <p:grpSpPr>
          <a:xfrm>
            <a:off x="7855554" y="3293602"/>
            <a:ext cx="1151700" cy="1151700"/>
            <a:chOff x="1458025" y="1733900"/>
            <a:chExt cx="1151700" cy="1151700"/>
          </a:xfrm>
        </p:grpSpPr>
        <p:sp>
          <p:nvSpPr>
            <p:cNvPr id="403" name="Google Shape;403;p14"/>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4" name="Google Shape;404;p14"/>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05" name="Google Shape;405;p14" descr="Imagen que contiene Patrón de fondo&#10;&#10;Descripción generada automáticamente"/>
          <p:cNvPicPr preferRelativeResize="0"/>
          <p:nvPr/>
        </p:nvPicPr>
        <p:blipFill rotWithShape="1">
          <a:blip r:embed="rId5">
            <a:alphaModFix/>
          </a:blip>
          <a:srcRect/>
          <a:stretch/>
        </p:blipFill>
        <p:spPr>
          <a:xfrm>
            <a:off x="7915832" y="3587529"/>
            <a:ext cx="1075799" cy="5378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409"/>
        <p:cNvGrpSpPr/>
        <p:nvPr/>
      </p:nvGrpSpPr>
      <p:grpSpPr>
        <a:xfrm>
          <a:off x="0" y="0"/>
          <a:ext cx="0" cy="0"/>
          <a:chOff x="0" y="0"/>
          <a:chExt cx="0" cy="0"/>
        </a:xfrm>
      </p:grpSpPr>
      <p:sp>
        <p:nvSpPr>
          <p:cNvPr id="410" name="Google Shape;410;p15"/>
          <p:cNvSpPr txBox="1">
            <a:spLocks noGrp="1"/>
          </p:cNvSpPr>
          <p:nvPr>
            <p:ph type="ctrTitle"/>
          </p:nvPr>
        </p:nvSpPr>
        <p:spPr>
          <a:xfrm>
            <a:off x="804249" y="431150"/>
            <a:ext cx="6951937" cy="1194000"/>
          </a:xfrm>
          <a:prstGeom prst="rect">
            <a:avLst/>
          </a:prstGeom>
          <a:noFill/>
          <a:ln>
            <a:noFill/>
          </a:ln>
        </p:spPr>
        <p:txBody>
          <a:bodyPr spcFirstLastPara="1" wrap="square" lIns="91425" tIns="91425" rIns="91425" bIns="91425" anchor="t" anchorCtr="0">
            <a:noAutofit/>
          </a:bodyPr>
          <a:lstStyle/>
          <a:p>
            <a:pPr lvl="0"/>
            <a:r>
              <a:rPr lang="fr-FR" dirty="0">
                <a:solidFill>
                  <a:srgbClr val="30A864"/>
                </a:solidFill>
              </a:rPr>
              <a:t>CONSEILS ET ACCOMPAGNEMENT POUR L'ACCOMPAGNEMENT DES FAMILLES</a:t>
            </a:r>
            <a:endParaRPr dirty="0">
              <a:solidFill>
                <a:srgbClr val="30A864"/>
              </a:solidFill>
            </a:endParaRPr>
          </a:p>
        </p:txBody>
      </p:sp>
      <p:pic>
        <p:nvPicPr>
          <p:cNvPr id="411" name="Google Shape;411;p15"/>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412" name="Google Shape;412;p15"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413" name="Google Shape;413;p15"/>
          <p:cNvSpPr txBox="1"/>
          <p:nvPr/>
        </p:nvSpPr>
        <p:spPr>
          <a:xfrm>
            <a:off x="1095829" y="1625150"/>
            <a:ext cx="6883940" cy="3108503"/>
          </a:xfrm>
          <a:prstGeom prst="rect">
            <a:avLst/>
          </a:prstGeom>
          <a:noFill/>
          <a:ln>
            <a:noFill/>
          </a:ln>
        </p:spPr>
        <p:txBody>
          <a:bodyPr spcFirstLastPara="1" wrap="square" lIns="91425" tIns="45700" rIns="91425" bIns="45700" anchor="t" anchorCtr="0">
            <a:spAutoFit/>
          </a:bodyPr>
          <a:lstStyle/>
          <a:p>
            <a:pPr lvl="0" algn="just">
              <a:buSzPts val="1400"/>
            </a:pPr>
            <a:r>
              <a:rPr lang="fr-FR" dirty="0">
                <a:solidFill>
                  <a:schemeClr val="lt1"/>
                </a:solidFill>
                <a:latin typeface="Libre Franklin"/>
                <a:ea typeface="Libre Franklin"/>
                <a:cs typeface="Libre Franklin"/>
                <a:sym typeface="Libre Franklin"/>
              </a:rPr>
              <a:t>• Donner du temps aux interventions des enfants, sans se précipiter, en garantissant qu'ils peuvent bien finir et en passant en revue leurs expériences et concepts clés. De cette façon, un environnement sûr est créé où ils peuvent exprimer leurs apprentissages et leurs expériences.</a:t>
            </a:r>
          </a:p>
          <a:p>
            <a:pPr lvl="0" algn="just">
              <a:buSzPts val="1400"/>
            </a:pPr>
            <a:r>
              <a:rPr lang="fr-FR" dirty="0">
                <a:solidFill>
                  <a:schemeClr val="lt1"/>
                </a:solidFill>
                <a:latin typeface="Libre Franklin"/>
                <a:ea typeface="Libre Franklin"/>
                <a:cs typeface="Libre Franklin"/>
                <a:sym typeface="Libre Franklin"/>
              </a:rPr>
              <a:t>• Reconnaître les contributions des enfants en évitant les critiques et les jugements. Il s'agit de renforcer leur estime de soi en les guidant dans l'expression de leurs émotions et en leur montrant des solutions alternatives et appropriées à différents problèmes.</a:t>
            </a:r>
          </a:p>
          <a:p>
            <a:pPr lvl="0" algn="just">
              <a:buSzPts val="1400"/>
            </a:pPr>
            <a:r>
              <a:rPr lang="fr-FR" dirty="0">
                <a:solidFill>
                  <a:schemeClr val="lt1"/>
                </a:solidFill>
                <a:latin typeface="Libre Franklin"/>
                <a:ea typeface="Libre Franklin"/>
                <a:cs typeface="Libre Franklin"/>
                <a:sym typeface="Libre Franklin"/>
              </a:rPr>
              <a:t>• Il est conseillé de participer à la reconnaissance des émotions et de ses propres expériences pour être un modèle pour l'enfant et l'encourager à s'exprimer librement et sincèrement.</a:t>
            </a:r>
          </a:p>
          <a:p>
            <a:pPr lvl="0" algn="just">
              <a:buSzPts val="1400"/>
            </a:pPr>
            <a:r>
              <a:rPr lang="fr-FR" dirty="0">
                <a:solidFill>
                  <a:schemeClr val="lt1"/>
                </a:solidFill>
                <a:latin typeface="Libre Franklin"/>
                <a:ea typeface="Libre Franklin"/>
                <a:cs typeface="Libre Franklin"/>
                <a:sym typeface="Libre Franklin"/>
              </a:rPr>
              <a:t>• Demander souvent comment ils se sentent au-delà de la lecture de ces bandes dessinées les encouragera à prendre conscience de leur état émotionnel, à la fois dans les moments agréables et dans d'autres moins agréables.</a:t>
            </a:r>
            <a:endParaRPr sz="1400" b="0" i="0" u="none" strike="noStrike" cap="none" dirty="0">
              <a:solidFill>
                <a:schemeClr val="lt1"/>
              </a:solidFill>
              <a:latin typeface="Libre Franklin"/>
              <a:ea typeface="Libre Franklin"/>
              <a:cs typeface="Libre Franklin"/>
              <a:sym typeface="Libre Franklin"/>
            </a:endParaRPr>
          </a:p>
        </p:txBody>
      </p:sp>
      <p:sp>
        <p:nvSpPr>
          <p:cNvPr id="414" name="Google Shape;414;p15"/>
          <p:cNvSpPr txBox="1"/>
          <p:nvPr/>
        </p:nvSpPr>
        <p:spPr>
          <a:xfrm>
            <a:off x="7326844" y="4605600"/>
            <a:ext cx="2277600" cy="5379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None/>
            </a:pPr>
            <a:r>
              <a:rPr lang="pt-PT" sz="1800" b="0" i="0" u="none" strike="noStrike" cap="none">
                <a:solidFill>
                  <a:schemeClr val="lt1"/>
                </a:solidFill>
                <a:latin typeface="Libre Franklin"/>
                <a:ea typeface="Libre Franklin"/>
                <a:cs typeface="Libre Franklin"/>
                <a:sym typeface="Libre Franklin"/>
              </a:rPr>
              <a:t>COMIC STRIPS</a:t>
            </a:r>
            <a:endParaRPr sz="1800" b="0" i="0" u="none" strike="noStrike" cap="none">
              <a:solidFill>
                <a:schemeClr val="lt1"/>
              </a:solidFill>
              <a:latin typeface="Libre Franklin"/>
              <a:ea typeface="Libre Franklin"/>
              <a:cs typeface="Libre Franklin"/>
              <a:sym typeface="Libre Franklin"/>
            </a:endParaRPr>
          </a:p>
        </p:txBody>
      </p:sp>
      <p:grpSp>
        <p:nvGrpSpPr>
          <p:cNvPr id="415" name="Google Shape;415;p15"/>
          <p:cNvGrpSpPr/>
          <p:nvPr/>
        </p:nvGrpSpPr>
        <p:grpSpPr>
          <a:xfrm>
            <a:off x="7855554" y="3491240"/>
            <a:ext cx="1151700" cy="1151700"/>
            <a:chOff x="1458025" y="1733900"/>
            <a:chExt cx="1151700" cy="1151700"/>
          </a:xfrm>
        </p:grpSpPr>
        <p:sp>
          <p:nvSpPr>
            <p:cNvPr id="416" name="Google Shape;416;p15"/>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7" name="Google Shape;417;p15"/>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18" name="Google Shape;418;p15" descr="Imagen que contiene Patrón de fondo&#10;&#10;Descripción generada automáticamente"/>
          <p:cNvPicPr preferRelativeResize="0"/>
          <p:nvPr/>
        </p:nvPicPr>
        <p:blipFill rotWithShape="1">
          <a:blip r:embed="rId5">
            <a:alphaModFix/>
          </a:blip>
          <a:srcRect/>
          <a:stretch/>
        </p:blipFill>
        <p:spPr>
          <a:xfrm>
            <a:off x="7915832" y="3785167"/>
            <a:ext cx="1075799" cy="5378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422"/>
        <p:cNvGrpSpPr/>
        <p:nvPr/>
      </p:nvGrpSpPr>
      <p:grpSpPr>
        <a:xfrm>
          <a:off x="0" y="0"/>
          <a:ext cx="0" cy="0"/>
          <a:chOff x="0" y="0"/>
          <a:chExt cx="0" cy="0"/>
        </a:xfrm>
      </p:grpSpPr>
      <p:sp>
        <p:nvSpPr>
          <p:cNvPr id="423" name="Google Shape;423;p16"/>
          <p:cNvSpPr txBox="1">
            <a:spLocks noGrp="1"/>
          </p:cNvSpPr>
          <p:nvPr>
            <p:ph type="ctrTitle"/>
          </p:nvPr>
        </p:nvSpPr>
        <p:spPr>
          <a:xfrm>
            <a:off x="882070" y="310284"/>
            <a:ext cx="6465555" cy="1006200"/>
          </a:xfrm>
          <a:prstGeom prst="rect">
            <a:avLst/>
          </a:prstGeom>
          <a:noFill/>
          <a:ln>
            <a:noFill/>
          </a:ln>
        </p:spPr>
        <p:txBody>
          <a:bodyPr spcFirstLastPara="1" wrap="square" lIns="91425" tIns="91425" rIns="91425" bIns="91425" anchor="t" anchorCtr="0">
            <a:noAutofit/>
          </a:bodyPr>
          <a:lstStyle/>
          <a:p>
            <a:pPr lvl="0"/>
            <a:r>
              <a:rPr lang="fr-FR" dirty="0">
                <a:solidFill>
                  <a:srgbClr val="EE118A"/>
                </a:solidFill>
              </a:rPr>
              <a:t>CONSEILS ET ACCOMPAGNEMENT POUR L'ACCOMPAGNEMENT DES FAMILLES</a:t>
            </a:r>
            <a:endParaRPr dirty="0">
              <a:solidFill>
                <a:srgbClr val="EE118A"/>
              </a:solidFill>
            </a:endParaRPr>
          </a:p>
        </p:txBody>
      </p:sp>
      <p:pic>
        <p:nvPicPr>
          <p:cNvPr id="424" name="Google Shape;424;p16"/>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425" name="Google Shape;425;p16"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426" name="Google Shape;426;p16"/>
          <p:cNvSpPr txBox="1"/>
          <p:nvPr/>
        </p:nvSpPr>
        <p:spPr>
          <a:xfrm>
            <a:off x="7101825" y="4605600"/>
            <a:ext cx="2277600" cy="5379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pt-PT" sz="1800" b="1" i="0" u="none" strike="noStrike" cap="none">
                <a:solidFill>
                  <a:srgbClr val="EE118A"/>
                </a:solidFill>
                <a:latin typeface="Libre Franklin"/>
                <a:ea typeface="Libre Franklin"/>
                <a:cs typeface="Libre Franklin"/>
                <a:sym typeface="Libre Franklin"/>
              </a:rPr>
              <a:t>DIGITAL MAGAZINES</a:t>
            </a:r>
            <a:endParaRPr/>
          </a:p>
        </p:txBody>
      </p:sp>
      <p:grpSp>
        <p:nvGrpSpPr>
          <p:cNvPr id="427" name="Google Shape;427;p16"/>
          <p:cNvGrpSpPr/>
          <p:nvPr/>
        </p:nvGrpSpPr>
        <p:grpSpPr>
          <a:xfrm>
            <a:off x="7627811" y="3258655"/>
            <a:ext cx="1151700" cy="1151700"/>
            <a:chOff x="1458025" y="1733900"/>
            <a:chExt cx="1151700" cy="1151700"/>
          </a:xfrm>
        </p:grpSpPr>
        <p:sp>
          <p:nvSpPr>
            <p:cNvPr id="428" name="Google Shape;428;p16"/>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16"/>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30" name="Google Shape;430;p16" descr="Interfaz de usuario gráfica&#10;&#10;Descripción generada automáticamente"/>
          <p:cNvPicPr preferRelativeResize="0"/>
          <p:nvPr/>
        </p:nvPicPr>
        <p:blipFill rotWithShape="1">
          <a:blip r:embed="rId5">
            <a:alphaModFix/>
          </a:blip>
          <a:srcRect/>
          <a:stretch/>
        </p:blipFill>
        <p:spPr>
          <a:xfrm>
            <a:off x="7568436" y="3554706"/>
            <a:ext cx="1270451" cy="635225"/>
          </a:xfrm>
          <a:prstGeom prst="rect">
            <a:avLst/>
          </a:prstGeom>
          <a:noFill/>
          <a:ln>
            <a:noFill/>
          </a:ln>
        </p:spPr>
      </p:pic>
      <p:sp>
        <p:nvSpPr>
          <p:cNvPr id="431" name="Google Shape;431;p16"/>
          <p:cNvSpPr txBox="1"/>
          <p:nvPr/>
        </p:nvSpPr>
        <p:spPr>
          <a:xfrm>
            <a:off x="882070" y="1577262"/>
            <a:ext cx="6897832" cy="2893100"/>
          </a:xfrm>
          <a:prstGeom prst="rect">
            <a:avLst/>
          </a:prstGeom>
          <a:noFill/>
          <a:ln>
            <a:noFill/>
          </a:ln>
        </p:spPr>
        <p:txBody>
          <a:bodyPr spcFirstLastPara="1" wrap="square" lIns="91425" tIns="45700" rIns="91425" bIns="45700" anchor="t" anchorCtr="0">
            <a:spAutoFit/>
          </a:bodyPr>
          <a:lstStyle/>
          <a:p>
            <a:pPr lvl="0" indent="-88900">
              <a:buClr>
                <a:schemeClr val="lt1"/>
              </a:buClr>
              <a:buSzPts val="1400"/>
              <a:buFont typeface="Arial"/>
              <a:buChar char="•"/>
            </a:pPr>
            <a:r>
              <a:rPr lang="fr-FR" dirty="0">
                <a:solidFill>
                  <a:schemeClr val="lt1"/>
                </a:solidFill>
                <a:latin typeface="Libre Franklin"/>
                <a:ea typeface="Libre Franklin"/>
                <a:cs typeface="Libre Franklin"/>
                <a:sym typeface="Libre Franklin"/>
              </a:rPr>
              <a:t>Encouragez les adolescents et les jeunes adultes à explorer les ressources à leur rythme.</a:t>
            </a:r>
          </a:p>
          <a:p>
            <a:pPr lvl="0" indent="-88900">
              <a:buClr>
                <a:schemeClr val="lt1"/>
              </a:buClr>
              <a:buSzPts val="1400"/>
              <a:buFont typeface="Arial"/>
              <a:buChar char="•"/>
            </a:pPr>
            <a:r>
              <a:rPr lang="fr-FR" dirty="0">
                <a:solidFill>
                  <a:schemeClr val="lt1"/>
                </a:solidFill>
                <a:latin typeface="Libre Franklin"/>
                <a:ea typeface="Libre Franklin"/>
                <a:cs typeface="Libre Franklin"/>
                <a:sym typeface="Libre Franklin"/>
              </a:rPr>
              <a:t>Guidez-les pour explorer les vidéos explicatives, les jeux et les casse-tête, ainsi que les ressources d'auto-assistance.</a:t>
            </a:r>
          </a:p>
          <a:p>
            <a:pPr lvl="0" indent="-88900">
              <a:buClr>
                <a:schemeClr val="lt1"/>
              </a:buClr>
              <a:buSzPts val="1400"/>
              <a:buFont typeface="Arial"/>
              <a:buChar char="•"/>
            </a:pPr>
            <a:r>
              <a:rPr lang="fr-FR" dirty="0">
                <a:solidFill>
                  <a:schemeClr val="lt1"/>
                </a:solidFill>
                <a:latin typeface="Libre Franklin"/>
                <a:ea typeface="Libre Franklin"/>
                <a:cs typeface="Libre Franklin"/>
                <a:sym typeface="Libre Franklin"/>
              </a:rPr>
              <a:t>Posez-leur des questions de réflexion une fois qu'ils ont terminé les magazines. Cela peut les encourager à parler de leurs expériences avec les sujets abordés dans les ressources.</a:t>
            </a:r>
          </a:p>
          <a:p>
            <a:pPr lvl="0" indent="-88900">
              <a:buClr>
                <a:schemeClr val="lt1"/>
              </a:buClr>
              <a:buSzPts val="1400"/>
              <a:buFont typeface="Arial"/>
              <a:buChar char="•"/>
            </a:pPr>
            <a:r>
              <a:rPr lang="fr-FR" dirty="0">
                <a:solidFill>
                  <a:schemeClr val="lt1"/>
                </a:solidFill>
                <a:latin typeface="Libre Franklin"/>
                <a:ea typeface="Libre Franklin"/>
                <a:cs typeface="Libre Franklin"/>
                <a:sym typeface="Libre Franklin"/>
              </a:rPr>
              <a:t>Assurez-vous que les magazines d'initiation s'adressent aux adolescents de 13 à 17 ans. Assurez-vous que les magazines de niveau avancé s'adressent aux jeunes adultes de 18 à 20 ans.</a:t>
            </a:r>
          </a:p>
          <a:p>
            <a:pPr lvl="0" indent="-88900">
              <a:buClr>
                <a:schemeClr val="lt1"/>
              </a:buClr>
              <a:buSzPts val="1400"/>
              <a:buFont typeface="Arial"/>
              <a:buChar char="•"/>
            </a:pPr>
            <a:r>
              <a:rPr lang="fr-FR" dirty="0">
                <a:solidFill>
                  <a:schemeClr val="lt1"/>
                </a:solidFill>
                <a:latin typeface="Libre Franklin"/>
                <a:ea typeface="Libre Franklin"/>
                <a:cs typeface="Libre Franklin"/>
                <a:sym typeface="Libre Franklin"/>
              </a:rPr>
              <a:t>Guidez les adolescents et les jeunes adultes pour qu'ils parlent des sujets et de ce qu'ils ressentent. Cela peut les aider à réfléchir à la manière dont ils peuvent développer des relations saines dans leur propre vie.</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435"/>
        <p:cNvGrpSpPr/>
        <p:nvPr/>
      </p:nvGrpSpPr>
      <p:grpSpPr>
        <a:xfrm>
          <a:off x="0" y="0"/>
          <a:ext cx="0" cy="0"/>
          <a:chOff x="0" y="0"/>
          <a:chExt cx="0" cy="0"/>
        </a:xfrm>
      </p:grpSpPr>
      <p:sp>
        <p:nvSpPr>
          <p:cNvPr id="436" name="Google Shape;436;p17"/>
          <p:cNvSpPr txBox="1">
            <a:spLocks noGrp="1"/>
          </p:cNvSpPr>
          <p:nvPr>
            <p:ph type="ctrTitle"/>
          </p:nvPr>
        </p:nvSpPr>
        <p:spPr>
          <a:xfrm>
            <a:off x="882070" y="310284"/>
            <a:ext cx="6465555" cy="1006200"/>
          </a:xfrm>
          <a:prstGeom prst="rect">
            <a:avLst/>
          </a:prstGeom>
          <a:noFill/>
          <a:ln>
            <a:noFill/>
          </a:ln>
        </p:spPr>
        <p:txBody>
          <a:bodyPr spcFirstLastPara="1" wrap="square" lIns="91425" tIns="91425" rIns="91425" bIns="91425" anchor="t" anchorCtr="0">
            <a:noAutofit/>
          </a:bodyPr>
          <a:lstStyle/>
          <a:p>
            <a:pPr lvl="0"/>
            <a:r>
              <a:rPr lang="fr-FR" dirty="0">
                <a:solidFill>
                  <a:srgbClr val="EE118A"/>
                </a:solidFill>
              </a:rPr>
              <a:t>CONSEILS ET ACCOMPAGNEMENT POUR L'ACCOMPAGNEMENT DES FAMILLES</a:t>
            </a:r>
            <a:endParaRPr dirty="0">
              <a:solidFill>
                <a:srgbClr val="EE118A"/>
              </a:solidFill>
            </a:endParaRPr>
          </a:p>
        </p:txBody>
      </p:sp>
      <p:pic>
        <p:nvPicPr>
          <p:cNvPr id="437" name="Google Shape;437;p17"/>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438" name="Google Shape;438;p17"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439" name="Google Shape;439;p17"/>
          <p:cNvSpPr txBox="1"/>
          <p:nvPr/>
        </p:nvSpPr>
        <p:spPr>
          <a:xfrm>
            <a:off x="7101825" y="4605600"/>
            <a:ext cx="2277600" cy="5379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1800"/>
              <a:buFont typeface="Arial"/>
              <a:buNone/>
            </a:pPr>
            <a:r>
              <a:rPr lang="pt-PT" sz="1800" b="1" i="0" u="none" strike="noStrike" cap="none">
                <a:solidFill>
                  <a:srgbClr val="EE118A"/>
                </a:solidFill>
                <a:latin typeface="Libre Franklin"/>
                <a:ea typeface="Libre Franklin"/>
                <a:cs typeface="Libre Franklin"/>
                <a:sym typeface="Libre Franklin"/>
              </a:rPr>
              <a:t>DIGITAL MAGAZINES</a:t>
            </a:r>
            <a:endParaRPr/>
          </a:p>
        </p:txBody>
      </p:sp>
      <p:grpSp>
        <p:nvGrpSpPr>
          <p:cNvPr id="440" name="Google Shape;440;p17"/>
          <p:cNvGrpSpPr/>
          <p:nvPr/>
        </p:nvGrpSpPr>
        <p:grpSpPr>
          <a:xfrm>
            <a:off x="7627811" y="3258655"/>
            <a:ext cx="1151700" cy="1151700"/>
            <a:chOff x="1458025" y="1733900"/>
            <a:chExt cx="1151700" cy="1151700"/>
          </a:xfrm>
        </p:grpSpPr>
        <p:sp>
          <p:nvSpPr>
            <p:cNvPr id="441" name="Google Shape;441;p17"/>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17"/>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43" name="Google Shape;443;p17" descr="Interfaz de usuario gráfica&#10;&#10;Descripción generada automáticamente"/>
          <p:cNvPicPr preferRelativeResize="0"/>
          <p:nvPr/>
        </p:nvPicPr>
        <p:blipFill rotWithShape="1">
          <a:blip r:embed="rId5">
            <a:alphaModFix/>
          </a:blip>
          <a:srcRect/>
          <a:stretch/>
        </p:blipFill>
        <p:spPr>
          <a:xfrm>
            <a:off x="7568436" y="3554706"/>
            <a:ext cx="1270451" cy="635225"/>
          </a:xfrm>
          <a:prstGeom prst="rect">
            <a:avLst/>
          </a:prstGeom>
          <a:noFill/>
          <a:ln>
            <a:noFill/>
          </a:ln>
        </p:spPr>
      </p:pic>
      <p:sp>
        <p:nvSpPr>
          <p:cNvPr id="444" name="Google Shape;444;p17"/>
          <p:cNvSpPr txBox="1"/>
          <p:nvPr/>
        </p:nvSpPr>
        <p:spPr>
          <a:xfrm>
            <a:off x="882070" y="1577262"/>
            <a:ext cx="6897832" cy="3323946"/>
          </a:xfrm>
          <a:prstGeom prst="rect">
            <a:avLst/>
          </a:prstGeom>
          <a:noFill/>
          <a:ln>
            <a:noFill/>
          </a:ln>
        </p:spPr>
        <p:txBody>
          <a:bodyPr spcFirstLastPara="1" wrap="square" lIns="91425" tIns="45700" rIns="91425" bIns="45700" anchor="t" anchorCtr="0">
            <a:spAutoFit/>
          </a:bodyPr>
          <a:lstStyle/>
          <a:p>
            <a:pPr marL="285750" lvl="0" indent="-285750" algn="just">
              <a:buClr>
                <a:schemeClr val="lt1"/>
              </a:buClr>
              <a:buSzPts val="1400"/>
              <a:buFont typeface="Arial"/>
              <a:buChar char="•"/>
            </a:pPr>
            <a:r>
              <a:rPr lang="fr-FR" dirty="0">
                <a:solidFill>
                  <a:schemeClr val="lt1"/>
                </a:solidFill>
                <a:latin typeface="Libre Franklin"/>
                <a:ea typeface="Libre Franklin"/>
                <a:cs typeface="Libre Franklin"/>
                <a:sym typeface="Libre Franklin"/>
              </a:rPr>
              <a:t>Accordez du temps aux adolescents et aux jeunes adultes pour qu'ils explorent le matériel à leur propre rythme. Cela peut les aider à mieux comprendre les domaines thématiques et à développer leurs propres perspectives.</a:t>
            </a:r>
          </a:p>
          <a:p>
            <a:pPr marL="285750" lvl="0" indent="-285750" algn="just">
              <a:buClr>
                <a:schemeClr val="lt1"/>
              </a:buClr>
              <a:buSzPts val="1400"/>
              <a:buFont typeface="Arial"/>
              <a:buChar char="•"/>
            </a:pPr>
            <a:r>
              <a:rPr lang="fr-FR" dirty="0">
                <a:solidFill>
                  <a:schemeClr val="lt1"/>
                </a:solidFill>
                <a:latin typeface="Libre Franklin"/>
                <a:ea typeface="Libre Franklin"/>
                <a:cs typeface="Libre Franklin"/>
                <a:sym typeface="Libre Franklin"/>
              </a:rPr>
              <a:t>Guidez-les avec des mots encourageants pour les aider à se sentir à l'aise de partager leurs pensées et leurs expériences.</a:t>
            </a:r>
          </a:p>
          <a:p>
            <a:pPr marL="285750" lvl="0" indent="-285750" algn="just">
              <a:buClr>
                <a:schemeClr val="lt1"/>
              </a:buClr>
              <a:buSzPts val="1400"/>
              <a:buFont typeface="Arial"/>
              <a:buChar char="•"/>
            </a:pPr>
            <a:r>
              <a:rPr lang="fr-FR" dirty="0">
                <a:solidFill>
                  <a:schemeClr val="lt1"/>
                </a:solidFill>
                <a:latin typeface="Libre Franklin"/>
                <a:ea typeface="Libre Franklin"/>
                <a:cs typeface="Libre Franklin"/>
                <a:sym typeface="Libre Franklin"/>
              </a:rPr>
              <a:t>Posez des questions honnêtes au lieu de questions orientées. Cela peut aider à briser les barrières de communication qui pourraient les empêcher de partager honnêtement.</a:t>
            </a:r>
          </a:p>
          <a:p>
            <a:pPr marL="285750" lvl="0" indent="-285750" algn="just">
              <a:buClr>
                <a:schemeClr val="lt1"/>
              </a:buClr>
              <a:buSzPts val="1400"/>
              <a:buFont typeface="Arial"/>
              <a:buChar char="•"/>
            </a:pPr>
            <a:r>
              <a:rPr lang="fr-FR" dirty="0">
                <a:solidFill>
                  <a:schemeClr val="lt1"/>
                </a:solidFill>
                <a:latin typeface="Libre Franklin"/>
                <a:ea typeface="Libre Franklin"/>
                <a:cs typeface="Libre Franklin"/>
                <a:sym typeface="Libre Franklin"/>
              </a:rPr>
              <a:t>Exprimez votre empathie. Cela peut créer un « espace sûr » ou une zone confortable où les adolescents et les jeunes adultes peuvent se sentir ouverts à l'apprentissage et à la réflexion.</a:t>
            </a:r>
          </a:p>
          <a:p>
            <a:pPr marL="285750" lvl="0" indent="-285750" algn="just">
              <a:buClr>
                <a:schemeClr val="lt1"/>
              </a:buClr>
              <a:buSzPts val="1400"/>
              <a:buFont typeface="Arial"/>
              <a:buChar char="•"/>
            </a:pPr>
            <a:r>
              <a:rPr lang="fr-FR" dirty="0">
                <a:solidFill>
                  <a:schemeClr val="lt1"/>
                </a:solidFill>
                <a:latin typeface="Libre Franklin"/>
                <a:ea typeface="Libre Franklin"/>
                <a:cs typeface="Libre Franklin"/>
                <a:sym typeface="Libre Franklin"/>
              </a:rPr>
              <a:t>Pratiquez l'écoute active en tout temps.</a:t>
            </a:r>
            <a:r>
              <a:rPr lang="pt-PT" sz="1400" b="0" i="0" u="none" strike="noStrike" cap="none" dirty="0">
                <a:solidFill>
                  <a:schemeClr val="lt1"/>
                </a:solidFill>
                <a:latin typeface="Libre Franklin"/>
                <a:ea typeface="Libre Franklin"/>
                <a:cs typeface="Libre Franklin"/>
                <a:sym typeface="Libre Franklin"/>
              </a:rPr>
              <a:t> </a:t>
            </a:r>
            <a:endParaRPr dirty="0"/>
          </a:p>
          <a:p>
            <a:pPr marL="0" marR="0" lvl="0" indent="0" algn="l" rtl="0">
              <a:lnSpc>
                <a:spcPct val="100000"/>
              </a:lnSpc>
              <a:spcBef>
                <a:spcPts val="0"/>
              </a:spcBef>
              <a:spcAft>
                <a:spcPts val="0"/>
              </a:spcAft>
              <a:buNone/>
            </a:pPr>
            <a:r>
              <a:rPr lang="pt-PT" sz="1400" b="0" i="0" u="none" strike="noStrike" cap="none" dirty="0">
                <a:solidFill>
                  <a:srgbClr val="000000"/>
                </a:solidFill>
                <a:latin typeface="Arial"/>
                <a:ea typeface="Arial"/>
                <a:cs typeface="Arial"/>
                <a:sym typeface="Arial"/>
              </a:rPr>
              <a:t/>
            </a:r>
            <a:br>
              <a:rPr lang="pt-PT" sz="1400" b="0" i="0" u="none" strike="noStrike" cap="none" dirty="0">
                <a:solidFill>
                  <a:srgbClr val="000000"/>
                </a:solidFill>
                <a:latin typeface="Arial"/>
                <a:ea typeface="Arial"/>
                <a:cs typeface="Arial"/>
                <a:sym typeface="Arial"/>
              </a:rPr>
            </a:br>
            <a:endParaRPr sz="1400" b="0" i="0" u="none" strike="noStrike" cap="none" dirty="0">
              <a:solidFill>
                <a:srgbClr val="FFFFFF"/>
              </a:solidFill>
              <a:latin typeface="Libre Franklin"/>
              <a:ea typeface="Libre Franklin"/>
              <a:cs typeface="Libre Franklin"/>
              <a:sym typeface="Libre Frankli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448"/>
        <p:cNvGrpSpPr/>
        <p:nvPr/>
      </p:nvGrpSpPr>
      <p:grpSpPr>
        <a:xfrm>
          <a:off x="0" y="0"/>
          <a:ext cx="0" cy="0"/>
          <a:chOff x="0" y="0"/>
          <a:chExt cx="0" cy="0"/>
        </a:xfrm>
      </p:grpSpPr>
      <p:sp>
        <p:nvSpPr>
          <p:cNvPr id="449" name="Google Shape;449;p18"/>
          <p:cNvSpPr txBox="1">
            <a:spLocks noGrp="1"/>
          </p:cNvSpPr>
          <p:nvPr>
            <p:ph type="ctrTitle"/>
          </p:nvPr>
        </p:nvSpPr>
        <p:spPr>
          <a:xfrm>
            <a:off x="803950" y="336513"/>
            <a:ext cx="6466800" cy="1194000"/>
          </a:xfrm>
          <a:prstGeom prst="rect">
            <a:avLst/>
          </a:prstGeom>
          <a:noFill/>
          <a:ln>
            <a:noFill/>
          </a:ln>
        </p:spPr>
        <p:txBody>
          <a:bodyPr spcFirstLastPara="1" wrap="square" lIns="91425" tIns="91425" rIns="91425" bIns="91425" anchor="t" anchorCtr="0">
            <a:noAutofit/>
          </a:bodyPr>
          <a:lstStyle/>
          <a:p>
            <a:pPr lvl="0"/>
            <a:r>
              <a:rPr lang="fr-FR" dirty="0">
                <a:solidFill>
                  <a:srgbClr val="F38E00"/>
                </a:solidFill>
              </a:rPr>
              <a:t>CONSEILS ET ACCOMPAGNEMENT POUR </a:t>
            </a:r>
            <a:r>
              <a:rPr lang="fr-FR" dirty="0" smtClean="0">
                <a:solidFill>
                  <a:srgbClr val="F38E00"/>
                </a:solidFill>
              </a:rPr>
              <a:t>LE SUIVI </a:t>
            </a:r>
            <a:r>
              <a:rPr lang="fr-FR" dirty="0">
                <a:solidFill>
                  <a:srgbClr val="F38E00"/>
                </a:solidFill>
              </a:rPr>
              <a:t>DES FAMILLES</a:t>
            </a:r>
            <a:endParaRPr dirty="0">
              <a:solidFill>
                <a:srgbClr val="F38E00"/>
              </a:solidFill>
            </a:endParaRPr>
          </a:p>
        </p:txBody>
      </p:sp>
      <p:pic>
        <p:nvPicPr>
          <p:cNvPr id="450" name="Google Shape;450;p18"/>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451" name="Google Shape;451;p18"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452" name="Google Shape;452;p18"/>
          <p:cNvSpPr txBox="1"/>
          <p:nvPr/>
        </p:nvSpPr>
        <p:spPr>
          <a:xfrm>
            <a:off x="6974325" y="4331536"/>
            <a:ext cx="2277600" cy="537900"/>
          </a:xfrm>
          <a:prstGeom prst="rect">
            <a:avLst/>
          </a:prstGeom>
          <a:noFill/>
          <a:ln>
            <a:noFill/>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pt-PT" sz="1800" b="1" i="0" u="none" strike="noStrike" cap="none">
                <a:solidFill>
                  <a:schemeClr val="lt1"/>
                </a:solidFill>
                <a:latin typeface="Libre Franklin"/>
                <a:ea typeface="Libre Franklin"/>
                <a:cs typeface="Libre Franklin"/>
                <a:sym typeface="Libre Franklin"/>
              </a:rPr>
              <a:t>AUDIOBOOKS</a:t>
            </a:r>
            <a:endParaRPr/>
          </a:p>
        </p:txBody>
      </p:sp>
      <p:grpSp>
        <p:nvGrpSpPr>
          <p:cNvPr id="453" name="Google Shape;453;p18"/>
          <p:cNvGrpSpPr/>
          <p:nvPr/>
        </p:nvGrpSpPr>
        <p:grpSpPr>
          <a:xfrm>
            <a:off x="7491098" y="3132550"/>
            <a:ext cx="1151700" cy="1151700"/>
            <a:chOff x="1458025" y="1733900"/>
            <a:chExt cx="1151700" cy="1151700"/>
          </a:xfrm>
        </p:grpSpPr>
        <p:sp>
          <p:nvSpPr>
            <p:cNvPr id="454" name="Google Shape;454;p18"/>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18"/>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56" name="Google Shape;456;p18" descr="Una taza de cafe&#10;&#10;Descripción generada automáticamente con confianza baja"/>
          <p:cNvPicPr preferRelativeResize="0"/>
          <p:nvPr/>
        </p:nvPicPr>
        <p:blipFill rotWithShape="1">
          <a:blip r:embed="rId5">
            <a:alphaModFix/>
          </a:blip>
          <a:srcRect/>
          <a:stretch/>
        </p:blipFill>
        <p:spPr>
          <a:xfrm>
            <a:off x="7550474" y="2963617"/>
            <a:ext cx="990475" cy="1320634"/>
          </a:xfrm>
          <a:prstGeom prst="rect">
            <a:avLst/>
          </a:prstGeom>
          <a:noFill/>
          <a:ln>
            <a:noFill/>
          </a:ln>
        </p:spPr>
      </p:pic>
      <p:sp>
        <p:nvSpPr>
          <p:cNvPr id="457" name="Google Shape;457;p18"/>
          <p:cNvSpPr txBox="1"/>
          <p:nvPr/>
        </p:nvSpPr>
        <p:spPr>
          <a:xfrm>
            <a:off x="803950" y="1610727"/>
            <a:ext cx="6289980" cy="3000781"/>
          </a:xfrm>
          <a:prstGeom prst="rect">
            <a:avLst/>
          </a:prstGeom>
          <a:noFill/>
          <a:ln>
            <a:noFill/>
          </a:ln>
        </p:spPr>
        <p:txBody>
          <a:bodyPr spcFirstLastPara="1" wrap="square" lIns="91425" tIns="45700" rIns="91425" bIns="45700" anchor="t" anchorCtr="0">
            <a:spAutoFit/>
          </a:bodyPr>
          <a:lstStyle/>
          <a:p>
            <a:pPr marL="285750" lvl="0" indent="-285750" algn="just">
              <a:lnSpc>
                <a:spcPct val="150000"/>
              </a:lnSpc>
              <a:buClr>
                <a:schemeClr val="lt1"/>
              </a:buClr>
              <a:buSzPts val="1400"/>
              <a:buFont typeface="Arial"/>
              <a:buChar char="•"/>
            </a:pPr>
            <a:r>
              <a:rPr lang="fr-FR" dirty="0">
                <a:solidFill>
                  <a:schemeClr val="lt1"/>
                </a:solidFill>
                <a:latin typeface="Libre Franklin"/>
                <a:ea typeface="Libre Franklin"/>
                <a:cs typeface="Libre Franklin"/>
                <a:sym typeface="Libre Franklin"/>
              </a:rPr>
              <a:t>Évaluez le niveau de familiarité de votre aîné avec la technologie. Quelques explications sur leur utilisation peuvent être nécessaires.</a:t>
            </a:r>
          </a:p>
          <a:p>
            <a:pPr marL="285750" lvl="0" indent="-285750" algn="just">
              <a:lnSpc>
                <a:spcPct val="150000"/>
              </a:lnSpc>
              <a:buClr>
                <a:schemeClr val="lt1"/>
              </a:buClr>
              <a:buSzPts val="1400"/>
              <a:buFont typeface="Arial"/>
              <a:buChar char="•"/>
            </a:pPr>
            <a:r>
              <a:rPr lang="fr-FR" dirty="0">
                <a:solidFill>
                  <a:schemeClr val="lt1"/>
                </a:solidFill>
                <a:latin typeface="Libre Franklin"/>
                <a:ea typeface="Libre Franklin"/>
                <a:cs typeface="Libre Franklin"/>
                <a:sym typeface="Libre Franklin"/>
              </a:rPr>
              <a:t>Montrez comment utiliser les </a:t>
            </a:r>
            <a:r>
              <a:rPr lang="fr-FR" dirty="0" err="1">
                <a:solidFill>
                  <a:schemeClr val="lt1"/>
                </a:solidFill>
                <a:latin typeface="Libre Franklin"/>
                <a:ea typeface="Libre Franklin"/>
                <a:cs typeface="Libre Franklin"/>
                <a:sym typeface="Libre Franklin"/>
              </a:rPr>
              <a:t>audios</a:t>
            </a:r>
            <a:r>
              <a:rPr lang="fr-FR" dirty="0">
                <a:solidFill>
                  <a:schemeClr val="lt1"/>
                </a:solidFill>
                <a:latin typeface="Libre Franklin"/>
                <a:ea typeface="Libre Franklin"/>
                <a:cs typeface="Libre Franklin"/>
                <a:sym typeface="Libre Franklin"/>
              </a:rPr>
              <a:t> avec eux.</a:t>
            </a:r>
          </a:p>
          <a:p>
            <a:pPr marL="285750" lvl="0" indent="-285750" algn="just">
              <a:lnSpc>
                <a:spcPct val="150000"/>
              </a:lnSpc>
              <a:buClr>
                <a:schemeClr val="lt1"/>
              </a:buClr>
              <a:buSzPts val="1400"/>
              <a:buFont typeface="Arial"/>
              <a:buChar char="•"/>
            </a:pPr>
            <a:r>
              <a:rPr lang="fr-FR" dirty="0">
                <a:solidFill>
                  <a:schemeClr val="lt1"/>
                </a:solidFill>
                <a:latin typeface="Libre Franklin"/>
                <a:ea typeface="Libre Franklin"/>
                <a:cs typeface="Libre Franklin"/>
                <a:sym typeface="Libre Franklin"/>
              </a:rPr>
              <a:t>Assurez-vous qu'ils comprennent comment naviguer sur le site Web pour accéder au matériel.</a:t>
            </a:r>
          </a:p>
          <a:p>
            <a:pPr marL="285750" lvl="0" indent="-285750" algn="just">
              <a:lnSpc>
                <a:spcPct val="150000"/>
              </a:lnSpc>
              <a:buClr>
                <a:schemeClr val="lt1"/>
              </a:buClr>
              <a:buSzPts val="1400"/>
              <a:buFont typeface="Arial"/>
              <a:buChar char="•"/>
            </a:pPr>
            <a:r>
              <a:rPr lang="fr-FR" dirty="0">
                <a:solidFill>
                  <a:schemeClr val="lt1"/>
                </a:solidFill>
                <a:latin typeface="Libre Franklin"/>
                <a:ea typeface="Libre Franklin"/>
                <a:cs typeface="Libre Franklin"/>
                <a:sym typeface="Libre Franklin"/>
              </a:rPr>
              <a:t>Utilisez les </a:t>
            </a:r>
            <a:r>
              <a:rPr lang="fr-FR" dirty="0" err="1">
                <a:solidFill>
                  <a:schemeClr val="lt1"/>
                </a:solidFill>
                <a:latin typeface="Libre Franklin"/>
                <a:ea typeface="Libre Franklin"/>
                <a:cs typeface="Libre Franklin"/>
                <a:sym typeface="Libre Franklin"/>
              </a:rPr>
              <a:t>audios</a:t>
            </a:r>
            <a:r>
              <a:rPr lang="fr-FR" dirty="0">
                <a:solidFill>
                  <a:schemeClr val="lt1"/>
                </a:solidFill>
                <a:latin typeface="Libre Franklin"/>
                <a:ea typeface="Libre Franklin"/>
                <a:cs typeface="Libre Franklin"/>
                <a:sym typeface="Libre Franklin"/>
              </a:rPr>
              <a:t> pour engager la conversation et explorer les points de vue de votre aîné sur certains des sujets.</a:t>
            </a:r>
          </a:p>
          <a:p>
            <a:pPr marL="285750" lvl="0" indent="-285750" algn="just">
              <a:lnSpc>
                <a:spcPct val="150000"/>
              </a:lnSpc>
              <a:buClr>
                <a:schemeClr val="lt1"/>
              </a:buClr>
              <a:buSzPts val="1400"/>
              <a:buFont typeface="Arial"/>
              <a:buChar char="•"/>
            </a:pPr>
            <a:r>
              <a:rPr lang="fr-FR" dirty="0">
                <a:solidFill>
                  <a:schemeClr val="lt1"/>
                </a:solidFill>
                <a:latin typeface="Libre Franklin"/>
                <a:ea typeface="Libre Franklin"/>
                <a:cs typeface="Libre Franklin"/>
                <a:sym typeface="Libre Franklin"/>
              </a:rPr>
              <a:t>Utilisez l'audio comme un exercice d'autoréflexion qu'ils pourront utiliser à la maison.</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461"/>
        <p:cNvGrpSpPr/>
        <p:nvPr/>
      </p:nvGrpSpPr>
      <p:grpSpPr>
        <a:xfrm>
          <a:off x="0" y="0"/>
          <a:ext cx="0" cy="0"/>
          <a:chOff x="0" y="0"/>
          <a:chExt cx="0" cy="0"/>
        </a:xfrm>
      </p:grpSpPr>
      <p:pic>
        <p:nvPicPr>
          <p:cNvPr id="462" name="Google Shape;462;p19"/>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463" name="Google Shape;463;p19"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grpSp>
        <p:nvGrpSpPr>
          <p:cNvPr id="464" name="Google Shape;464;p19"/>
          <p:cNvGrpSpPr/>
          <p:nvPr/>
        </p:nvGrpSpPr>
        <p:grpSpPr>
          <a:xfrm>
            <a:off x="3754877" y="1822315"/>
            <a:ext cx="1361873" cy="1355391"/>
            <a:chOff x="7098912" y="1969392"/>
            <a:chExt cx="359651" cy="361561"/>
          </a:xfrm>
        </p:grpSpPr>
        <p:sp>
          <p:nvSpPr>
            <p:cNvPr id="465" name="Google Shape;465;p19"/>
            <p:cNvSpPr/>
            <p:nvPr/>
          </p:nvSpPr>
          <p:spPr>
            <a:xfrm>
              <a:off x="7098912" y="2127607"/>
              <a:ext cx="134567" cy="202582"/>
            </a:xfrm>
            <a:custGeom>
              <a:avLst/>
              <a:gdLst/>
              <a:ahLst/>
              <a:cxnLst/>
              <a:rect l="l" t="t" r="r" b="b"/>
              <a:pathLst>
                <a:path w="4228" h="6365" extrusionOk="0">
                  <a:moveTo>
                    <a:pt x="2108" y="331"/>
                  </a:moveTo>
                  <a:cubicBezTo>
                    <a:pt x="2153" y="331"/>
                    <a:pt x="2198" y="334"/>
                    <a:pt x="2239" y="340"/>
                  </a:cubicBezTo>
                  <a:cubicBezTo>
                    <a:pt x="2978" y="399"/>
                    <a:pt x="3537" y="1042"/>
                    <a:pt x="3537" y="1780"/>
                  </a:cubicBezTo>
                  <a:cubicBezTo>
                    <a:pt x="3537" y="2483"/>
                    <a:pt x="3704" y="3138"/>
                    <a:pt x="3847" y="3483"/>
                  </a:cubicBezTo>
                  <a:lnTo>
                    <a:pt x="3847" y="3495"/>
                  </a:lnTo>
                  <a:cubicBezTo>
                    <a:pt x="3656" y="3602"/>
                    <a:pt x="3335" y="3793"/>
                    <a:pt x="2787" y="3912"/>
                  </a:cubicBezTo>
                  <a:lnTo>
                    <a:pt x="2787" y="3864"/>
                  </a:lnTo>
                  <a:lnTo>
                    <a:pt x="2787" y="3531"/>
                  </a:lnTo>
                  <a:cubicBezTo>
                    <a:pt x="3001" y="3412"/>
                    <a:pt x="3180" y="3233"/>
                    <a:pt x="3299" y="3007"/>
                  </a:cubicBezTo>
                  <a:cubicBezTo>
                    <a:pt x="3537" y="2590"/>
                    <a:pt x="3454" y="2066"/>
                    <a:pt x="3108" y="1745"/>
                  </a:cubicBezTo>
                  <a:cubicBezTo>
                    <a:pt x="2870" y="1518"/>
                    <a:pt x="2430" y="1245"/>
                    <a:pt x="1727" y="1245"/>
                  </a:cubicBezTo>
                  <a:cubicBezTo>
                    <a:pt x="1680" y="1245"/>
                    <a:pt x="1632" y="1268"/>
                    <a:pt x="1608" y="1292"/>
                  </a:cubicBezTo>
                  <a:lnTo>
                    <a:pt x="1251" y="1649"/>
                  </a:lnTo>
                  <a:cubicBezTo>
                    <a:pt x="1192" y="1709"/>
                    <a:pt x="1192" y="1816"/>
                    <a:pt x="1251" y="1888"/>
                  </a:cubicBezTo>
                  <a:cubicBezTo>
                    <a:pt x="1281" y="1917"/>
                    <a:pt x="1323" y="1932"/>
                    <a:pt x="1366" y="1932"/>
                  </a:cubicBezTo>
                  <a:cubicBezTo>
                    <a:pt x="1409" y="1932"/>
                    <a:pt x="1454" y="1917"/>
                    <a:pt x="1489" y="1888"/>
                  </a:cubicBezTo>
                  <a:lnTo>
                    <a:pt x="1799" y="1578"/>
                  </a:lnTo>
                  <a:cubicBezTo>
                    <a:pt x="2239" y="1590"/>
                    <a:pt x="2608" y="1721"/>
                    <a:pt x="2882" y="1983"/>
                  </a:cubicBezTo>
                  <a:cubicBezTo>
                    <a:pt x="3120" y="2185"/>
                    <a:pt x="3180" y="2542"/>
                    <a:pt x="3025" y="2828"/>
                  </a:cubicBezTo>
                  <a:cubicBezTo>
                    <a:pt x="2823" y="3173"/>
                    <a:pt x="2466" y="3376"/>
                    <a:pt x="2085" y="3376"/>
                  </a:cubicBezTo>
                  <a:cubicBezTo>
                    <a:pt x="1489" y="3376"/>
                    <a:pt x="1013" y="2900"/>
                    <a:pt x="1013" y="2304"/>
                  </a:cubicBezTo>
                  <a:cubicBezTo>
                    <a:pt x="1013" y="2209"/>
                    <a:pt x="942" y="2138"/>
                    <a:pt x="846" y="2138"/>
                  </a:cubicBezTo>
                  <a:cubicBezTo>
                    <a:pt x="763" y="2138"/>
                    <a:pt x="680" y="2209"/>
                    <a:pt x="680" y="2304"/>
                  </a:cubicBezTo>
                  <a:cubicBezTo>
                    <a:pt x="680" y="2828"/>
                    <a:pt x="965" y="3292"/>
                    <a:pt x="1394" y="3519"/>
                  </a:cubicBezTo>
                  <a:lnTo>
                    <a:pt x="1394" y="3852"/>
                  </a:lnTo>
                  <a:lnTo>
                    <a:pt x="1394" y="3900"/>
                  </a:lnTo>
                  <a:cubicBezTo>
                    <a:pt x="834" y="3781"/>
                    <a:pt x="501" y="3602"/>
                    <a:pt x="370" y="3495"/>
                  </a:cubicBezTo>
                  <a:cubicBezTo>
                    <a:pt x="370" y="3495"/>
                    <a:pt x="358" y="3495"/>
                    <a:pt x="370" y="3483"/>
                  </a:cubicBezTo>
                  <a:cubicBezTo>
                    <a:pt x="525" y="3138"/>
                    <a:pt x="680" y="2483"/>
                    <a:pt x="680" y="1780"/>
                  </a:cubicBezTo>
                  <a:cubicBezTo>
                    <a:pt x="680" y="1042"/>
                    <a:pt x="1251" y="399"/>
                    <a:pt x="1977" y="340"/>
                  </a:cubicBezTo>
                  <a:cubicBezTo>
                    <a:pt x="2019" y="334"/>
                    <a:pt x="2064" y="331"/>
                    <a:pt x="2108" y="331"/>
                  </a:cubicBezTo>
                  <a:close/>
                  <a:moveTo>
                    <a:pt x="2442" y="3662"/>
                  </a:moveTo>
                  <a:lnTo>
                    <a:pt x="2442" y="3852"/>
                  </a:lnTo>
                  <a:cubicBezTo>
                    <a:pt x="2442" y="4043"/>
                    <a:pt x="2549" y="4221"/>
                    <a:pt x="2727" y="4316"/>
                  </a:cubicBezTo>
                  <a:lnTo>
                    <a:pt x="2823" y="4376"/>
                  </a:lnTo>
                  <a:cubicBezTo>
                    <a:pt x="2680" y="4626"/>
                    <a:pt x="2382" y="4793"/>
                    <a:pt x="2073" y="4793"/>
                  </a:cubicBezTo>
                  <a:cubicBezTo>
                    <a:pt x="1751" y="4793"/>
                    <a:pt x="1477" y="4626"/>
                    <a:pt x="1311" y="4376"/>
                  </a:cubicBezTo>
                  <a:lnTo>
                    <a:pt x="1418" y="4316"/>
                  </a:lnTo>
                  <a:cubicBezTo>
                    <a:pt x="1596" y="4221"/>
                    <a:pt x="1692" y="4043"/>
                    <a:pt x="1692" y="3852"/>
                  </a:cubicBezTo>
                  <a:lnTo>
                    <a:pt x="1692" y="3662"/>
                  </a:lnTo>
                  <a:cubicBezTo>
                    <a:pt x="1811" y="3685"/>
                    <a:pt x="1930" y="3709"/>
                    <a:pt x="2073" y="3709"/>
                  </a:cubicBezTo>
                  <a:cubicBezTo>
                    <a:pt x="2192" y="3709"/>
                    <a:pt x="2323" y="3685"/>
                    <a:pt x="2442" y="3662"/>
                  </a:cubicBezTo>
                  <a:close/>
                  <a:moveTo>
                    <a:pt x="2096" y="0"/>
                  </a:moveTo>
                  <a:cubicBezTo>
                    <a:pt x="2040" y="0"/>
                    <a:pt x="1983" y="6"/>
                    <a:pt x="1930" y="18"/>
                  </a:cubicBezTo>
                  <a:cubicBezTo>
                    <a:pt x="1037" y="102"/>
                    <a:pt x="334" y="875"/>
                    <a:pt x="334" y="1780"/>
                  </a:cubicBezTo>
                  <a:cubicBezTo>
                    <a:pt x="334" y="2435"/>
                    <a:pt x="180" y="3042"/>
                    <a:pt x="60" y="3364"/>
                  </a:cubicBezTo>
                  <a:cubicBezTo>
                    <a:pt x="1" y="3507"/>
                    <a:pt x="37" y="3673"/>
                    <a:pt x="180" y="3781"/>
                  </a:cubicBezTo>
                  <a:cubicBezTo>
                    <a:pt x="311" y="3888"/>
                    <a:pt x="596" y="4043"/>
                    <a:pt x="1037" y="4162"/>
                  </a:cubicBezTo>
                  <a:lnTo>
                    <a:pt x="382" y="4495"/>
                  </a:lnTo>
                  <a:cubicBezTo>
                    <a:pt x="144" y="4614"/>
                    <a:pt x="1" y="4852"/>
                    <a:pt x="1" y="5114"/>
                  </a:cubicBezTo>
                  <a:lnTo>
                    <a:pt x="1" y="6209"/>
                  </a:lnTo>
                  <a:cubicBezTo>
                    <a:pt x="1" y="6293"/>
                    <a:pt x="72" y="6364"/>
                    <a:pt x="156" y="6364"/>
                  </a:cubicBezTo>
                  <a:cubicBezTo>
                    <a:pt x="251" y="6364"/>
                    <a:pt x="322" y="6293"/>
                    <a:pt x="322" y="6209"/>
                  </a:cubicBezTo>
                  <a:lnTo>
                    <a:pt x="322" y="5114"/>
                  </a:lnTo>
                  <a:cubicBezTo>
                    <a:pt x="322" y="4983"/>
                    <a:pt x="394" y="4852"/>
                    <a:pt x="537" y="4793"/>
                  </a:cubicBezTo>
                  <a:lnTo>
                    <a:pt x="1049" y="4519"/>
                  </a:lnTo>
                  <a:cubicBezTo>
                    <a:pt x="1275" y="4900"/>
                    <a:pt x="1680" y="5138"/>
                    <a:pt x="2108" y="5138"/>
                  </a:cubicBezTo>
                  <a:cubicBezTo>
                    <a:pt x="2561" y="5138"/>
                    <a:pt x="2942" y="4900"/>
                    <a:pt x="3168" y="4519"/>
                  </a:cubicBezTo>
                  <a:lnTo>
                    <a:pt x="3692" y="4793"/>
                  </a:lnTo>
                  <a:cubicBezTo>
                    <a:pt x="3811" y="4852"/>
                    <a:pt x="3894" y="4983"/>
                    <a:pt x="3894" y="5114"/>
                  </a:cubicBezTo>
                  <a:lnTo>
                    <a:pt x="3894" y="6209"/>
                  </a:lnTo>
                  <a:cubicBezTo>
                    <a:pt x="3894" y="6293"/>
                    <a:pt x="3966" y="6364"/>
                    <a:pt x="4061" y="6364"/>
                  </a:cubicBezTo>
                  <a:cubicBezTo>
                    <a:pt x="4144" y="6364"/>
                    <a:pt x="4228" y="6293"/>
                    <a:pt x="4228" y="6209"/>
                  </a:cubicBezTo>
                  <a:lnTo>
                    <a:pt x="4228" y="5114"/>
                  </a:lnTo>
                  <a:cubicBezTo>
                    <a:pt x="4192" y="4852"/>
                    <a:pt x="4049" y="4614"/>
                    <a:pt x="3811" y="4495"/>
                  </a:cubicBezTo>
                  <a:lnTo>
                    <a:pt x="3156" y="4162"/>
                  </a:lnTo>
                  <a:cubicBezTo>
                    <a:pt x="3597" y="4043"/>
                    <a:pt x="3870" y="3888"/>
                    <a:pt x="4013" y="3781"/>
                  </a:cubicBezTo>
                  <a:cubicBezTo>
                    <a:pt x="4156" y="3685"/>
                    <a:pt x="4192" y="3507"/>
                    <a:pt x="4132" y="3364"/>
                  </a:cubicBezTo>
                  <a:cubicBezTo>
                    <a:pt x="4001" y="3042"/>
                    <a:pt x="3847" y="2435"/>
                    <a:pt x="3847" y="1780"/>
                  </a:cubicBezTo>
                  <a:cubicBezTo>
                    <a:pt x="3847" y="875"/>
                    <a:pt x="3156" y="90"/>
                    <a:pt x="2263" y="18"/>
                  </a:cubicBezTo>
                  <a:cubicBezTo>
                    <a:pt x="2210" y="6"/>
                    <a:pt x="2153" y="0"/>
                    <a:pt x="2096" y="0"/>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19"/>
            <p:cNvSpPr/>
            <p:nvPr/>
          </p:nvSpPr>
          <p:spPr>
            <a:xfrm>
              <a:off x="7120141" y="2297184"/>
              <a:ext cx="10662" cy="33005"/>
            </a:xfrm>
            <a:custGeom>
              <a:avLst/>
              <a:gdLst/>
              <a:ahLst/>
              <a:cxnLst/>
              <a:rect l="l" t="t" r="r" b="b"/>
              <a:pathLst>
                <a:path w="335" h="1037" extrusionOk="0">
                  <a:moveTo>
                    <a:pt x="167" y="0"/>
                  </a:moveTo>
                  <a:cubicBezTo>
                    <a:pt x="72" y="0"/>
                    <a:pt x="1" y="72"/>
                    <a:pt x="1" y="167"/>
                  </a:cubicBezTo>
                  <a:lnTo>
                    <a:pt x="1" y="881"/>
                  </a:lnTo>
                  <a:cubicBezTo>
                    <a:pt x="1" y="965"/>
                    <a:pt x="72" y="1036"/>
                    <a:pt x="167" y="1036"/>
                  </a:cubicBezTo>
                  <a:cubicBezTo>
                    <a:pt x="251" y="1036"/>
                    <a:pt x="334" y="965"/>
                    <a:pt x="334" y="881"/>
                  </a:cubicBezTo>
                  <a:lnTo>
                    <a:pt x="334" y="167"/>
                  </a:lnTo>
                  <a:cubicBezTo>
                    <a:pt x="334" y="72"/>
                    <a:pt x="251" y="0"/>
                    <a:pt x="167" y="0"/>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7" name="Google Shape;467;p19"/>
            <p:cNvSpPr/>
            <p:nvPr/>
          </p:nvSpPr>
          <p:spPr>
            <a:xfrm>
              <a:off x="7199360" y="2297184"/>
              <a:ext cx="10248" cy="33005"/>
            </a:xfrm>
            <a:custGeom>
              <a:avLst/>
              <a:gdLst/>
              <a:ahLst/>
              <a:cxnLst/>
              <a:rect l="l" t="t" r="r" b="b"/>
              <a:pathLst>
                <a:path w="322" h="1037" extrusionOk="0">
                  <a:moveTo>
                    <a:pt x="167" y="0"/>
                  </a:moveTo>
                  <a:cubicBezTo>
                    <a:pt x="72" y="0"/>
                    <a:pt x="0" y="72"/>
                    <a:pt x="0" y="167"/>
                  </a:cubicBezTo>
                  <a:lnTo>
                    <a:pt x="0" y="881"/>
                  </a:lnTo>
                  <a:cubicBezTo>
                    <a:pt x="0" y="965"/>
                    <a:pt x="72" y="1036"/>
                    <a:pt x="167" y="1036"/>
                  </a:cubicBezTo>
                  <a:cubicBezTo>
                    <a:pt x="250" y="1036"/>
                    <a:pt x="322" y="965"/>
                    <a:pt x="322" y="881"/>
                  </a:cubicBezTo>
                  <a:lnTo>
                    <a:pt x="322" y="167"/>
                  </a:lnTo>
                  <a:cubicBezTo>
                    <a:pt x="322" y="72"/>
                    <a:pt x="250" y="0"/>
                    <a:pt x="167" y="0"/>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8" name="Google Shape;468;p19"/>
            <p:cNvSpPr/>
            <p:nvPr/>
          </p:nvSpPr>
          <p:spPr>
            <a:xfrm>
              <a:off x="7357001" y="2165704"/>
              <a:ext cx="56876" cy="17823"/>
            </a:xfrm>
            <a:custGeom>
              <a:avLst/>
              <a:gdLst/>
              <a:ahLst/>
              <a:cxnLst/>
              <a:rect l="l" t="t" r="r" b="b"/>
              <a:pathLst>
                <a:path w="1787" h="560" extrusionOk="0">
                  <a:moveTo>
                    <a:pt x="630" y="0"/>
                  </a:moveTo>
                  <a:cubicBezTo>
                    <a:pt x="478" y="0"/>
                    <a:pt x="311" y="14"/>
                    <a:pt x="131" y="48"/>
                  </a:cubicBezTo>
                  <a:cubicBezTo>
                    <a:pt x="60" y="71"/>
                    <a:pt x="0" y="143"/>
                    <a:pt x="0" y="214"/>
                  </a:cubicBezTo>
                  <a:lnTo>
                    <a:pt x="0" y="393"/>
                  </a:lnTo>
                  <a:cubicBezTo>
                    <a:pt x="0" y="488"/>
                    <a:pt x="72" y="560"/>
                    <a:pt x="167" y="560"/>
                  </a:cubicBezTo>
                  <a:cubicBezTo>
                    <a:pt x="250" y="560"/>
                    <a:pt x="322" y="488"/>
                    <a:pt x="322" y="393"/>
                  </a:cubicBezTo>
                  <a:lnTo>
                    <a:pt x="322" y="345"/>
                  </a:lnTo>
                  <a:cubicBezTo>
                    <a:pt x="436" y="334"/>
                    <a:pt x="543" y="328"/>
                    <a:pt x="642" y="328"/>
                  </a:cubicBezTo>
                  <a:cubicBezTo>
                    <a:pt x="851" y="328"/>
                    <a:pt x="1022" y="352"/>
                    <a:pt x="1143" y="393"/>
                  </a:cubicBezTo>
                  <a:cubicBezTo>
                    <a:pt x="1369" y="452"/>
                    <a:pt x="1488" y="524"/>
                    <a:pt x="1488" y="524"/>
                  </a:cubicBezTo>
                  <a:cubicBezTo>
                    <a:pt x="1512" y="548"/>
                    <a:pt x="1548" y="560"/>
                    <a:pt x="1572" y="560"/>
                  </a:cubicBezTo>
                  <a:cubicBezTo>
                    <a:pt x="1631" y="560"/>
                    <a:pt x="1679" y="524"/>
                    <a:pt x="1715" y="488"/>
                  </a:cubicBezTo>
                  <a:cubicBezTo>
                    <a:pt x="1786" y="405"/>
                    <a:pt x="1762" y="310"/>
                    <a:pt x="1679" y="262"/>
                  </a:cubicBezTo>
                  <a:cubicBezTo>
                    <a:pt x="1660" y="252"/>
                    <a:pt x="1280" y="0"/>
                    <a:pt x="630" y="0"/>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9" name="Google Shape;469;p19"/>
            <p:cNvSpPr/>
            <p:nvPr/>
          </p:nvSpPr>
          <p:spPr>
            <a:xfrm>
              <a:off x="7312666" y="2133113"/>
              <a:ext cx="145897" cy="197840"/>
            </a:xfrm>
            <a:custGeom>
              <a:avLst/>
              <a:gdLst/>
              <a:ahLst/>
              <a:cxnLst/>
              <a:rect l="l" t="t" r="r" b="b"/>
              <a:pathLst>
                <a:path w="4584" h="6216" extrusionOk="0">
                  <a:moveTo>
                    <a:pt x="3536" y="345"/>
                  </a:moveTo>
                  <a:lnTo>
                    <a:pt x="3536" y="1167"/>
                  </a:lnTo>
                  <a:cubicBezTo>
                    <a:pt x="3536" y="1298"/>
                    <a:pt x="3512" y="1453"/>
                    <a:pt x="3453" y="1572"/>
                  </a:cubicBezTo>
                  <a:lnTo>
                    <a:pt x="3393" y="1703"/>
                  </a:lnTo>
                  <a:cubicBezTo>
                    <a:pt x="3370" y="1726"/>
                    <a:pt x="3370" y="1750"/>
                    <a:pt x="3370" y="1774"/>
                  </a:cubicBezTo>
                  <a:lnTo>
                    <a:pt x="3370" y="2131"/>
                  </a:lnTo>
                  <a:cubicBezTo>
                    <a:pt x="3358" y="2417"/>
                    <a:pt x="3239" y="2703"/>
                    <a:pt x="3036" y="2905"/>
                  </a:cubicBezTo>
                  <a:cubicBezTo>
                    <a:pt x="2834" y="3108"/>
                    <a:pt x="2568" y="3204"/>
                    <a:pt x="2288" y="3204"/>
                  </a:cubicBezTo>
                  <a:cubicBezTo>
                    <a:pt x="2271" y="3204"/>
                    <a:pt x="2255" y="3203"/>
                    <a:pt x="2238" y="3203"/>
                  </a:cubicBezTo>
                  <a:cubicBezTo>
                    <a:pt x="1667" y="3191"/>
                    <a:pt x="1203" y="2679"/>
                    <a:pt x="1203" y="2072"/>
                  </a:cubicBezTo>
                  <a:lnTo>
                    <a:pt x="1203" y="1774"/>
                  </a:lnTo>
                  <a:cubicBezTo>
                    <a:pt x="1203" y="1750"/>
                    <a:pt x="1203" y="1726"/>
                    <a:pt x="1191" y="1703"/>
                  </a:cubicBezTo>
                  <a:lnTo>
                    <a:pt x="1131" y="1572"/>
                  </a:lnTo>
                  <a:cubicBezTo>
                    <a:pt x="1072" y="1453"/>
                    <a:pt x="1036" y="1298"/>
                    <a:pt x="1036" y="1167"/>
                  </a:cubicBezTo>
                  <a:cubicBezTo>
                    <a:pt x="1036" y="702"/>
                    <a:pt x="1405" y="345"/>
                    <a:pt x="1857" y="345"/>
                  </a:cubicBezTo>
                  <a:close/>
                  <a:moveTo>
                    <a:pt x="1726" y="3417"/>
                  </a:moveTo>
                  <a:cubicBezTo>
                    <a:pt x="1869" y="3489"/>
                    <a:pt x="2048" y="3512"/>
                    <a:pt x="2227" y="3536"/>
                  </a:cubicBezTo>
                  <a:lnTo>
                    <a:pt x="2274" y="3536"/>
                  </a:lnTo>
                  <a:cubicBezTo>
                    <a:pt x="2465" y="3536"/>
                    <a:pt x="2643" y="3489"/>
                    <a:pt x="2822" y="3429"/>
                  </a:cubicBezTo>
                  <a:lnTo>
                    <a:pt x="2822" y="3655"/>
                  </a:lnTo>
                  <a:cubicBezTo>
                    <a:pt x="2822" y="3691"/>
                    <a:pt x="2834" y="3750"/>
                    <a:pt x="2834" y="3798"/>
                  </a:cubicBezTo>
                  <a:lnTo>
                    <a:pt x="2274" y="4227"/>
                  </a:lnTo>
                  <a:lnTo>
                    <a:pt x="1703" y="3798"/>
                  </a:lnTo>
                  <a:cubicBezTo>
                    <a:pt x="1726" y="3750"/>
                    <a:pt x="1726" y="3715"/>
                    <a:pt x="1726" y="3655"/>
                  </a:cubicBezTo>
                  <a:lnTo>
                    <a:pt x="1726" y="3417"/>
                  </a:lnTo>
                  <a:close/>
                  <a:moveTo>
                    <a:pt x="1857" y="0"/>
                  </a:moveTo>
                  <a:cubicBezTo>
                    <a:pt x="1215" y="0"/>
                    <a:pt x="691" y="524"/>
                    <a:pt x="691" y="1167"/>
                  </a:cubicBezTo>
                  <a:cubicBezTo>
                    <a:pt x="691" y="1357"/>
                    <a:pt x="738" y="1548"/>
                    <a:pt x="834" y="1715"/>
                  </a:cubicBezTo>
                  <a:lnTo>
                    <a:pt x="869" y="1810"/>
                  </a:lnTo>
                  <a:lnTo>
                    <a:pt x="869" y="2072"/>
                  </a:lnTo>
                  <a:cubicBezTo>
                    <a:pt x="869" y="2536"/>
                    <a:pt x="1084" y="2941"/>
                    <a:pt x="1405" y="3215"/>
                  </a:cubicBezTo>
                  <a:lnTo>
                    <a:pt x="1405" y="3667"/>
                  </a:lnTo>
                  <a:cubicBezTo>
                    <a:pt x="1405" y="3739"/>
                    <a:pt x="1369" y="3810"/>
                    <a:pt x="1286" y="3846"/>
                  </a:cubicBezTo>
                  <a:lnTo>
                    <a:pt x="441" y="4155"/>
                  </a:lnTo>
                  <a:cubicBezTo>
                    <a:pt x="179" y="4262"/>
                    <a:pt x="0" y="4512"/>
                    <a:pt x="0" y="4810"/>
                  </a:cubicBezTo>
                  <a:lnTo>
                    <a:pt x="0" y="6048"/>
                  </a:lnTo>
                  <a:cubicBezTo>
                    <a:pt x="0" y="6132"/>
                    <a:pt x="72" y="6215"/>
                    <a:pt x="155" y="6215"/>
                  </a:cubicBezTo>
                  <a:cubicBezTo>
                    <a:pt x="250" y="6215"/>
                    <a:pt x="322" y="6132"/>
                    <a:pt x="322" y="6048"/>
                  </a:cubicBezTo>
                  <a:lnTo>
                    <a:pt x="322" y="4810"/>
                  </a:lnTo>
                  <a:cubicBezTo>
                    <a:pt x="322" y="4655"/>
                    <a:pt x="417" y="4524"/>
                    <a:pt x="560" y="4465"/>
                  </a:cubicBezTo>
                  <a:lnTo>
                    <a:pt x="1405" y="4155"/>
                  </a:lnTo>
                  <a:cubicBezTo>
                    <a:pt x="1453" y="4143"/>
                    <a:pt x="1500" y="4108"/>
                    <a:pt x="1524" y="4084"/>
                  </a:cubicBezTo>
                  <a:lnTo>
                    <a:pt x="2119" y="4524"/>
                  </a:lnTo>
                  <a:lnTo>
                    <a:pt x="2119" y="6036"/>
                  </a:lnTo>
                  <a:cubicBezTo>
                    <a:pt x="2119" y="6120"/>
                    <a:pt x="2203" y="6191"/>
                    <a:pt x="2286" y="6191"/>
                  </a:cubicBezTo>
                  <a:cubicBezTo>
                    <a:pt x="2369" y="6191"/>
                    <a:pt x="2453" y="6120"/>
                    <a:pt x="2453" y="6036"/>
                  </a:cubicBezTo>
                  <a:lnTo>
                    <a:pt x="2453" y="4512"/>
                  </a:lnTo>
                  <a:lnTo>
                    <a:pt x="3048" y="4072"/>
                  </a:lnTo>
                  <a:cubicBezTo>
                    <a:pt x="3084" y="4096"/>
                    <a:pt x="3120" y="4108"/>
                    <a:pt x="3167" y="4143"/>
                  </a:cubicBezTo>
                  <a:lnTo>
                    <a:pt x="4012" y="4453"/>
                  </a:lnTo>
                  <a:cubicBezTo>
                    <a:pt x="4155" y="4512"/>
                    <a:pt x="4251" y="4643"/>
                    <a:pt x="4251" y="4798"/>
                  </a:cubicBezTo>
                  <a:lnTo>
                    <a:pt x="4251" y="6036"/>
                  </a:lnTo>
                  <a:cubicBezTo>
                    <a:pt x="4251" y="6120"/>
                    <a:pt x="4322" y="6191"/>
                    <a:pt x="4417" y="6191"/>
                  </a:cubicBezTo>
                  <a:cubicBezTo>
                    <a:pt x="4501" y="6191"/>
                    <a:pt x="4572" y="6120"/>
                    <a:pt x="4572" y="6036"/>
                  </a:cubicBezTo>
                  <a:lnTo>
                    <a:pt x="4572" y="4798"/>
                  </a:lnTo>
                  <a:cubicBezTo>
                    <a:pt x="4584" y="4512"/>
                    <a:pt x="4382" y="4251"/>
                    <a:pt x="4120" y="4143"/>
                  </a:cubicBezTo>
                  <a:lnTo>
                    <a:pt x="3274" y="3834"/>
                  </a:lnTo>
                  <a:cubicBezTo>
                    <a:pt x="3191" y="3798"/>
                    <a:pt x="3155" y="3727"/>
                    <a:pt x="3155" y="3655"/>
                  </a:cubicBezTo>
                  <a:lnTo>
                    <a:pt x="3155" y="3215"/>
                  </a:lnTo>
                  <a:cubicBezTo>
                    <a:pt x="3179" y="3191"/>
                    <a:pt x="3227" y="3155"/>
                    <a:pt x="3250" y="3131"/>
                  </a:cubicBezTo>
                  <a:cubicBezTo>
                    <a:pt x="3536" y="2858"/>
                    <a:pt x="3691" y="2500"/>
                    <a:pt x="3691" y="2119"/>
                  </a:cubicBezTo>
                  <a:lnTo>
                    <a:pt x="3691" y="1810"/>
                  </a:lnTo>
                  <a:lnTo>
                    <a:pt x="3727" y="1715"/>
                  </a:lnTo>
                  <a:cubicBezTo>
                    <a:pt x="3822" y="1548"/>
                    <a:pt x="3870" y="1357"/>
                    <a:pt x="3870" y="1167"/>
                  </a:cubicBezTo>
                  <a:lnTo>
                    <a:pt x="3870" y="167"/>
                  </a:lnTo>
                  <a:cubicBezTo>
                    <a:pt x="3870" y="71"/>
                    <a:pt x="3786" y="0"/>
                    <a:pt x="3703" y="0"/>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19"/>
            <p:cNvSpPr/>
            <p:nvPr/>
          </p:nvSpPr>
          <p:spPr>
            <a:xfrm>
              <a:off x="7340324" y="2291486"/>
              <a:ext cx="10630" cy="38702"/>
            </a:xfrm>
            <a:custGeom>
              <a:avLst/>
              <a:gdLst/>
              <a:ahLst/>
              <a:cxnLst/>
              <a:rect l="l" t="t" r="r" b="b"/>
              <a:pathLst>
                <a:path w="334" h="1216" extrusionOk="0">
                  <a:moveTo>
                    <a:pt x="167" y="1"/>
                  </a:moveTo>
                  <a:cubicBezTo>
                    <a:pt x="84" y="1"/>
                    <a:pt x="0" y="72"/>
                    <a:pt x="0" y="167"/>
                  </a:cubicBezTo>
                  <a:lnTo>
                    <a:pt x="0" y="1060"/>
                  </a:lnTo>
                  <a:cubicBezTo>
                    <a:pt x="0" y="1144"/>
                    <a:pt x="84" y="1215"/>
                    <a:pt x="167" y="1215"/>
                  </a:cubicBezTo>
                  <a:cubicBezTo>
                    <a:pt x="262" y="1215"/>
                    <a:pt x="334" y="1144"/>
                    <a:pt x="334" y="1060"/>
                  </a:cubicBezTo>
                  <a:lnTo>
                    <a:pt x="334" y="167"/>
                  </a:lnTo>
                  <a:cubicBezTo>
                    <a:pt x="334" y="72"/>
                    <a:pt x="262" y="1"/>
                    <a:pt x="167"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1" name="Google Shape;471;p19"/>
            <p:cNvSpPr/>
            <p:nvPr/>
          </p:nvSpPr>
          <p:spPr>
            <a:xfrm>
              <a:off x="7419511" y="2291486"/>
              <a:ext cx="10630" cy="38702"/>
            </a:xfrm>
            <a:custGeom>
              <a:avLst/>
              <a:gdLst/>
              <a:ahLst/>
              <a:cxnLst/>
              <a:rect l="l" t="t" r="r" b="b"/>
              <a:pathLst>
                <a:path w="334" h="1216" extrusionOk="0">
                  <a:moveTo>
                    <a:pt x="167" y="1"/>
                  </a:moveTo>
                  <a:cubicBezTo>
                    <a:pt x="72" y="1"/>
                    <a:pt x="1" y="72"/>
                    <a:pt x="1" y="167"/>
                  </a:cubicBezTo>
                  <a:lnTo>
                    <a:pt x="1" y="1060"/>
                  </a:lnTo>
                  <a:cubicBezTo>
                    <a:pt x="1" y="1144"/>
                    <a:pt x="72" y="1215"/>
                    <a:pt x="167" y="1215"/>
                  </a:cubicBezTo>
                  <a:cubicBezTo>
                    <a:pt x="251" y="1215"/>
                    <a:pt x="334" y="1144"/>
                    <a:pt x="334" y="1060"/>
                  </a:cubicBezTo>
                  <a:lnTo>
                    <a:pt x="334" y="167"/>
                  </a:lnTo>
                  <a:cubicBezTo>
                    <a:pt x="334" y="72"/>
                    <a:pt x="251" y="1"/>
                    <a:pt x="167"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2" name="Google Shape;472;p19"/>
            <p:cNvSpPr/>
            <p:nvPr/>
          </p:nvSpPr>
          <p:spPr>
            <a:xfrm>
              <a:off x="7153878" y="1969392"/>
              <a:ext cx="225498" cy="188355"/>
            </a:xfrm>
            <a:custGeom>
              <a:avLst/>
              <a:gdLst/>
              <a:ahLst/>
              <a:cxnLst/>
              <a:rect l="l" t="t" r="r" b="b"/>
              <a:pathLst>
                <a:path w="7085" h="5918" extrusionOk="0">
                  <a:moveTo>
                    <a:pt x="2441" y="4227"/>
                  </a:moveTo>
                  <a:lnTo>
                    <a:pt x="2346" y="4608"/>
                  </a:lnTo>
                  <a:lnTo>
                    <a:pt x="2132" y="4608"/>
                  </a:lnTo>
                  <a:cubicBezTo>
                    <a:pt x="1917" y="4608"/>
                    <a:pt x="1751" y="4442"/>
                    <a:pt x="1751" y="4239"/>
                  </a:cubicBezTo>
                  <a:lnTo>
                    <a:pt x="1751" y="4227"/>
                  </a:lnTo>
                  <a:close/>
                  <a:moveTo>
                    <a:pt x="5668" y="310"/>
                  </a:moveTo>
                  <a:cubicBezTo>
                    <a:pt x="5882" y="310"/>
                    <a:pt x="6037" y="477"/>
                    <a:pt x="6037" y="679"/>
                  </a:cubicBezTo>
                  <a:lnTo>
                    <a:pt x="6037" y="3525"/>
                  </a:lnTo>
                  <a:cubicBezTo>
                    <a:pt x="6037" y="3739"/>
                    <a:pt x="5882" y="3894"/>
                    <a:pt x="5668" y="3894"/>
                  </a:cubicBezTo>
                  <a:lnTo>
                    <a:pt x="4251" y="3894"/>
                  </a:lnTo>
                  <a:cubicBezTo>
                    <a:pt x="4227" y="3894"/>
                    <a:pt x="4179" y="3918"/>
                    <a:pt x="4156" y="3930"/>
                  </a:cubicBezTo>
                  <a:lnTo>
                    <a:pt x="2572" y="5084"/>
                  </a:lnTo>
                  <a:lnTo>
                    <a:pt x="2810" y="4108"/>
                  </a:lnTo>
                  <a:cubicBezTo>
                    <a:pt x="2822" y="4061"/>
                    <a:pt x="2810" y="4001"/>
                    <a:pt x="2786" y="3953"/>
                  </a:cubicBezTo>
                  <a:cubicBezTo>
                    <a:pt x="2751" y="3918"/>
                    <a:pt x="2703" y="3894"/>
                    <a:pt x="2644" y="3894"/>
                  </a:cubicBezTo>
                  <a:lnTo>
                    <a:pt x="703" y="3894"/>
                  </a:lnTo>
                  <a:cubicBezTo>
                    <a:pt x="489" y="3894"/>
                    <a:pt x="322" y="3739"/>
                    <a:pt x="322" y="3525"/>
                  </a:cubicBezTo>
                  <a:lnTo>
                    <a:pt x="322" y="679"/>
                  </a:lnTo>
                  <a:cubicBezTo>
                    <a:pt x="322" y="477"/>
                    <a:pt x="489" y="310"/>
                    <a:pt x="703" y="310"/>
                  </a:cubicBezTo>
                  <a:close/>
                  <a:moveTo>
                    <a:pt x="6382" y="1036"/>
                  </a:moveTo>
                  <a:cubicBezTo>
                    <a:pt x="6585" y="1036"/>
                    <a:pt x="6751" y="1203"/>
                    <a:pt x="6751" y="1417"/>
                  </a:cubicBezTo>
                  <a:lnTo>
                    <a:pt x="6751" y="4251"/>
                  </a:lnTo>
                  <a:lnTo>
                    <a:pt x="6739" y="4251"/>
                  </a:lnTo>
                  <a:cubicBezTo>
                    <a:pt x="6739" y="4465"/>
                    <a:pt x="6573" y="4632"/>
                    <a:pt x="6370" y="4632"/>
                  </a:cubicBezTo>
                  <a:lnTo>
                    <a:pt x="4953" y="4632"/>
                  </a:lnTo>
                  <a:cubicBezTo>
                    <a:pt x="4906" y="4632"/>
                    <a:pt x="4870" y="4644"/>
                    <a:pt x="4822" y="4692"/>
                  </a:cubicBezTo>
                  <a:cubicBezTo>
                    <a:pt x="4787" y="4727"/>
                    <a:pt x="4775" y="4775"/>
                    <a:pt x="4787" y="4823"/>
                  </a:cubicBezTo>
                  <a:lnTo>
                    <a:pt x="4906" y="5501"/>
                  </a:lnTo>
                  <a:lnTo>
                    <a:pt x="3691" y="4692"/>
                  </a:lnTo>
                  <a:lnTo>
                    <a:pt x="4299" y="4239"/>
                  </a:lnTo>
                  <a:lnTo>
                    <a:pt x="5668" y="4239"/>
                  </a:lnTo>
                  <a:cubicBezTo>
                    <a:pt x="6049" y="4239"/>
                    <a:pt x="6370" y="3930"/>
                    <a:pt x="6370" y="3537"/>
                  </a:cubicBezTo>
                  <a:lnTo>
                    <a:pt x="6370" y="1036"/>
                  </a:lnTo>
                  <a:close/>
                  <a:moveTo>
                    <a:pt x="703" y="1"/>
                  </a:moveTo>
                  <a:cubicBezTo>
                    <a:pt x="310" y="1"/>
                    <a:pt x="0" y="310"/>
                    <a:pt x="0" y="703"/>
                  </a:cubicBezTo>
                  <a:lnTo>
                    <a:pt x="0" y="3537"/>
                  </a:lnTo>
                  <a:cubicBezTo>
                    <a:pt x="0" y="3930"/>
                    <a:pt x="310" y="4239"/>
                    <a:pt x="703" y="4239"/>
                  </a:cubicBezTo>
                  <a:lnTo>
                    <a:pt x="1405" y="4239"/>
                  </a:lnTo>
                  <a:lnTo>
                    <a:pt x="1405" y="4251"/>
                  </a:lnTo>
                  <a:cubicBezTo>
                    <a:pt x="1405" y="4644"/>
                    <a:pt x="1727" y="4954"/>
                    <a:pt x="2108" y="4954"/>
                  </a:cubicBezTo>
                  <a:lnTo>
                    <a:pt x="2263" y="4954"/>
                  </a:lnTo>
                  <a:lnTo>
                    <a:pt x="2203" y="5227"/>
                  </a:lnTo>
                  <a:cubicBezTo>
                    <a:pt x="2167" y="5323"/>
                    <a:pt x="2215" y="5430"/>
                    <a:pt x="2298" y="5489"/>
                  </a:cubicBezTo>
                  <a:cubicBezTo>
                    <a:pt x="2346" y="5525"/>
                    <a:pt x="2394" y="5537"/>
                    <a:pt x="2453" y="5537"/>
                  </a:cubicBezTo>
                  <a:cubicBezTo>
                    <a:pt x="2513" y="5537"/>
                    <a:pt x="2560" y="5525"/>
                    <a:pt x="2596" y="5489"/>
                  </a:cubicBezTo>
                  <a:lnTo>
                    <a:pt x="3334" y="4954"/>
                  </a:lnTo>
                  <a:lnTo>
                    <a:pt x="3489" y="4954"/>
                  </a:lnTo>
                  <a:lnTo>
                    <a:pt x="4882" y="5882"/>
                  </a:lnTo>
                  <a:cubicBezTo>
                    <a:pt x="4918" y="5906"/>
                    <a:pt x="4965" y="5918"/>
                    <a:pt x="5013" y="5918"/>
                  </a:cubicBezTo>
                  <a:cubicBezTo>
                    <a:pt x="5061" y="5918"/>
                    <a:pt x="5096" y="5906"/>
                    <a:pt x="5144" y="5882"/>
                  </a:cubicBezTo>
                  <a:cubicBezTo>
                    <a:pt x="5239" y="5823"/>
                    <a:pt x="5287" y="5727"/>
                    <a:pt x="5263" y="5620"/>
                  </a:cubicBezTo>
                  <a:lnTo>
                    <a:pt x="5168" y="4954"/>
                  </a:lnTo>
                  <a:lnTo>
                    <a:pt x="6382" y="4954"/>
                  </a:lnTo>
                  <a:cubicBezTo>
                    <a:pt x="6763" y="4954"/>
                    <a:pt x="7085" y="4644"/>
                    <a:pt x="7085" y="4251"/>
                  </a:cubicBezTo>
                  <a:lnTo>
                    <a:pt x="7085" y="1417"/>
                  </a:lnTo>
                  <a:cubicBezTo>
                    <a:pt x="7085" y="1024"/>
                    <a:pt x="6775" y="715"/>
                    <a:pt x="6382" y="715"/>
                  </a:cubicBezTo>
                  <a:cubicBezTo>
                    <a:pt x="6370" y="310"/>
                    <a:pt x="6061" y="1"/>
                    <a:pt x="5668"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19"/>
            <p:cNvSpPr/>
            <p:nvPr/>
          </p:nvSpPr>
          <p:spPr>
            <a:xfrm>
              <a:off x="7193663" y="2003511"/>
              <a:ext cx="27308" cy="10248"/>
            </a:xfrm>
            <a:custGeom>
              <a:avLst/>
              <a:gdLst/>
              <a:ahLst/>
              <a:cxnLst/>
              <a:rect l="l" t="t" r="r" b="b"/>
              <a:pathLst>
                <a:path w="858" h="322" extrusionOk="0">
                  <a:moveTo>
                    <a:pt x="167" y="0"/>
                  </a:moveTo>
                  <a:cubicBezTo>
                    <a:pt x="72" y="0"/>
                    <a:pt x="1" y="72"/>
                    <a:pt x="1" y="167"/>
                  </a:cubicBezTo>
                  <a:cubicBezTo>
                    <a:pt x="1" y="250"/>
                    <a:pt x="72" y="322"/>
                    <a:pt x="167" y="322"/>
                  </a:cubicBezTo>
                  <a:lnTo>
                    <a:pt x="703" y="322"/>
                  </a:lnTo>
                  <a:cubicBezTo>
                    <a:pt x="786" y="322"/>
                    <a:pt x="858" y="250"/>
                    <a:pt x="858" y="167"/>
                  </a:cubicBezTo>
                  <a:cubicBezTo>
                    <a:pt x="858" y="72"/>
                    <a:pt x="786" y="0"/>
                    <a:pt x="703" y="0"/>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19"/>
            <p:cNvSpPr/>
            <p:nvPr/>
          </p:nvSpPr>
          <p:spPr>
            <a:xfrm>
              <a:off x="7233065" y="2003511"/>
              <a:ext cx="83802" cy="10248"/>
            </a:xfrm>
            <a:custGeom>
              <a:avLst/>
              <a:gdLst/>
              <a:ahLst/>
              <a:cxnLst/>
              <a:rect l="l" t="t" r="r" b="b"/>
              <a:pathLst>
                <a:path w="2633" h="322" extrusionOk="0">
                  <a:moveTo>
                    <a:pt x="156" y="0"/>
                  </a:moveTo>
                  <a:cubicBezTo>
                    <a:pt x="72" y="0"/>
                    <a:pt x="1" y="72"/>
                    <a:pt x="1" y="167"/>
                  </a:cubicBezTo>
                  <a:cubicBezTo>
                    <a:pt x="1" y="250"/>
                    <a:pt x="72" y="322"/>
                    <a:pt x="156" y="322"/>
                  </a:cubicBezTo>
                  <a:lnTo>
                    <a:pt x="2465" y="322"/>
                  </a:lnTo>
                  <a:cubicBezTo>
                    <a:pt x="2561" y="322"/>
                    <a:pt x="2632" y="250"/>
                    <a:pt x="2632" y="167"/>
                  </a:cubicBezTo>
                  <a:cubicBezTo>
                    <a:pt x="2632" y="72"/>
                    <a:pt x="2573" y="0"/>
                    <a:pt x="2465" y="0"/>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19"/>
            <p:cNvSpPr/>
            <p:nvPr/>
          </p:nvSpPr>
          <p:spPr>
            <a:xfrm>
              <a:off x="7193281" y="2031933"/>
              <a:ext cx="123936" cy="10248"/>
            </a:xfrm>
            <a:custGeom>
              <a:avLst/>
              <a:gdLst/>
              <a:ahLst/>
              <a:cxnLst/>
              <a:rect l="l" t="t" r="r" b="b"/>
              <a:pathLst>
                <a:path w="3894" h="322" extrusionOk="0">
                  <a:moveTo>
                    <a:pt x="155" y="0"/>
                  </a:moveTo>
                  <a:cubicBezTo>
                    <a:pt x="72" y="0"/>
                    <a:pt x="1" y="71"/>
                    <a:pt x="1" y="167"/>
                  </a:cubicBezTo>
                  <a:cubicBezTo>
                    <a:pt x="1" y="250"/>
                    <a:pt x="72" y="322"/>
                    <a:pt x="155" y="322"/>
                  </a:cubicBezTo>
                  <a:lnTo>
                    <a:pt x="3715" y="322"/>
                  </a:lnTo>
                  <a:cubicBezTo>
                    <a:pt x="3811" y="322"/>
                    <a:pt x="3882" y="250"/>
                    <a:pt x="3882" y="167"/>
                  </a:cubicBezTo>
                  <a:cubicBezTo>
                    <a:pt x="3894" y="71"/>
                    <a:pt x="3823" y="0"/>
                    <a:pt x="3715" y="0"/>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19"/>
            <p:cNvSpPr/>
            <p:nvPr/>
          </p:nvSpPr>
          <p:spPr>
            <a:xfrm>
              <a:off x="7193663" y="2059973"/>
              <a:ext cx="83770" cy="10248"/>
            </a:xfrm>
            <a:custGeom>
              <a:avLst/>
              <a:gdLst/>
              <a:ahLst/>
              <a:cxnLst/>
              <a:rect l="l" t="t" r="r" b="b"/>
              <a:pathLst>
                <a:path w="2632" h="322" extrusionOk="0">
                  <a:moveTo>
                    <a:pt x="167" y="0"/>
                  </a:moveTo>
                  <a:cubicBezTo>
                    <a:pt x="72" y="0"/>
                    <a:pt x="1" y="72"/>
                    <a:pt x="1" y="155"/>
                  </a:cubicBezTo>
                  <a:cubicBezTo>
                    <a:pt x="1" y="250"/>
                    <a:pt x="72" y="322"/>
                    <a:pt x="167" y="322"/>
                  </a:cubicBezTo>
                  <a:lnTo>
                    <a:pt x="2465" y="322"/>
                  </a:lnTo>
                  <a:cubicBezTo>
                    <a:pt x="2560" y="322"/>
                    <a:pt x="2632" y="250"/>
                    <a:pt x="2632" y="155"/>
                  </a:cubicBezTo>
                  <a:cubicBezTo>
                    <a:pt x="2632" y="72"/>
                    <a:pt x="2560" y="0"/>
                    <a:pt x="2465" y="0"/>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p19"/>
            <p:cNvSpPr/>
            <p:nvPr/>
          </p:nvSpPr>
          <p:spPr>
            <a:xfrm>
              <a:off x="7289145" y="2059973"/>
              <a:ext cx="27722" cy="10248"/>
            </a:xfrm>
            <a:custGeom>
              <a:avLst/>
              <a:gdLst/>
              <a:ahLst/>
              <a:cxnLst/>
              <a:rect l="l" t="t" r="r" b="b"/>
              <a:pathLst>
                <a:path w="871" h="322" extrusionOk="0">
                  <a:moveTo>
                    <a:pt x="168" y="0"/>
                  </a:moveTo>
                  <a:cubicBezTo>
                    <a:pt x="84" y="0"/>
                    <a:pt x="1" y="72"/>
                    <a:pt x="1" y="155"/>
                  </a:cubicBezTo>
                  <a:cubicBezTo>
                    <a:pt x="1" y="250"/>
                    <a:pt x="84" y="322"/>
                    <a:pt x="168" y="322"/>
                  </a:cubicBezTo>
                  <a:lnTo>
                    <a:pt x="703" y="322"/>
                  </a:lnTo>
                  <a:cubicBezTo>
                    <a:pt x="799" y="322"/>
                    <a:pt x="870" y="250"/>
                    <a:pt x="870" y="155"/>
                  </a:cubicBezTo>
                  <a:cubicBezTo>
                    <a:pt x="870" y="72"/>
                    <a:pt x="811" y="0"/>
                    <a:pt x="703" y="0"/>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478" name="Google Shape;478;p19"/>
          <p:cNvSpPr/>
          <p:nvPr/>
        </p:nvSpPr>
        <p:spPr>
          <a:xfrm>
            <a:off x="3238023" y="1450230"/>
            <a:ext cx="2294909" cy="2234172"/>
          </a:xfrm>
          <a:prstGeom prst="donut">
            <a:avLst>
              <a:gd name="adj" fmla="val 8558"/>
            </a:avLst>
          </a:prstGeom>
          <a:solidFill>
            <a:srgbClr val="211A57"/>
          </a:solidFill>
          <a:ln w="9525" cap="flat" cmpd="sng">
            <a:solidFill>
              <a:srgbClr val="211A57"/>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79" name="Google Shape;479;p19"/>
          <p:cNvCxnSpPr/>
          <p:nvPr/>
        </p:nvCxnSpPr>
        <p:spPr>
          <a:xfrm rot="10800000">
            <a:off x="5532932" y="2091894"/>
            <a:ext cx="2647518" cy="0"/>
          </a:xfrm>
          <a:prstGeom prst="straightConnector1">
            <a:avLst/>
          </a:prstGeom>
          <a:noFill/>
          <a:ln w="19050" cap="flat" cmpd="sng">
            <a:solidFill>
              <a:srgbClr val="211A57"/>
            </a:solidFill>
            <a:prstDash val="solid"/>
            <a:round/>
            <a:headEnd type="none" w="sm" len="sm"/>
            <a:tailEnd type="none" w="sm" len="sm"/>
          </a:ln>
        </p:spPr>
      </p:cxnSp>
      <p:cxnSp>
        <p:nvCxnSpPr>
          <p:cNvPr id="480" name="Google Shape;480;p19"/>
          <p:cNvCxnSpPr/>
          <p:nvPr/>
        </p:nvCxnSpPr>
        <p:spPr>
          <a:xfrm rot="10800000">
            <a:off x="5637663" y="3268467"/>
            <a:ext cx="1431561" cy="0"/>
          </a:xfrm>
          <a:prstGeom prst="straightConnector1">
            <a:avLst/>
          </a:prstGeom>
          <a:noFill/>
          <a:ln w="19050" cap="flat" cmpd="sng">
            <a:solidFill>
              <a:srgbClr val="211A57"/>
            </a:solidFill>
            <a:prstDash val="solid"/>
            <a:round/>
            <a:headEnd type="none" w="sm" len="sm"/>
            <a:tailEnd type="none" w="sm" len="sm"/>
          </a:ln>
        </p:spPr>
      </p:cxnSp>
      <p:cxnSp>
        <p:nvCxnSpPr>
          <p:cNvPr id="481" name="Google Shape;481;p19"/>
          <p:cNvCxnSpPr/>
          <p:nvPr/>
        </p:nvCxnSpPr>
        <p:spPr>
          <a:xfrm rot="10800000">
            <a:off x="5478702" y="4249082"/>
            <a:ext cx="1921851" cy="0"/>
          </a:xfrm>
          <a:prstGeom prst="straightConnector1">
            <a:avLst/>
          </a:prstGeom>
          <a:noFill/>
          <a:ln w="19050" cap="flat" cmpd="sng">
            <a:solidFill>
              <a:srgbClr val="211A57"/>
            </a:solidFill>
            <a:prstDash val="solid"/>
            <a:round/>
            <a:headEnd type="none" w="sm" len="sm"/>
            <a:tailEnd type="none" w="sm" len="sm"/>
          </a:ln>
        </p:spPr>
      </p:cxnSp>
      <p:cxnSp>
        <p:nvCxnSpPr>
          <p:cNvPr id="482" name="Google Shape;482;p19"/>
          <p:cNvCxnSpPr/>
          <p:nvPr/>
        </p:nvCxnSpPr>
        <p:spPr>
          <a:xfrm rot="10800000">
            <a:off x="609600" y="4482805"/>
            <a:ext cx="3400056" cy="0"/>
          </a:xfrm>
          <a:prstGeom prst="straightConnector1">
            <a:avLst/>
          </a:prstGeom>
          <a:noFill/>
          <a:ln w="19050" cap="flat" cmpd="sng">
            <a:solidFill>
              <a:srgbClr val="211A57"/>
            </a:solidFill>
            <a:prstDash val="solid"/>
            <a:round/>
            <a:headEnd type="none" w="sm" len="sm"/>
            <a:tailEnd type="none" w="sm" len="sm"/>
          </a:ln>
        </p:spPr>
      </p:cxnSp>
      <p:sp>
        <p:nvSpPr>
          <p:cNvPr id="483" name="Google Shape;483;p19"/>
          <p:cNvSpPr txBox="1"/>
          <p:nvPr/>
        </p:nvSpPr>
        <p:spPr>
          <a:xfrm>
            <a:off x="5478701" y="1007666"/>
            <a:ext cx="2976332" cy="830956"/>
          </a:xfrm>
          <a:prstGeom prst="rect">
            <a:avLst/>
          </a:prstGeom>
          <a:noFill/>
          <a:ln>
            <a:noFill/>
          </a:ln>
        </p:spPr>
        <p:txBody>
          <a:bodyPr spcFirstLastPara="1" wrap="square" lIns="91425" tIns="45700" rIns="91425" bIns="45700" anchor="t" anchorCtr="0">
            <a:spAutoFit/>
          </a:bodyPr>
          <a:lstStyle/>
          <a:p>
            <a:pPr lvl="0"/>
            <a:r>
              <a:rPr lang="fr-FR" sz="1600" dirty="0">
                <a:solidFill>
                  <a:schemeClr val="lt1"/>
                </a:solidFill>
                <a:latin typeface="Libre Franklin"/>
                <a:ea typeface="Libre Franklin"/>
                <a:cs typeface="Libre Franklin"/>
                <a:sym typeface="Libre Franklin"/>
              </a:rPr>
              <a:t>Le travail d'équipe est la clé </a:t>
            </a:r>
            <a:r>
              <a:rPr lang="fr-FR" sz="1600" dirty="0" smtClean="0">
                <a:solidFill>
                  <a:schemeClr val="lt1"/>
                </a:solidFill>
                <a:latin typeface="Libre Franklin"/>
                <a:ea typeface="Libre Franklin"/>
                <a:cs typeface="Libre Franklin"/>
                <a:sym typeface="Libre Franklin"/>
              </a:rPr>
              <a:t>de atteindre </a:t>
            </a:r>
            <a:r>
              <a:rPr lang="fr-FR" sz="1600" dirty="0">
                <a:solidFill>
                  <a:schemeClr val="lt1"/>
                </a:solidFill>
                <a:latin typeface="Libre Franklin"/>
                <a:ea typeface="Libre Franklin"/>
                <a:cs typeface="Libre Franklin"/>
                <a:sym typeface="Libre Franklin"/>
              </a:rPr>
              <a:t>les résultats souhaités</a:t>
            </a:r>
            <a:endParaRPr sz="1600" b="0" i="0" u="none" strike="noStrike" cap="none" dirty="0">
              <a:solidFill>
                <a:schemeClr val="lt1"/>
              </a:solidFill>
              <a:latin typeface="Libre Franklin"/>
              <a:ea typeface="Libre Franklin"/>
              <a:cs typeface="Libre Franklin"/>
              <a:sym typeface="Libre Franklin"/>
            </a:endParaRPr>
          </a:p>
        </p:txBody>
      </p:sp>
      <p:sp>
        <p:nvSpPr>
          <p:cNvPr id="484" name="Google Shape;484;p19"/>
          <p:cNvSpPr txBox="1"/>
          <p:nvPr/>
        </p:nvSpPr>
        <p:spPr>
          <a:xfrm>
            <a:off x="529004" y="3488986"/>
            <a:ext cx="3687808" cy="882702"/>
          </a:xfrm>
          <a:prstGeom prst="rect">
            <a:avLst/>
          </a:prstGeom>
          <a:noFill/>
          <a:ln>
            <a:noFill/>
          </a:ln>
        </p:spPr>
        <p:txBody>
          <a:bodyPr spcFirstLastPara="1" wrap="square" lIns="91425" tIns="45700" rIns="91425" bIns="45700" anchor="t" anchorCtr="0">
            <a:spAutoFit/>
          </a:bodyPr>
          <a:lstStyle/>
          <a:p>
            <a:pPr lvl="0">
              <a:lnSpc>
                <a:spcPct val="107000"/>
              </a:lnSpc>
            </a:pPr>
            <a:r>
              <a:rPr lang="fr-FR" sz="1600">
                <a:solidFill>
                  <a:schemeClr val="lt1"/>
                </a:solidFill>
                <a:latin typeface="Libre Franklin"/>
                <a:ea typeface="Libre Franklin"/>
                <a:cs typeface="Libre Franklin"/>
                <a:sym typeface="Libre Franklin"/>
              </a:rPr>
              <a:t>Partager l'information,</a:t>
            </a:r>
          </a:p>
          <a:p>
            <a:pPr lvl="0">
              <a:lnSpc>
                <a:spcPct val="107000"/>
              </a:lnSpc>
            </a:pPr>
            <a:r>
              <a:rPr lang="fr-FR" sz="1600" dirty="0">
                <a:solidFill>
                  <a:schemeClr val="lt1"/>
                </a:solidFill>
                <a:latin typeface="Libre Franklin"/>
                <a:ea typeface="Libre Franklin"/>
                <a:cs typeface="Libre Franklin"/>
                <a:sym typeface="Libre Franklin"/>
              </a:rPr>
              <a:t>réfléchir à des idées et apprendre ensemble</a:t>
            </a:r>
            <a:endParaRPr sz="1600" b="0" i="0" u="none" strike="noStrike" cap="none" dirty="0">
              <a:solidFill>
                <a:schemeClr val="lt1"/>
              </a:solidFill>
              <a:latin typeface="Libre Franklin"/>
              <a:ea typeface="Libre Franklin"/>
              <a:cs typeface="Libre Franklin"/>
              <a:sym typeface="Libre Franklin"/>
            </a:endParaRPr>
          </a:p>
        </p:txBody>
      </p:sp>
      <p:sp>
        <p:nvSpPr>
          <p:cNvPr id="485" name="Google Shape;485;p19"/>
          <p:cNvSpPr txBox="1"/>
          <p:nvPr/>
        </p:nvSpPr>
        <p:spPr>
          <a:xfrm>
            <a:off x="2049320" y="233882"/>
            <a:ext cx="7201710" cy="1200288"/>
          </a:xfrm>
          <a:prstGeom prst="rect">
            <a:avLst/>
          </a:prstGeom>
          <a:noFill/>
          <a:ln>
            <a:noFill/>
          </a:ln>
        </p:spPr>
        <p:txBody>
          <a:bodyPr spcFirstLastPara="1" wrap="square" lIns="91425" tIns="45700" rIns="91425" bIns="45700" anchor="t" anchorCtr="0">
            <a:spAutoFit/>
          </a:bodyPr>
          <a:lstStyle/>
          <a:p>
            <a:pPr lvl="0"/>
            <a:r>
              <a:rPr lang="fr-FR" sz="3600" b="1" dirty="0">
                <a:solidFill>
                  <a:srgbClr val="002060"/>
                </a:solidFill>
                <a:latin typeface="Barlow Condensed"/>
                <a:ea typeface="Barlow Condensed"/>
                <a:cs typeface="Barlow Condensed"/>
                <a:sym typeface="Barlow Condensed"/>
              </a:rPr>
              <a:t>TRAVAILLER EFFICACEMENT AVEC LES FAMILLES</a:t>
            </a:r>
            <a:endParaRPr sz="3600" b="1" i="0" u="none" strike="noStrike" cap="none" dirty="0">
              <a:solidFill>
                <a:srgbClr val="002060"/>
              </a:solidFill>
              <a:latin typeface="Barlow Condensed"/>
              <a:ea typeface="Barlow Condensed"/>
              <a:cs typeface="Barlow Condensed"/>
              <a:sym typeface="Barlow Condensed"/>
            </a:endParaRPr>
          </a:p>
        </p:txBody>
      </p:sp>
      <p:sp>
        <p:nvSpPr>
          <p:cNvPr id="486" name="Google Shape;486;p19"/>
          <p:cNvSpPr txBox="1"/>
          <p:nvPr/>
        </p:nvSpPr>
        <p:spPr>
          <a:xfrm>
            <a:off x="5682859" y="2590103"/>
            <a:ext cx="1562109" cy="584735"/>
          </a:xfrm>
          <a:prstGeom prst="rect">
            <a:avLst/>
          </a:prstGeom>
          <a:noFill/>
          <a:ln>
            <a:noFill/>
          </a:ln>
        </p:spPr>
        <p:txBody>
          <a:bodyPr spcFirstLastPara="1" wrap="square" lIns="91425" tIns="45700" rIns="91425" bIns="45700" anchor="t" anchorCtr="0">
            <a:spAutoFit/>
          </a:bodyPr>
          <a:lstStyle/>
          <a:p>
            <a:pPr lvl="0"/>
            <a:r>
              <a:rPr lang="pt-PT" sz="1600" dirty="0">
                <a:solidFill>
                  <a:schemeClr val="lt1"/>
                </a:solidFill>
                <a:latin typeface="Libre Franklin"/>
                <a:ea typeface="Libre Franklin"/>
                <a:cs typeface="Libre Franklin"/>
                <a:sym typeface="Libre Franklin"/>
              </a:rPr>
              <a:t>Poser des questions</a:t>
            </a:r>
            <a:endParaRPr sz="1600" b="0" i="0" u="none" strike="noStrike" cap="none" dirty="0">
              <a:solidFill>
                <a:schemeClr val="lt1"/>
              </a:solidFill>
              <a:latin typeface="Libre Franklin"/>
              <a:ea typeface="Libre Franklin"/>
              <a:cs typeface="Libre Franklin"/>
              <a:sym typeface="Libre Franklin"/>
            </a:endParaRPr>
          </a:p>
        </p:txBody>
      </p:sp>
      <p:sp>
        <p:nvSpPr>
          <p:cNvPr id="487" name="Google Shape;487;p19"/>
          <p:cNvSpPr txBox="1"/>
          <p:nvPr/>
        </p:nvSpPr>
        <p:spPr>
          <a:xfrm>
            <a:off x="2049320" y="1413698"/>
            <a:ext cx="1633977" cy="584735"/>
          </a:xfrm>
          <a:prstGeom prst="rect">
            <a:avLst/>
          </a:prstGeom>
          <a:noFill/>
          <a:ln>
            <a:noFill/>
          </a:ln>
        </p:spPr>
        <p:txBody>
          <a:bodyPr spcFirstLastPara="1" wrap="square" lIns="91425" tIns="45700" rIns="91425" bIns="45700" anchor="t" anchorCtr="0">
            <a:spAutoFit/>
          </a:bodyPr>
          <a:lstStyle/>
          <a:p>
            <a:pPr lvl="0"/>
            <a:r>
              <a:rPr lang="fr-FR" sz="1600" dirty="0">
                <a:solidFill>
                  <a:schemeClr val="lt1"/>
                </a:solidFill>
                <a:latin typeface="Libre Franklin"/>
                <a:ea typeface="Libre Franklin"/>
                <a:cs typeface="Libre Franklin"/>
                <a:sym typeface="Libre Franklin"/>
              </a:rPr>
              <a:t>Garde les pieds sur terre</a:t>
            </a:r>
            <a:endParaRPr sz="1600" b="0" i="0" u="none" strike="noStrike" cap="none" dirty="0">
              <a:solidFill>
                <a:schemeClr val="lt1"/>
              </a:solidFill>
              <a:latin typeface="Libre Franklin"/>
              <a:ea typeface="Libre Franklin"/>
              <a:cs typeface="Libre Franklin"/>
              <a:sym typeface="Libre Franklin"/>
            </a:endParaRPr>
          </a:p>
        </p:txBody>
      </p:sp>
      <p:cxnSp>
        <p:nvCxnSpPr>
          <p:cNvPr id="488" name="Google Shape;488;p19"/>
          <p:cNvCxnSpPr/>
          <p:nvPr/>
        </p:nvCxnSpPr>
        <p:spPr>
          <a:xfrm rot="10800000">
            <a:off x="2146578" y="2032833"/>
            <a:ext cx="1100400" cy="0"/>
          </a:xfrm>
          <a:prstGeom prst="straightConnector1">
            <a:avLst/>
          </a:prstGeom>
          <a:noFill/>
          <a:ln w="19050" cap="flat" cmpd="sng">
            <a:solidFill>
              <a:srgbClr val="211A57"/>
            </a:solidFill>
            <a:prstDash val="solid"/>
            <a:round/>
            <a:headEnd type="none" w="sm" len="sm"/>
            <a:tailEnd type="none" w="sm" len="sm"/>
          </a:ln>
        </p:spPr>
      </p:cxnSp>
      <p:cxnSp>
        <p:nvCxnSpPr>
          <p:cNvPr id="489" name="Google Shape;489;p19"/>
          <p:cNvCxnSpPr/>
          <p:nvPr/>
        </p:nvCxnSpPr>
        <p:spPr>
          <a:xfrm rot="10800000">
            <a:off x="1465634" y="3017078"/>
            <a:ext cx="1772389" cy="0"/>
          </a:xfrm>
          <a:prstGeom prst="straightConnector1">
            <a:avLst/>
          </a:prstGeom>
          <a:noFill/>
          <a:ln w="19050" cap="flat" cmpd="sng">
            <a:solidFill>
              <a:srgbClr val="211A57"/>
            </a:solidFill>
            <a:prstDash val="solid"/>
            <a:round/>
            <a:headEnd type="none" w="sm" len="sm"/>
            <a:tailEnd type="none" w="sm" len="sm"/>
          </a:ln>
        </p:spPr>
      </p:cxnSp>
      <p:sp>
        <p:nvSpPr>
          <p:cNvPr id="490" name="Google Shape;490;p19"/>
          <p:cNvSpPr txBox="1"/>
          <p:nvPr/>
        </p:nvSpPr>
        <p:spPr>
          <a:xfrm>
            <a:off x="1642188" y="2367124"/>
            <a:ext cx="1884888" cy="584735"/>
          </a:xfrm>
          <a:prstGeom prst="rect">
            <a:avLst/>
          </a:prstGeom>
          <a:noFill/>
          <a:ln>
            <a:noFill/>
          </a:ln>
        </p:spPr>
        <p:txBody>
          <a:bodyPr spcFirstLastPara="1" wrap="square" lIns="91425" tIns="45700" rIns="91425" bIns="45700" anchor="t" anchorCtr="0">
            <a:spAutoFit/>
          </a:bodyPr>
          <a:lstStyle/>
          <a:p>
            <a:pPr lvl="0"/>
            <a:r>
              <a:rPr lang="fr-FR" sz="1600" dirty="0">
                <a:solidFill>
                  <a:schemeClr val="lt1"/>
                </a:solidFill>
                <a:latin typeface="Libre Franklin"/>
                <a:ea typeface="Libre Franklin"/>
                <a:cs typeface="Libre Franklin"/>
                <a:sym typeface="Libre Franklin"/>
              </a:rPr>
              <a:t>Respectez leur temps</a:t>
            </a:r>
            <a:endParaRPr sz="1600" b="0" i="0" u="none" strike="noStrike" cap="none" dirty="0">
              <a:solidFill>
                <a:schemeClr val="lt1"/>
              </a:solidFill>
              <a:latin typeface="Libre Franklin"/>
              <a:ea typeface="Libre Franklin"/>
              <a:cs typeface="Libre Franklin"/>
              <a:sym typeface="Libre Franklin"/>
            </a:endParaRPr>
          </a:p>
        </p:txBody>
      </p:sp>
      <p:sp>
        <p:nvSpPr>
          <p:cNvPr id="491" name="Google Shape;491;p19"/>
          <p:cNvSpPr txBox="1"/>
          <p:nvPr/>
        </p:nvSpPr>
        <p:spPr>
          <a:xfrm>
            <a:off x="5331021" y="3571264"/>
            <a:ext cx="2217211" cy="584735"/>
          </a:xfrm>
          <a:prstGeom prst="rect">
            <a:avLst/>
          </a:prstGeom>
          <a:noFill/>
          <a:ln>
            <a:noFill/>
          </a:ln>
        </p:spPr>
        <p:txBody>
          <a:bodyPr spcFirstLastPara="1" wrap="square" lIns="91425" tIns="45700" rIns="91425" bIns="45700" anchor="t" anchorCtr="0">
            <a:spAutoFit/>
          </a:bodyPr>
          <a:lstStyle/>
          <a:p>
            <a:pPr lvl="0"/>
            <a:r>
              <a:rPr lang="pt-PT" sz="1600">
                <a:solidFill>
                  <a:schemeClr val="lt1"/>
                </a:solidFill>
                <a:latin typeface="Libre Franklin"/>
                <a:ea typeface="Libre Franklin"/>
                <a:cs typeface="Libre Franklin"/>
                <a:sym typeface="Libre Franklin"/>
              </a:rPr>
              <a:t>Communication ouverte</a:t>
            </a:r>
            <a:endParaRPr sz="1600" b="0" i="0" u="none" strike="noStrike" cap="none" dirty="0">
              <a:solidFill>
                <a:schemeClr val="lt1"/>
              </a:solidFill>
              <a:latin typeface="Libre Franklin"/>
              <a:ea typeface="Libre Franklin"/>
              <a:cs typeface="Libre Franklin"/>
              <a:sym typeface="Libre Franklin"/>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233"/>
        <p:cNvGrpSpPr/>
        <p:nvPr/>
      </p:nvGrpSpPr>
      <p:grpSpPr>
        <a:xfrm>
          <a:off x="0" y="0"/>
          <a:ext cx="0" cy="0"/>
          <a:chOff x="0" y="0"/>
          <a:chExt cx="0" cy="0"/>
        </a:xfrm>
      </p:grpSpPr>
      <p:sp>
        <p:nvSpPr>
          <p:cNvPr id="234" name="Google Shape;234;p2"/>
          <p:cNvSpPr txBox="1">
            <a:spLocks noGrp="1"/>
          </p:cNvSpPr>
          <p:nvPr>
            <p:ph type="ctrTitle"/>
          </p:nvPr>
        </p:nvSpPr>
        <p:spPr>
          <a:xfrm>
            <a:off x="804250" y="431150"/>
            <a:ext cx="2865300" cy="2288100"/>
          </a:xfrm>
          <a:prstGeom prst="rect">
            <a:avLst/>
          </a:prstGeom>
          <a:noFill/>
          <a:ln>
            <a:noFill/>
          </a:ln>
        </p:spPr>
        <p:txBody>
          <a:bodyPr spcFirstLastPara="1" wrap="square" lIns="91425" tIns="91425" rIns="91425" bIns="91425" anchor="t" anchorCtr="0">
            <a:noAutofit/>
          </a:bodyPr>
          <a:lstStyle/>
          <a:p>
            <a:pPr lvl="0"/>
            <a:r>
              <a:rPr lang="pt-PT" dirty="0">
                <a:solidFill>
                  <a:srgbClr val="1A6EB6"/>
                </a:solidFill>
              </a:rPr>
              <a:t>Table des matières</a:t>
            </a:r>
            <a:endParaRPr dirty="0">
              <a:solidFill>
                <a:srgbClr val="1A6EB6"/>
              </a:solidFill>
            </a:endParaRPr>
          </a:p>
        </p:txBody>
      </p:sp>
      <p:sp>
        <p:nvSpPr>
          <p:cNvPr id="235" name="Google Shape;235;p2"/>
          <p:cNvSpPr txBox="1">
            <a:spLocks noGrp="1"/>
          </p:cNvSpPr>
          <p:nvPr>
            <p:ph type="subTitle" idx="1"/>
          </p:nvPr>
        </p:nvSpPr>
        <p:spPr>
          <a:xfrm>
            <a:off x="5342150" y="1479899"/>
            <a:ext cx="3012300" cy="325025"/>
          </a:xfrm>
          <a:prstGeom prst="rect">
            <a:avLst/>
          </a:prstGeom>
          <a:noFill/>
          <a:ln>
            <a:noFill/>
          </a:ln>
        </p:spPr>
        <p:txBody>
          <a:bodyPr spcFirstLastPara="1" wrap="square" lIns="91425" tIns="91425" rIns="91425" bIns="91425" anchor="t" anchorCtr="0">
            <a:noAutofit/>
          </a:bodyPr>
          <a:lstStyle/>
          <a:p>
            <a:pPr marL="0" lvl="0" indent="0"/>
            <a:r>
              <a:rPr lang="fr-FR" dirty="0"/>
              <a:t>Le concept et les objectifs du modèle.</a:t>
            </a:r>
            <a:endParaRPr dirty="0"/>
          </a:p>
        </p:txBody>
      </p:sp>
      <p:sp>
        <p:nvSpPr>
          <p:cNvPr id="236" name="Google Shape;236;p2"/>
          <p:cNvSpPr txBox="1">
            <a:spLocks noGrp="1"/>
          </p:cNvSpPr>
          <p:nvPr>
            <p:ph type="ctrTitle" idx="2"/>
          </p:nvPr>
        </p:nvSpPr>
        <p:spPr>
          <a:xfrm>
            <a:off x="5362807" y="951344"/>
            <a:ext cx="3372000" cy="537900"/>
          </a:xfrm>
          <a:prstGeom prst="rect">
            <a:avLst/>
          </a:prstGeom>
          <a:noFill/>
          <a:ln>
            <a:noFill/>
          </a:ln>
        </p:spPr>
        <p:txBody>
          <a:bodyPr spcFirstLastPara="1" wrap="square" lIns="91425" tIns="91425" rIns="91425" bIns="91425" anchor="b" anchorCtr="0">
            <a:noAutofit/>
          </a:bodyPr>
          <a:lstStyle/>
          <a:p>
            <a:pPr lvl="0"/>
            <a:r>
              <a:rPr lang="pt-PT" dirty="0" smtClean="0">
                <a:solidFill>
                  <a:srgbClr val="1A6EB6"/>
                </a:solidFill>
              </a:rPr>
              <a:t>Le </a:t>
            </a:r>
            <a:r>
              <a:rPr lang="pt-PT" dirty="0">
                <a:solidFill>
                  <a:srgbClr val="1A6EB6"/>
                </a:solidFill>
              </a:rPr>
              <a:t>modèle d'apprentissage familial</a:t>
            </a:r>
            <a:endParaRPr dirty="0">
              <a:solidFill>
                <a:srgbClr val="1A6EB6"/>
              </a:solidFill>
            </a:endParaRPr>
          </a:p>
        </p:txBody>
      </p:sp>
      <p:sp>
        <p:nvSpPr>
          <p:cNvPr id="237" name="Google Shape;237;p2"/>
          <p:cNvSpPr txBox="1">
            <a:spLocks noGrp="1"/>
          </p:cNvSpPr>
          <p:nvPr>
            <p:ph type="title" idx="3"/>
          </p:nvPr>
        </p:nvSpPr>
        <p:spPr>
          <a:xfrm>
            <a:off x="4032082" y="816084"/>
            <a:ext cx="1223700" cy="6774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3600"/>
              <a:buNone/>
            </a:pPr>
            <a:r>
              <a:rPr lang="pt-PT" dirty="0">
                <a:solidFill>
                  <a:srgbClr val="1A6EB6"/>
                </a:solidFill>
              </a:rPr>
              <a:t>01</a:t>
            </a:r>
            <a:endParaRPr dirty="0">
              <a:solidFill>
                <a:srgbClr val="1A6EB6"/>
              </a:solidFill>
            </a:endParaRPr>
          </a:p>
        </p:txBody>
      </p:sp>
      <p:sp>
        <p:nvSpPr>
          <p:cNvPr id="238" name="Google Shape;238;p2"/>
          <p:cNvSpPr txBox="1">
            <a:spLocks noGrp="1"/>
          </p:cNvSpPr>
          <p:nvPr>
            <p:ph type="title" idx="6"/>
          </p:nvPr>
        </p:nvSpPr>
        <p:spPr>
          <a:xfrm>
            <a:off x="4102475" y="2241507"/>
            <a:ext cx="1223700" cy="6774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3600"/>
              <a:buNone/>
            </a:pPr>
            <a:r>
              <a:rPr lang="pt-PT" dirty="0">
                <a:solidFill>
                  <a:srgbClr val="1A6EB6"/>
                </a:solidFill>
              </a:rPr>
              <a:t>02</a:t>
            </a:r>
            <a:endParaRPr dirty="0">
              <a:solidFill>
                <a:srgbClr val="1A6EB6"/>
              </a:solidFill>
            </a:endParaRPr>
          </a:p>
        </p:txBody>
      </p:sp>
      <p:sp>
        <p:nvSpPr>
          <p:cNvPr id="239" name="Google Shape;239;p2"/>
          <p:cNvSpPr txBox="1">
            <a:spLocks noGrp="1"/>
          </p:cNvSpPr>
          <p:nvPr>
            <p:ph type="subTitle" idx="7"/>
          </p:nvPr>
        </p:nvSpPr>
        <p:spPr>
          <a:xfrm>
            <a:off x="5407000" y="2632261"/>
            <a:ext cx="3283041" cy="407400"/>
          </a:xfrm>
          <a:prstGeom prst="rect">
            <a:avLst/>
          </a:prstGeom>
          <a:noFill/>
          <a:ln>
            <a:noFill/>
          </a:ln>
        </p:spPr>
        <p:txBody>
          <a:bodyPr spcFirstLastPara="1" wrap="square" lIns="91425" tIns="91425" rIns="91425" bIns="91425" anchor="t" anchorCtr="0">
            <a:noAutofit/>
          </a:bodyPr>
          <a:lstStyle/>
          <a:p>
            <a:pPr marL="0" lvl="0" indent="0"/>
            <a:endParaRPr lang="fr-FR" dirty="0" smtClean="0"/>
          </a:p>
          <a:p>
            <a:pPr marL="0" lvl="0" indent="0"/>
            <a:r>
              <a:rPr lang="fr-FR" dirty="0" smtClean="0"/>
              <a:t>Nouvelles </a:t>
            </a:r>
            <a:r>
              <a:rPr lang="fr-FR" dirty="0"/>
              <a:t>approches pour travailler efficacement avec les familles</a:t>
            </a:r>
            <a:endParaRPr dirty="0"/>
          </a:p>
        </p:txBody>
      </p:sp>
      <p:sp>
        <p:nvSpPr>
          <p:cNvPr id="240" name="Google Shape;240;p2"/>
          <p:cNvSpPr txBox="1">
            <a:spLocks noGrp="1"/>
          </p:cNvSpPr>
          <p:nvPr>
            <p:ph type="ctrTitle" idx="8"/>
          </p:nvPr>
        </p:nvSpPr>
        <p:spPr>
          <a:xfrm>
            <a:off x="5407000" y="2404922"/>
            <a:ext cx="3372000" cy="537900"/>
          </a:xfrm>
          <a:prstGeom prst="rect">
            <a:avLst/>
          </a:prstGeom>
          <a:noFill/>
          <a:ln>
            <a:noFill/>
          </a:ln>
        </p:spPr>
        <p:txBody>
          <a:bodyPr spcFirstLastPara="1" wrap="square" lIns="91425" tIns="91425" rIns="91425" bIns="91425" anchor="b" anchorCtr="0">
            <a:noAutofit/>
          </a:bodyPr>
          <a:lstStyle/>
          <a:p>
            <a:pPr lvl="0"/>
            <a:r>
              <a:rPr lang="pt-PT" dirty="0">
                <a:solidFill>
                  <a:srgbClr val="1A6EB6"/>
                </a:solidFill>
              </a:rPr>
              <a:t>INTERVENTION AUPRÈS DES FAMILLES</a:t>
            </a:r>
            <a:endParaRPr dirty="0">
              <a:solidFill>
                <a:srgbClr val="1A6EB6"/>
              </a:solidFill>
            </a:endParaRPr>
          </a:p>
        </p:txBody>
      </p:sp>
      <p:sp>
        <p:nvSpPr>
          <p:cNvPr id="241" name="Google Shape;241;p2"/>
          <p:cNvSpPr txBox="1">
            <a:spLocks noGrp="1"/>
          </p:cNvSpPr>
          <p:nvPr>
            <p:ph type="title" idx="9"/>
          </p:nvPr>
        </p:nvSpPr>
        <p:spPr>
          <a:xfrm>
            <a:off x="4118450" y="3705332"/>
            <a:ext cx="1223700" cy="677400"/>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3600"/>
              <a:buNone/>
            </a:pPr>
            <a:r>
              <a:rPr lang="pt-PT" dirty="0">
                <a:solidFill>
                  <a:srgbClr val="1A6EB6"/>
                </a:solidFill>
              </a:rPr>
              <a:t>03</a:t>
            </a:r>
            <a:endParaRPr dirty="0">
              <a:solidFill>
                <a:srgbClr val="1A6EB6"/>
              </a:solidFill>
            </a:endParaRPr>
          </a:p>
        </p:txBody>
      </p:sp>
      <p:sp>
        <p:nvSpPr>
          <p:cNvPr id="242" name="Google Shape;242;p2"/>
          <p:cNvSpPr txBox="1">
            <a:spLocks noGrp="1"/>
          </p:cNvSpPr>
          <p:nvPr>
            <p:ph type="ctrTitle" idx="14"/>
          </p:nvPr>
        </p:nvSpPr>
        <p:spPr>
          <a:xfrm>
            <a:off x="5318041" y="3705332"/>
            <a:ext cx="3372000" cy="537900"/>
          </a:xfrm>
          <a:prstGeom prst="rect">
            <a:avLst/>
          </a:prstGeom>
          <a:noFill/>
          <a:ln>
            <a:noFill/>
          </a:ln>
        </p:spPr>
        <p:txBody>
          <a:bodyPr spcFirstLastPara="1" wrap="square" lIns="91425" tIns="91425" rIns="91425" bIns="91425" anchor="b" anchorCtr="0">
            <a:noAutofit/>
          </a:bodyPr>
          <a:lstStyle/>
          <a:p>
            <a:pPr lvl="0"/>
            <a:r>
              <a:rPr lang="pt-PT" dirty="0">
                <a:solidFill>
                  <a:srgbClr val="1A6EB6"/>
                </a:solidFill>
              </a:rPr>
              <a:t>CONCLUSION</a:t>
            </a:r>
            <a:endParaRPr dirty="0">
              <a:solidFill>
                <a:srgbClr val="1A6EB6"/>
              </a:solidFill>
            </a:endParaRPr>
          </a:p>
        </p:txBody>
      </p:sp>
      <p:pic>
        <p:nvPicPr>
          <p:cNvPr id="243" name="Google Shape;243;p2"/>
          <p:cNvPicPr preferRelativeResize="0"/>
          <p:nvPr/>
        </p:nvPicPr>
        <p:blipFill rotWithShape="1">
          <a:blip r:embed="rId3">
            <a:alphaModFix/>
          </a:blip>
          <a:srcRect t="17872" b="17872"/>
          <a:stretch/>
        </p:blipFill>
        <p:spPr>
          <a:xfrm>
            <a:off x="-240525" y="2548100"/>
            <a:ext cx="3707400" cy="3580500"/>
          </a:xfrm>
          <a:prstGeom prst="ellipse">
            <a:avLst/>
          </a:prstGeom>
          <a:noFill/>
          <a:ln>
            <a:noFill/>
          </a:ln>
        </p:spPr>
      </p:pic>
      <p:pic>
        <p:nvPicPr>
          <p:cNvPr id="244" name="Google Shape;244;p2"/>
          <p:cNvPicPr preferRelativeResize="0"/>
          <p:nvPr/>
        </p:nvPicPr>
        <p:blipFill rotWithShape="1">
          <a:blip r:embed="rId4">
            <a:alphaModFix/>
          </a:blip>
          <a:srcRect/>
          <a:stretch/>
        </p:blipFill>
        <p:spPr>
          <a:xfrm>
            <a:off x="8044168" y="121797"/>
            <a:ext cx="1148349" cy="470452"/>
          </a:xfrm>
          <a:prstGeom prst="rect">
            <a:avLst/>
          </a:prstGeom>
          <a:noFill/>
          <a:ln>
            <a:noFill/>
          </a:ln>
        </p:spPr>
      </p:pic>
      <p:pic>
        <p:nvPicPr>
          <p:cNvPr id="245" name="Google Shape;245;p2" descr="Text&#10;&#10;Description automatically generated with medium confidence"/>
          <p:cNvPicPr preferRelativeResize="0"/>
          <p:nvPr/>
        </p:nvPicPr>
        <p:blipFill rotWithShape="1">
          <a:blip r:embed="rId5">
            <a:alphaModFix/>
          </a:blip>
          <a:srcRect/>
          <a:stretch/>
        </p:blipFill>
        <p:spPr>
          <a:xfrm>
            <a:off x="8044168" y="4796950"/>
            <a:ext cx="972457" cy="20401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495"/>
        <p:cNvGrpSpPr/>
        <p:nvPr/>
      </p:nvGrpSpPr>
      <p:grpSpPr>
        <a:xfrm>
          <a:off x="0" y="0"/>
          <a:ext cx="0" cy="0"/>
          <a:chOff x="0" y="0"/>
          <a:chExt cx="0" cy="0"/>
        </a:xfrm>
      </p:grpSpPr>
      <p:sp>
        <p:nvSpPr>
          <p:cNvPr id="496" name="Google Shape;496;p20"/>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20"/>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20"/>
          <p:cNvSpPr/>
          <p:nvPr/>
        </p:nvSpPr>
        <p:spPr>
          <a:xfrm>
            <a:off x="6563825" y="275290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9" name="Google Shape;499;p20"/>
          <p:cNvSpPr txBox="1">
            <a:spLocks noGrp="1"/>
          </p:cNvSpPr>
          <p:nvPr>
            <p:ph type="subTitle" idx="1"/>
          </p:nvPr>
        </p:nvSpPr>
        <p:spPr>
          <a:xfrm>
            <a:off x="833134" y="916219"/>
            <a:ext cx="6825775" cy="3681721"/>
          </a:xfrm>
          <a:prstGeom prst="rect">
            <a:avLst/>
          </a:prstGeom>
          <a:noFill/>
          <a:ln>
            <a:noFill/>
          </a:ln>
        </p:spPr>
        <p:txBody>
          <a:bodyPr spcFirstLastPara="1" wrap="square" lIns="91425" tIns="91425" rIns="91425" bIns="91425" anchor="t" anchorCtr="0">
            <a:noAutofit/>
          </a:bodyPr>
          <a:lstStyle/>
          <a:p>
            <a:pPr marL="0" lvl="0" indent="0"/>
            <a:r>
              <a:rPr lang="pt-PT" sz="1200" b="1" dirty="0">
                <a:solidFill>
                  <a:srgbClr val="EE118A"/>
                </a:solidFill>
              </a:rPr>
              <a:t>La </a:t>
            </a:r>
            <a:r>
              <a:rPr lang="pt-PT" sz="1200" b="1" dirty="0" smtClean="0">
                <a:solidFill>
                  <a:srgbClr val="EE118A"/>
                </a:solidFill>
              </a:rPr>
              <a:t>famille</a:t>
            </a:r>
          </a:p>
          <a:p>
            <a:pPr marL="0" lvl="0" indent="0"/>
            <a:endParaRPr lang="fr-FR" sz="1200" dirty="0" smtClean="0"/>
          </a:p>
          <a:p>
            <a:pPr marL="0" lvl="0" indent="0" algn="just"/>
            <a:r>
              <a:rPr lang="fr-FR" sz="1200" dirty="0" smtClean="0"/>
              <a:t>• </a:t>
            </a:r>
            <a:r>
              <a:rPr lang="fr-FR" sz="1200" dirty="0"/>
              <a:t>Brigitte (25 ans)</a:t>
            </a:r>
          </a:p>
          <a:p>
            <a:pPr marL="0" lvl="0" indent="0" algn="just"/>
            <a:r>
              <a:rPr lang="fr-FR" sz="1200" dirty="0"/>
              <a:t>• John (30 ans) a quitté l'école sans aucune qualification et est sorti</a:t>
            </a:r>
          </a:p>
          <a:p>
            <a:pPr marL="0" lvl="0" indent="0" algn="just"/>
            <a:r>
              <a:rPr lang="fr-FR" sz="1200" dirty="0"/>
              <a:t>de travail. Il purge actuellement une peine de plus de 2 ans avec plus de temps sur</a:t>
            </a:r>
          </a:p>
          <a:p>
            <a:pPr marL="0" lvl="0" indent="0" algn="just"/>
            <a:r>
              <a:rPr lang="fr-FR" sz="1200" dirty="0"/>
              <a:t>Licence</a:t>
            </a:r>
          </a:p>
          <a:p>
            <a:pPr marL="0" lvl="0" indent="0" algn="just"/>
            <a:r>
              <a:rPr lang="fr-FR" sz="1200" dirty="0"/>
              <a:t>• </a:t>
            </a:r>
            <a:r>
              <a:rPr lang="fr-FR" sz="1200" dirty="0" err="1"/>
              <a:t>Jayden</a:t>
            </a:r>
            <a:r>
              <a:rPr lang="fr-FR" sz="1200" dirty="0"/>
              <a:t> (âge scolaire junior) atteint d'un trouble d'hyperactivité avec déficit de l'attention</a:t>
            </a:r>
          </a:p>
          <a:p>
            <a:pPr marL="0" lvl="0" indent="0" algn="just"/>
            <a:r>
              <a:rPr lang="fr-FR" sz="1200" dirty="0"/>
              <a:t>(TDAH)</a:t>
            </a:r>
          </a:p>
          <a:p>
            <a:pPr marL="0" lvl="0" indent="0" algn="just"/>
            <a:r>
              <a:rPr lang="fr-FR" sz="1200" dirty="0"/>
              <a:t>• Erin (en âge d'aller à l'école primaire)</a:t>
            </a:r>
          </a:p>
          <a:p>
            <a:pPr marL="0" lvl="0" indent="0" algn="just"/>
            <a:endParaRPr lang="fr-FR" sz="1200" dirty="0"/>
          </a:p>
          <a:p>
            <a:pPr marL="0" lvl="0" indent="0" algn="just"/>
            <a:r>
              <a:rPr lang="fr-FR" sz="1200" dirty="0"/>
              <a:t>Les services sociaux interviennent auprès de la famille depuis environ un an. Le</a:t>
            </a:r>
          </a:p>
          <a:p>
            <a:pPr marL="0" lvl="0" indent="0" algn="just"/>
            <a:r>
              <a:rPr lang="fr-FR" sz="1200" dirty="0"/>
              <a:t>les enfants ont été brièvement placés sur le «registre à risque» car ils étaient considérés </a:t>
            </a:r>
            <a:r>
              <a:rPr lang="fr-FR" sz="1200" dirty="0" smtClean="0"/>
              <a:t>comme être </a:t>
            </a:r>
            <a:r>
              <a:rPr lang="fr-FR" sz="1200" dirty="0"/>
              <a:t>à risque de violence physique. John était impliqué dans les services sociaux </a:t>
            </a:r>
            <a:r>
              <a:rPr lang="fr-FR" sz="1200" dirty="0" smtClean="0"/>
              <a:t>lorsque il </a:t>
            </a:r>
            <a:r>
              <a:rPr lang="fr-FR" sz="1200" dirty="0"/>
              <a:t>était un enfant lui-même.</a:t>
            </a:r>
          </a:p>
          <a:p>
            <a:pPr marL="0" lvl="0" indent="0" algn="just"/>
            <a:r>
              <a:rPr lang="fr-FR" sz="1200" dirty="0"/>
              <a:t>John a des antécédents d'infractions depuis son adolescence. Il y a une histoire de ménage</a:t>
            </a:r>
          </a:p>
          <a:p>
            <a:pPr marL="0" lvl="0" indent="0" algn="just"/>
            <a:r>
              <a:rPr lang="fr-FR" sz="1200" dirty="0"/>
              <a:t>violences dans la famille.</a:t>
            </a:r>
          </a:p>
          <a:p>
            <a:pPr marL="0" lvl="0" indent="0" algn="just"/>
            <a:r>
              <a:rPr lang="fr-FR" sz="1200" dirty="0"/>
              <a:t>Les enfants étaient considérés comme à risque de délinquance et antisociaux</a:t>
            </a:r>
          </a:p>
          <a:p>
            <a:pPr marL="0" lvl="0" indent="0" algn="just"/>
            <a:r>
              <a:rPr lang="fr-FR" sz="1200" dirty="0"/>
              <a:t>comportement dû à la récidive de John et aux attitudes de la famille face à la </a:t>
            </a:r>
            <a:r>
              <a:rPr lang="fr-FR" sz="1400" dirty="0"/>
              <a:t>délinquance.</a:t>
            </a:r>
            <a:endParaRPr dirty="0"/>
          </a:p>
        </p:txBody>
      </p:sp>
      <p:sp>
        <p:nvSpPr>
          <p:cNvPr id="500" name="Google Shape;500;p20"/>
          <p:cNvSpPr txBox="1">
            <a:spLocks noGrp="1"/>
          </p:cNvSpPr>
          <p:nvPr>
            <p:ph type="title"/>
          </p:nvPr>
        </p:nvSpPr>
        <p:spPr>
          <a:xfrm>
            <a:off x="1992208" y="206915"/>
            <a:ext cx="4359738" cy="770668"/>
          </a:xfrm>
          <a:prstGeom prst="rect">
            <a:avLst/>
          </a:prstGeom>
          <a:noFill/>
          <a:ln>
            <a:noFill/>
          </a:ln>
        </p:spPr>
        <p:txBody>
          <a:bodyPr spcFirstLastPara="1" wrap="square" lIns="91425" tIns="91425" rIns="91425" bIns="91425" anchor="b" anchorCtr="0">
            <a:noAutofit/>
          </a:bodyPr>
          <a:lstStyle/>
          <a:p>
            <a:pPr lvl="0"/>
            <a:r>
              <a:rPr lang="fr-FR" sz="3200" dirty="0">
                <a:solidFill>
                  <a:srgbClr val="EE118A"/>
                </a:solidFill>
              </a:rPr>
              <a:t>ACTIVITÉ 2 – ÉTUDE DE CAS</a:t>
            </a:r>
            <a:endParaRPr sz="3200" dirty="0"/>
          </a:p>
        </p:txBody>
      </p:sp>
      <p:pic>
        <p:nvPicPr>
          <p:cNvPr id="501" name="Google Shape;501;p20"/>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502" name="Google Shape;502;p20"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506"/>
        <p:cNvGrpSpPr/>
        <p:nvPr/>
      </p:nvGrpSpPr>
      <p:grpSpPr>
        <a:xfrm>
          <a:off x="0" y="0"/>
          <a:ext cx="0" cy="0"/>
          <a:chOff x="0" y="0"/>
          <a:chExt cx="0" cy="0"/>
        </a:xfrm>
      </p:grpSpPr>
      <p:sp>
        <p:nvSpPr>
          <p:cNvPr id="507" name="Google Shape;507;p21"/>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 name="Google Shape;508;p21"/>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21"/>
          <p:cNvSpPr/>
          <p:nvPr/>
        </p:nvSpPr>
        <p:spPr>
          <a:xfrm>
            <a:off x="6585832" y="2752901"/>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0" name="Google Shape;510;p21"/>
          <p:cNvSpPr txBox="1">
            <a:spLocks noGrp="1"/>
          </p:cNvSpPr>
          <p:nvPr>
            <p:ph type="subTitle" idx="1"/>
          </p:nvPr>
        </p:nvSpPr>
        <p:spPr>
          <a:xfrm>
            <a:off x="1311513" y="2132533"/>
            <a:ext cx="5886956" cy="1107134"/>
          </a:xfrm>
          <a:prstGeom prst="rect">
            <a:avLst/>
          </a:prstGeom>
          <a:noFill/>
          <a:ln>
            <a:noFill/>
          </a:ln>
        </p:spPr>
        <p:txBody>
          <a:bodyPr spcFirstLastPara="1" wrap="square" lIns="91425" tIns="91425" rIns="91425" bIns="91425" anchor="t" anchorCtr="0">
            <a:noAutofit/>
          </a:bodyPr>
          <a:lstStyle/>
          <a:p>
            <a:pPr marL="0" lvl="0" indent="0"/>
            <a:r>
              <a:rPr lang="fr-FR" sz="1400" b="1" dirty="0">
                <a:solidFill>
                  <a:srgbClr val="EE118A"/>
                </a:solidFill>
              </a:rPr>
              <a:t>Intervention auprès de la </a:t>
            </a:r>
            <a:r>
              <a:rPr lang="fr-FR" sz="1400" b="1" dirty="0" smtClean="0">
                <a:solidFill>
                  <a:srgbClr val="EE118A"/>
                </a:solidFill>
              </a:rPr>
              <a:t>famille</a:t>
            </a:r>
          </a:p>
          <a:p>
            <a:pPr marL="0" lvl="0" indent="0"/>
            <a:endParaRPr sz="1400" dirty="0"/>
          </a:p>
          <a:p>
            <a:pPr marL="0" lvl="0" indent="0"/>
            <a:r>
              <a:rPr lang="fr-FR" sz="1400" dirty="0"/>
              <a:t>Identifiez des stratégies pour travailler avec cette famille et comment agir en utilisant les ressources du modèle d'apprentissage familial.</a:t>
            </a:r>
            <a:endParaRPr dirty="0"/>
          </a:p>
        </p:txBody>
      </p:sp>
      <p:sp>
        <p:nvSpPr>
          <p:cNvPr id="511" name="Google Shape;511;p21"/>
          <p:cNvSpPr txBox="1">
            <a:spLocks noGrp="1"/>
          </p:cNvSpPr>
          <p:nvPr>
            <p:ph type="title"/>
          </p:nvPr>
        </p:nvSpPr>
        <p:spPr>
          <a:xfrm>
            <a:off x="1680922" y="914917"/>
            <a:ext cx="5024677" cy="770668"/>
          </a:xfrm>
          <a:prstGeom prst="rect">
            <a:avLst/>
          </a:prstGeom>
          <a:noFill/>
          <a:ln>
            <a:noFill/>
          </a:ln>
        </p:spPr>
        <p:txBody>
          <a:bodyPr spcFirstLastPara="1" wrap="square" lIns="91425" tIns="91425" rIns="91425" bIns="91425" anchor="b" anchorCtr="0">
            <a:noAutofit/>
          </a:bodyPr>
          <a:lstStyle/>
          <a:p>
            <a:pPr lvl="0"/>
            <a:r>
              <a:rPr lang="fr-FR" dirty="0">
                <a:solidFill>
                  <a:srgbClr val="EE118A"/>
                </a:solidFill>
              </a:rPr>
              <a:t>ACTIVITÉ 2 – ÉTUDE DE CAS</a:t>
            </a:r>
            <a:endParaRPr dirty="0"/>
          </a:p>
        </p:txBody>
      </p:sp>
      <p:pic>
        <p:nvPicPr>
          <p:cNvPr id="512" name="Google Shape;512;p21"/>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513" name="Google Shape;513;p21"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514" name="Google Shape;514;p21"/>
          <p:cNvSpPr/>
          <p:nvPr/>
        </p:nvSpPr>
        <p:spPr>
          <a:xfrm>
            <a:off x="0" y="0"/>
            <a:ext cx="9144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15" name="Google Shape;515;p21"/>
          <p:cNvSpPr/>
          <p:nvPr/>
        </p:nvSpPr>
        <p:spPr>
          <a:xfrm>
            <a:off x="152400" y="152400"/>
            <a:ext cx="9144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519"/>
        <p:cNvGrpSpPr/>
        <p:nvPr/>
      </p:nvGrpSpPr>
      <p:grpSpPr>
        <a:xfrm>
          <a:off x="0" y="0"/>
          <a:ext cx="0" cy="0"/>
          <a:chOff x="0" y="0"/>
          <a:chExt cx="0" cy="0"/>
        </a:xfrm>
      </p:grpSpPr>
      <p:sp>
        <p:nvSpPr>
          <p:cNvPr id="520" name="Google Shape;520;p22"/>
          <p:cNvSpPr txBox="1">
            <a:spLocks noGrp="1"/>
          </p:cNvSpPr>
          <p:nvPr>
            <p:ph type="ctrTitle"/>
          </p:nvPr>
        </p:nvSpPr>
        <p:spPr>
          <a:xfrm>
            <a:off x="1095829" y="918416"/>
            <a:ext cx="5279050" cy="1194000"/>
          </a:xfrm>
          <a:prstGeom prst="rect">
            <a:avLst/>
          </a:prstGeom>
          <a:noFill/>
          <a:ln>
            <a:noFill/>
          </a:ln>
        </p:spPr>
        <p:txBody>
          <a:bodyPr spcFirstLastPara="1" wrap="square" lIns="91425" tIns="91425" rIns="91425" bIns="91425" anchor="t" anchorCtr="0">
            <a:noAutofit/>
          </a:bodyPr>
          <a:lstStyle/>
          <a:p>
            <a:pPr lvl="0"/>
            <a:r>
              <a:rPr lang="fr-FR" dirty="0">
                <a:solidFill>
                  <a:srgbClr val="F38E00"/>
                </a:solidFill>
              </a:rPr>
              <a:t>ACTIVITÉ 3 – JEUX DE RÔLE</a:t>
            </a:r>
            <a:endParaRPr dirty="0">
              <a:solidFill>
                <a:srgbClr val="F38E00"/>
              </a:solidFill>
            </a:endParaRPr>
          </a:p>
        </p:txBody>
      </p:sp>
      <p:pic>
        <p:nvPicPr>
          <p:cNvPr id="521" name="Google Shape;521;p22"/>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522" name="Google Shape;522;p22"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523" name="Google Shape;523;p22"/>
          <p:cNvSpPr txBox="1"/>
          <p:nvPr/>
        </p:nvSpPr>
        <p:spPr>
          <a:xfrm>
            <a:off x="1043531" y="2082783"/>
            <a:ext cx="7222887" cy="1620501"/>
          </a:xfrm>
          <a:prstGeom prst="rect">
            <a:avLst/>
          </a:prstGeom>
          <a:noFill/>
          <a:ln>
            <a:noFill/>
          </a:ln>
        </p:spPr>
        <p:txBody>
          <a:bodyPr spcFirstLastPara="1" wrap="square" lIns="91425" tIns="91425" rIns="91425" bIns="91425" anchor="t" anchorCtr="0">
            <a:noAutofit/>
          </a:bodyPr>
          <a:lstStyle/>
          <a:p>
            <a:pPr marL="285750" lvl="0" indent="-285750" algn="just">
              <a:buClr>
                <a:schemeClr val="lt1"/>
              </a:buClr>
              <a:buSzPts val="1400"/>
              <a:buFont typeface="Arial"/>
              <a:buChar char="•"/>
            </a:pPr>
            <a:r>
              <a:rPr lang="fr-FR" dirty="0">
                <a:solidFill>
                  <a:schemeClr val="lt1"/>
                </a:solidFill>
                <a:latin typeface="Libre Franklin"/>
                <a:ea typeface="Libre Franklin"/>
                <a:cs typeface="Libre Franklin"/>
                <a:sym typeface="Libre Franklin"/>
              </a:rPr>
              <a:t>Le groupe choisira des participants pour effectuer des simulations dans chaque scénario présenté.</a:t>
            </a:r>
          </a:p>
          <a:p>
            <a:pPr marL="285750" lvl="0" indent="-285750" algn="just">
              <a:buClr>
                <a:schemeClr val="lt1"/>
              </a:buClr>
              <a:buSzPts val="1400"/>
              <a:buFont typeface="Arial"/>
              <a:buChar char="•"/>
            </a:pPr>
            <a:r>
              <a:rPr lang="fr-FR" dirty="0">
                <a:solidFill>
                  <a:schemeClr val="lt1"/>
                </a:solidFill>
                <a:latin typeface="Libre Franklin"/>
                <a:ea typeface="Libre Franklin"/>
                <a:cs typeface="Libre Franklin"/>
                <a:sym typeface="Libre Franklin"/>
              </a:rPr>
              <a:t>Un participant sera la victime et un autre participant sera le professionnel.</a:t>
            </a:r>
          </a:p>
          <a:p>
            <a:pPr marL="285750" lvl="0" indent="-285750" algn="just">
              <a:buClr>
                <a:schemeClr val="lt1"/>
              </a:buClr>
              <a:buSzPts val="1400"/>
              <a:buFont typeface="Arial"/>
              <a:buChar char="•"/>
            </a:pPr>
            <a:r>
              <a:rPr lang="fr-FR" dirty="0">
                <a:solidFill>
                  <a:schemeClr val="lt1"/>
                </a:solidFill>
                <a:latin typeface="Libre Franklin"/>
                <a:ea typeface="Libre Franklin"/>
                <a:cs typeface="Libre Franklin"/>
                <a:sym typeface="Libre Franklin"/>
              </a:rPr>
              <a:t>À la fin de chaque jeu de rôle, l'animateur favorisera une discussion et une réflexion dans le groupe, sur les sujets qui ont émergé, les solutions, la communication entre la victime et le professionnel, et les stratégies proposées.</a:t>
            </a:r>
            <a:endParaRPr sz="1400" b="0" i="0" u="none" strike="noStrike" cap="none" dirty="0">
              <a:solidFill>
                <a:schemeClr val="lt1"/>
              </a:solidFill>
              <a:latin typeface="Libre Franklin"/>
              <a:ea typeface="Libre Franklin"/>
              <a:cs typeface="Libre Franklin"/>
              <a:sym typeface="Libre Franklin"/>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527"/>
        <p:cNvGrpSpPr/>
        <p:nvPr/>
      </p:nvGrpSpPr>
      <p:grpSpPr>
        <a:xfrm>
          <a:off x="0" y="0"/>
          <a:ext cx="0" cy="0"/>
          <a:chOff x="0" y="0"/>
          <a:chExt cx="0" cy="0"/>
        </a:xfrm>
      </p:grpSpPr>
      <p:sp>
        <p:nvSpPr>
          <p:cNvPr id="528" name="Google Shape;528;p23"/>
          <p:cNvSpPr/>
          <p:nvPr/>
        </p:nvSpPr>
        <p:spPr>
          <a:xfrm>
            <a:off x="973039" y="1649183"/>
            <a:ext cx="2386246" cy="2391038"/>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23"/>
          <p:cNvSpPr txBox="1">
            <a:spLocks noGrp="1"/>
          </p:cNvSpPr>
          <p:nvPr>
            <p:ph type="ctrTitle"/>
          </p:nvPr>
        </p:nvSpPr>
        <p:spPr>
          <a:xfrm>
            <a:off x="804250" y="431150"/>
            <a:ext cx="2865300" cy="1006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pt-PT" dirty="0" smtClean="0">
                <a:solidFill>
                  <a:srgbClr val="F38E00"/>
                </a:solidFill>
              </a:rPr>
              <a:t>CONCLUSION</a:t>
            </a:r>
            <a:endParaRPr dirty="0">
              <a:solidFill>
                <a:srgbClr val="F38E00"/>
              </a:solidFill>
            </a:endParaRPr>
          </a:p>
        </p:txBody>
      </p:sp>
      <p:sp>
        <p:nvSpPr>
          <p:cNvPr id="530" name="Google Shape;530;p23"/>
          <p:cNvSpPr txBox="1">
            <a:spLocks noGrp="1"/>
          </p:cNvSpPr>
          <p:nvPr>
            <p:ph type="subTitle" idx="1"/>
          </p:nvPr>
        </p:nvSpPr>
        <p:spPr>
          <a:xfrm>
            <a:off x="3598214" y="1494587"/>
            <a:ext cx="5131541" cy="2951452"/>
          </a:xfrm>
          <a:prstGeom prst="rect">
            <a:avLst/>
          </a:prstGeom>
          <a:noFill/>
          <a:ln>
            <a:noFill/>
          </a:ln>
        </p:spPr>
        <p:txBody>
          <a:bodyPr spcFirstLastPara="1" wrap="square" lIns="91425" tIns="91425" rIns="91425" bIns="91425" anchor="t" anchorCtr="0">
            <a:noAutofit/>
          </a:bodyPr>
          <a:lstStyle/>
          <a:p>
            <a:pPr marL="0" lvl="0" indent="0" algn="just"/>
            <a:r>
              <a:rPr lang="fr-FR" dirty="0"/>
              <a:t>Partout en Europe, les familles sont en crise. Les familles sont le cadre principal de la violence domestique. Grâce à des interventions éducatives ciblées au niveau familial et à des orientations efficaces vers les services sociaux disponibles dans chaque État membre de l'UE, l'objectif consistant à aider les familles à prendre des mesures pour prévenir et éradiquer la violence domestique au sein de l'unité familiale devient atteint.</a:t>
            </a:r>
          </a:p>
          <a:p>
            <a:pPr marL="0" lvl="0" indent="0" algn="just"/>
            <a:r>
              <a:rPr lang="fr-FR" dirty="0"/>
              <a:t>Il est temps d'adopter une véritable approche éducative centrée sur la famille qui empêche les familles d'atteindre un point de crise.</a:t>
            </a:r>
            <a:endParaRPr dirty="0"/>
          </a:p>
        </p:txBody>
      </p:sp>
      <p:sp>
        <p:nvSpPr>
          <p:cNvPr id="531" name="Google Shape;531;p23"/>
          <p:cNvSpPr txBox="1">
            <a:spLocks noGrp="1"/>
          </p:cNvSpPr>
          <p:nvPr>
            <p:ph type="ctrTitle" idx="2"/>
          </p:nvPr>
        </p:nvSpPr>
        <p:spPr>
          <a:xfrm>
            <a:off x="1073168" y="4528000"/>
            <a:ext cx="2277600" cy="537900"/>
          </a:xfrm>
          <a:prstGeom prst="rect">
            <a:avLst/>
          </a:prstGeom>
          <a:noFill/>
          <a:ln>
            <a:noFill/>
          </a:ln>
        </p:spPr>
        <p:txBody>
          <a:bodyPr spcFirstLastPara="1" wrap="square" lIns="91425" tIns="91425" rIns="91425" bIns="91425" anchor="b" anchorCtr="0">
            <a:noAutofit/>
          </a:bodyPr>
          <a:lstStyle/>
          <a:p>
            <a:pPr lvl="0"/>
            <a:r>
              <a:rPr lang="pt-PT" dirty="0">
                <a:solidFill>
                  <a:srgbClr val="F38E00"/>
                </a:solidFill>
              </a:rPr>
              <a:t>MODÈLE D'APPRENTISSAGE EN FAMILLE</a:t>
            </a:r>
            <a:endParaRPr dirty="0">
              <a:solidFill>
                <a:srgbClr val="F38E00"/>
              </a:solidFill>
            </a:endParaRPr>
          </a:p>
        </p:txBody>
      </p:sp>
      <p:pic>
        <p:nvPicPr>
          <p:cNvPr id="532" name="Google Shape;532;p23"/>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533" name="Google Shape;533;p23"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pic>
        <p:nvPicPr>
          <p:cNvPr id="534" name="Google Shape;534;p23" descr="Imagen que contiene Patrón de fondo&#10;&#10;Descripción generada automáticamente"/>
          <p:cNvPicPr preferRelativeResize="0"/>
          <p:nvPr/>
        </p:nvPicPr>
        <p:blipFill rotWithShape="1">
          <a:blip r:embed="rId5">
            <a:alphaModFix/>
          </a:blip>
          <a:srcRect/>
          <a:stretch/>
        </p:blipFill>
        <p:spPr>
          <a:xfrm>
            <a:off x="1095829" y="2233583"/>
            <a:ext cx="1075799" cy="537899"/>
          </a:xfrm>
          <a:prstGeom prst="rect">
            <a:avLst/>
          </a:prstGeom>
          <a:noFill/>
          <a:ln>
            <a:noFill/>
          </a:ln>
        </p:spPr>
      </p:pic>
      <p:pic>
        <p:nvPicPr>
          <p:cNvPr id="535" name="Google Shape;535;p23" descr="Interfaz de usuario gráfica&#10;&#10;Descripción generada automáticamente"/>
          <p:cNvPicPr preferRelativeResize="0"/>
          <p:nvPr/>
        </p:nvPicPr>
        <p:blipFill rotWithShape="1">
          <a:blip r:embed="rId6">
            <a:alphaModFix/>
          </a:blip>
          <a:srcRect/>
          <a:stretch/>
        </p:blipFill>
        <p:spPr>
          <a:xfrm>
            <a:off x="1475703" y="2970313"/>
            <a:ext cx="1270451" cy="635225"/>
          </a:xfrm>
          <a:prstGeom prst="rect">
            <a:avLst/>
          </a:prstGeom>
          <a:noFill/>
          <a:ln>
            <a:noFill/>
          </a:ln>
        </p:spPr>
      </p:pic>
      <p:pic>
        <p:nvPicPr>
          <p:cNvPr id="536" name="Google Shape;536;p23" descr="Una taza de cafe&#10;&#10;Descripción generada automáticamente con confianza baja"/>
          <p:cNvPicPr preferRelativeResize="0"/>
          <p:nvPr/>
        </p:nvPicPr>
        <p:blipFill rotWithShape="1">
          <a:blip r:embed="rId7">
            <a:alphaModFix/>
          </a:blip>
          <a:srcRect/>
          <a:stretch/>
        </p:blipFill>
        <p:spPr>
          <a:xfrm>
            <a:off x="2211968" y="1842215"/>
            <a:ext cx="990475" cy="132063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pic>
        <p:nvPicPr>
          <p:cNvPr id="541" name="Google Shape;541;p24"/>
          <p:cNvPicPr preferRelativeResize="0"/>
          <p:nvPr/>
        </p:nvPicPr>
        <p:blipFill rotWithShape="1">
          <a:blip r:embed="rId3">
            <a:alphaModFix/>
          </a:blip>
          <a:srcRect/>
          <a:stretch/>
        </p:blipFill>
        <p:spPr>
          <a:xfrm>
            <a:off x="2413300" y="2221999"/>
            <a:ext cx="3982099" cy="2190103"/>
          </a:xfrm>
          <a:prstGeom prst="rect">
            <a:avLst/>
          </a:prstGeom>
          <a:noFill/>
          <a:ln>
            <a:noFill/>
          </a:ln>
        </p:spPr>
      </p:pic>
      <p:pic>
        <p:nvPicPr>
          <p:cNvPr id="542" name="Google Shape;542;p24"/>
          <p:cNvPicPr preferRelativeResize="0"/>
          <p:nvPr/>
        </p:nvPicPr>
        <p:blipFill rotWithShape="1">
          <a:blip r:embed="rId4">
            <a:alphaModFix/>
          </a:blip>
          <a:srcRect/>
          <a:stretch/>
        </p:blipFill>
        <p:spPr>
          <a:xfrm>
            <a:off x="2303822" y="356256"/>
            <a:ext cx="4554176" cy="1865743"/>
          </a:xfrm>
          <a:prstGeom prst="rect">
            <a:avLst/>
          </a:prstGeom>
          <a:noFill/>
          <a:ln>
            <a:noFill/>
          </a:ln>
        </p:spPr>
      </p:pic>
      <p:pic>
        <p:nvPicPr>
          <p:cNvPr id="543" name="Google Shape;543;p24" descr="Text&#10;&#10;Description automatically generated with medium confidence"/>
          <p:cNvPicPr preferRelativeResize="0"/>
          <p:nvPr/>
        </p:nvPicPr>
        <p:blipFill rotWithShape="1">
          <a:blip r:embed="rId5">
            <a:alphaModFix/>
          </a:blip>
          <a:srcRect/>
          <a:stretch/>
        </p:blipFill>
        <p:spPr>
          <a:xfrm>
            <a:off x="108857" y="4738915"/>
            <a:ext cx="1402547" cy="294247"/>
          </a:xfrm>
          <a:prstGeom prst="rect">
            <a:avLst/>
          </a:prstGeom>
          <a:noFill/>
          <a:ln>
            <a:noFill/>
          </a:ln>
        </p:spPr>
      </p:pic>
      <p:sp>
        <p:nvSpPr>
          <p:cNvPr id="544" name="Google Shape;544;p24"/>
          <p:cNvSpPr txBox="1"/>
          <p:nvPr/>
        </p:nvSpPr>
        <p:spPr>
          <a:xfrm>
            <a:off x="2285998" y="4694608"/>
            <a:ext cx="4572000" cy="3385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t-PT" sz="800" b="0" i="0" u="none" strike="noStrike" cap="none" baseline="30000">
                <a:solidFill>
                  <a:srgbClr val="000000"/>
                </a:solidFill>
                <a:latin typeface="Noto Sans"/>
                <a:ea typeface="Noto Sans"/>
                <a:cs typeface="Noto Sans"/>
                <a:sym typeface="Noto Sans"/>
              </a:rPr>
              <a:t>“The European Commission’s support of this publication does not constitute an endorsement of the contents, which reflect the views only of the authors, and the Commission can not be held responsible for any use which may be made of the information therein.” </a:t>
            </a:r>
            <a:endParaRPr/>
          </a:p>
          <a:p>
            <a:pPr marL="0" marR="0" lvl="0" indent="0" algn="ctr" rtl="0">
              <a:lnSpc>
                <a:spcPct val="100000"/>
              </a:lnSpc>
              <a:spcBef>
                <a:spcPts val="0"/>
              </a:spcBef>
              <a:spcAft>
                <a:spcPts val="0"/>
              </a:spcAft>
              <a:buNone/>
            </a:pPr>
            <a:r>
              <a:rPr lang="pt-PT" sz="800" b="0" i="0" u="none" strike="noStrike" cap="none" baseline="30000">
                <a:solidFill>
                  <a:srgbClr val="000000"/>
                </a:solidFill>
                <a:latin typeface="Noto Sans"/>
                <a:ea typeface="Noto Sans"/>
                <a:cs typeface="Noto Sans"/>
                <a:sym typeface="Noto Sans"/>
              </a:rPr>
              <a:t>Project Number: </a:t>
            </a:r>
            <a:r>
              <a:rPr lang="pt-PT" sz="800" b="1" i="0" u="none" strike="noStrike" cap="none" baseline="30000">
                <a:solidFill>
                  <a:srgbClr val="000000"/>
                </a:solidFill>
                <a:latin typeface="Noto Sans"/>
                <a:ea typeface="Noto Sans"/>
                <a:cs typeface="Noto Sans"/>
                <a:sym typeface="Noto Sans"/>
              </a:rPr>
              <a:t>KA220-ADU-07F8F183</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0A864"/>
        </a:solidFill>
        <a:effectLst/>
      </p:bgPr>
    </p:bg>
    <p:spTree>
      <p:nvGrpSpPr>
        <p:cNvPr id="1" name="Shape 249"/>
        <p:cNvGrpSpPr/>
        <p:nvPr/>
      </p:nvGrpSpPr>
      <p:grpSpPr>
        <a:xfrm>
          <a:off x="0" y="0"/>
          <a:ext cx="0" cy="0"/>
          <a:chOff x="0" y="0"/>
          <a:chExt cx="0" cy="0"/>
        </a:xfrm>
      </p:grpSpPr>
      <p:sp>
        <p:nvSpPr>
          <p:cNvPr id="250" name="Google Shape;250;p3"/>
          <p:cNvSpPr txBox="1">
            <a:spLocks noGrp="1"/>
          </p:cNvSpPr>
          <p:nvPr>
            <p:ph type="title" idx="2"/>
          </p:nvPr>
        </p:nvSpPr>
        <p:spPr>
          <a:xfrm>
            <a:off x="1024112" y="1294213"/>
            <a:ext cx="1979100" cy="12747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7200"/>
              <a:buNone/>
            </a:pPr>
            <a:r>
              <a:rPr lang="pt-PT" dirty="0">
                <a:solidFill>
                  <a:srgbClr val="EE118A"/>
                </a:solidFill>
              </a:rPr>
              <a:t>01</a:t>
            </a:r>
            <a:endParaRPr dirty="0">
              <a:solidFill>
                <a:srgbClr val="EE118A"/>
              </a:solidFill>
            </a:endParaRPr>
          </a:p>
        </p:txBody>
      </p:sp>
      <p:sp>
        <p:nvSpPr>
          <p:cNvPr id="251" name="Google Shape;251;p3"/>
          <p:cNvSpPr/>
          <p:nvPr/>
        </p:nvSpPr>
        <p:spPr>
          <a:xfrm>
            <a:off x="7278050" y="458800"/>
            <a:ext cx="4381800" cy="4381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p3"/>
          <p:cNvSpPr/>
          <p:nvPr/>
        </p:nvSpPr>
        <p:spPr>
          <a:xfrm>
            <a:off x="-1682150" y="2838500"/>
            <a:ext cx="3156900" cy="31569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3"/>
          <p:cNvSpPr/>
          <p:nvPr/>
        </p:nvSpPr>
        <p:spPr>
          <a:xfrm>
            <a:off x="6563825" y="2752900"/>
            <a:ext cx="3606300" cy="36063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3"/>
          <p:cNvSpPr txBox="1">
            <a:spLocks noGrp="1"/>
          </p:cNvSpPr>
          <p:nvPr>
            <p:ph type="subTitle" idx="1"/>
          </p:nvPr>
        </p:nvSpPr>
        <p:spPr>
          <a:xfrm>
            <a:off x="2424853" y="2747049"/>
            <a:ext cx="4695551" cy="1855693"/>
          </a:xfrm>
          <a:prstGeom prst="rect">
            <a:avLst/>
          </a:prstGeom>
          <a:noFill/>
          <a:ln>
            <a:noFill/>
          </a:ln>
        </p:spPr>
        <p:txBody>
          <a:bodyPr spcFirstLastPara="1" wrap="square" lIns="91425" tIns="91425" rIns="91425" bIns="91425" anchor="t" anchorCtr="0">
            <a:noAutofit/>
          </a:bodyPr>
          <a:lstStyle/>
          <a:p>
            <a:pPr marL="0" lvl="0" indent="0"/>
            <a:r>
              <a:rPr lang="fr-FR" sz="1400" dirty="0"/>
              <a:t>Dans cette unité, vous apprendrez </a:t>
            </a:r>
            <a:r>
              <a:rPr lang="fr-FR" sz="1400" dirty="0" smtClean="0"/>
              <a:t>:</a:t>
            </a:r>
          </a:p>
          <a:p>
            <a:pPr marL="285750" lvl="0" indent="-285750">
              <a:buFont typeface="Arial" panose="020B0604020202020204" pitchFamily="34" charset="0"/>
              <a:buChar char="•"/>
            </a:pPr>
            <a:r>
              <a:rPr lang="fr-FR" sz="1400" dirty="0"/>
              <a:t>Introduction au modèle d'apprentissage familial</a:t>
            </a:r>
            <a:r>
              <a:rPr lang="fr-FR" sz="1400" dirty="0" smtClean="0"/>
              <a:t>.</a:t>
            </a:r>
          </a:p>
          <a:p>
            <a:pPr marL="285750" lvl="0" indent="-285750">
              <a:buFont typeface="Arial" panose="020B0604020202020204" pitchFamily="34" charset="0"/>
              <a:buChar char="•"/>
            </a:pPr>
            <a:r>
              <a:rPr lang="fr-FR" sz="1400" dirty="0"/>
              <a:t>Les groupes cibles et les objectifs du Modèle</a:t>
            </a:r>
            <a:r>
              <a:rPr lang="fr-FR" sz="1400" dirty="0" smtClean="0"/>
              <a:t>.</a:t>
            </a:r>
          </a:p>
          <a:p>
            <a:pPr marL="285750" lvl="0" indent="-285750">
              <a:buFont typeface="Arial" panose="020B0604020202020204" pitchFamily="34" charset="0"/>
              <a:buChar char="•"/>
            </a:pPr>
            <a:r>
              <a:rPr lang="pt-PT" sz="1400" dirty="0" smtClean="0"/>
              <a:t>Les ressources </a:t>
            </a:r>
            <a:r>
              <a:rPr lang="pt-PT" sz="1400" dirty="0"/>
              <a:t>développées.</a:t>
            </a:r>
            <a:endParaRPr sz="1400" dirty="0"/>
          </a:p>
        </p:txBody>
      </p:sp>
      <p:sp>
        <p:nvSpPr>
          <p:cNvPr id="255" name="Google Shape;255;p3"/>
          <p:cNvSpPr txBox="1">
            <a:spLocks noGrp="1"/>
          </p:cNvSpPr>
          <p:nvPr>
            <p:ph type="title"/>
          </p:nvPr>
        </p:nvSpPr>
        <p:spPr>
          <a:xfrm>
            <a:off x="3202678" y="1798245"/>
            <a:ext cx="4359738" cy="770668"/>
          </a:xfrm>
          <a:prstGeom prst="rect">
            <a:avLst/>
          </a:prstGeom>
          <a:noFill/>
          <a:ln>
            <a:noFill/>
          </a:ln>
        </p:spPr>
        <p:txBody>
          <a:bodyPr spcFirstLastPara="1" wrap="square" lIns="91425" tIns="91425" rIns="91425" bIns="91425" anchor="b" anchorCtr="0">
            <a:noAutofit/>
          </a:bodyPr>
          <a:lstStyle/>
          <a:p>
            <a:pPr lvl="0"/>
            <a:r>
              <a:rPr lang="pt-PT" sz="2800" dirty="0" smtClean="0">
                <a:solidFill>
                  <a:srgbClr val="EE118A"/>
                </a:solidFill>
              </a:rPr>
              <a:t>MODÈLE D'APPRENTISSAGE </a:t>
            </a:r>
            <a:r>
              <a:rPr lang="pt-PT" sz="2800" dirty="0">
                <a:solidFill>
                  <a:srgbClr val="EE118A"/>
                </a:solidFill>
              </a:rPr>
              <a:t>EN FAMILLE</a:t>
            </a:r>
            <a:endParaRPr sz="2800" dirty="0"/>
          </a:p>
        </p:txBody>
      </p:sp>
      <p:pic>
        <p:nvPicPr>
          <p:cNvPr id="256" name="Google Shape;256;p3"/>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257" name="Google Shape;257;p3"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E118A"/>
        </a:solidFill>
        <a:effectLst/>
      </p:bgPr>
    </p:bg>
    <p:spTree>
      <p:nvGrpSpPr>
        <p:cNvPr id="1" name="Shape 261"/>
        <p:cNvGrpSpPr/>
        <p:nvPr/>
      </p:nvGrpSpPr>
      <p:grpSpPr>
        <a:xfrm>
          <a:off x="0" y="0"/>
          <a:ext cx="0" cy="0"/>
          <a:chOff x="0" y="0"/>
          <a:chExt cx="0" cy="0"/>
        </a:xfrm>
      </p:grpSpPr>
      <p:sp>
        <p:nvSpPr>
          <p:cNvPr id="262" name="Google Shape;262;p4"/>
          <p:cNvSpPr txBox="1">
            <a:spLocks noGrp="1"/>
          </p:cNvSpPr>
          <p:nvPr>
            <p:ph type="ctrTitle"/>
          </p:nvPr>
        </p:nvSpPr>
        <p:spPr>
          <a:xfrm>
            <a:off x="1232266" y="956444"/>
            <a:ext cx="5907835" cy="1194000"/>
          </a:xfrm>
          <a:prstGeom prst="rect">
            <a:avLst/>
          </a:prstGeom>
          <a:noFill/>
          <a:ln>
            <a:noFill/>
          </a:ln>
        </p:spPr>
        <p:txBody>
          <a:bodyPr spcFirstLastPara="1" wrap="square" lIns="91425" tIns="91425" rIns="91425" bIns="91425" anchor="t" anchorCtr="0">
            <a:noAutofit/>
          </a:bodyPr>
          <a:lstStyle/>
          <a:p>
            <a:pPr lvl="0"/>
            <a:r>
              <a:rPr lang="fr-FR" dirty="0">
                <a:solidFill>
                  <a:srgbClr val="1A6EB6"/>
                </a:solidFill>
              </a:rPr>
              <a:t>ACTIVITÉ 1 – CE QUE VOUS FERIEZ</a:t>
            </a:r>
            <a:endParaRPr dirty="0">
              <a:solidFill>
                <a:srgbClr val="1A6EB6"/>
              </a:solidFill>
            </a:endParaRPr>
          </a:p>
        </p:txBody>
      </p:sp>
      <p:pic>
        <p:nvPicPr>
          <p:cNvPr id="263" name="Google Shape;263;p4"/>
          <p:cNvPicPr preferRelativeResize="0"/>
          <p:nvPr/>
        </p:nvPicPr>
        <p:blipFill rotWithShape="1">
          <a:blip r:embed="rId3">
            <a:alphaModFix/>
          </a:blip>
          <a:srcRect/>
          <a:stretch/>
        </p:blipFill>
        <p:spPr>
          <a:xfrm>
            <a:off x="0" y="142534"/>
            <a:ext cx="1148349" cy="470452"/>
          </a:xfrm>
          <a:prstGeom prst="rect">
            <a:avLst/>
          </a:prstGeom>
          <a:noFill/>
          <a:ln>
            <a:noFill/>
          </a:ln>
        </p:spPr>
      </p:pic>
      <p:pic>
        <p:nvPicPr>
          <p:cNvPr id="264" name="Google Shape;264;p4"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265" name="Google Shape;265;p4"/>
          <p:cNvSpPr txBox="1"/>
          <p:nvPr/>
        </p:nvSpPr>
        <p:spPr>
          <a:xfrm>
            <a:off x="1095829" y="2150444"/>
            <a:ext cx="6789421" cy="1433150"/>
          </a:xfrm>
          <a:prstGeom prst="rect">
            <a:avLst/>
          </a:prstGeom>
          <a:noFill/>
          <a:ln>
            <a:noFill/>
          </a:ln>
        </p:spPr>
        <p:txBody>
          <a:bodyPr spcFirstLastPara="1" wrap="square" lIns="91425" tIns="91425" rIns="91425" bIns="91425" anchor="t" anchorCtr="0">
            <a:noAutofit/>
          </a:bodyPr>
          <a:lstStyle/>
          <a:p>
            <a:pPr marL="425450" lvl="0" indent="-285750">
              <a:lnSpc>
                <a:spcPct val="150000"/>
              </a:lnSpc>
              <a:buClr>
                <a:srgbClr val="FFFFFF"/>
              </a:buClr>
              <a:buSzPts val="1400"/>
              <a:buFont typeface="Arial"/>
              <a:buChar char="•"/>
            </a:pPr>
            <a:r>
              <a:rPr lang="fr-FR" dirty="0">
                <a:solidFill>
                  <a:srgbClr val="FFFFFF"/>
                </a:solidFill>
                <a:latin typeface="Libre Franklin"/>
                <a:ea typeface="Libre Franklin"/>
                <a:cs typeface="Libre Franklin"/>
                <a:sym typeface="Libre Franklin"/>
              </a:rPr>
              <a:t>Divisez un grand groupe en petits groupes de trois ou quatre personnes chacun.</a:t>
            </a:r>
          </a:p>
          <a:p>
            <a:pPr marL="425450" lvl="0" indent="-285750">
              <a:lnSpc>
                <a:spcPct val="150000"/>
              </a:lnSpc>
              <a:buClr>
                <a:srgbClr val="FFFFFF"/>
              </a:buClr>
              <a:buSzPts val="1400"/>
              <a:buFont typeface="Arial"/>
              <a:buChar char="•"/>
            </a:pPr>
            <a:r>
              <a:rPr lang="fr-FR" dirty="0">
                <a:solidFill>
                  <a:srgbClr val="FFFFFF"/>
                </a:solidFill>
                <a:latin typeface="Libre Franklin"/>
                <a:ea typeface="Libre Franklin"/>
                <a:cs typeface="Libre Franklin"/>
                <a:sym typeface="Libre Franklin"/>
              </a:rPr>
              <a:t>Donnez à chaque groupe une copie du scénario.</a:t>
            </a:r>
          </a:p>
          <a:p>
            <a:pPr marL="425450" lvl="0" indent="-285750">
              <a:lnSpc>
                <a:spcPct val="150000"/>
              </a:lnSpc>
              <a:buClr>
                <a:srgbClr val="FFFFFF"/>
              </a:buClr>
              <a:buSzPts val="1400"/>
              <a:buFont typeface="Arial"/>
              <a:buChar char="•"/>
            </a:pPr>
            <a:r>
              <a:rPr lang="fr-FR" dirty="0">
                <a:solidFill>
                  <a:srgbClr val="FFFFFF"/>
                </a:solidFill>
                <a:latin typeface="Libre Franklin"/>
                <a:ea typeface="Libre Franklin"/>
                <a:cs typeface="Libre Franklin"/>
                <a:sym typeface="Libre Franklin"/>
              </a:rPr>
              <a:t>Les groupes discuteront de chaque situation et élaboreront un plan d'action.</a:t>
            </a:r>
          </a:p>
          <a:p>
            <a:pPr marL="425450" lvl="0" indent="-285750">
              <a:lnSpc>
                <a:spcPct val="150000"/>
              </a:lnSpc>
              <a:buClr>
                <a:srgbClr val="FFFFFF"/>
              </a:buClr>
              <a:buSzPts val="1400"/>
              <a:buFont typeface="Arial"/>
              <a:buChar char="•"/>
            </a:pPr>
            <a:r>
              <a:rPr lang="fr-FR" dirty="0">
                <a:solidFill>
                  <a:srgbClr val="FFFFFF"/>
                </a:solidFill>
                <a:latin typeface="Libre Franklin"/>
                <a:ea typeface="Libre Franklin"/>
                <a:cs typeface="Libre Franklin"/>
                <a:sym typeface="Libre Franklin"/>
              </a:rPr>
              <a:t>Les participants partageront leurs réflexions en grand groupe.</a:t>
            </a:r>
            <a:endParaRPr sz="1400" b="0" i="0" u="none" strike="noStrike" cap="none" dirty="0">
              <a:solidFill>
                <a:srgbClr val="FFFFFF"/>
              </a:solidFill>
              <a:latin typeface="Libre Franklin"/>
              <a:ea typeface="Libre Franklin"/>
              <a:cs typeface="Libre Franklin"/>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1A57"/>
        </a:solidFill>
        <a:effectLst/>
      </p:bgPr>
    </p:bg>
    <p:spTree>
      <p:nvGrpSpPr>
        <p:cNvPr id="1" name="Shape 269"/>
        <p:cNvGrpSpPr/>
        <p:nvPr/>
      </p:nvGrpSpPr>
      <p:grpSpPr>
        <a:xfrm>
          <a:off x="0" y="0"/>
          <a:ext cx="0" cy="0"/>
          <a:chOff x="0" y="0"/>
          <a:chExt cx="0" cy="0"/>
        </a:xfrm>
      </p:grpSpPr>
      <p:sp>
        <p:nvSpPr>
          <p:cNvPr id="270" name="Google Shape;270;p5"/>
          <p:cNvSpPr txBox="1">
            <a:spLocks noGrp="1"/>
          </p:cNvSpPr>
          <p:nvPr>
            <p:ph type="ctrTitle"/>
          </p:nvPr>
        </p:nvSpPr>
        <p:spPr>
          <a:xfrm>
            <a:off x="718615" y="2346599"/>
            <a:ext cx="3466200" cy="598800"/>
          </a:xfrm>
          <a:prstGeom prst="rect">
            <a:avLst/>
          </a:prstGeom>
          <a:noFill/>
          <a:ln>
            <a:noFill/>
          </a:ln>
        </p:spPr>
        <p:txBody>
          <a:bodyPr spcFirstLastPara="1" wrap="square" lIns="91425" tIns="91425" rIns="91425" bIns="91425" anchor="b" anchorCtr="0">
            <a:noAutofit/>
          </a:bodyPr>
          <a:lstStyle/>
          <a:p>
            <a:pPr lvl="0" algn="ctr"/>
            <a:r>
              <a:rPr lang="pt-PT" dirty="0">
                <a:solidFill>
                  <a:srgbClr val="30A864"/>
                </a:solidFill>
              </a:rPr>
              <a:t/>
            </a:r>
            <a:br>
              <a:rPr lang="pt-PT" dirty="0">
                <a:solidFill>
                  <a:srgbClr val="30A864"/>
                </a:solidFill>
              </a:rPr>
            </a:br>
            <a:r>
              <a:rPr lang="pt-PT" dirty="0">
                <a:solidFill>
                  <a:srgbClr val="30A864"/>
                </a:solidFill>
              </a:rPr>
              <a:t>MODÈLE D'APPRENTISSAGE EN FAMILLE</a:t>
            </a:r>
            <a:endParaRPr dirty="0">
              <a:solidFill>
                <a:srgbClr val="30A864"/>
              </a:solidFill>
            </a:endParaRPr>
          </a:p>
        </p:txBody>
      </p:sp>
      <p:pic>
        <p:nvPicPr>
          <p:cNvPr id="271" name="Google Shape;271;p5"/>
          <p:cNvPicPr preferRelativeResize="0"/>
          <p:nvPr/>
        </p:nvPicPr>
        <p:blipFill rotWithShape="1">
          <a:blip r:embed="rId3">
            <a:alphaModFix/>
          </a:blip>
          <a:srcRect l="16664" r="16663"/>
          <a:stretch/>
        </p:blipFill>
        <p:spPr>
          <a:xfrm>
            <a:off x="5122850" y="-735800"/>
            <a:ext cx="4656000" cy="4656000"/>
          </a:xfrm>
          <a:prstGeom prst="ellipse">
            <a:avLst/>
          </a:prstGeom>
          <a:noFill/>
          <a:ln>
            <a:noFill/>
          </a:ln>
        </p:spPr>
      </p:pic>
      <p:pic>
        <p:nvPicPr>
          <p:cNvPr id="272" name="Google Shape;272;p5"/>
          <p:cNvPicPr preferRelativeResize="0"/>
          <p:nvPr/>
        </p:nvPicPr>
        <p:blipFill rotWithShape="1">
          <a:blip r:embed="rId4">
            <a:alphaModFix/>
          </a:blip>
          <a:srcRect/>
          <a:stretch/>
        </p:blipFill>
        <p:spPr>
          <a:xfrm>
            <a:off x="-41562" y="121797"/>
            <a:ext cx="1148349" cy="470452"/>
          </a:xfrm>
          <a:prstGeom prst="rect">
            <a:avLst/>
          </a:prstGeom>
          <a:noFill/>
          <a:ln>
            <a:noFill/>
          </a:ln>
        </p:spPr>
      </p:pic>
      <p:pic>
        <p:nvPicPr>
          <p:cNvPr id="273" name="Google Shape;273;p5" descr="Text&#10;&#10;Description automatically generated with medium confidence"/>
          <p:cNvPicPr preferRelativeResize="0"/>
          <p:nvPr/>
        </p:nvPicPr>
        <p:blipFill rotWithShape="1">
          <a:blip r:embed="rId5">
            <a:alphaModFix/>
          </a:blip>
          <a:srcRect/>
          <a:stretch/>
        </p:blipFill>
        <p:spPr>
          <a:xfrm>
            <a:off x="123372" y="4796950"/>
            <a:ext cx="972457" cy="204016"/>
          </a:xfrm>
          <a:prstGeom prst="rect">
            <a:avLst/>
          </a:prstGeom>
          <a:noFill/>
          <a:ln>
            <a:noFill/>
          </a:ln>
        </p:spPr>
      </p:pic>
      <p:sp>
        <p:nvSpPr>
          <p:cNvPr id="274" name="Google Shape;274;p5"/>
          <p:cNvSpPr txBox="1">
            <a:spLocks noGrp="1"/>
          </p:cNvSpPr>
          <p:nvPr>
            <p:ph type="body" idx="1"/>
          </p:nvPr>
        </p:nvSpPr>
        <p:spPr>
          <a:xfrm>
            <a:off x="532612" y="2796901"/>
            <a:ext cx="4201373" cy="2655121"/>
          </a:xfrm>
          <a:prstGeom prst="rect">
            <a:avLst/>
          </a:prstGeom>
          <a:noFill/>
          <a:ln>
            <a:noFill/>
          </a:ln>
        </p:spPr>
        <p:txBody>
          <a:bodyPr spcFirstLastPara="1" wrap="square" lIns="91425" tIns="91425" rIns="91425" bIns="91425" anchor="t" anchorCtr="0">
            <a:noAutofit/>
          </a:bodyPr>
          <a:lstStyle/>
          <a:p>
            <a:pPr marL="127000" lvl="0" indent="0" algn="ctr">
              <a:buNone/>
            </a:pPr>
            <a:r>
              <a:rPr lang="fr-FR" dirty="0"/>
              <a:t>Le modèle d'apprentissage familial fournit du matériel d'apprentissage adapté à l'âge des membres de la famille pour aider les enfants (bandes dessinées), les adolescents (magazines numériques) et les adultes âgés (livres audio) à aider tous les membres de leur famille à développer et à maintenir des relations saines.</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278"/>
        <p:cNvGrpSpPr/>
        <p:nvPr/>
      </p:nvGrpSpPr>
      <p:grpSpPr>
        <a:xfrm>
          <a:off x="0" y="0"/>
          <a:ext cx="0" cy="0"/>
          <a:chOff x="0" y="0"/>
          <a:chExt cx="0" cy="0"/>
        </a:xfrm>
      </p:grpSpPr>
      <p:sp>
        <p:nvSpPr>
          <p:cNvPr id="279" name="Google Shape;279;p6"/>
          <p:cNvSpPr txBox="1">
            <a:spLocks noGrp="1"/>
          </p:cNvSpPr>
          <p:nvPr>
            <p:ph type="ctrTitle"/>
          </p:nvPr>
        </p:nvSpPr>
        <p:spPr>
          <a:xfrm>
            <a:off x="804250" y="431150"/>
            <a:ext cx="3800880" cy="1006200"/>
          </a:xfrm>
          <a:prstGeom prst="rect">
            <a:avLst/>
          </a:prstGeom>
          <a:noFill/>
          <a:ln>
            <a:noFill/>
          </a:ln>
        </p:spPr>
        <p:txBody>
          <a:bodyPr spcFirstLastPara="1" wrap="square" lIns="91425" tIns="91425" rIns="91425" bIns="91425" anchor="t" anchorCtr="0">
            <a:noAutofit/>
          </a:bodyPr>
          <a:lstStyle/>
          <a:p>
            <a:pPr lvl="0"/>
            <a:r>
              <a:rPr lang="pt-PT" dirty="0">
                <a:solidFill>
                  <a:srgbClr val="F38E00"/>
                </a:solidFill>
              </a:rPr>
              <a:t>RESSOURCES DU MODÈLE</a:t>
            </a:r>
            <a:endParaRPr dirty="0">
              <a:solidFill>
                <a:srgbClr val="F38E00"/>
              </a:solidFill>
            </a:endParaRPr>
          </a:p>
        </p:txBody>
      </p:sp>
      <p:sp>
        <p:nvSpPr>
          <p:cNvPr id="280" name="Google Shape;280;p6"/>
          <p:cNvSpPr txBox="1">
            <a:spLocks noGrp="1"/>
          </p:cNvSpPr>
          <p:nvPr>
            <p:ph type="subTitle" idx="1"/>
          </p:nvPr>
        </p:nvSpPr>
        <p:spPr>
          <a:xfrm>
            <a:off x="920114" y="3843636"/>
            <a:ext cx="2277600" cy="760500"/>
          </a:xfrm>
          <a:prstGeom prst="rect">
            <a:avLst/>
          </a:prstGeom>
          <a:noFill/>
          <a:ln>
            <a:noFill/>
          </a:ln>
        </p:spPr>
        <p:txBody>
          <a:bodyPr spcFirstLastPara="1" wrap="square" lIns="91425" tIns="91425" rIns="91425" bIns="91425" anchor="t" anchorCtr="0">
            <a:noAutofit/>
          </a:bodyPr>
          <a:lstStyle/>
          <a:p>
            <a:pPr marL="0" lvl="0" indent="0">
              <a:buClr>
                <a:schemeClr val="dk1"/>
              </a:buClr>
              <a:buSzPts val="1100"/>
            </a:pPr>
            <a:r>
              <a:rPr lang="pt-PT" dirty="0"/>
              <a:t>8 – 12 ANS</a:t>
            </a:r>
            <a:endParaRPr dirty="0"/>
          </a:p>
        </p:txBody>
      </p:sp>
      <p:sp>
        <p:nvSpPr>
          <p:cNvPr id="281" name="Google Shape;281;p6"/>
          <p:cNvSpPr txBox="1">
            <a:spLocks noGrp="1"/>
          </p:cNvSpPr>
          <p:nvPr>
            <p:ph type="ctrTitle" idx="2"/>
          </p:nvPr>
        </p:nvSpPr>
        <p:spPr>
          <a:xfrm>
            <a:off x="1000651" y="3255295"/>
            <a:ext cx="2277600" cy="537900"/>
          </a:xfrm>
          <a:prstGeom prst="rect">
            <a:avLst/>
          </a:prstGeom>
          <a:noFill/>
          <a:ln>
            <a:noFill/>
          </a:ln>
        </p:spPr>
        <p:txBody>
          <a:bodyPr spcFirstLastPara="1" wrap="square" lIns="91425" tIns="91425" rIns="91425" bIns="91425" anchor="b" anchorCtr="0">
            <a:noAutofit/>
          </a:bodyPr>
          <a:lstStyle/>
          <a:p>
            <a:pPr lvl="0"/>
            <a:r>
              <a:rPr lang="pt-PT" sz="1800" dirty="0">
                <a:solidFill>
                  <a:srgbClr val="F38E00"/>
                </a:solidFill>
                <a:latin typeface="Libre Franklin"/>
                <a:ea typeface="Libre Franklin"/>
                <a:cs typeface="Libre Franklin"/>
                <a:sym typeface="Libre Franklin"/>
              </a:rPr>
              <a:t>BANDES DESSINÉES</a:t>
            </a:r>
            <a:endParaRPr dirty="0"/>
          </a:p>
        </p:txBody>
      </p:sp>
      <p:sp>
        <p:nvSpPr>
          <p:cNvPr id="282" name="Google Shape;282;p6"/>
          <p:cNvSpPr txBox="1">
            <a:spLocks noGrp="1"/>
          </p:cNvSpPr>
          <p:nvPr>
            <p:ph type="subTitle" idx="3"/>
          </p:nvPr>
        </p:nvSpPr>
        <p:spPr>
          <a:xfrm>
            <a:off x="3551759" y="3889473"/>
            <a:ext cx="2277600" cy="760500"/>
          </a:xfrm>
          <a:prstGeom prst="rect">
            <a:avLst/>
          </a:prstGeom>
          <a:noFill/>
          <a:ln>
            <a:noFill/>
          </a:ln>
        </p:spPr>
        <p:txBody>
          <a:bodyPr spcFirstLastPara="1" wrap="square" lIns="91425" tIns="91425" rIns="91425" bIns="91425" anchor="t" anchorCtr="0">
            <a:noAutofit/>
          </a:bodyPr>
          <a:lstStyle/>
          <a:p>
            <a:pPr marL="0" lvl="0" indent="0">
              <a:buClr>
                <a:schemeClr val="dk1"/>
              </a:buClr>
              <a:buSzPts val="1100"/>
            </a:pPr>
            <a:r>
              <a:rPr lang="pt-PT" dirty="0"/>
              <a:t>13 – 20 ANS</a:t>
            </a:r>
            <a:endParaRPr dirty="0"/>
          </a:p>
        </p:txBody>
      </p:sp>
      <p:sp>
        <p:nvSpPr>
          <p:cNvPr id="283" name="Google Shape;283;p6"/>
          <p:cNvSpPr txBox="1">
            <a:spLocks noGrp="1"/>
          </p:cNvSpPr>
          <p:nvPr>
            <p:ph type="ctrTitle" idx="4"/>
          </p:nvPr>
        </p:nvSpPr>
        <p:spPr>
          <a:xfrm>
            <a:off x="3470164" y="3400099"/>
            <a:ext cx="2277600" cy="537900"/>
          </a:xfrm>
          <a:prstGeom prst="rect">
            <a:avLst/>
          </a:prstGeom>
          <a:noFill/>
          <a:ln>
            <a:noFill/>
          </a:ln>
        </p:spPr>
        <p:txBody>
          <a:bodyPr spcFirstLastPara="1" wrap="square" lIns="91425" tIns="91425" rIns="91425" bIns="91425" anchor="b" anchorCtr="0">
            <a:noAutofit/>
          </a:bodyPr>
          <a:lstStyle/>
          <a:p>
            <a:pPr lvl="0"/>
            <a:r>
              <a:rPr lang="pt-PT" sz="1800" dirty="0">
                <a:solidFill>
                  <a:srgbClr val="F38E00"/>
                </a:solidFill>
                <a:latin typeface="Libre Franklin"/>
                <a:ea typeface="Libre Franklin"/>
                <a:cs typeface="Libre Franklin"/>
                <a:sym typeface="Libre Franklin"/>
              </a:rPr>
              <a:t>MAGAZINES NUMÉRIQUES</a:t>
            </a:r>
            <a:endParaRPr dirty="0"/>
          </a:p>
        </p:txBody>
      </p:sp>
      <p:sp>
        <p:nvSpPr>
          <p:cNvPr id="284" name="Google Shape;284;p6"/>
          <p:cNvSpPr txBox="1">
            <a:spLocks noGrp="1"/>
          </p:cNvSpPr>
          <p:nvPr>
            <p:ph type="subTitle" idx="5"/>
          </p:nvPr>
        </p:nvSpPr>
        <p:spPr>
          <a:xfrm>
            <a:off x="6101809" y="3889472"/>
            <a:ext cx="2277600" cy="649397"/>
          </a:xfrm>
          <a:prstGeom prst="rect">
            <a:avLst/>
          </a:prstGeom>
          <a:noFill/>
          <a:ln>
            <a:noFill/>
          </a:ln>
        </p:spPr>
        <p:txBody>
          <a:bodyPr spcFirstLastPara="1" wrap="square" lIns="91425" tIns="91425" rIns="91425" bIns="91425" anchor="t" anchorCtr="0">
            <a:noAutofit/>
          </a:bodyPr>
          <a:lstStyle/>
          <a:p>
            <a:pPr marL="0" lvl="0" indent="0">
              <a:buClr>
                <a:schemeClr val="dk1"/>
              </a:buClr>
              <a:buSzPts val="1100"/>
            </a:pPr>
            <a:r>
              <a:rPr lang="pt-PT" dirty="0"/>
              <a:t>PARENTS </a:t>
            </a:r>
            <a:r>
              <a:rPr lang="pt-PT" dirty="0" smtClean="0"/>
              <a:t>&amp; ADULTES</a:t>
            </a:r>
            <a:endParaRPr dirty="0"/>
          </a:p>
        </p:txBody>
      </p:sp>
      <p:sp>
        <p:nvSpPr>
          <p:cNvPr id="285" name="Google Shape;285;p6"/>
          <p:cNvSpPr txBox="1">
            <a:spLocks noGrp="1"/>
          </p:cNvSpPr>
          <p:nvPr>
            <p:ph type="ctrTitle" idx="6"/>
          </p:nvPr>
        </p:nvSpPr>
        <p:spPr>
          <a:xfrm>
            <a:off x="6017502" y="3252140"/>
            <a:ext cx="2277600" cy="537900"/>
          </a:xfrm>
          <a:prstGeom prst="rect">
            <a:avLst/>
          </a:prstGeom>
          <a:noFill/>
          <a:ln>
            <a:noFill/>
          </a:ln>
        </p:spPr>
        <p:txBody>
          <a:bodyPr spcFirstLastPara="1" wrap="square" lIns="91425" tIns="91425" rIns="91425" bIns="91425" anchor="b" anchorCtr="0">
            <a:noAutofit/>
          </a:bodyPr>
          <a:lstStyle/>
          <a:p>
            <a:pPr lvl="0"/>
            <a:r>
              <a:rPr lang="pt-PT" sz="1800" dirty="0">
                <a:solidFill>
                  <a:srgbClr val="F38E00"/>
                </a:solidFill>
                <a:latin typeface="Libre Franklin"/>
                <a:ea typeface="Libre Franklin"/>
                <a:cs typeface="Libre Franklin"/>
                <a:sym typeface="Libre Franklin"/>
              </a:rPr>
              <a:t>LIVRES AUDIO</a:t>
            </a:r>
            <a:endParaRPr sz="1800" dirty="0">
              <a:solidFill>
                <a:srgbClr val="F38E00"/>
              </a:solidFill>
              <a:latin typeface="Libre Franklin"/>
              <a:ea typeface="Libre Franklin"/>
              <a:cs typeface="Libre Franklin"/>
              <a:sym typeface="Libre Franklin"/>
            </a:endParaRPr>
          </a:p>
        </p:txBody>
      </p:sp>
      <p:grpSp>
        <p:nvGrpSpPr>
          <p:cNvPr id="286" name="Google Shape;286;p6"/>
          <p:cNvGrpSpPr/>
          <p:nvPr/>
        </p:nvGrpSpPr>
        <p:grpSpPr>
          <a:xfrm>
            <a:off x="1458025" y="2053154"/>
            <a:ext cx="1151700" cy="1151700"/>
            <a:chOff x="1458025" y="1733900"/>
            <a:chExt cx="1151700" cy="1151700"/>
          </a:xfrm>
        </p:grpSpPr>
        <p:sp>
          <p:nvSpPr>
            <p:cNvPr id="287" name="Google Shape;287;p6"/>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6"/>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9" name="Google Shape;289;p6"/>
          <p:cNvGrpSpPr/>
          <p:nvPr/>
        </p:nvGrpSpPr>
        <p:grpSpPr>
          <a:xfrm>
            <a:off x="3996150" y="2053154"/>
            <a:ext cx="1151700" cy="1151700"/>
            <a:chOff x="1458025" y="1733900"/>
            <a:chExt cx="1151700" cy="1151700"/>
          </a:xfrm>
        </p:grpSpPr>
        <p:sp>
          <p:nvSpPr>
            <p:cNvPr id="290" name="Google Shape;290;p6"/>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6"/>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2" name="Google Shape;292;p6"/>
          <p:cNvGrpSpPr/>
          <p:nvPr/>
        </p:nvGrpSpPr>
        <p:grpSpPr>
          <a:xfrm>
            <a:off x="6534275" y="2053154"/>
            <a:ext cx="1151700" cy="1151700"/>
            <a:chOff x="1458025" y="1733900"/>
            <a:chExt cx="1151700" cy="1151700"/>
          </a:xfrm>
        </p:grpSpPr>
        <p:sp>
          <p:nvSpPr>
            <p:cNvPr id="293" name="Google Shape;293;p6"/>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6"/>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295" name="Google Shape;295;p6"/>
          <p:cNvPicPr preferRelativeResize="0"/>
          <p:nvPr/>
        </p:nvPicPr>
        <p:blipFill rotWithShape="1">
          <a:blip r:embed="rId3">
            <a:alphaModFix/>
          </a:blip>
          <a:srcRect/>
          <a:stretch/>
        </p:blipFill>
        <p:spPr>
          <a:xfrm>
            <a:off x="8044169" y="121797"/>
            <a:ext cx="1148349" cy="470452"/>
          </a:xfrm>
          <a:prstGeom prst="rect">
            <a:avLst/>
          </a:prstGeom>
          <a:noFill/>
          <a:ln>
            <a:noFill/>
          </a:ln>
        </p:spPr>
      </p:pic>
      <p:pic>
        <p:nvPicPr>
          <p:cNvPr id="296" name="Google Shape;296;p6" descr="Text&#10;&#10;Description automatically generated with medium confidence"/>
          <p:cNvPicPr preferRelativeResize="0"/>
          <p:nvPr/>
        </p:nvPicPr>
        <p:blipFill rotWithShape="1">
          <a:blip r:embed="rId4">
            <a:alphaModFix/>
          </a:blip>
          <a:srcRect/>
          <a:stretch/>
        </p:blipFill>
        <p:spPr>
          <a:xfrm>
            <a:off x="123373" y="4796951"/>
            <a:ext cx="972457" cy="204016"/>
          </a:xfrm>
          <a:prstGeom prst="rect">
            <a:avLst/>
          </a:prstGeom>
          <a:noFill/>
          <a:ln>
            <a:noFill/>
          </a:ln>
        </p:spPr>
      </p:pic>
      <p:pic>
        <p:nvPicPr>
          <p:cNvPr id="297" name="Google Shape;297;p6" descr="Imagen que contiene Patrón de fondo&#10;&#10;Descripción generada automáticamente"/>
          <p:cNvPicPr preferRelativeResize="0"/>
          <p:nvPr/>
        </p:nvPicPr>
        <p:blipFill rotWithShape="1">
          <a:blip r:embed="rId5">
            <a:alphaModFix/>
          </a:blip>
          <a:srcRect/>
          <a:stretch/>
        </p:blipFill>
        <p:spPr>
          <a:xfrm>
            <a:off x="1518303" y="2347081"/>
            <a:ext cx="1075799" cy="537899"/>
          </a:xfrm>
          <a:prstGeom prst="rect">
            <a:avLst/>
          </a:prstGeom>
          <a:noFill/>
          <a:ln>
            <a:noFill/>
          </a:ln>
        </p:spPr>
      </p:pic>
      <p:pic>
        <p:nvPicPr>
          <p:cNvPr id="298" name="Google Shape;298;p6" descr="Interfaz de usuario gráfica&#10;&#10;Descripción generada automáticamente"/>
          <p:cNvPicPr preferRelativeResize="0"/>
          <p:nvPr/>
        </p:nvPicPr>
        <p:blipFill rotWithShape="1">
          <a:blip r:embed="rId6">
            <a:alphaModFix/>
          </a:blip>
          <a:srcRect/>
          <a:stretch/>
        </p:blipFill>
        <p:spPr>
          <a:xfrm>
            <a:off x="3936775" y="2349205"/>
            <a:ext cx="1270451" cy="635225"/>
          </a:xfrm>
          <a:prstGeom prst="rect">
            <a:avLst/>
          </a:prstGeom>
          <a:noFill/>
          <a:ln>
            <a:noFill/>
          </a:ln>
        </p:spPr>
      </p:pic>
      <p:pic>
        <p:nvPicPr>
          <p:cNvPr id="299" name="Google Shape;299;p6" descr="Una taza de cafe&#10;&#10;Descripción generada automáticamente con confianza baja"/>
          <p:cNvPicPr preferRelativeResize="0"/>
          <p:nvPr/>
        </p:nvPicPr>
        <p:blipFill rotWithShape="1">
          <a:blip r:embed="rId7">
            <a:alphaModFix/>
          </a:blip>
          <a:srcRect/>
          <a:stretch/>
        </p:blipFill>
        <p:spPr>
          <a:xfrm>
            <a:off x="6593651" y="1884221"/>
            <a:ext cx="990475" cy="132063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303"/>
        <p:cNvGrpSpPr/>
        <p:nvPr/>
      </p:nvGrpSpPr>
      <p:grpSpPr>
        <a:xfrm>
          <a:off x="0" y="0"/>
          <a:ext cx="0" cy="0"/>
          <a:chOff x="0" y="0"/>
          <a:chExt cx="0" cy="0"/>
        </a:xfrm>
      </p:grpSpPr>
      <p:sp>
        <p:nvSpPr>
          <p:cNvPr id="304" name="Google Shape;304;p7"/>
          <p:cNvSpPr txBox="1">
            <a:spLocks noGrp="1"/>
          </p:cNvSpPr>
          <p:nvPr>
            <p:ph type="ctrTitle"/>
          </p:nvPr>
        </p:nvSpPr>
        <p:spPr>
          <a:xfrm>
            <a:off x="358623" y="371470"/>
            <a:ext cx="4136460" cy="1006200"/>
          </a:xfrm>
          <a:prstGeom prst="rect">
            <a:avLst/>
          </a:prstGeom>
          <a:noFill/>
          <a:ln>
            <a:noFill/>
          </a:ln>
        </p:spPr>
        <p:txBody>
          <a:bodyPr spcFirstLastPara="1" wrap="square" lIns="91425" tIns="91425" rIns="91425" bIns="91425" anchor="t" anchorCtr="0">
            <a:noAutofit/>
          </a:bodyPr>
          <a:lstStyle/>
          <a:p>
            <a:pPr lvl="0"/>
            <a:r>
              <a:rPr lang="fr-FR">
                <a:solidFill>
                  <a:srgbClr val="211A57"/>
                </a:solidFill>
              </a:rPr>
              <a:t>STRUCTURE DU MODÈLE D'APPRENTISSAGE EN FAMILLE</a:t>
            </a:r>
            <a:endParaRPr dirty="0">
              <a:solidFill>
                <a:srgbClr val="211A57"/>
              </a:solidFill>
            </a:endParaRPr>
          </a:p>
        </p:txBody>
      </p:sp>
      <p:pic>
        <p:nvPicPr>
          <p:cNvPr id="305" name="Google Shape;305;p7"/>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306" name="Google Shape;306;p7"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307" name="Google Shape;307;p7"/>
          <p:cNvSpPr txBox="1">
            <a:spLocks noGrp="1"/>
          </p:cNvSpPr>
          <p:nvPr>
            <p:ph type="subTitle" idx="1"/>
          </p:nvPr>
        </p:nvSpPr>
        <p:spPr>
          <a:xfrm>
            <a:off x="569363" y="3674440"/>
            <a:ext cx="2277600" cy="760500"/>
          </a:xfrm>
          <a:prstGeom prst="rect">
            <a:avLst/>
          </a:prstGeom>
          <a:noFill/>
          <a:ln>
            <a:noFill/>
          </a:ln>
        </p:spPr>
        <p:txBody>
          <a:bodyPr spcFirstLastPara="1" wrap="square" lIns="91425" tIns="91425" rIns="91425" bIns="91425" anchor="t" anchorCtr="0">
            <a:noAutofit/>
          </a:bodyPr>
          <a:lstStyle/>
          <a:p>
            <a:pPr marL="0" lvl="0" indent="0">
              <a:buClr>
                <a:schemeClr val="dk1"/>
              </a:buClr>
              <a:buSzPts val="1100"/>
            </a:pPr>
            <a:r>
              <a:rPr lang="pt-PT" dirty="0"/>
              <a:t>8 – </a:t>
            </a:r>
            <a:r>
              <a:rPr lang="pt-PT" dirty="0" smtClean="0"/>
              <a:t>12 </a:t>
            </a:r>
            <a:r>
              <a:rPr lang="pt-PT" dirty="0"/>
              <a:t>ANS</a:t>
            </a:r>
            <a:endParaRPr dirty="0"/>
          </a:p>
        </p:txBody>
      </p:sp>
      <p:sp>
        <p:nvSpPr>
          <p:cNvPr id="308" name="Google Shape;308;p7"/>
          <p:cNvSpPr txBox="1">
            <a:spLocks noGrp="1"/>
          </p:cNvSpPr>
          <p:nvPr>
            <p:ph type="ctrTitle" idx="2"/>
          </p:nvPr>
        </p:nvSpPr>
        <p:spPr>
          <a:xfrm>
            <a:off x="569363" y="3311661"/>
            <a:ext cx="2277600" cy="537900"/>
          </a:xfrm>
          <a:prstGeom prst="rect">
            <a:avLst/>
          </a:prstGeom>
          <a:noFill/>
          <a:ln>
            <a:noFill/>
          </a:ln>
        </p:spPr>
        <p:txBody>
          <a:bodyPr spcFirstLastPara="1" wrap="square" lIns="91425" tIns="91425" rIns="91425" bIns="91425" anchor="b" anchorCtr="0">
            <a:noAutofit/>
          </a:bodyPr>
          <a:lstStyle/>
          <a:p>
            <a:pPr lvl="0"/>
            <a:r>
              <a:rPr lang="pt-PT" sz="1800" dirty="0">
                <a:latin typeface="Libre Franklin"/>
                <a:ea typeface="Libre Franklin"/>
                <a:cs typeface="Libre Franklin"/>
                <a:sym typeface="Libre Franklin"/>
              </a:rPr>
              <a:t>BANDES DESSINÉES</a:t>
            </a:r>
            <a:endParaRPr dirty="0"/>
          </a:p>
        </p:txBody>
      </p:sp>
      <p:grpSp>
        <p:nvGrpSpPr>
          <p:cNvPr id="309" name="Google Shape;309;p7"/>
          <p:cNvGrpSpPr/>
          <p:nvPr/>
        </p:nvGrpSpPr>
        <p:grpSpPr>
          <a:xfrm>
            <a:off x="1098073" y="1957670"/>
            <a:ext cx="1151700" cy="1151700"/>
            <a:chOff x="1458025" y="1733900"/>
            <a:chExt cx="1151700" cy="1151700"/>
          </a:xfrm>
        </p:grpSpPr>
        <p:sp>
          <p:nvSpPr>
            <p:cNvPr id="310" name="Google Shape;310;p7"/>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7"/>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12" name="Google Shape;312;p7" descr="Imagen que contiene Patrón de fondo&#10;&#10;Descripción generada automáticamente"/>
          <p:cNvPicPr preferRelativeResize="0"/>
          <p:nvPr/>
        </p:nvPicPr>
        <p:blipFill rotWithShape="1">
          <a:blip r:embed="rId5">
            <a:alphaModFix/>
          </a:blip>
          <a:srcRect/>
          <a:stretch/>
        </p:blipFill>
        <p:spPr>
          <a:xfrm>
            <a:off x="1158351" y="2251597"/>
            <a:ext cx="1075799" cy="537899"/>
          </a:xfrm>
          <a:prstGeom prst="rect">
            <a:avLst/>
          </a:prstGeom>
          <a:noFill/>
          <a:ln>
            <a:noFill/>
          </a:ln>
        </p:spPr>
      </p:pic>
      <p:sp>
        <p:nvSpPr>
          <p:cNvPr id="313" name="Google Shape;313;p7"/>
          <p:cNvSpPr txBox="1"/>
          <p:nvPr/>
        </p:nvSpPr>
        <p:spPr>
          <a:xfrm>
            <a:off x="2869444" y="2799336"/>
            <a:ext cx="3026070" cy="1006200"/>
          </a:xfrm>
          <a:prstGeom prst="rect">
            <a:avLst/>
          </a:prstGeom>
          <a:noFill/>
          <a:ln>
            <a:noFill/>
          </a:ln>
        </p:spPr>
        <p:txBody>
          <a:bodyPr spcFirstLastPara="1" wrap="square" lIns="91425" tIns="91425" rIns="91425" bIns="91425" anchor="t" anchorCtr="0">
            <a:noAutofit/>
          </a:bodyPr>
          <a:lstStyle/>
          <a:p>
            <a:pPr lvl="0" algn="ctr">
              <a:buClr>
                <a:schemeClr val="lt1"/>
              </a:buClr>
              <a:buSzPts val="3200"/>
            </a:pPr>
            <a:r>
              <a:rPr lang="fr-FR" sz="2000" b="1" dirty="0">
                <a:solidFill>
                  <a:srgbClr val="211A57"/>
                </a:solidFill>
                <a:latin typeface="Libre Franklin"/>
                <a:ea typeface="Libre Franklin"/>
                <a:cs typeface="Libre Franklin"/>
                <a:sym typeface="Libre Franklin"/>
              </a:rPr>
              <a:t>12 BANDES DESSINÉES </a:t>
            </a:r>
            <a:endParaRPr lang="fr-FR" sz="2000" b="1" dirty="0" smtClean="0">
              <a:solidFill>
                <a:srgbClr val="211A57"/>
              </a:solidFill>
              <a:latin typeface="Libre Franklin"/>
              <a:ea typeface="Libre Franklin"/>
              <a:cs typeface="Libre Franklin"/>
              <a:sym typeface="Libre Franklin"/>
            </a:endParaRPr>
          </a:p>
          <a:p>
            <a:pPr lvl="0" algn="ctr">
              <a:buClr>
                <a:schemeClr val="lt1"/>
              </a:buClr>
              <a:buSzPts val="3200"/>
            </a:pPr>
            <a:r>
              <a:rPr lang="fr-FR" sz="2000" dirty="0" smtClean="0">
                <a:solidFill>
                  <a:srgbClr val="211A57"/>
                </a:solidFill>
                <a:latin typeface="Libre Franklin"/>
                <a:ea typeface="Libre Franklin"/>
                <a:cs typeface="Libre Franklin"/>
                <a:sym typeface="Libre Franklin"/>
              </a:rPr>
              <a:t> </a:t>
            </a:r>
            <a:r>
              <a:rPr lang="fr-FR" sz="2000" dirty="0" smtClean="0">
                <a:solidFill>
                  <a:schemeClr val="accent3"/>
                </a:solidFill>
                <a:latin typeface="Libre Franklin"/>
                <a:ea typeface="Libre Franklin"/>
                <a:cs typeface="Libre Franklin"/>
                <a:sym typeface="Libre Franklin"/>
              </a:rPr>
              <a:t>"Parler </a:t>
            </a:r>
            <a:r>
              <a:rPr lang="fr-FR" sz="2000" dirty="0">
                <a:solidFill>
                  <a:schemeClr val="accent3"/>
                </a:solidFill>
                <a:latin typeface="Libre Franklin"/>
                <a:ea typeface="Libre Franklin"/>
                <a:cs typeface="Libre Franklin"/>
                <a:sym typeface="Libre Franklin"/>
              </a:rPr>
              <a:t>nous rend plus </a:t>
            </a:r>
            <a:r>
              <a:rPr lang="fr-FR" sz="2000" dirty="0" smtClean="0">
                <a:solidFill>
                  <a:schemeClr val="accent3"/>
                </a:solidFill>
                <a:latin typeface="Libre Franklin"/>
                <a:ea typeface="Libre Franklin"/>
                <a:cs typeface="Libre Franklin"/>
                <a:sym typeface="Libre Franklin"/>
              </a:rPr>
              <a:t>forts" </a:t>
            </a:r>
            <a:endParaRPr dirty="0"/>
          </a:p>
        </p:txBody>
      </p:sp>
      <p:sp>
        <p:nvSpPr>
          <p:cNvPr id="314" name="Google Shape;314;p7"/>
          <p:cNvSpPr txBox="1"/>
          <p:nvPr/>
        </p:nvSpPr>
        <p:spPr>
          <a:xfrm>
            <a:off x="5806622" y="1599208"/>
            <a:ext cx="2708400" cy="537900"/>
          </a:xfrm>
          <a:prstGeom prst="rect">
            <a:avLst/>
          </a:prstGeom>
          <a:noFill/>
          <a:ln>
            <a:noFill/>
          </a:ln>
        </p:spPr>
        <p:txBody>
          <a:bodyPr spcFirstLastPara="1" wrap="square" lIns="91425" tIns="91425" rIns="91425" bIns="91425" anchor="t" anchorCtr="0">
            <a:noAutofit/>
          </a:bodyPr>
          <a:lstStyle/>
          <a:p>
            <a:pPr lvl="0" algn="ctr">
              <a:buClr>
                <a:schemeClr val="lt1"/>
              </a:buClr>
              <a:buSzPts val="2000"/>
            </a:pPr>
            <a:r>
              <a:rPr lang="pt-PT" sz="1600" b="1" dirty="0">
                <a:solidFill>
                  <a:srgbClr val="29235D"/>
                </a:solidFill>
                <a:latin typeface="Libre Franklin"/>
                <a:ea typeface="Libre Franklin"/>
                <a:cs typeface="Libre Franklin"/>
                <a:sym typeface="Libre Franklin"/>
              </a:rPr>
              <a:t>6 bandes</a:t>
            </a:r>
            <a:r>
              <a:rPr lang="pt-PT" sz="1600" b="1" i="0" u="none" strike="noStrike" cap="none" dirty="0" smtClean="0">
                <a:solidFill>
                  <a:srgbClr val="30A864"/>
                </a:solidFill>
                <a:latin typeface="Libre Franklin"/>
                <a:ea typeface="Libre Franklin"/>
                <a:cs typeface="Libre Franklin"/>
                <a:sym typeface="Libre Franklin"/>
              </a:rPr>
              <a:t/>
            </a:r>
            <a:br>
              <a:rPr lang="pt-PT" sz="1600" b="1" i="0" u="none" strike="noStrike" cap="none" dirty="0" smtClean="0">
                <a:solidFill>
                  <a:srgbClr val="30A864"/>
                </a:solidFill>
                <a:latin typeface="Libre Franklin"/>
                <a:ea typeface="Libre Franklin"/>
                <a:cs typeface="Libre Franklin"/>
                <a:sym typeface="Libre Franklin"/>
              </a:rPr>
            </a:br>
            <a:r>
              <a:rPr lang="pt-PT" sz="1600" dirty="0">
                <a:solidFill>
                  <a:schemeClr val="lt1"/>
                </a:solidFill>
                <a:latin typeface="Libre Franklin"/>
                <a:ea typeface="Libre Franklin"/>
                <a:cs typeface="Libre Franklin"/>
                <a:sym typeface="Libre Franklin"/>
              </a:rPr>
              <a:t>des comportements positifs</a:t>
            </a:r>
            <a:endParaRPr sz="1600" b="0" i="0" u="none" strike="noStrike" cap="none" dirty="0">
              <a:solidFill>
                <a:schemeClr val="lt1"/>
              </a:solidFill>
              <a:latin typeface="Libre Franklin"/>
              <a:ea typeface="Libre Franklin"/>
              <a:cs typeface="Libre Franklin"/>
              <a:sym typeface="Libre Franklin"/>
            </a:endParaRPr>
          </a:p>
        </p:txBody>
      </p:sp>
      <p:sp>
        <p:nvSpPr>
          <p:cNvPr id="315" name="Google Shape;315;p7"/>
          <p:cNvSpPr txBox="1">
            <a:spLocks noGrp="1"/>
          </p:cNvSpPr>
          <p:nvPr>
            <p:ph type="ctrTitle" idx="4"/>
          </p:nvPr>
        </p:nvSpPr>
        <p:spPr>
          <a:xfrm>
            <a:off x="5883407" y="2541081"/>
            <a:ext cx="2708400" cy="537900"/>
          </a:xfrm>
          <a:prstGeom prst="rect">
            <a:avLst/>
          </a:prstGeom>
          <a:noFill/>
          <a:ln>
            <a:noFill/>
          </a:ln>
        </p:spPr>
        <p:txBody>
          <a:bodyPr spcFirstLastPara="1" wrap="square" lIns="91425" tIns="91425" rIns="91425" bIns="91425" anchor="t" anchorCtr="0">
            <a:noAutofit/>
          </a:bodyPr>
          <a:lstStyle/>
          <a:p>
            <a:pPr lvl="0"/>
            <a:r>
              <a:rPr lang="pt-PT" sz="1600" dirty="0">
                <a:solidFill>
                  <a:srgbClr val="29235D"/>
                </a:solidFill>
                <a:latin typeface="Libre Franklin"/>
                <a:ea typeface="Libre Franklin"/>
                <a:cs typeface="Libre Franklin"/>
                <a:sym typeface="Libre Franklin"/>
              </a:rPr>
              <a:t>6 </a:t>
            </a:r>
            <a:r>
              <a:rPr lang="pt-PT" sz="1600" dirty="0" smtClean="0">
                <a:solidFill>
                  <a:srgbClr val="29235D"/>
                </a:solidFill>
                <a:latin typeface="Libre Franklin"/>
                <a:ea typeface="Libre Franklin"/>
                <a:cs typeface="Libre Franklin"/>
                <a:sym typeface="Libre Franklin"/>
              </a:rPr>
              <a:t>bandes</a:t>
            </a:r>
            <a:br>
              <a:rPr lang="pt-PT" sz="1600" dirty="0" smtClean="0">
                <a:solidFill>
                  <a:srgbClr val="29235D"/>
                </a:solidFill>
                <a:latin typeface="Libre Franklin"/>
                <a:ea typeface="Libre Franklin"/>
                <a:cs typeface="Libre Franklin"/>
                <a:sym typeface="Libre Franklin"/>
              </a:rPr>
            </a:br>
            <a:r>
              <a:rPr lang="fr-FR" sz="1600" b="0" dirty="0">
                <a:latin typeface="Libre Franklin"/>
                <a:ea typeface="Libre Franklin"/>
                <a:cs typeface="Libre Franklin"/>
                <a:sym typeface="Libre Franklin"/>
              </a:rPr>
              <a:t>de la résolution légère des conflits</a:t>
            </a:r>
            <a:endParaRPr sz="1600" b="0" dirty="0">
              <a:solidFill>
                <a:schemeClr val="lt1"/>
              </a:solidFill>
              <a:latin typeface="Libre Franklin"/>
              <a:ea typeface="Libre Franklin"/>
              <a:cs typeface="Libre Franklin"/>
              <a:sym typeface="Libre Franklin"/>
            </a:endParaRPr>
          </a:p>
        </p:txBody>
      </p:sp>
      <p:sp>
        <p:nvSpPr>
          <p:cNvPr id="316" name="Google Shape;316;p7"/>
          <p:cNvSpPr/>
          <p:nvPr/>
        </p:nvSpPr>
        <p:spPr>
          <a:xfrm>
            <a:off x="5806622" y="4022698"/>
            <a:ext cx="2833197" cy="830956"/>
          </a:xfrm>
          <a:prstGeom prst="rect">
            <a:avLst/>
          </a:prstGeom>
          <a:noFill/>
          <a:ln>
            <a:noFill/>
          </a:ln>
        </p:spPr>
        <p:txBody>
          <a:bodyPr spcFirstLastPara="1" wrap="square" lIns="91425" tIns="45700" rIns="91425" bIns="45700" anchor="t" anchorCtr="0">
            <a:spAutoFit/>
          </a:bodyPr>
          <a:lstStyle/>
          <a:p>
            <a:pPr lvl="0">
              <a:lnSpc>
                <a:spcPct val="150000"/>
              </a:lnSpc>
            </a:pPr>
            <a:r>
              <a:rPr lang="fr-FR" sz="1600" dirty="0">
                <a:solidFill>
                  <a:schemeClr val="lt1"/>
                </a:solidFill>
                <a:latin typeface="Libre Franklin"/>
                <a:ea typeface="Libre Franklin"/>
                <a:cs typeface="Libre Franklin"/>
                <a:sym typeface="Libre Franklin"/>
              </a:rPr>
              <a:t>+ Un petit manuel de 3 pages</a:t>
            </a:r>
            <a:endParaRPr dirty="0"/>
          </a:p>
        </p:txBody>
      </p:sp>
      <p:sp>
        <p:nvSpPr>
          <p:cNvPr id="317" name="Google Shape;317;p7"/>
          <p:cNvSpPr txBox="1"/>
          <p:nvPr/>
        </p:nvSpPr>
        <p:spPr>
          <a:xfrm>
            <a:off x="5964307" y="3214004"/>
            <a:ext cx="2708400" cy="5379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1800"/>
              <a:buFont typeface="Barlow Condensed"/>
              <a:buNone/>
            </a:pPr>
            <a:r>
              <a:rPr lang="pt-PT" sz="3600" b="1" i="0" u="none" strike="noStrike" cap="none" dirty="0">
                <a:solidFill>
                  <a:srgbClr val="211A57"/>
                </a:solidFill>
                <a:latin typeface="Barlow Condensed"/>
                <a:ea typeface="Barlow Condensed"/>
                <a:cs typeface="Barlow Condensed"/>
                <a:sym typeface="Barlow Condensed"/>
              </a:rPr>
              <a:t>&amp;</a:t>
            </a:r>
            <a:endParaRPr sz="3600" b="0" i="0" u="none" strike="noStrike" cap="none" dirty="0">
              <a:solidFill>
                <a:srgbClr val="211A57"/>
              </a:solidFill>
              <a:latin typeface="Barlow Condensed"/>
              <a:ea typeface="Barlow Condensed"/>
              <a:cs typeface="Barlow Condensed"/>
              <a:sym typeface="Barlow Condense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38E00"/>
        </a:solidFill>
        <a:effectLst/>
      </p:bgPr>
    </p:bg>
    <p:spTree>
      <p:nvGrpSpPr>
        <p:cNvPr id="1" name="Shape 321"/>
        <p:cNvGrpSpPr/>
        <p:nvPr/>
      </p:nvGrpSpPr>
      <p:grpSpPr>
        <a:xfrm>
          <a:off x="0" y="0"/>
          <a:ext cx="0" cy="0"/>
          <a:chOff x="0" y="0"/>
          <a:chExt cx="0" cy="0"/>
        </a:xfrm>
      </p:grpSpPr>
      <p:sp>
        <p:nvSpPr>
          <p:cNvPr id="322" name="Google Shape;322;p8"/>
          <p:cNvSpPr txBox="1">
            <a:spLocks noGrp="1"/>
          </p:cNvSpPr>
          <p:nvPr>
            <p:ph type="body" idx="2"/>
          </p:nvPr>
        </p:nvSpPr>
        <p:spPr>
          <a:xfrm>
            <a:off x="609600" y="1493500"/>
            <a:ext cx="4636851" cy="2304000"/>
          </a:xfrm>
          <a:prstGeom prst="rect">
            <a:avLst/>
          </a:prstGeom>
          <a:noFill/>
          <a:ln>
            <a:noFill/>
          </a:ln>
        </p:spPr>
        <p:txBody>
          <a:bodyPr spcFirstLastPara="1" wrap="square" lIns="91425" tIns="91425" rIns="91425" bIns="91425" anchor="t" anchorCtr="0">
            <a:noAutofit/>
          </a:bodyPr>
          <a:lstStyle/>
          <a:p>
            <a:pPr marL="139700" lvl="0" indent="0">
              <a:lnSpc>
                <a:spcPct val="150000"/>
              </a:lnSpc>
              <a:buClr>
                <a:srgbClr val="211A57"/>
              </a:buClr>
              <a:buNone/>
            </a:pPr>
            <a:r>
              <a:rPr lang="fr-FR" dirty="0"/>
              <a:t>Aider les enfants à acquérir des compétences pour prévenir et résoudre les conflits quotidiens et être capables de faire face à des situations de risque ou de violence. La ressource est composée de 12 bandes dessinées qui illustrent six familles différentes devant chacune faire face à une situation de conflit ou de risque ; et une autre situation dans laquelle ils pratiquent des comportements positifs et bienveillants entre les membres de l'unité familiale.</a:t>
            </a:r>
            <a:endParaRPr dirty="0"/>
          </a:p>
        </p:txBody>
      </p:sp>
      <p:sp>
        <p:nvSpPr>
          <p:cNvPr id="323" name="Google Shape;323;p8"/>
          <p:cNvSpPr txBox="1">
            <a:spLocks noGrp="1"/>
          </p:cNvSpPr>
          <p:nvPr>
            <p:ph type="ctrTitle"/>
          </p:nvPr>
        </p:nvSpPr>
        <p:spPr>
          <a:xfrm>
            <a:off x="804249" y="431150"/>
            <a:ext cx="4584873" cy="1006200"/>
          </a:xfrm>
          <a:prstGeom prst="rect">
            <a:avLst/>
          </a:prstGeom>
          <a:noFill/>
          <a:ln>
            <a:noFill/>
          </a:ln>
        </p:spPr>
        <p:txBody>
          <a:bodyPr spcFirstLastPara="1" wrap="square" lIns="91425" tIns="91425" rIns="91425" bIns="91425" anchor="t" anchorCtr="0">
            <a:noAutofit/>
          </a:bodyPr>
          <a:lstStyle/>
          <a:p>
            <a:pPr lvl="0"/>
            <a:r>
              <a:rPr lang="pt-PT" dirty="0">
                <a:solidFill>
                  <a:srgbClr val="211A57"/>
                </a:solidFill>
              </a:rPr>
              <a:t>OBJECTIFS DES BANDES DESSINÉES</a:t>
            </a:r>
            <a:endParaRPr dirty="0"/>
          </a:p>
        </p:txBody>
      </p:sp>
      <p:pic>
        <p:nvPicPr>
          <p:cNvPr id="324" name="Google Shape;324;p8"/>
          <p:cNvPicPr preferRelativeResize="0"/>
          <p:nvPr/>
        </p:nvPicPr>
        <p:blipFill rotWithShape="1">
          <a:blip r:embed="rId3">
            <a:alphaModFix/>
          </a:blip>
          <a:srcRect t="15641" b="15640"/>
          <a:stretch/>
        </p:blipFill>
        <p:spPr>
          <a:xfrm>
            <a:off x="5298332" y="375000"/>
            <a:ext cx="3732368" cy="4177545"/>
          </a:xfrm>
          <a:prstGeom prst="ellipse">
            <a:avLst/>
          </a:prstGeom>
          <a:noFill/>
          <a:ln>
            <a:noFill/>
          </a:ln>
        </p:spPr>
      </p:pic>
      <p:sp>
        <p:nvSpPr>
          <p:cNvPr id="325" name="Google Shape;325;p8"/>
          <p:cNvSpPr/>
          <p:nvPr/>
        </p:nvSpPr>
        <p:spPr>
          <a:xfrm>
            <a:off x="7671525" y="2964250"/>
            <a:ext cx="2522100" cy="2522100"/>
          </a:xfrm>
          <a:prstGeom prst="ellipse">
            <a:avLst/>
          </a:prstGeom>
          <a:solidFill>
            <a:srgbClr val="6CC3DA">
              <a:alpha val="18039"/>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 name="Google Shape;326;p8"/>
          <p:cNvSpPr/>
          <p:nvPr/>
        </p:nvSpPr>
        <p:spPr>
          <a:xfrm>
            <a:off x="7319100" y="2347700"/>
            <a:ext cx="4093500" cy="40935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 name="Google Shape;327;p8"/>
          <p:cNvSpPr/>
          <p:nvPr/>
        </p:nvSpPr>
        <p:spPr>
          <a:xfrm>
            <a:off x="7216400" y="-817450"/>
            <a:ext cx="2254800" cy="22548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8" name="Google Shape;328;p8"/>
          <p:cNvPicPr preferRelativeResize="0"/>
          <p:nvPr/>
        </p:nvPicPr>
        <p:blipFill rotWithShape="1">
          <a:blip r:embed="rId4">
            <a:alphaModFix/>
          </a:blip>
          <a:srcRect/>
          <a:stretch/>
        </p:blipFill>
        <p:spPr>
          <a:xfrm>
            <a:off x="8044168" y="121797"/>
            <a:ext cx="1148349" cy="470452"/>
          </a:xfrm>
          <a:prstGeom prst="rect">
            <a:avLst/>
          </a:prstGeom>
          <a:noFill/>
          <a:ln>
            <a:noFill/>
          </a:ln>
        </p:spPr>
      </p:pic>
      <p:pic>
        <p:nvPicPr>
          <p:cNvPr id="329" name="Google Shape;329;p8" descr="Text&#10;&#10;Description automatically generated with medium confidence"/>
          <p:cNvPicPr preferRelativeResize="0"/>
          <p:nvPr/>
        </p:nvPicPr>
        <p:blipFill rotWithShape="1">
          <a:blip r:embed="rId5">
            <a:alphaModFix/>
          </a:blip>
          <a:srcRect/>
          <a:stretch/>
        </p:blipFill>
        <p:spPr>
          <a:xfrm>
            <a:off x="123372" y="4796950"/>
            <a:ext cx="972457" cy="2040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A6EB6"/>
        </a:solidFill>
        <a:effectLst/>
      </p:bgPr>
    </p:bg>
    <p:spTree>
      <p:nvGrpSpPr>
        <p:cNvPr id="1" name="Shape 333"/>
        <p:cNvGrpSpPr/>
        <p:nvPr/>
      </p:nvGrpSpPr>
      <p:grpSpPr>
        <a:xfrm>
          <a:off x="0" y="0"/>
          <a:ext cx="0" cy="0"/>
          <a:chOff x="0" y="0"/>
          <a:chExt cx="0" cy="0"/>
        </a:xfrm>
      </p:grpSpPr>
      <p:sp>
        <p:nvSpPr>
          <p:cNvPr id="334" name="Google Shape;334;p9"/>
          <p:cNvSpPr txBox="1">
            <a:spLocks noGrp="1"/>
          </p:cNvSpPr>
          <p:nvPr>
            <p:ph type="ctrTitle"/>
          </p:nvPr>
        </p:nvSpPr>
        <p:spPr>
          <a:xfrm>
            <a:off x="694003" y="406736"/>
            <a:ext cx="4202252" cy="1194000"/>
          </a:xfrm>
          <a:prstGeom prst="rect">
            <a:avLst/>
          </a:prstGeom>
          <a:noFill/>
          <a:ln>
            <a:noFill/>
          </a:ln>
        </p:spPr>
        <p:txBody>
          <a:bodyPr spcFirstLastPara="1" wrap="square" lIns="91425" tIns="91425" rIns="91425" bIns="91425" anchor="t" anchorCtr="0">
            <a:noAutofit/>
          </a:bodyPr>
          <a:lstStyle/>
          <a:p>
            <a:pPr lvl="0"/>
            <a:r>
              <a:rPr lang="fr-FR" dirty="0">
                <a:solidFill>
                  <a:srgbClr val="F38E00"/>
                </a:solidFill>
              </a:rPr>
              <a:t>STRUCTURE DU MODÈLE D'APPRENTISSAGE EN FAMILLE</a:t>
            </a:r>
            <a:endParaRPr dirty="0">
              <a:solidFill>
                <a:srgbClr val="F38E00"/>
              </a:solidFill>
            </a:endParaRPr>
          </a:p>
        </p:txBody>
      </p:sp>
      <p:pic>
        <p:nvPicPr>
          <p:cNvPr id="335" name="Google Shape;335;p9"/>
          <p:cNvPicPr preferRelativeResize="0"/>
          <p:nvPr/>
        </p:nvPicPr>
        <p:blipFill rotWithShape="1">
          <a:blip r:embed="rId3">
            <a:alphaModFix/>
          </a:blip>
          <a:srcRect/>
          <a:stretch/>
        </p:blipFill>
        <p:spPr>
          <a:xfrm>
            <a:off x="8044168" y="121797"/>
            <a:ext cx="1148349" cy="470452"/>
          </a:xfrm>
          <a:prstGeom prst="rect">
            <a:avLst/>
          </a:prstGeom>
          <a:noFill/>
          <a:ln>
            <a:noFill/>
          </a:ln>
        </p:spPr>
      </p:pic>
      <p:pic>
        <p:nvPicPr>
          <p:cNvPr id="336" name="Google Shape;336;p9" descr="Text&#10;&#10;Description automatically generated with medium confidence"/>
          <p:cNvPicPr preferRelativeResize="0"/>
          <p:nvPr/>
        </p:nvPicPr>
        <p:blipFill rotWithShape="1">
          <a:blip r:embed="rId4">
            <a:alphaModFix/>
          </a:blip>
          <a:srcRect/>
          <a:stretch/>
        </p:blipFill>
        <p:spPr>
          <a:xfrm>
            <a:off x="123372" y="4796950"/>
            <a:ext cx="972457" cy="204016"/>
          </a:xfrm>
          <a:prstGeom prst="rect">
            <a:avLst/>
          </a:prstGeom>
          <a:noFill/>
          <a:ln>
            <a:noFill/>
          </a:ln>
        </p:spPr>
      </p:pic>
      <p:sp>
        <p:nvSpPr>
          <p:cNvPr id="337" name="Google Shape;337;p9"/>
          <p:cNvSpPr txBox="1"/>
          <p:nvPr/>
        </p:nvSpPr>
        <p:spPr>
          <a:xfrm>
            <a:off x="464849" y="3806278"/>
            <a:ext cx="2277600" cy="760500"/>
          </a:xfrm>
          <a:prstGeom prst="rect">
            <a:avLst/>
          </a:prstGeom>
          <a:noFill/>
          <a:ln>
            <a:noFill/>
          </a:ln>
        </p:spPr>
        <p:txBody>
          <a:bodyPr spcFirstLastPara="1" wrap="square" lIns="91425" tIns="91425" rIns="91425" bIns="91425" anchor="t" anchorCtr="0">
            <a:noAutofit/>
          </a:bodyPr>
          <a:lstStyle/>
          <a:p>
            <a:pPr lvl="0" algn="ctr"/>
            <a:r>
              <a:rPr lang="pt-PT" sz="1600" dirty="0">
                <a:solidFill>
                  <a:schemeClr val="lt1"/>
                </a:solidFill>
                <a:latin typeface="Libre Franklin"/>
                <a:ea typeface="Libre Franklin"/>
                <a:cs typeface="Libre Franklin"/>
                <a:sym typeface="Libre Franklin"/>
              </a:rPr>
              <a:t>13 – 20 ANS</a:t>
            </a:r>
            <a:endParaRPr dirty="0"/>
          </a:p>
        </p:txBody>
      </p:sp>
      <p:sp>
        <p:nvSpPr>
          <p:cNvPr id="338" name="Google Shape;338;p9"/>
          <p:cNvSpPr txBox="1"/>
          <p:nvPr/>
        </p:nvSpPr>
        <p:spPr>
          <a:xfrm>
            <a:off x="383254" y="3316904"/>
            <a:ext cx="2277600" cy="537900"/>
          </a:xfrm>
          <a:prstGeom prst="rect">
            <a:avLst/>
          </a:prstGeom>
          <a:noFill/>
          <a:ln>
            <a:noFill/>
          </a:ln>
        </p:spPr>
        <p:txBody>
          <a:bodyPr spcFirstLastPara="1" wrap="square" lIns="91425" tIns="91425" rIns="91425" bIns="91425" anchor="b" anchorCtr="0">
            <a:noAutofit/>
          </a:bodyPr>
          <a:lstStyle/>
          <a:p>
            <a:pPr lvl="0" algn="ctr"/>
            <a:r>
              <a:rPr lang="pt-PT" sz="1800" b="1" dirty="0">
                <a:solidFill>
                  <a:srgbClr val="F38E00"/>
                </a:solidFill>
                <a:latin typeface="Libre Franklin"/>
                <a:ea typeface="Libre Franklin"/>
                <a:cs typeface="Libre Franklin"/>
                <a:sym typeface="Libre Franklin"/>
              </a:rPr>
              <a:t>MAGAZINES NUMÉRIQUES</a:t>
            </a:r>
            <a:endParaRPr dirty="0"/>
          </a:p>
        </p:txBody>
      </p:sp>
      <p:grpSp>
        <p:nvGrpSpPr>
          <p:cNvPr id="339" name="Google Shape;339;p9"/>
          <p:cNvGrpSpPr/>
          <p:nvPr/>
        </p:nvGrpSpPr>
        <p:grpSpPr>
          <a:xfrm>
            <a:off x="909240" y="1969959"/>
            <a:ext cx="1151700" cy="1151700"/>
            <a:chOff x="1458025" y="1733900"/>
            <a:chExt cx="1151700" cy="1151700"/>
          </a:xfrm>
        </p:grpSpPr>
        <p:sp>
          <p:nvSpPr>
            <p:cNvPr id="340" name="Google Shape;340;p9"/>
            <p:cNvSpPr/>
            <p:nvPr/>
          </p:nvSpPr>
          <p:spPr>
            <a:xfrm>
              <a:off x="1559875" y="1835750"/>
              <a:ext cx="948000" cy="948000"/>
            </a:xfrm>
            <a:prstGeom prst="ellipse">
              <a:avLst/>
            </a:prstGeom>
            <a:solidFill>
              <a:srgbClr val="FFFFFF">
                <a:alpha val="13725"/>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p9"/>
            <p:cNvSpPr/>
            <p:nvPr/>
          </p:nvSpPr>
          <p:spPr>
            <a:xfrm>
              <a:off x="1458025" y="1733900"/>
              <a:ext cx="1151700" cy="1151700"/>
            </a:xfrm>
            <a:prstGeom prst="ellipse">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42" name="Google Shape;342;p9" descr="Interfaz de usuario gráfica&#10;&#10;Descripción generada automáticamente"/>
          <p:cNvPicPr preferRelativeResize="0"/>
          <p:nvPr/>
        </p:nvPicPr>
        <p:blipFill rotWithShape="1">
          <a:blip r:embed="rId5">
            <a:alphaModFix/>
          </a:blip>
          <a:srcRect/>
          <a:stretch/>
        </p:blipFill>
        <p:spPr>
          <a:xfrm>
            <a:off x="849865" y="2266010"/>
            <a:ext cx="1270451" cy="635225"/>
          </a:xfrm>
          <a:prstGeom prst="rect">
            <a:avLst/>
          </a:prstGeom>
          <a:noFill/>
          <a:ln>
            <a:noFill/>
          </a:ln>
        </p:spPr>
      </p:pic>
      <p:sp>
        <p:nvSpPr>
          <p:cNvPr id="343" name="Google Shape;343;p9"/>
          <p:cNvSpPr txBox="1"/>
          <p:nvPr/>
        </p:nvSpPr>
        <p:spPr>
          <a:xfrm>
            <a:off x="2560898" y="2555391"/>
            <a:ext cx="2820924" cy="1006200"/>
          </a:xfrm>
          <a:prstGeom prst="rect">
            <a:avLst/>
          </a:prstGeom>
          <a:noFill/>
          <a:ln>
            <a:noFill/>
          </a:ln>
        </p:spPr>
        <p:txBody>
          <a:bodyPr spcFirstLastPara="1" wrap="square" lIns="91425" tIns="91425" rIns="91425" bIns="91425" anchor="t" anchorCtr="0">
            <a:noAutofit/>
          </a:bodyPr>
          <a:lstStyle/>
          <a:p>
            <a:pPr lvl="0" algn="ctr">
              <a:buClr>
                <a:schemeClr val="lt1"/>
              </a:buClr>
              <a:buSzPts val="3200"/>
            </a:pPr>
            <a:r>
              <a:rPr lang="fr-FR" sz="2000" b="1" dirty="0">
                <a:solidFill>
                  <a:srgbClr val="F38E00"/>
                </a:solidFill>
                <a:latin typeface="Libre Franklin"/>
                <a:ea typeface="Libre Franklin"/>
                <a:cs typeface="Libre Franklin"/>
                <a:sym typeface="Libre Franklin"/>
              </a:rPr>
              <a:t>10 Numérique interactif</a:t>
            </a:r>
          </a:p>
          <a:p>
            <a:pPr lvl="0" algn="ctr">
              <a:buClr>
                <a:schemeClr val="lt1"/>
              </a:buClr>
              <a:buSzPts val="3200"/>
            </a:pPr>
            <a:r>
              <a:rPr lang="fr-FR" sz="2000" b="1" dirty="0">
                <a:solidFill>
                  <a:srgbClr val="F38E00"/>
                </a:solidFill>
                <a:latin typeface="Libre Franklin"/>
                <a:ea typeface="Libre Franklin"/>
                <a:cs typeface="Libre Franklin"/>
                <a:sym typeface="Libre Franklin"/>
              </a:rPr>
              <a:t>  Les magazines</a:t>
            </a:r>
            <a:endParaRPr dirty="0"/>
          </a:p>
        </p:txBody>
      </p:sp>
      <p:sp>
        <p:nvSpPr>
          <p:cNvPr id="344" name="Google Shape;344;p9"/>
          <p:cNvSpPr txBox="1"/>
          <p:nvPr/>
        </p:nvSpPr>
        <p:spPr>
          <a:xfrm>
            <a:off x="5666265" y="1625150"/>
            <a:ext cx="3227122" cy="2031285"/>
          </a:xfrm>
          <a:prstGeom prst="rect">
            <a:avLst/>
          </a:prstGeom>
          <a:noFill/>
          <a:ln>
            <a:noFill/>
          </a:ln>
        </p:spPr>
        <p:txBody>
          <a:bodyPr spcFirstLastPara="1" wrap="square" lIns="91425" tIns="45700" rIns="91425" bIns="45700" anchor="t" anchorCtr="0">
            <a:spAutoFit/>
          </a:bodyPr>
          <a:lstStyle/>
          <a:p>
            <a:pPr lvl="0"/>
            <a:r>
              <a:rPr lang="pt-PT" b="1" dirty="0">
                <a:solidFill>
                  <a:srgbClr val="30A864"/>
                </a:solidFill>
                <a:latin typeface="Libre Franklin"/>
                <a:ea typeface="Libre Franklin"/>
                <a:cs typeface="Libre Franklin"/>
                <a:sym typeface="Libre Franklin"/>
              </a:rPr>
              <a:t>5 thèmes </a:t>
            </a:r>
            <a:r>
              <a:rPr lang="pt-PT" b="1" dirty="0" smtClean="0">
                <a:solidFill>
                  <a:srgbClr val="30A864"/>
                </a:solidFill>
                <a:latin typeface="Libre Franklin"/>
                <a:ea typeface="Libre Franklin"/>
                <a:cs typeface="Libre Franklin"/>
                <a:sym typeface="Libre Franklin"/>
              </a:rPr>
              <a:t>:</a:t>
            </a:r>
          </a:p>
          <a:p>
            <a:pPr marL="342900" lvl="0" indent="-342900">
              <a:buClr>
                <a:schemeClr val="bg1"/>
              </a:buClr>
              <a:buFont typeface="+mj-lt"/>
              <a:buAutoNum type="arabicPeriod"/>
            </a:pPr>
            <a:r>
              <a:rPr lang="fr-FR" dirty="0" smtClean="0">
                <a:solidFill>
                  <a:schemeClr val="accent3"/>
                </a:solidFill>
                <a:latin typeface="Libre Franklin"/>
                <a:ea typeface="Libre Franklin"/>
                <a:cs typeface="Libre Franklin"/>
                <a:sym typeface="Libre Franklin"/>
              </a:rPr>
              <a:t>la </a:t>
            </a:r>
            <a:r>
              <a:rPr lang="fr-FR" dirty="0">
                <a:solidFill>
                  <a:schemeClr val="accent3"/>
                </a:solidFill>
                <a:latin typeface="Libre Franklin"/>
                <a:ea typeface="Libre Franklin"/>
                <a:cs typeface="Libre Franklin"/>
                <a:sym typeface="Libre Franklin"/>
              </a:rPr>
              <a:t>liberté d'être </a:t>
            </a:r>
            <a:r>
              <a:rPr lang="fr-FR" dirty="0" smtClean="0">
                <a:solidFill>
                  <a:schemeClr val="accent3"/>
                </a:solidFill>
                <a:latin typeface="Libre Franklin"/>
                <a:ea typeface="Libre Franklin"/>
                <a:cs typeface="Libre Franklin"/>
                <a:sym typeface="Libre Franklin"/>
              </a:rPr>
              <a:t>moi-même.</a:t>
            </a:r>
            <a:r>
              <a:rPr lang="fr-FR" dirty="0">
                <a:solidFill>
                  <a:schemeClr val="accent3"/>
                </a:solidFill>
                <a:latin typeface="Libre Franklin"/>
                <a:ea typeface="Libre Franklin"/>
                <a:cs typeface="Libre Franklin"/>
                <a:sym typeface="Libre Franklin"/>
              </a:rPr>
              <a:t> </a:t>
            </a:r>
          </a:p>
          <a:p>
            <a:pPr marL="342900" lvl="0" indent="-342900">
              <a:buClr>
                <a:schemeClr val="bg1"/>
              </a:buClr>
              <a:buAutoNum type="arabicPeriod"/>
            </a:pPr>
            <a:r>
              <a:rPr lang="fr-FR" dirty="0" smtClean="0">
                <a:solidFill>
                  <a:schemeClr val="accent3"/>
                </a:solidFill>
                <a:latin typeface="Libre Franklin"/>
                <a:ea typeface="Libre Franklin"/>
                <a:cs typeface="Libre Franklin"/>
                <a:sym typeface="Libre Franklin"/>
              </a:rPr>
              <a:t> </a:t>
            </a:r>
            <a:r>
              <a:rPr lang="fr-FR" dirty="0">
                <a:solidFill>
                  <a:schemeClr val="accent3"/>
                </a:solidFill>
                <a:latin typeface="Libre Franklin"/>
                <a:ea typeface="Libre Franklin"/>
                <a:cs typeface="Libre Franklin"/>
                <a:sym typeface="Libre Franklin"/>
              </a:rPr>
              <a:t>ma communication est </a:t>
            </a:r>
            <a:r>
              <a:rPr lang="fr-FR" dirty="0" smtClean="0">
                <a:solidFill>
                  <a:schemeClr val="accent3"/>
                </a:solidFill>
                <a:latin typeface="Libre Franklin"/>
                <a:ea typeface="Libre Franklin"/>
                <a:cs typeface="Libre Franklin"/>
                <a:sym typeface="Libre Franklin"/>
              </a:rPr>
              <a:t>essentielle</a:t>
            </a:r>
            <a:r>
              <a:rPr lang="fr-FR" dirty="0">
                <a:solidFill>
                  <a:schemeClr val="accent3"/>
                </a:solidFill>
                <a:latin typeface="Libre Franklin"/>
                <a:ea typeface="Libre Franklin"/>
                <a:cs typeface="Libre Franklin"/>
                <a:sym typeface="Libre Franklin"/>
              </a:rPr>
              <a:t>.</a:t>
            </a:r>
            <a:endParaRPr lang="fr-FR" dirty="0" smtClean="0">
              <a:solidFill>
                <a:schemeClr val="accent3"/>
              </a:solidFill>
              <a:latin typeface="Libre Franklin"/>
              <a:ea typeface="Libre Franklin"/>
              <a:cs typeface="Libre Franklin"/>
              <a:sym typeface="Libre Franklin"/>
            </a:endParaRPr>
          </a:p>
          <a:p>
            <a:pPr marL="342900" lvl="0" indent="-342900">
              <a:buClr>
                <a:schemeClr val="bg1"/>
              </a:buClr>
              <a:buAutoNum type="arabicPeriod"/>
            </a:pPr>
            <a:r>
              <a:rPr lang="fr-FR" dirty="0" smtClean="0">
                <a:solidFill>
                  <a:schemeClr val="accent3"/>
                </a:solidFill>
                <a:latin typeface="Libre Franklin"/>
                <a:ea typeface="Libre Franklin"/>
                <a:cs typeface="Libre Franklin"/>
                <a:sym typeface="Libre Franklin"/>
              </a:rPr>
              <a:t> </a:t>
            </a:r>
            <a:r>
              <a:rPr lang="fr-FR" dirty="0">
                <a:solidFill>
                  <a:schemeClr val="accent3"/>
                </a:solidFill>
                <a:latin typeface="Libre Franklin"/>
                <a:ea typeface="Libre Franklin"/>
                <a:cs typeface="Libre Franklin"/>
                <a:sym typeface="Libre Franklin"/>
              </a:rPr>
              <a:t>respect mutuel et </a:t>
            </a:r>
            <a:r>
              <a:rPr lang="fr-FR" dirty="0" smtClean="0">
                <a:solidFill>
                  <a:schemeClr val="accent3"/>
                </a:solidFill>
                <a:latin typeface="Libre Franklin"/>
                <a:ea typeface="Libre Franklin"/>
                <a:cs typeface="Libre Franklin"/>
                <a:sym typeface="Libre Franklin"/>
              </a:rPr>
              <a:t>limites.</a:t>
            </a:r>
          </a:p>
          <a:p>
            <a:pPr marL="342900" lvl="0" indent="-342900">
              <a:buClr>
                <a:schemeClr val="bg1"/>
              </a:buClr>
              <a:buAutoNum type="arabicPeriod"/>
            </a:pPr>
            <a:r>
              <a:rPr lang="fr-FR" dirty="0" smtClean="0">
                <a:solidFill>
                  <a:schemeClr val="accent3"/>
                </a:solidFill>
                <a:latin typeface="Libre Franklin"/>
                <a:ea typeface="Libre Franklin"/>
                <a:cs typeface="Libre Franklin"/>
                <a:sym typeface="Libre Franklin"/>
              </a:rPr>
              <a:t>l'importance </a:t>
            </a:r>
            <a:r>
              <a:rPr lang="fr-FR" dirty="0">
                <a:solidFill>
                  <a:schemeClr val="accent3"/>
                </a:solidFill>
                <a:latin typeface="Libre Franklin"/>
                <a:ea typeface="Libre Franklin"/>
                <a:cs typeface="Libre Franklin"/>
                <a:sym typeface="Libre Franklin"/>
              </a:rPr>
              <a:t>du « temps pour </a:t>
            </a:r>
            <a:r>
              <a:rPr lang="fr-FR" dirty="0" smtClean="0">
                <a:solidFill>
                  <a:schemeClr val="accent3"/>
                </a:solidFill>
                <a:latin typeface="Libre Franklin"/>
                <a:ea typeface="Libre Franklin"/>
                <a:cs typeface="Libre Franklin"/>
                <a:sym typeface="Libre Franklin"/>
              </a:rPr>
              <a:t>moi.</a:t>
            </a:r>
          </a:p>
          <a:p>
            <a:pPr marL="342900" lvl="0" indent="-342900">
              <a:buClr>
                <a:schemeClr val="bg1"/>
              </a:buClr>
              <a:buAutoNum type="arabicPeriod"/>
            </a:pPr>
            <a:r>
              <a:rPr lang="fr-FR" dirty="0" smtClean="0">
                <a:solidFill>
                  <a:schemeClr val="accent3"/>
                </a:solidFill>
                <a:latin typeface="Libre Franklin"/>
                <a:ea typeface="Libre Franklin"/>
                <a:cs typeface="Libre Franklin"/>
                <a:sym typeface="Libre Franklin"/>
              </a:rPr>
              <a:t>résoudre </a:t>
            </a:r>
            <a:r>
              <a:rPr lang="fr-FR" dirty="0">
                <a:solidFill>
                  <a:schemeClr val="accent3"/>
                </a:solidFill>
                <a:latin typeface="Libre Franklin"/>
                <a:ea typeface="Libre Franklin"/>
                <a:cs typeface="Libre Franklin"/>
                <a:sym typeface="Libre Franklin"/>
              </a:rPr>
              <a:t>les </a:t>
            </a:r>
            <a:r>
              <a:rPr lang="fr-FR" dirty="0" smtClean="0">
                <a:solidFill>
                  <a:schemeClr val="accent3"/>
                </a:solidFill>
                <a:latin typeface="Libre Franklin"/>
                <a:ea typeface="Libre Franklin"/>
                <a:cs typeface="Libre Franklin"/>
                <a:sym typeface="Libre Franklin"/>
              </a:rPr>
              <a:t>conflits.</a:t>
            </a:r>
            <a:r>
              <a:rPr lang="pt-PT" sz="1400" b="0" i="0" u="none" strike="noStrike" cap="none" dirty="0">
                <a:solidFill>
                  <a:schemeClr val="lt1"/>
                </a:solidFill>
                <a:latin typeface="Arial"/>
                <a:ea typeface="Arial"/>
                <a:cs typeface="Arial"/>
                <a:sym typeface="Arial"/>
              </a:rPr>
              <a:t/>
            </a:r>
            <a:br>
              <a:rPr lang="pt-PT" sz="1400" b="0" i="0" u="none" strike="noStrike" cap="none" dirty="0">
                <a:solidFill>
                  <a:schemeClr val="lt1"/>
                </a:solidFill>
                <a:latin typeface="Arial"/>
                <a:ea typeface="Arial"/>
                <a:cs typeface="Arial"/>
                <a:sym typeface="Arial"/>
              </a:rPr>
            </a:br>
            <a:endParaRPr sz="1400" b="0" i="0" u="none" strike="noStrike" cap="none" dirty="0">
              <a:solidFill>
                <a:srgbClr val="000000"/>
              </a:solidFill>
              <a:latin typeface="Arial"/>
              <a:ea typeface="Arial"/>
              <a:cs typeface="Arial"/>
              <a:sym typeface="Arial"/>
            </a:endParaRPr>
          </a:p>
        </p:txBody>
      </p:sp>
      <p:sp>
        <p:nvSpPr>
          <p:cNvPr id="345" name="Google Shape;345;p9"/>
          <p:cNvSpPr txBox="1"/>
          <p:nvPr/>
        </p:nvSpPr>
        <p:spPr>
          <a:xfrm>
            <a:off x="5666265" y="3612671"/>
            <a:ext cx="3477735" cy="954067"/>
          </a:xfrm>
          <a:prstGeom prst="rect">
            <a:avLst/>
          </a:prstGeom>
          <a:noFill/>
          <a:ln>
            <a:noFill/>
          </a:ln>
        </p:spPr>
        <p:txBody>
          <a:bodyPr spcFirstLastPara="1" wrap="square" lIns="91425" tIns="45700" rIns="91425" bIns="45700" anchor="t" anchorCtr="0">
            <a:spAutoFit/>
          </a:bodyPr>
          <a:lstStyle/>
          <a:p>
            <a:pPr lvl="0"/>
            <a:r>
              <a:rPr lang="fr-FR" b="1" dirty="0">
                <a:solidFill>
                  <a:srgbClr val="30A864"/>
                </a:solidFill>
                <a:latin typeface="Libre Franklin"/>
                <a:ea typeface="Libre Franklin"/>
                <a:cs typeface="Libre Franklin"/>
                <a:sym typeface="Libre Franklin"/>
              </a:rPr>
              <a:t>2 niveaux pour chaque thème </a:t>
            </a:r>
            <a:r>
              <a:rPr lang="fr-FR" b="1" dirty="0" smtClean="0">
                <a:solidFill>
                  <a:srgbClr val="30A864"/>
                </a:solidFill>
                <a:latin typeface="Libre Franklin"/>
                <a:ea typeface="Libre Franklin"/>
                <a:cs typeface="Libre Franklin"/>
                <a:sym typeface="Libre Franklin"/>
              </a:rPr>
              <a:t>:</a:t>
            </a:r>
          </a:p>
          <a:p>
            <a:pPr lvl="0"/>
            <a:r>
              <a:rPr lang="fr-FR" dirty="0">
                <a:solidFill>
                  <a:schemeClr val="lt1"/>
                </a:solidFill>
                <a:latin typeface="Libre Franklin"/>
                <a:ea typeface="Libre Franklin"/>
                <a:cs typeface="Libre Franklin"/>
                <a:sym typeface="Libre Franklin"/>
              </a:rPr>
              <a:t>Niveau initiation : 13 à 17 ans Niveau avancé : 18 à 20 ans</a:t>
            </a:r>
            <a:r>
              <a:rPr lang="fr-FR" dirty="0" smtClean="0">
                <a:solidFill>
                  <a:schemeClr val="lt1"/>
                </a:solidFill>
                <a:latin typeface="Libre Franklin"/>
                <a:ea typeface="Libre Franklin"/>
                <a:cs typeface="Libre Franklin"/>
                <a:sym typeface="Libre Franklin"/>
              </a:rPr>
              <a:t>.</a:t>
            </a:r>
          </a:p>
          <a:p>
            <a:pPr lvl="0"/>
            <a:endParaRPr sz="1400" b="0" i="0" u="none" strike="noStrike" cap="none" dirty="0">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Minimalist Breakthrough">
  <a:themeElements>
    <a:clrScheme name="Custom 41">
      <a:dk1>
        <a:srgbClr val="D8D8D8"/>
      </a:dk1>
      <a:lt1>
        <a:srgbClr val="FFFFFF"/>
      </a:lt1>
      <a:dk2>
        <a:srgbClr val="00B050"/>
      </a:dk2>
      <a:lt2>
        <a:srgbClr val="FFFFFF"/>
      </a:lt2>
      <a:accent1>
        <a:srgbClr val="00B050"/>
      </a:accent1>
      <a:accent2>
        <a:srgbClr val="00B050"/>
      </a:accent2>
      <a:accent3>
        <a:srgbClr val="FFFFFF"/>
      </a:accent3>
      <a:accent4>
        <a:srgbClr val="00B050"/>
      </a:accent4>
      <a:accent5>
        <a:srgbClr val="00B050"/>
      </a:accent5>
      <a:accent6>
        <a:srgbClr val="FFFFFF"/>
      </a:accent6>
      <a:hlink>
        <a:srgbClr val="FFFFFF"/>
      </a:hlink>
      <a:folHlink>
        <a:srgbClr val="00B05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1347</Words>
  <Application>Microsoft Office PowerPoint</Application>
  <PresentationFormat>Affichage à l'écran (16:9)</PresentationFormat>
  <Paragraphs>154</Paragraphs>
  <Slides>24</Slides>
  <Notes>24</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24</vt:i4>
      </vt:variant>
    </vt:vector>
  </HeadingPairs>
  <TitlesOfParts>
    <vt:vector size="33" baseType="lpstr">
      <vt:lpstr>Barlow</vt:lpstr>
      <vt:lpstr>Libre Franklin</vt:lpstr>
      <vt:lpstr>Montserrat</vt:lpstr>
      <vt:lpstr>Noto Sans</vt:lpstr>
      <vt:lpstr>Barlow Condensed</vt:lpstr>
      <vt:lpstr>Arial</vt:lpstr>
      <vt:lpstr>Barlow Condensed ExtraBold</vt:lpstr>
      <vt:lpstr>Minimalist Breakthrough</vt:lpstr>
      <vt:lpstr>2_Minimalist Breakthrough</vt:lpstr>
      <vt:lpstr>Présentation PowerPoint</vt:lpstr>
      <vt:lpstr>Table des matières</vt:lpstr>
      <vt:lpstr>01</vt:lpstr>
      <vt:lpstr>ACTIVITÉ 1 – CE QUE VOUS FERIEZ</vt:lpstr>
      <vt:lpstr> MODÈLE D'APPRENTISSAGE EN FAMILLE</vt:lpstr>
      <vt:lpstr>RESSOURCES DU MODÈLE</vt:lpstr>
      <vt:lpstr>STRUCTURE DU MODÈLE D'APPRENTISSAGE EN FAMILLE</vt:lpstr>
      <vt:lpstr>OBJECTIFS DES BANDES DESSINÉES</vt:lpstr>
      <vt:lpstr>STRUCTURE DU MODÈLE D'APPRENTISSAGE EN FAMILLE</vt:lpstr>
      <vt:lpstr>OBJECTIFS DES MAGAZINES NUMÉRIQUES</vt:lpstr>
      <vt:lpstr>STRUCTURE DU MODÈLE D'APPRENTISSAGE EN FAMILLESTRUCTURE DU MODÈLE D'APPRENTISSAGE EN FAMILLE</vt:lpstr>
      <vt:lpstr>OBJECTIFS DES LIVRES AUDIO</vt:lpstr>
      <vt:lpstr>02</vt:lpstr>
      <vt:lpstr>CONSEILS ET ACCOMPAGNEMENT POUR L'ACCOMPAGNEMENT DES FAMILLES</vt:lpstr>
      <vt:lpstr>CONSEILS ET ACCOMPAGNEMENT POUR L'ACCOMPAGNEMENT DES FAMILLES</vt:lpstr>
      <vt:lpstr>CONSEILS ET ACCOMPAGNEMENT POUR L'ACCOMPAGNEMENT DES FAMILLES</vt:lpstr>
      <vt:lpstr>CONSEILS ET ACCOMPAGNEMENT POUR L'ACCOMPAGNEMENT DES FAMILLES</vt:lpstr>
      <vt:lpstr>CONSEILS ET ACCOMPAGNEMENT POUR LE SUIVI DES FAMILLES</vt:lpstr>
      <vt:lpstr>Présentation PowerPoint</vt:lpstr>
      <vt:lpstr>ACTIVITÉ 2 – ÉTUDE DE CAS</vt:lpstr>
      <vt:lpstr>ACTIVITÉ 2 – ÉTUDE DE CAS</vt:lpstr>
      <vt:lpstr>ACTIVITÉ 3 – JEUX DE RÔLE</vt:lpstr>
      <vt:lpstr>CONCLUSION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FIPL</dc:creator>
  <cp:lastModifiedBy>Michel_Rodrig</cp:lastModifiedBy>
  <cp:revision>7</cp:revision>
  <dcterms:modified xsi:type="dcterms:W3CDTF">2023-06-23T09:55:11Z</dcterms:modified>
</cp:coreProperties>
</file>