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8" r:id="rId4"/>
    <p:sldMasterId id="2147483664" r:id="rId5"/>
    <p:sldMasterId id="2147483677" r:id="rId6"/>
    <p:sldMasterId id="2147483684" r:id="rId7"/>
    <p:sldMasterId id="2147483691" r:id="rId8"/>
    <p:sldMasterId id="214748369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</p:sldIdLst>
  <p:sldSz cy="5143500" cx="9144000"/>
  <p:notesSz cx="6858000" cy="9144000"/>
  <p:embeddedFontLst>
    <p:embeddedFont>
      <p:font typeface="Libre Franklin"/>
      <p:regular r:id="rId35"/>
      <p:bold r:id="rId36"/>
      <p:italic r:id="rId37"/>
      <p:boldItalic r:id="rId38"/>
    </p:embeddedFont>
    <p:embeddedFont>
      <p:font typeface="Montserrat"/>
      <p:regular r:id="rId39"/>
      <p:bold r:id="rId40"/>
      <p:italic r:id="rId41"/>
      <p:boldItalic r:id="rId42"/>
    </p:embeddedFont>
    <p:embeddedFont>
      <p:font typeface="Noto Sans"/>
      <p:regular r:id="rId43"/>
      <p:bold r:id="rId44"/>
      <p:italic r:id="rId45"/>
      <p:boldItalic r:id="rId46"/>
    </p:embeddedFont>
    <p:embeddedFont>
      <p:font typeface="Barlow Condensed"/>
      <p:regular r:id="rId47"/>
      <p:bold r:id="rId48"/>
      <p:italic r:id="rId49"/>
      <p:boldItalic r:id="rId50"/>
    </p:embeddedFont>
    <p:embeddedFont>
      <p:font typeface="Barlow Condensed ExtraBold"/>
      <p:bold r:id="rId51"/>
      <p:boldItalic r:id="rId52"/>
    </p:embeddedFont>
    <p:embeddedFont>
      <p:font typeface="Barlow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7" roundtripDataSignature="AMtx7mjF6Y41e357Hin68LzhxmHRrjYo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.fntdata"/><Relationship Id="rId42" Type="http://schemas.openxmlformats.org/officeDocument/2006/relationships/font" Target="fonts/Montserrat-boldItalic.fntdata"/><Relationship Id="rId41" Type="http://schemas.openxmlformats.org/officeDocument/2006/relationships/font" Target="fonts/Montserrat-italic.fntdata"/><Relationship Id="rId44" Type="http://schemas.openxmlformats.org/officeDocument/2006/relationships/font" Target="fonts/NotoSans-bold.fntdata"/><Relationship Id="rId43" Type="http://schemas.openxmlformats.org/officeDocument/2006/relationships/font" Target="fonts/NotoSans-regular.fntdata"/><Relationship Id="rId46" Type="http://schemas.openxmlformats.org/officeDocument/2006/relationships/font" Target="fonts/NotoSans-boldItalic.fntdata"/><Relationship Id="rId45" Type="http://schemas.openxmlformats.org/officeDocument/2006/relationships/font" Target="fonts/NotoSans-italic.fntdata"/><Relationship Id="rId1" Type="http://schemas.openxmlformats.org/officeDocument/2006/relationships/theme" Target="theme/theme6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48" Type="http://schemas.openxmlformats.org/officeDocument/2006/relationships/font" Target="fonts/BarlowCondensed-bold.fntdata"/><Relationship Id="rId47" Type="http://schemas.openxmlformats.org/officeDocument/2006/relationships/font" Target="fonts/BarlowCondensed-regular.fntdata"/><Relationship Id="rId49" Type="http://schemas.openxmlformats.org/officeDocument/2006/relationships/font" Target="fonts/BarlowCondensed-italic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font" Target="fonts/LibreFranklin-regular.fntdata"/><Relationship Id="rId34" Type="http://schemas.openxmlformats.org/officeDocument/2006/relationships/slide" Target="slides/slide24.xml"/><Relationship Id="rId37" Type="http://schemas.openxmlformats.org/officeDocument/2006/relationships/font" Target="fonts/LibreFranklin-italic.fntdata"/><Relationship Id="rId36" Type="http://schemas.openxmlformats.org/officeDocument/2006/relationships/font" Target="fonts/LibreFranklin-bold.fntdata"/><Relationship Id="rId39" Type="http://schemas.openxmlformats.org/officeDocument/2006/relationships/font" Target="fonts/Montserrat-regular.fntdata"/><Relationship Id="rId38" Type="http://schemas.openxmlformats.org/officeDocument/2006/relationships/font" Target="fonts/LibreFranklin-boldItalic.fntdata"/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51" Type="http://schemas.openxmlformats.org/officeDocument/2006/relationships/font" Target="fonts/BarlowCondensedExtraBold-bold.fntdata"/><Relationship Id="rId50" Type="http://schemas.openxmlformats.org/officeDocument/2006/relationships/font" Target="fonts/BarlowCondensed-boldItalic.fntdata"/><Relationship Id="rId53" Type="http://schemas.openxmlformats.org/officeDocument/2006/relationships/font" Target="fonts/Barlow-regular.fntdata"/><Relationship Id="rId52" Type="http://schemas.openxmlformats.org/officeDocument/2006/relationships/font" Target="fonts/BarlowCondensedExtraBold-boldItalic.fntdata"/><Relationship Id="rId11" Type="http://schemas.openxmlformats.org/officeDocument/2006/relationships/slide" Target="slides/slide1.xml"/><Relationship Id="rId55" Type="http://schemas.openxmlformats.org/officeDocument/2006/relationships/font" Target="fonts/Barlow-italic.fntdata"/><Relationship Id="rId10" Type="http://schemas.openxmlformats.org/officeDocument/2006/relationships/notesMaster" Target="notesMasters/notesMaster1.xml"/><Relationship Id="rId54" Type="http://schemas.openxmlformats.org/officeDocument/2006/relationships/font" Target="fonts/Barlow-bold.fntdata"/><Relationship Id="rId13" Type="http://schemas.openxmlformats.org/officeDocument/2006/relationships/slide" Target="slides/slide3.xml"/><Relationship Id="rId57" Type="http://customschemas.google.com/relationships/presentationmetadata" Target="metadata"/><Relationship Id="rId12" Type="http://schemas.openxmlformats.org/officeDocument/2006/relationships/slide" Target="slides/slide2.xml"/><Relationship Id="rId56" Type="http://schemas.openxmlformats.org/officeDocument/2006/relationships/font" Target="fonts/Barlow-boldItalic.fntdata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4" name="Google Shape;53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0" name="Google Shape;56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4" name="Google Shape;59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5" name="Google Shape;60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8" name="Google Shape;61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6" name="Google Shape;62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2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/>
          <p:nvPr/>
        </p:nvSpPr>
        <p:spPr>
          <a:xfrm>
            <a:off x="-674900" y="1637325"/>
            <a:ext cx="5985300" cy="59853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/>
          <p:nvPr/>
        </p:nvSpPr>
        <p:spPr>
          <a:xfrm>
            <a:off x="4615100" y="-1243550"/>
            <a:ext cx="5671500" cy="5671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/>
          <p:nvPr/>
        </p:nvSpPr>
        <p:spPr>
          <a:xfrm>
            <a:off x="-1439200" y="-578500"/>
            <a:ext cx="2660100" cy="26601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1"/>
          <p:cNvSpPr/>
          <p:nvPr/>
        </p:nvSpPr>
        <p:spPr>
          <a:xfrm>
            <a:off x="-1206675" y="4103075"/>
            <a:ext cx="3156900" cy="31569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1"/>
          <p:cNvSpPr txBox="1"/>
          <p:nvPr>
            <p:ph idx="1" type="body"/>
          </p:nvPr>
        </p:nvSpPr>
        <p:spPr>
          <a:xfrm>
            <a:off x="1078550" y="3093825"/>
            <a:ext cx="3466200" cy="12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74" name="Google Shape;74;p31"/>
          <p:cNvSpPr txBox="1"/>
          <p:nvPr>
            <p:ph type="ctrTitle"/>
          </p:nvPr>
        </p:nvSpPr>
        <p:spPr>
          <a:xfrm>
            <a:off x="1049900" y="2495025"/>
            <a:ext cx="34662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ackground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3"/>
          <p:cNvSpPr/>
          <p:nvPr/>
        </p:nvSpPr>
        <p:spPr>
          <a:xfrm flipH="1">
            <a:off x="-2577800" y="2396675"/>
            <a:ext cx="3100200" cy="3100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53"/>
          <p:cNvSpPr/>
          <p:nvPr/>
        </p:nvSpPr>
        <p:spPr>
          <a:xfrm flipH="1">
            <a:off x="-846303" y="4164130"/>
            <a:ext cx="2551500" cy="25515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53"/>
          <p:cNvSpPr/>
          <p:nvPr/>
        </p:nvSpPr>
        <p:spPr>
          <a:xfrm>
            <a:off x="8270997" y="-1078325"/>
            <a:ext cx="3100200" cy="3100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ackground 2">
    <p:bg>
      <p:bgPr>
        <a:solidFill>
          <a:srgbClr val="4E95FA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4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54"/>
          <p:cNvSpPr/>
          <p:nvPr/>
        </p:nvSpPr>
        <p:spPr>
          <a:xfrm>
            <a:off x="-768950" y="3989200"/>
            <a:ext cx="1874400" cy="18744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54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54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Background 3">
    <p:bg>
      <p:bgPr>
        <a:solidFill>
          <a:srgbClr val="4E95FA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5"/>
          <p:cNvSpPr/>
          <p:nvPr/>
        </p:nvSpPr>
        <p:spPr>
          <a:xfrm>
            <a:off x="8248950" y="-1112500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55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55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55"/>
          <p:cNvSpPr/>
          <p:nvPr/>
        </p:nvSpPr>
        <p:spPr>
          <a:xfrm>
            <a:off x="-1643050" y="2605650"/>
            <a:ext cx="2277600" cy="22776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">
  <p:cSld name="Title + Three Columns">
    <p:bg>
      <p:bgPr>
        <a:solidFill>
          <a:srgbClr val="4E95FA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3"/>
          <p:cNvSpPr txBox="1"/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5" name="Google Shape;95;p33"/>
          <p:cNvSpPr txBox="1"/>
          <p:nvPr>
            <p:ph idx="1" type="subTitle"/>
          </p:nvPr>
        </p:nvSpPr>
        <p:spPr>
          <a:xfrm>
            <a:off x="895063" y="3539225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6" name="Google Shape;96;p33"/>
          <p:cNvSpPr txBox="1"/>
          <p:nvPr>
            <p:ph idx="2" type="ctrTitle"/>
          </p:nvPr>
        </p:nvSpPr>
        <p:spPr>
          <a:xfrm>
            <a:off x="895063" y="3079975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7" name="Google Shape;97;p33"/>
          <p:cNvSpPr txBox="1"/>
          <p:nvPr>
            <p:ph idx="3" type="subTitle"/>
          </p:nvPr>
        </p:nvSpPr>
        <p:spPr>
          <a:xfrm>
            <a:off x="3433200" y="3539225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8" name="Google Shape;98;p33"/>
          <p:cNvSpPr txBox="1"/>
          <p:nvPr>
            <p:ph idx="4" type="ctrTitle"/>
          </p:nvPr>
        </p:nvSpPr>
        <p:spPr>
          <a:xfrm>
            <a:off x="3433200" y="3079975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9" name="Google Shape;99;p33"/>
          <p:cNvSpPr txBox="1"/>
          <p:nvPr>
            <p:ph idx="5" type="subTitle"/>
          </p:nvPr>
        </p:nvSpPr>
        <p:spPr>
          <a:xfrm>
            <a:off x="5971338" y="3539225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0" name="Google Shape;100;p33"/>
          <p:cNvSpPr txBox="1"/>
          <p:nvPr>
            <p:ph idx="6" type="ctrTitle"/>
          </p:nvPr>
        </p:nvSpPr>
        <p:spPr>
          <a:xfrm>
            <a:off x="5971338" y="3079975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1" name="Google Shape;101;p33"/>
          <p:cNvSpPr/>
          <p:nvPr/>
        </p:nvSpPr>
        <p:spPr>
          <a:xfrm>
            <a:off x="5710800" y="-2933075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3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3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6"/>
          <p:cNvSpPr txBox="1"/>
          <p:nvPr>
            <p:ph type="title"/>
          </p:nvPr>
        </p:nvSpPr>
        <p:spPr>
          <a:xfrm>
            <a:off x="3684430" y="2036450"/>
            <a:ext cx="28794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6" name="Google Shape;106;p56"/>
          <p:cNvSpPr txBox="1"/>
          <p:nvPr>
            <p:ph idx="1" type="subTitle"/>
          </p:nvPr>
        </p:nvSpPr>
        <p:spPr>
          <a:xfrm>
            <a:off x="3684434" y="2567150"/>
            <a:ext cx="28794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7" name="Google Shape;107;p56"/>
          <p:cNvSpPr txBox="1"/>
          <p:nvPr>
            <p:ph idx="2" type="title"/>
          </p:nvPr>
        </p:nvSpPr>
        <p:spPr>
          <a:xfrm>
            <a:off x="1474755" y="1946800"/>
            <a:ext cx="1979100" cy="127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08" name="Google Shape;108;p56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56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56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56"/>
          <p:cNvSpPr/>
          <p:nvPr/>
        </p:nvSpPr>
        <p:spPr>
          <a:xfrm>
            <a:off x="-1279100" y="-2208225"/>
            <a:ext cx="3606300" cy="36063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56"/>
          <p:cNvSpPr/>
          <p:nvPr/>
        </p:nvSpPr>
        <p:spPr>
          <a:xfrm>
            <a:off x="-2194275" y="-3383625"/>
            <a:ext cx="4381800" cy="43818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7"/>
          <p:cNvSpPr txBox="1"/>
          <p:nvPr>
            <p:ph type="ctrTitle"/>
          </p:nvPr>
        </p:nvSpPr>
        <p:spPr>
          <a:xfrm>
            <a:off x="804250" y="431150"/>
            <a:ext cx="2865300" cy="11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5" name="Google Shape;115;p57"/>
          <p:cNvSpPr/>
          <p:nvPr/>
        </p:nvSpPr>
        <p:spPr>
          <a:xfrm>
            <a:off x="8362300" y="-813550"/>
            <a:ext cx="2814300" cy="28143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57"/>
          <p:cNvSpPr/>
          <p:nvPr/>
        </p:nvSpPr>
        <p:spPr>
          <a:xfrm>
            <a:off x="6991200" y="-1181525"/>
            <a:ext cx="1974300" cy="19743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ackground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1">
    <p:bg>
      <p:bgPr>
        <a:solidFill>
          <a:srgbClr val="4E95FA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/>
          <p:nvPr/>
        </p:nvSpPr>
        <p:spPr>
          <a:xfrm>
            <a:off x="-528675" y="2196500"/>
            <a:ext cx="4283700" cy="42837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7"/>
          <p:cNvSpPr/>
          <p:nvPr/>
        </p:nvSpPr>
        <p:spPr>
          <a:xfrm>
            <a:off x="-1806900" y="-2692550"/>
            <a:ext cx="5985300" cy="59853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7"/>
          <p:cNvSpPr/>
          <p:nvPr/>
        </p:nvSpPr>
        <p:spPr>
          <a:xfrm>
            <a:off x="8027100" y="2739450"/>
            <a:ext cx="2660100" cy="26601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7"/>
          <p:cNvSpPr txBox="1"/>
          <p:nvPr>
            <p:ph type="ctrTitle"/>
          </p:nvPr>
        </p:nvSpPr>
        <p:spPr>
          <a:xfrm>
            <a:off x="804250" y="431150"/>
            <a:ext cx="2865300" cy="22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4" name="Google Shape;14;p27"/>
          <p:cNvSpPr txBox="1"/>
          <p:nvPr>
            <p:ph idx="1" type="subTitle"/>
          </p:nvPr>
        </p:nvSpPr>
        <p:spPr>
          <a:xfrm>
            <a:off x="5342150" y="1051325"/>
            <a:ext cx="30123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" name="Google Shape;15;p27"/>
          <p:cNvSpPr txBox="1"/>
          <p:nvPr>
            <p:ph idx="2" type="ctrTitle"/>
          </p:nvPr>
        </p:nvSpPr>
        <p:spPr>
          <a:xfrm>
            <a:off x="5342150" y="592075"/>
            <a:ext cx="3372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" name="Google Shape;16;p27"/>
          <p:cNvSpPr txBox="1"/>
          <p:nvPr>
            <p:ph idx="3" type="title"/>
          </p:nvPr>
        </p:nvSpPr>
        <p:spPr>
          <a:xfrm>
            <a:off x="4040075" y="766561"/>
            <a:ext cx="12237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b="0"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/>
        </p:txBody>
      </p:sp>
      <p:sp>
        <p:nvSpPr>
          <p:cNvPr id="17" name="Google Shape;17;p27"/>
          <p:cNvSpPr txBox="1"/>
          <p:nvPr>
            <p:ph idx="4" type="subTitle"/>
          </p:nvPr>
        </p:nvSpPr>
        <p:spPr>
          <a:xfrm>
            <a:off x="5342150" y="2049325"/>
            <a:ext cx="30123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7"/>
          <p:cNvSpPr txBox="1"/>
          <p:nvPr>
            <p:ph idx="5" type="ctrTitle"/>
          </p:nvPr>
        </p:nvSpPr>
        <p:spPr>
          <a:xfrm>
            <a:off x="5342150" y="1590075"/>
            <a:ext cx="3372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9" name="Google Shape;19;p27"/>
          <p:cNvSpPr txBox="1"/>
          <p:nvPr>
            <p:ph idx="6" type="title"/>
          </p:nvPr>
        </p:nvSpPr>
        <p:spPr>
          <a:xfrm>
            <a:off x="4040075" y="1764561"/>
            <a:ext cx="12237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b="0"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/>
        </p:txBody>
      </p:sp>
      <p:sp>
        <p:nvSpPr>
          <p:cNvPr id="20" name="Google Shape;20;p27"/>
          <p:cNvSpPr txBox="1"/>
          <p:nvPr>
            <p:ph idx="7" type="subTitle"/>
          </p:nvPr>
        </p:nvSpPr>
        <p:spPr>
          <a:xfrm>
            <a:off x="5342150" y="3047325"/>
            <a:ext cx="30123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" name="Google Shape;21;p27"/>
          <p:cNvSpPr txBox="1"/>
          <p:nvPr>
            <p:ph idx="8" type="ctrTitle"/>
          </p:nvPr>
        </p:nvSpPr>
        <p:spPr>
          <a:xfrm>
            <a:off x="5342150" y="2588075"/>
            <a:ext cx="3372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2" name="Google Shape;22;p27"/>
          <p:cNvSpPr txBox="1"/>
          <p:nvPr>
            <p:ph idx="9" type="title"/>
          </p:nvPr>
        </p:nvSpPr>
        <p:spPr>
          <a:xfrm>
            <a:off x="4040075" y="2762561"/>
            <a:ext cx="12237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b="0"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/>
        </p:txBody>
      </p:sp>
      <p:sp>
        <p:nvSpPr>
          <p:cNvPr id="23" name="Google Shape;23;p27"/>
          <p:cNvSpPr txBox="1"/>
          <p:nvPr>
            <p:ph idx="13" type="subTitle"/>
          </p:nvPr>
        </p:nvSpPr>
        <p:spPr>
          <a:xfrm>
            <a:off x="5342150" y="4045325"/>
            <a:ext cx="30123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27"/>
          <p:cNvSpPr txBox="1"/>
          <p:nvPr>
            <p:ph idx="14" type="ctrTitle"/>
          </p:nvPr>
        </p:nvSpPr>
        <p:spPr>
          <a:xfrm>
            <a:off x="5342150" y="3586075"/>
            <a:ext cx="3372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5" name="Google Shape;25;p27"/>
          <p:cNvSpPr txBox="1"/>
          <p:nvPr>
            <p:ph idx="15" type="title"/>
          </p:nvPr>
        </p:nvSpPr>
        <p:spPr>
          <a:xfrm>
            <a:off x="4040075" y="3760561"/>
            <a:ext cx="12237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b="0"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0"/>
          <p:cNvSpPr/>
          <p:nvPr/>
        </p:nvSpPr>
        <p:spPr>
          <a:xfrm flipH="1">
            <a:off x="-2577800" y="2396675"/>
            <a:ext cx="3100200" cy="3100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60"/>
          <p:cNvSpPr/>
          <p:nvPr/>
        </p:nvSpPr>
        <p:spPr>
          <a:xfrm flipH="1">
            <a:off x="-846303" y="4164130"/>
            <a:ext cx="2551500" cy="25515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60"/>
          <p:cNvSpPr/>
          <p:nvPr/>
        </p:nvSpPr>
        <p:spPr>
          <a:xfrm>
            <a:off x="8270997" y="-1078325"/>
            <a:ext cx="3100200" cy="3100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ackground 2">
    <p:bg>
      <p:bgPr>
        <a:solidFill>
          <a:srgbClr val="4E95FA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1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61"/>
          <p:cNvSpPr/>
          <p:nvPr/>
        </p:nvSpPr>
        <p:spPr>
          <a:xfrm>
            <a:off x="-768950" y="3989200"/>
            <a:ext cx="1874400" cy="18744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1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61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Background 3">
    <p:bg>
      <p:bgPr>
        <a:solidFill>
          <a:srgbClr val="4E95FA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2"/>
          <p:cNvSpPr/>
          <p:nvPr/>
        </p:nvSpPr>
        <p:spPr>
          <a:xfrm>
            <a:off x="8248950" y="-1112500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2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62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62"/>
          <p:cNvSpPr/>
          <p:nvPr/>
        </p:nvSpPr>
        <p:spPr>
          <a:xfrm>
            <a:off x="-1643050" y="2605650"/>
            <a:ext cx="2277600" cy="22776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3"/>
          <p:cNvSpPr/>
          <p:nvPr/>
        </p:nvSpPr>
        <p:spPr>
          <a:xfrm>
            <a:off x="7273050" y="3778025"/>
            <a:ext cx="2660100" cy="26601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63"/>
          <p:cNvSpPr/>
          <p:nvPr/>
        </p:nvSpPr>
        <p:spPr>
          <a:xfrm>
            <a:off x="6385050" y="-2876775"/>
            <a:ext cx="5985300" cy="59853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63"/>
          <p:cNvSpPr/>
          <p:nvPr/>
        </p:nvSpPr>
        <p:spPr>
          <a:xfrm>
            <a:off x="7089075" y="-1650250"/>
            <a:ext cx="2660100" cy="26601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3"/>
          <p:cNvSpPr txBox="1"/>
          <p:nvPr>
            <p:ph type="ctrTitle"/>
          </p:nvPr>
        </p:nvSpPr>
        <p:spPr>
          <a:xfrm>
            <a:off x="2867700" y="1941975"/>
            <a:ext cx="3408600" cy="8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8" name="Google Shape;138;p63"/>
          <p:cNvSpPr txBox="1"/>
          <p:nvPr>
            <p:ph idx="1" type="subTitle"/>
          </p:nvPr>
        </p:nvSpPr>
        <p:spPr>
          <a:xfrm>
            <a:off x="2867700" y="2866125"/>
            <a:ext cx="3408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9" name="Google Shape;139;p63"/>
          <p:cNvSpPr/>
          <p:nvPr/>
        </p:nvSpPr>
        <p:spPr>
          <a:xfrm>
            <a:off x="-951325" y="3069950"/>
            <a:ext cx="3606300" cy="36063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3"/>
          <p:cNvSpPr/>
          <p:nvPr/>
        </p:nvSpPr>
        <p:spPr>
          <a:xfrm>
            <a:off x="-1443325" y="3464100"/>
            <a:ext cx="4160100" cy="41601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3"/>
          <p:cNvSpPr/>
          <p:nvPr/>
        </p:nvSpPr>
        <p:spPr>
          <a:xfrm>
            <a:off x="-951325" y="-1416900"/>
            <a:ext cx="2660100" cy="26601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able of contents">
    <p:bg>
      <p:bgPr>
        <a:solidFill>
          <a:srgbClr val="4E95FA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4"/>
          <p:cNvSpPr/>
          <p:nvPr/>
        </p:nvSpPr>
        <p:spPr>
          <a:xfrm>
            <a:off x="-528675" y="2196500"/>
            <a:ext cx="4283700" cy="42837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4"/>
          <p:cNvSpPr/>
          <p:nvPr/>
        </p:nvSpPr>
        <p:spPr>
          <a:xfrm>
            <a:off x="-1806900" y="-2692550"/>
            <a:ext cx="5985300" cy="59853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4"/>
          <p:cNvSpPr/>
          <p:nvPr/>
        </p:nvSpPr>
        <p:spPr>
          <a:xfrm>
            <a:off x="8027100" y="2739450"/>
            <a:ext cx="2660100" cy="26601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4"/>
          <p:cNvSpPr txBox="1"/>
          <p:nvPr>
            <p:ph type="ctrTitle"/>
          </p:nvPr>
        </p:nvSpPr>
        <p:spPr>
          <a:xfrm>
            <a:off x="804250" y="431150"/>
            <a:ext cx="2865300" cy="22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47" name="Google Shape;147;p64"/>
          <p:cNvSpPr txBox="1"/>
          <p:nvPr>
            <p:ph idx="1" type="subTitle"/>
          </p:nvPr>
        </p:nvSpPr>
        <p:spPr>
          <a:xfrm>
            <a:off x="5342150" y="1051325"/>
            <a:ext cx="30123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8" name="Google Shape;148;p64"/>
          <p:cNvSpPr txBox="1"/>
          <p:nvPr>
            <p:ph idx="2" type="ctrTitle"/>
          </p:nvPr>
        </p:nvSpPr>
        <p:spPr>
          <a:xfrm>
            <a:off x="5342150" y="592075"/>
            <a:ext cx="3372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49" name="Google Shape;149;p64"/>
          <p:cNvSpPr txBox="1"/>
          <p:nvPr>
            <p:ph idx="3" type="title"/>
          </p:nvPr>
        </p:nvSpPr>
        <p:spPr>
          <a:xfrm>
            <a:off x="4040075" y="766561"/>
            <a:ext cx="12237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b="0"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/>
        </p:txBody>
      </p:sp>
      <p:sp>
        <p:nvSpPr>
          <p:cNvPr id="150" name="Google Shape;150;p64"/>
          <p:cNvSpPr txBox="1"/>
          <p:nvPr>
            <p:ph idx="4" type="subTitle"/>
          </p:nvPr>
        </p:nvSpPr>
        <p:spPr>
          <a:xfrm>
            <a:off x="5342150" y="2049325"/>
            <a:ext cx="30123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1" name="Google Shape;151;p64"/>
          <p:cNvSpPr txBox="1"/>
          <p:nvPr>
            <p:ph idx="5" type="ctrTitle"/>
          </p:nvPr>
        </p:nvSpPr>
        <p:spPr>
          <a:xfrm>
            <a:off x="5342150" y="1590075"/>
            <a:ext cx="3372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52" name="Google Shape;152;p64"/>
          <p:cNvSpPr txBox="1"/>
          <p:nvPr>
            <p:ph idx="6" type="title"/>
          </p:nvPr>
        </p:nvSpPr>
        <p:spPr>
          <a:xfrm>
            <a:off x="4040075" y="1764561"/>
            <a:ext cx="12237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b="0"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/>
        </p:txBody>
      </p:sp>
      <p:sp>
        <p:nvSpPr>
          <p:cNvPr id="153" name="Google Shape;153;p64"/>
          <p:cNvSpPr txBox="1"/>
          <p:nvPr>
            <p:ph idx="7" type="subTitle"/>
          </p:nvPr>
        </p:nvSpPr>
        <p:spPr>
          <a:xfrm>
            <a:off x="5342150" y="3047325"/>
            <a:ext cx="30123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4" name="Google Shape;154;p64"/>
          <p:cNvSpPr txBox="1"/>
          <p:nvPr>
            <p:ph idx="8" type="ctrTitle"/>
          </p:nvPr>
        </p:nvSpPr>
        <p:spPr>
          <a:xfrm>
            <a:off x="5342150" y="2588075"/>
            <a:ext cx="3372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55" name="Google Shape;155;p64"/>
          <p:cNvSpPr txBox="1"/>
          <p:nvPr>
            <p:ph idx="9" type="title"/>
          </p:nvPr>
        </p:nvSpPr>
        <p:spPr>
          <a:xfrm>
            <a:off x="4040075" y="2762561"/>
            <a:ext cx="12237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b="0"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/>
        </p:txBody>
      </p:sp>
      <p:sp>
        <p:nvSpPr>
          <p:cNvPr id="156" name="Google Shape;156;p64"/>
          <p:cNvSpPr txBox="1"/>
          <p:nvPr>
            <p:ph idx="13" type="subTitle"/>
          </p:nvPr>
        </p:nvSpPr>
        <p:spPr>
          <a:xfrm>
            <a:off x="5342150" y="4045325"/>
            <a:ext cx="30123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7" name="Google Shape;157;p64"/>
          <p:cNvSpPr txBox="1"/>
          <p:nvPr>
            <p:ph idx="14" type="ctrTitle"/>
          </p:nvPr>
        </p:nvSpPr>
        <p:spPr>
          <a:xfrm>
            <a:off x="5342150" y="3586075"/>
            <a:ext cx="3372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58" name="Google Shape;158;p64"/>
          <p:cNvSpPr txBox="1"/>
          <p:nvPr>
            <p:ph idx="15" type="title"/>
          </p:nvPr>
        </p:nvSpPr>
        <p:spPr>
          <a:xfrm>
            <a:off x="4040075" y="3760561"/>
            <a:ext cx="12237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b="0"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">
  <p:cSld name="Title + Six Columns">
    <p:bg>
      <p:bgPr>
        <a:solidFill>
          <a:srgbClr val="4E95FA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5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5"/>
          <p:cNvSpPr/>
          <p:nvPr/>
        </p:nvSpPr>
        <p:spPr>
          <a:xfrm>
            <a:off x="-768950" y="3989200"/>
            <a:ext cx="1874400" cy="18744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65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5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5"/>
          <p:cNvSpPr txBox="1"/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65" name="Google Shape;165;p65"/>
          <p:cNvSpPr txBox="1"/>
          <p:nvPr>
            <p:ph idx="1" type="subTitle"/>
          </p:nvPr>
        </p:nvSpPr>
        <p:spPr>
          <a:xfrm>
            <a:off x="895050" y="3702900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6" name="Google Shape;166;p65"/>
          <p:cNvSpPr txBox="1"/>
          <p:nvPr>
            <p:ph idx="2" type="ctrTitle"/>
          </p:nvPr>
        </p:nvSpPr>
        <p:spPr>
          <a:xfrm>
            <a:off x="895050" y="324365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7" name="Google Shape;167;p65"/>
          <p:cNvSpPr txBox="1"/>
          <p:nvPr>
            <p:ph idx="3" type="subTitle"/>
          </p:nvPr>
        </p:nvSpPr>
        <p:spPr>
          <a:xfrm>
            <a:off x="3433188" y="3702900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8" name="Google Shape;168;p65"/>
          <p:cNvSpPr txBox="1"/>
          <p:nvPr>
            <p:ph idx="4" type="ctrTitle"/>
          </p:nvPr>
        </p:nvSpPr>
        <p:spPr>
          <a:xfrm>
            <a:off x="3433188" y="324365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9" name="Google Shape;169;p65"/>
          <p:cNvSpPr txBox="1"/>
          <p:nvPr>
            <p:ph idx="5" type="subTitle"/>
          </p:nvPr>
        </p:nvSpPr>
        <p:spPr>
          <a:xfrm>
            <a:off x="5971325" y="3702900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0" name="Google Shape;170;p65"/>
          <p:cNvSpPr txBox="1"/>
          <p:nvPr>
            <p:ph idx="6" type="ctrTitle"/>
          </p:nvPr>
        </p:nvSpPr>
        <p:spPr>
          <a:xfrm>
            <a:off x="5971325" y="324365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71" name="Google Shape;171;p65"/>
          <p:cNvSpPr txBox="1"/>
          <p:nvPr>
            <p:ph idx="7" type="subTitle"/>
          </p:nvPr>
        </p:nvSpPr>
        <p:spPr>
          <a:xfrm>
            <a:off x="895063" y="2155350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2" name="Google Shape;172;p65"/>
          <p:cNvSpPr txBox="1"/>
          <p:nvPr>
            <p:ph idx="8" type="ctrTitle"/>
          </p:nvPr>
        </p:nvSpPr>
        <p:spPr>
          <a:xfrm>
            <a:off x="895063" y="169610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73" name="Google Shape;173;p65"/>
          <p:cNvSpPr txBox="1"/>
          <p:nvPr>
            <p:ph idx="9" type="subTitle"/>
          </p:nvPr>
        </p:nvSpPr>
        <p:spPr>
          <a:xfrm>
            <a:off x="3433200" y="2155350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4" name="Google Shape;174;p65"/>
          <p:cNvSpPr txBox="1"/>
          <p:nvPr>
            <p:ph idx="13" type="ctrTitle"/>
          </p:nvPr>
        </p:nvSpPr>
        <p:spPr>
          <a:xfrm>
            <a:off x="3433200" y="169610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75" name="Google Shape;175;p65"/>
          <p:cNvSpPr txBox="1"/>
          <p:nvPr>
            <p:ph idx="14" type="subTitle"/>
          </p:nvPr>
        </p:nvSpPr>
        <p:spPr>
          <a:xfrm>
            <a:off x="5971338" y="2155350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6" name="Google Shape;176;p65"/>
          <p:cNvSpPr txBox="1"/>
          <p:nvPr>
            <p:ph idx="15" type="ctrTitle"/>
          </p:nvPr>
        </p:nvSpPr>
        <p:spPr>
          <a:xfrm>
            <a:off x="5971338" y="169610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6"/>
          <p:cNvSpPr txBox="1"/>
          <p:nvPr>
            <p:ph idx="1" type="subTitle"/>
          </p:nvPr>
        </p:nvSpPr>
        <p:spPr>
          <a:xfrm>
            <a:off x="804250" y="1766350"/>
            <a:ext cx="35328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rlow Condensed"/>
              <a:buNone/>
              <a:defRPr b="1" sz="21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79" name="Google Shape;179;p66"/>
          <p:cNvSpPr txBox="1"/>
          <p:nvPr>
            <p:ph idx="2" type="body"/>
          </p:nvPr>
        </p:nvSpPr>
        <p:spPr>
          <a:xfrm>
            <a:off x="804250" y="2230150"/>
            <a:ext cx="3532800" cy="23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0" name="Google Shape;180;p66"/>
          <p:cNvSpPr txBox="1"/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">
  <p:cSld name="Title + Six Columns">
    <p:bg>
      <p:bgPr>
        <a:solidFill>
          <a:srgbClr val="4E95FA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5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5"/>
          <p:cNvSpPr/>
          <p:nvPr/>
        </p:nvSpPr>
        <p:spPr>
          <a:xfrm>
            <a:off x="-768950" y="3989200"/>
            <a:ext cx="1874400" cy="18744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5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5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5"/>
          <p:cNvSpPr txBox="1"/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90" name="Google Shape;190;p35"/>
          <p:cNvSpPr txBox="1"/>
          <p:nvPr>
            <p:ph idx="1" type="subTitle"/>
          </p:nvPr>
        </p:nvSpPr>
        <p:spPr>
          <a:xfrm>
            <a:off x="895050" y="3702900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91" name="Google Shape;191;p35"/>
          <p:cNvSpPr txBox="1"/>
          <p:nvPr>
            <p:ph idx="2" type="ctrTitle"/>
          </p:nvPr>
        </p:nvSpPr>
        <p:spPr>
          <a:xfrm>
            <a:off x="895050" y="324365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92" name="Google Shape;192;p35"/>
          <p:cNvSpPr txBox="1"/>
          <p:nvPr>
            <p:ph idx="3" type="subTitle"/>
          </p:nvPr>
        </p:nvSpPr>
        <p:spPr>
          <a:xfrm>
            <a:off x="3433188" y="3702900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93" name="Google Shape;193;p35"/>
          <p:cNvSpPr txBox="1"/>
          <p:nvPr>
            <p:ph idx="4" type="ctrTitle"/>
          </p:nvPr>
        </p:nvSpPr>
        <p:spPr>
          <a:xfrm>
            <a:off x="3433188" y="324365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94" name="Google Shape;194;p35"/>
          <p:cNvSpPr txBox="1"/>
          <p:nvPr>
            <p:ph idx="5" type="subTitle"/>
          </p:nvPr>
        </p:nvSpPr>
        <p:spPr>
          <a:xfrm>
            <a:off x="5971325" y="3702900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95" name="Google Shape;195;p35"/>
          <p:cNvSpPr txBox="1"/>
          <p:nvPr>
            <p:ph idx="6" type="ctrTitle"/>
          </p:nvPr>
        </p:nvSpPr>
        <p:spPr>
          <a:xfrm>
            <a:off x="5971325" y="324365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96" name="Google Shape;196;p35"/>
          <p:cNvSpPr txBox="1"/>
          <p:nvPr>
            <p:ph idx="7" type="subTitle"/>
          </p:nvPr>
        </p:nvSpPr>
        <p:spPr>
          <a:xfrm>
            <a:off x="895063" y="2155350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97" name="Google Shape;197;p35"/>
          <p:cNvSpPr txBox="1"/>
          <p:nvPr>
            <p:ph idx="8" type="ctrTitle"/>
          </p:nvPr>
        </p:nvSpPr>
        <p:spPr>
          <a:xfrm>
            <a:off x="895063" y="169610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98" name="Google Shape;198;p35"/>
          <p:cNvSpPr txBox="1"/>
          <p:nvPr>
            <p:ph idx="9" type="subTitle"/>
          </p:nvPr>
        </p:nvSpPr>
        <p:spPr>
          <a:xfrm>
            <a:off x="3433200" y="2155350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99" name="Google Shape;199;p35"/>
          <p:cNvSpPr txBox="1"/>
          <p:nvPr>
            <p:ph idx="13" type="ctrTitle"/>
          </p:nvPr>
        </p:nvSpPr>
        <p:spPr>
          <a:xfrm>
            <a:off x="3433200" y="169610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00" name="Google Shape;200;p35"/>
          <p:cNvSpPr txBox="1"/>
          <p:nvPr>
            <p:ph idx="14" type="subTitle"/>
          </p:nvPr>
        </p:nvSpPr>
        <p:spPr>
          <a:xfrm>
            <a:off x="5971338" y="2155350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1" name="Google Shape;201;p35"/>
          <p:cNvSpPr txBox="1"/>
          <p:nvPr>
            <p:ph idx="15" type="ctrTitle"/>
          </p:nvPr>
        </p:nvSpPr>
        <p:spPr>
          <a:xfrm>
            <a:off x="5971338" y="169610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6"/>
          <p:cNvSpPr txBox="1"/>
          <p:nvPr>
            <p:ph idx="1" type="subTitle"/>
          </p:nvPr>
        </p:nvSpPr>
        <p:spPr>
          <a:xfrm>
            <a:off x="804250" y="1766350"/>
            <a:ext cx="35328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rlow Condensed"/>
              <a:buNone/>
              <a:defRPr b="1" sz="21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04" name="Google Shape;204;p36"/>
          <p:cNvSpPr txBox="1"/>
          <p:nvPr>
            <p:ph idx="2" type="body"/>
          </p:nvPr>
        </p:nvSpPr>
        <p:spPr>
          <a:xfrm>
            <a:off x="804250" y="2230150"/>
            <a:ext cx="3532800" cy="23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5" name="Google Shape;205;p36"/>
          <p:cNvSpPr txBox="1"/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ackground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8"/>
          <p:cNvSpPr txBox="1"/>
          <p:nvPr>
            <p:ph type="title"/>
          </p:nvPr>
        </p:nvSpPr>
        <p:spPr>
          <a:xfrm>
            <a:off x="3684430" y="2036450"/>
            <a:ext cx="28794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" name="Google Shape;28;p28"/>
          <p:cNvSpPr txBox="1"/>
          <p:nvPr>
            <p:ph idx="1" type="subTitle"/>
          </p:nvPr>
        </p:nvSpPr>
        <p:spPr>
          <a:xfrm>
            <a:off x="3684434" y="2567150"/>
            <a:ext cx="28794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9" name="Google Shape;29;p28"/>
          <p:cNvSpPr txBox="1"/>
          <p:nvPr>
            <p:ph idx="2" type="title"/>
          </p:nvPr>
        </p:nvSpPr>
        <p:spPr>
          <a:xfrm>
            <a:off x="1474755" y="1946800"/>
            <a:ext cx="1979100" cy="127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30" name="Google Shape;30;p28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8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8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8"/>
          <p:cNvSpPr/>
          <p:nvPr/>
        </p:nvSpPr>
        <p:spPr>
          <a:xfrm>
            <a:off x="-1279100" y="-2208225"/>
            <a:ext cx="3606300" cy="36063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8"/>
          <p:cNvSpPr/>
          <p:nvPr/>
        </p:nvSpPr>
        <p:spPr>
          <a:xfrm>
            <a:off x="-2194275" y="-3383625"/>
            <a:ext cx="4381800" cy="43818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8"/>
          <p:cNvSpPr/>
          <p:nvPr/>
        </p:nvSpPr>
        <p:spPr>
          <a:xfrm flipH="1">
            <a:off x="-2577800" y="2396675"/>
            <a:ext cx="3100200" cy="3100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68"/>
          <p:cNvSpPr/>
          <p:nvPr/>
        </p:nvSpPr>
        <p:spPr>
          <a:xfrm flipH="1">
            <a:off x="-846303" y="4164130"/>
            <a:ext cx="2551500" cy="25515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68"/>
          <p:cNvSpPr/>
          <p:nvPr/>
        </p:nvSpPr>
        <p:spPr>
          <a:xfrm>
            <a:off x="8270997" y="-1078325"/>
            <a:ext cx="3100200" cy="3100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ackground 2">
    <p:bg>
      <p:bgPr>
        <a:solidFill>
          <a:srgbClr val="4E95FA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9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69"/>
          <p:cNvSpPr/>
          <p:nvPr/>
        </p:nvSpPr>
        <p:spPr>
          <a:xfrm>
            <a:off x="-768950" y="3989200"/>
            <a:ext cx="1874400" cy="18744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69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69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Background 3">
    <p:bg>
      <p:bgPr>
        <a:solidFill>
          <a:srgbClr val="4E95FA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0"/>
          <p:cNvSpPr/>
          <p:nvPr/>
        </p:nvSpPr>
        <p:spPr>
          <a:xfrm>
            <a:off x="8248950" y="-1112500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70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70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70"/>
          <p:cNvSpPr/>
          <p:nvPr/>
        </p:nvSpPr>
        <p:spPr>
          <a:xfrm>
            <a:off x="-1643050" y="2605650"/>
            <a:ext cx="2277600" cy="22776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Title + Design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/>
          <p:nvPr>
            <p:ph type="ctrTitle"/>
          </p:nvPr>
        </p:nvSpPr>
        <p:spPr>
          <a:xfrm>
            <a:off x="804250" y="431150"/>
            <a:ext cx="2865300" cy="11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26" name="Google Shape;226;p39"/>
          <p:cNvSpPr/>
          <p:nvPr/>
        </p:nvSpPr>
        <p:spPr>
          <a:xfrm>
            <a:off x="8270997" y="1625150"/>
            <a:ext cx="3100200" cy="3100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9"/>
          <p:cNvSpPr/>
          <p:nvPr/>
        </p:nvSpPr>
        <p:spPr>
          <a:xfrm>
            <a:off x="7765650" y="3248330"/>
            <a:ext cx="2551500" cy="25515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9"/>
          <p:cNvSpPr/>
          <p:nvPr/>
        </p:nvSpPr>
        <p:spPr>
          <a:xfrm>
            <a:off x="-2379828" y="1700425"/>
            <a:ext cx="3100200" cy="3100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">
  <p:cSld name="Title + Four Columns">
    <p:bg>
      <p:bgPr>
        <a:solidFill>
          <a:srgbClr val="4E95FA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0"/>
          <p:cNvSpPr/>
          <p:nvPr/>
        </p:nvSpPr>
        <p:spPr>
          <a:xfrm>
            <a:off x="7831900" y="4271925"/>
            <a:ext cx="1874400" cy="18744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0"/>
          <p:cNvSpPr txBox="1"/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232" name="Google Shape;232;p40"/>
          <p:cNvSpPr txBox="1"/>
          <p:nvPr>
            <p:ph idx="1" type="subTitle"/>
          </p:nvPr>
        </p:nvSpPr>
        <p:spPr>
          <a:xfrm>
            <a:off x="1592625" y="3688025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3" name="Google Shape;233;p40"/>
          <p:cNvSpPr txBox="1"/>
          <p:nvPr>
            <p:ph idx="2" type="ctrTitle"/>
          </p:nvPr>
        </p:nvSpPr>
        <p:spPr>
          <a:xfrm>
            <a:off x="1592625" y="3228775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34" name="Google Shape;234;p40"/>
          <p:cNvSpPr txBox="1"/>
          <p:nvPr>
            <p:ph idx="3" type="subTitle"/>
          </p:nvPr>
        </p:nvSpPr>
        <p:spPr>
          <a:xfrm>
            <a:off x="5273763" y="3688025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5" name="Google Shape;235;p40"/>
          <p:cNvSpPr txBox="1"/>
          <p:nvPr>
            <p:ph idx="4" type="ctrTitle"/>
          </p:nvPr>
        </p:nvSpPr>
        <p:spPr>
          <a:xfrm>
            <a:off x="5273763" y="3228775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36" name="Google Shape;236;p40"/>
          <p:cNvSpPr txBox="1"/>
          <p:nvPr>
            <p:ph idx="5" type="subTitle"/>
          </p:nvPr>
        </p:nvSpPr>
        <p:spPr>
          <a:xfrm>
            <a:off x="1592638" y="2224115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7" name="Google Shape;237;p40"/>
          <p:cNvSpPr txBox="1"/>
          <p:nvPr>
            <p:ph idx="6" type="ctrTitle"/>
          </p:nvPr>
        </p:nvSpPr>
        <p:spPr>
          <a:xfrm>
            <a:off x="1592638" y="1764865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38" name="Google Shape;238;p40"/>
          <p:cNvSpPr txBox="1"/>
          <p:nvPr>
            <p:ph idx="7" type="subTitle"/>
          </p:nvPr>
        </p:nvSpPr>
        <p:spPr>
          <a:xfrm>
            <a:off x="5273775" y="2224115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9" name="Google Shape;239;p40"/>
          <p:cNvSpPr txBox="1"/>
          <p:nvPr>
            <p:ph idx="8" type="ctrTitle"/>
          </p:nvPr>
        </p:nvSpPr>
        <p:spPr>
          <a:xfrm>
            <a:off x="5273775" y="1764865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40" name="Google Shape;240;p40"/>
          <p:cNvSpPr/>
          <p:nvPr/>
        </p:nvSpPr>
        <p:spPr>
          <a:xfrm>
            <a:off x="-998075" y="2574125"/>
            <a:ext cx="1874400" cy="18744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ackground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2"/>
          <p:cNvSpPr/>
          <p:nvPr/>
        </p:nvSpPr>
        <p:spPr>
          <a:xfrm flipH="1">
            <a:off x="-2577800" y="2396675"/>
            <a:ext cx="3100200" cy="3100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72"/>
          <p:cNvSpPr/>
          <p:nvPr/>
        </p:nvSpPr>
        <p:spPr>
          <a:xfrm flipH="1">
            <a:off x="-846303" y="4164130"/>
            <a:ext cx="2551500" cy="25515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72"/>
          <p:cNvSpPr/>
          <p:nvPr/>
        </p:nvSpPr>
        <p:spPr>
          <a:xfrm>
            <a:off x="8270997" y="-1078325"/>
            <a:ext cx="3100200" cy="3100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ackground 2">
    <p:bg>
      <p:bgPr>
        <a:solidFill>
          <a:srgbClr val="4E95FA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3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73"/>
          <p:cNvSpPr/>
          <p:nvPr/>
        </p:nvSpPr>
        <p:spPr>
          <a:xfrm>
            <a:off x="-768950" y="3989200"/>
            <a:ext cx="1874400" cy="18744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73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73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Background 3">
    <p:bg>
      <p:bgPr>
        <a:solidFill>
          <a:srgbClr val="4E95FA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4"/>
          <p:cNvSpPr/>
          <p:nvPr/>
        </p:nvSpPr>
        <p:spPr>
          <a:xfrm>
            <a:off x="8248950" y="-1112500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74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74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74"/>
          <p:cNvSpPr/>
          <p:nvPr/>
        </p:nvSpPr>
        <p:spPr>
          <a:xfrm>
            <a:off x="-1643050" y="2605650"/>
            <a:ext cx="2277600" cy="22776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/>
          <p:nvPr>
            <p:ph type="ctrTitle"/>
          </p:nvPr>
        </p:nvSpPr>
        <p:spPr>
          <a:xfrm>
            <a:off x="804250" y="431150"/>
            <a:ext cx="2865300" cy="11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62" name="Google Shape;262;p42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2"/>
          <p:cNvSpPr/>
          <p:nvPr/>
        </p:nvSpPr>
        <p:spPr>
          <a:xfrm>
            <a:off x="2850000" y="-3657450"/>
            <a:ext cx="4754100" cy="47541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2"/>
          <p:cNvSpPr/>
          <p:nvPr/>
        </p:nvSpPr>
        <p:spPr>
          <a:xfrm>
            <a:off x="-297600" y="4901700"/>
            <a:ext cx="1898700" cy="18987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 txBox="1"/>
          <p:nvPr>
            <p:ph type="ctrTitle"/>
          </p:nvPr>
        </p:nvSpPr>
        <p:spPr>
          <a:xfrm>
            <a:off x="804250" y="431150"/>
            <a:ext cx="2865300" cy="11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7" name="Google Shape;37;p29"/>
          <p:cNvSpPr/>
          <p:nvPr/>
        </p:nvSpPr>
        <p:spPr>
          <a:xfrm>
            <a:off x="8362300" y="-813550"/>
            <a:ext cx="2814300" cy="28143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9"/>
          <p:cNvSpPr/>
          <p:nvPr/>
        </p:nvSpPr>
        <p:spPr>
          <a:xfrm>
            <a:off x="6991200" y="-1181525"/>
            <a:ext cx="1974300" cy="19743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"/>
          <p:cNvSpPr txBox="1"/>
          <p:nvPr>
            <p:ph type="title"/>
          </p:nvPr>
        </p:nvSpPr>
        <p:spPr>
          <a:xfrm>
            <a:off x="2667750" y="1376825"/>
            <a:ext cx="38085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267" name="Google Shape;267;p43"/>
          <p:cNvSpPr txBox="1"/>
          <p:nvPr>
            <p:ph idx="1" type="body"/>
          </p:nvPr>
        </p:nvSpPr>
        <p:spPr>
          <a:xfrm>
            <a:off x="2354100" y="3077575"/>
            <a:ext cx="44358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8" name="Google Shape;268;p43"/>
          <p:cNvSpPr/>
          <p:nvPr/>
        </p:nvSpPr>
        <p:spPr>
          <a:xfrm rot="-9640909">
            <a:off x="-2325032" y="-870888"/>
            <a:ext cx="4381920" cy="438192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43"/>
          <p:cNvSpPr/>
          <p:nvPr/>
        </p:nvSpPr>
        <p:spPr>
          <a:xfrm rot="-9640816">
            <a:off x="-266499" y="-1917452"/>
            <a:ext cx="3606280" cy="360628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3"/>
          <p:cNvSpPr/>
          <p:nvPr/>
        </p:nvSpPr>
        <p:spPr>
          <a:xfrm>
            <a:off x="5771675" y="4042300"/>
            <a:ext cx="3156900" cy="31569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3"/>
          <p:cNvSpPr/>
          <p:nvPr/>
        </p:nvSpPr>
        <p:spPr>
          <a:xfrm>
            <a:off x="7667150" y="1139725"/>
            <a:ext cx="4381800" cy="43818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4"/>
          <p:cNvSpPr txBox="1"/>
          <p:nvPr>
            <p:ph type="title"/>
          </p:nvPr>
        </p:nvSpPr>
        <p:spPr>
          <a:xfrm>
            <a:off x="3684430" y="2036450"/>
            <a:ext cx="28794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4" name="Google Shape;274;p44"/>
          <p:cNvSpPr txBox="1"/>
          <p:nvPr>
            <p:ph idx="1" type="subTitle"/>
          </p:nvPr>
        </p:nvSpPr>
        <p:spPr>
          <a:xfrm>
            <a:off x="3684434" y="2567150"/>
            <a:ext cx="28794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5" name="Google Shape;275;p44"/>
          <p:cNvSpPr txBox="1"/>
          <p:nvPr>
            <p:ph idx="2" type="title"/>
          </p:nvPr>
        </p:nvSpPr>
        <p:spPr>
          <a:xfrm>
            <a:off x="1474755" y="1946800"/>
            <a:ext cx="1979100" cy="127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276" name="Google Shape;276;p44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4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4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4"/>
          <p:cNvSpPr/>
          <p:nvPr/>
        </p:nvSpPr>
        <p:spPr>
          <a:xfrm>
            <a:off x="-1279100" y="-2208225"/>
            <a:ext cx="3606300" cy="36063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4"/>
          <p:cNvSpPr/>
          <p:nvPr/>
        </p:nvSpPr>
        <p:spPr>
          <a:xfrm>
            <a:off x="-2194275" y="-3383625"/>
            <a:ext cx="4381800" cy="43818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ackground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6"/>
          <p:cNvSpPr/>
          <p:nvPr/>
        </p:nvSpPr>
        <p:spPr>
          <a:xfrm flipH="1">
            <a:off x="-2577800" y="2396675"/>
            <a:ext cx="3100200" cy="3100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76"/>
          <p:cNvSpPr/>
          <p:nvPr/>
        </p:nvSpPr>
        <p:spPr>
          <a:xfrm flipH="1">
            <a:off x="-846303" y="4164130"/>
            <a:ext cx="2551500" cy="25515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76"/>
          <p:cNvSpPr/>
          <p:nvPr/>
        </p:nvSpPr>
        <p:spPr>
          <a:xfrm>
            <a:off x="8270997" y="-1078325"/>
            <a:ext cx="3100200" cy="3100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ackground 2">
    <p:bg>
      <p:bgPr>
        <a:solidFill>
          <a:srgbClr val="4E95FA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77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77"/>
          <p:cNvSpPr/>
          <p:nvPr/>
        </p:nvSpPr>
        <p:spPr>
          <a:xfrm>
            <a:off x="-768950" y="3989200"/>
            <a:ext cx="1874400" cy="18744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77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77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Background 3">
    <p:bg>
      <p:bgPr>
        <a:solidFill>
          <a:srgbClr val="4E95FA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8"/>
          <p:cNvSpPr/>
          <p:nvPr/>
        </p:nvSpPr>
        <p:spPr>
          <a:xfrm>
            <a:off x="8248950" y="-1112500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78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78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78"/>
          <p:cNvSpPr/>
          <p:nvPr/>
        </p:nvSpPr>
        <p:spPr>
          <a:xfrm>
            <a:off x="-1643050" y="2605650"/>
            <a:ext cx="2277600" cy="22776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 2">
  <p:cSld name="Title + Two Columns 2">
    <p:bg>
      <p:bgPr>
        <a:solidFill>
          <a:srgbClr val="4E95FA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6"/>
          <p:cNvSpPr txBox="1"/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1" name="Google Shape;301;p46"/>
          <p:cNvSpPr txBox="1"/>
          <p:nvPr>
            <p:ph idx="1" type="subTitle"/>
          </p:nvPr>
        </p:nvSpPr>
        <p:spPr>
          <a:xfrm>
            <a:off x="1630725" y="3613550"/>
            <a:ext cx="22776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02" name="Google Shape;302;p46"/>
          <p:cNvSpPr txBox="1"/>
          <p:nvPr>
            <p:ph idx="2" type="ctrTitle"/>
          </p:nvPr>
        </p:nvSpPr>
        <p:spPr>
          <a:xfrm>
            <a:off x="1630725" y="315430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3" name="Google Shape;303;p46"/>
          <p:cNvSpPr txBox="1"/>
          <p:nvPr>
            <p:ph idx="3" type="subTitle"/>
          </p:nvPr>
        </p:nvSpPr>
        <p:spPr>
          <a:xfrm>
            <a:off x="5235670" y="3613550"/>
            <a:ext cx="22776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04" name="Google Shape;304;p46"/>
          <p:cNvSpPr txBox="1"/>
          <p:nvPr>
            <p:ph idx="4" type="ctrTitle"/>
          </p:nvPr>
        </p:nvSpPr>
        <p:spPr>
          <a:xfrm>
            <a:off x="5235663" y="315430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5" name="Google Shape;305;p46"/>
          <p:cNvSpPr/>
          <p:nvPr/>
        </p:nvSpPr>
        <p:spPr>
          <a:xfrm>
            <a:off x="5710800" y="-2933075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6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6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ackground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80"/>
          <p:cNvSpPr/>
          <p:nvPr/>
        </p:nvSpPr>
        <p:spPr>
          <a:xfrm flipH="1">
            <a:off x="-2577800" y="2396675"/>
            <a:ext cx="3100200" cy="3100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80"/>
          <p:cNvSpPr/>
          <p:nvPr/>
        </p:nvSpPr>
        <p:spPr>
          <a:xfrm flipH="1">
            <a:off x="-846303" y="4164130"/>
            <a:ext cx="2551500" cy="25515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80"/>
          <p:cNvSpPr/>
          <p:nvPr/>
        </p:nvSpPr>
        <p:spPr>
          <a:xfrm>
            <a:off x="8270997" y="-1078325"/>
            <a:ext cx="3100200" cy="3100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">
  <p:cSld name="Title + Three Columns">
    <p:bg>
      <p:bgPr>
        <a:solidFill>
          <a:srgbClr val="4E95FA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7"/>
          <p:cNvSpPr txBox="1"/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1" name="Google Shape;41;p37"/>
          <p:cNvSpPr txBox="1"/>
          <p:nvPr>
            <p:ph idx="1" type="subTitle"/>
          </p:nvPr>
        </p:nvSpPr>
        <p:spPr>
          <a:xfrm>
            <a:off x="895063" y="3539225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2" name="Google Shape;42;p37"/>
          <p:cNvSpPr txBox="1"/>
          <p:nvPr>
            <p:ph idx="2" type="ctrTitle"/>
          </p:nvPr>
        </p:nvSpPr>
        <p:spPr>
          <a:xfrm>
            <a:off x="895063" y="3079975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" name="Google Shape;43;p37"/>
          <p:cNvSpPr txBox="1"/>
          <p:nvPr>
            <p:ph idx="3" type="subTitle"/>
          </p:nvPr>
        </p:nvSpPr>
        <p:spPr>
          <a:xfrm>
            <a:off x="3433200" y="3539225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4" name="Google Shape;44;p37"/>
          <p:cNvSpPr txBox="1"/>
          <p:nvPr>
            <p:ph idx="4" type="ctrTitle"/>
          </p:nvPr>
        </p:nvSpPr>
        <p:spPr>
          <a:xfrm>
            <a:off x="3433200" y="3079975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" name="Google Shape;45;p37"/>
          <p:cNvSpPr txBox="1"/>
          <p:nvPr>
            <p:ph idx="5" type="subTitle"/>
          </p:nvPr>
        </p:nvSpPr>
        <p:spPr>
          <a:xfrm>
            <a:off x="5971338" y="3539225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6" name="Google Shape;46;p37"/>
          <p:cNvSpPr txBox="1"/>
          <p:nvPr>
            <p:ph idx="6" type="ctrTitle"/>
          </p:nvPr>
        </p:nvSpPr>
        <p:spPr>
          <a:xfrm>
            <a:off x="5971338" y="3079975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7" name="Google Shape;47;p37"/>
          <p:cNvSpPr/>
          <p:nvPr/>
        </p:nvSpPr>
        <p:spPr>
          <a:xfrm>
            <a:off x="5710800" y="-2933075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37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37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ackground 2">
    <p:bg>
      <p:bgPr>
        <a:solidFill>
          <a:srgbClr val="4E95FA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81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81"/>
          <p:cNvSpPr/>
          <p:nvPr/>
        </p:nvSpPr>
        <p:spPr>
          <a:xfrm>
            <a:off x="-768950" y="3989200"/>
            <a:ext cx="1874400" cy="18744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81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81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Background 3">
    <p:bg>
      <p:bgPr>
        <a:solidFill>
          <a:srgbClr val="4E95FA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82"/>
          <p:cNvSpPr/>
          <p:nvPr/>
        </p:nvSpPr>
        <p:spPr>
          <a:xfrm>
            <a:off x="8248950" y="-1112500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82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82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82"/>
          <p:cNvSpPr/>
          <p:nvPr/>
        </p:nvSpPr>
        <p:spPr>
          <a:xfrm>
            <a:off x="-1643050" y="2605650"/>
            <a:ext cx="2277600" cy="22776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APTION_ONLY_1_2_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9"/>
          <p:cNvSpPr/>
          <p:nvPr/>
        </p:nvSpPr>
        <p:spPr>
          <a:xfrm flipH="1">
            <a:off x="-2577800" y="2396675"/>
            <a:ext cx="3100200" cy="3100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49"/>
          <p:cNvSpPr/>
          <p:nvPr/>
        </p:nvSpPr>
        <p:spPr>
          <a:xfrm flipH="1">
            <a:off x="-846303" y="4164130"/>
            <a:ext cx="2551500" cy="25515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49"/>
          <p:cNvSpPr/>
          <p:nvPr/>
        </p:nvSpPr>
        <p:spPr>
          <a:xfrm>
            <a:off x="8270997" y="-1078325"/>
            <a:ext cx="3100200" cy="3100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TITLE_1_1_1_2">
    <p:bg>
      <p:bgPr>
        <a:solidFill>
          <a:srgbClr val="4E95FA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0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50"/>
          <p:cNvSpPr/>
          <p:nvPr/>
        </p:nvSpPr>
        <p:spPr>
          <a:xfrm>
            <a:off x="-768950" y="3989200"/>
            <a:ext cx="1874400" cy="18744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50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50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TITLE_1_1_3_1">
    <p:bg>
      <p:bgPr>
        <a:solidFill>
          <a:srgbClr val="4E95FA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1"/>
          <p:cNvSpPr/>
          <p:nvPr/>
        </p:nvSpPr>
        <p:spPr>
          <a:xfrm>
            <a:off x="8248950" y="-1112500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51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51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51"/>
          <p:cNvSpPr/>
          <p:nvPr/>
        </p:nvSpPr>
        <p:spPr>
          <a:xfrm>
            <a:off x="-1643050" y="2605650"/>
            <a:ext cx="2277600" cy="22776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6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theme" Target="../theme/theme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theme" Target="../theme/theme5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theme" Target="../theme/theme4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theme" Target="../theme/theme7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4E95FA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 b="1" i="0" sz="2800" u="none" cap="none" strike="noStrik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Franklin"/>
              <a:buChar char="●"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95FA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 b="1" i="0" sz="2800" u="none" cap="none" strike="noStrik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Franklin"/>
              <a:buChar char="●"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95FA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 b="1" i="0" sz="2800" u="none" cap="none" strike="noStrik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Franklin"/>
              <a:buChar char="●"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95FA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 b="1" i="0" sz="2800" u="none" cap="none" strike="noStrik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3" name="Google Shape;18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Franklin"/>
              <a:buChar char="●"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95FA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 b="1" i="0" sz="2800" u="none" cap="none" strike="noStrik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Franklin"/>
              <a:buChar char="●"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95FA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 b="1" i="0" sz="2800" u="none" cap="none" strike="noStrik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9" name="Google Shape;259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Franklin"/>
              <a:buChar char="●"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95FA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 b="1" i="0" sz="2800" u="none" cap="none" strike="noStrik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8" name="Google Shape;298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Franklin"/>
              <a:buChar char="●"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Relationship Id="rId4" Type="http://schemas.openxmlformats.org/officeDocument/2006/relationships/image" Target="../media/image1.png"/><Relationship Id="rId5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Relationship Id="rId4" Type="http://schemas.openxmlformats.org/officeDocument/2006/relationships/image" Target="../media/image3.png"/><Relationship Id="rId5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"/>
          <p:cNvSpPr txBox="1"/>
          <p:nvPr/>
        </p:nvSpPr>
        <p:spPr>
          <a:xfrm>
            <a:off x="2871946" y="3658082"/>
            <a:ext cx="34002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b="0" i="0" lang="en-US" sz="1400" u="none" cap="none" strike="noStrik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b="0" i="0" lang="en-US" sz="1400" u="none" cap="none" strike="noStrik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odelo de aprendizagem familiar</a:t>
            </a:r>
            <a:endParaRPr b="0" i="0" sz="14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9" name="Google Shape;32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6153" y="920963"/>
            <a:ext cx="6511694" cy="2667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6EB6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0"/>
          <p:cNvSpPr txBox="1"/>
          <p:nvPr>
            <p:ph type="ctrTitle"/>
          </p:nvPr>
        </p:nvSpPr>
        <p:spPr>
          <a:xfrm>
            <a:off x="804250" y="431150"/>
            <a:ext cx="4623784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F38E00"/>
                </a:solidFill>
              </a:rPr>
              <a:t>OBJECTIVOS DAS REVISTAS DIGITAIS</a:t>
            </a:r>
            <a:endParaRPr>
              <a:solidFill>
                <a:srgbClr val="F38E00"/>
              </a:solidFill>
            </a:endParaRPr>
          </a:p>
        </p:txBody>
      </p:sp>
      <p:pic>
        <p:nvPicPr>
          <p:cNvPr id="451" name="Google Shape;45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452" name="Google Shape;45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m pôr-do-sol, exterior, silhueta, escuro&#10;&#10;Descrição gerada automaticamente" id="453" name="Google Shape;453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4901" y="1960607"/>
            <a:ext cx="2322682" cy="2124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454" name="Google Shape;454;p10"/>
          <p:cNvSpPr txBox="1"/>
          <p:nvPr/>
        </p:nvSpPr>
        <p:spPr>
          <a:xfrm>
            <a:off x="3207583" y="2428326"/>
            <a:ext cx="5402094" cy="8725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1A57"/>
              </a:buClr>
              <a:buSzPts val="1400"/>
              <a:buFont typeface="Barlow Condensed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Estas revistas destinam-se a ensinar aos adolescentes como podem desenvolver relações saudáveis nas suas próprias vidas.</a:t>
            </a:r>
            <a:endParaRPr/>
          </a:p>
          <a:p>
            <a:pPr indent="0" lvl="0" marL="1397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1A57"/>
              </a:buClr>
              <a:buSzPts val="1400"/>
              <a:buFont typeface="Barlow Condensed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118A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1"/>
          <p:cNvSpPr txBox="1"/>
          <p:nvPr>
            <p:ph type="ctrTitle"/>
          </p:nvPr>
        </p:nvSpPr>
        <p:spPr>
          <a:xfrm>
            <a:off x="804250" y="431150"/>
            <a:ext cx="4578388" cy="11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1A6EB6"/>
                </a:solidFill>
              </a:rPr>
              <a:t>ESTRUTURA DO MODELO DE APRENDIZAGEM FAMILIAR</a:t>
            </a:r>
            <a:endParaRPr>
              <a:solidFill>
                <a:srgbClr val="1A6EB6"/>
              </a:solidFill>
            </a:endParaRPr>
          </a:p>
        </p:txBody>
      </p:sp>
      <p:pic>
        <p:nvPicPr>
          <p:cNvPr id="460" name="Google Shape;46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461" name="Google Shape;46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1"/>
          <p:cNvSpPr txBox="1"/>
          <p:nvPr/>
        </p:nvSpPr>
        <p:spPr>
          <a:xfrm>
            <a:off x="434949" y="3729664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100"/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Adultos seniores</a:t>
            </a:r>
            <a:endParaRPr/>
          </a:p>
        </p:txBody>
      </p:sp>
      <p:sp>
        <p:nvSpPr>
          <p:cNvPr id="463" name="Google Shape;463;p11"/>
          <p:cNvSpPr txBox="1"/>
          <p:nvPr/>
        </p:nvSpPr>
        <p:spPr>
          <a:xfrm>
            <a:off x="433825" y="3194886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1A6EB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LIVROS ÁUDIO</a:t>
            </a:r>
            <a:endParaRPr/>
          </a:p>
        </p:txBody>
      </p:sp>
      <p:grpSp>
        <p:nvGrpSpPr>
          <p:cNvPr id="464" name="Google Shape;464;p11"/>
          <p:cNvGrpSpPr/>
          <p:nvPr/>
        </p:nvGrpSpPr>
        <p:grpSpPr>
          <a:xfrm>
            <a:off x="950598" y="1995900"/>
            <a:ext cx="1151700" cy="1151700"/>
            <a:chOff x="1458025" y="1733900"/>
            <a:chExt cx="1151700" cy="1151700"/>
          </a:xfrm>
        </p:grpSpPr>
        <p:sp>
          <p:nvSpPr>
            <p:cNvPr id="465" name="Google Shape;465;p11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72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Una taza de cafe&#10;&#10;Descripción generada automáticamente con confianza baja" id="467" name="Google Shape;46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9974" y="1826967"/>
            <a:ext cx="990475" cy="1320634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11"/>
          <p:cNvSpPr txBox="1"/>
          <p:nvPr/>
        </p:nvSpPr>
        <p:spPr>
          <a:xfrm>
            <a:off x="2753899" y="2861084"/>
            <a:ext cx="22776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1A6EB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10 Livros de Áudio</a:t>
            </a:r>
            <a:endParaRPr/>
          </a:p>
        </p:txBody>
      </p:sp>
      <p:sp>
        <p:nvSpPr>
          <p:cNvPr id="469" name="Google Shape;469;p11"/>
          <p:cNvSpPr txBox="1"/>
          <p:nvPr/>
        </p:nvSpPr>
        <p:spPr>
          <a:xfrm>
            <a:off x="5170251" y="1425455"/>
            <a:ext cx="55935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1A6EB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6 temas: </a:t>
            </a:r>
            <a:b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b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(1) Relações familiares saudáveis e insalubres</a:t>
            </a:r>
            <a:b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(2) Autocuidado e sensibilização</a:t>
            </a:r>
            <a:b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(3) Autocuidado e autocuidado activo</a:t>
            </a:r>
            <a:b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(4) Autoconfiança e auto-estima </a:t>
            </a:r>
            <a:b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(5) Sinais de maus-tratos a idosos nas suas diversas formas</a:t>
            </a:r>
            <a:b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(6) Suportes disponíveis</a:t>
            </a:r>
            <a:b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rgbClr val="30A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1"/>
          <p:cNvSpPr/>
          <p:nvPr/>
        </p:nvSpPr>
        <p:spPr>
          <a:xfrm>
            <a:off x="5288453" y="3868772"/>
            <a:ext cx="2286000" cy="370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+ Um pequeno manual de 3 páginas</a:t>
            </a:r>
            <a:endParaRPr b="0" i="0" sz="1400" u="none" cap="none" strike="noStrik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71" name="Google Shape;471;p11"/>
          <p:cNvSpPr txBox="1"/>
          <p:nvPr/>
        </p:nvSpPr>
        <p:spPr>
          <a:xfrm>
            <a:off x="4942838" y="3249401"/>
            <a:ext cx="27084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arlow Condensed"/>
              <a:buNone/>
            </a:pPr>
            <a:r>
              <a:rPr b="1" i="0" lang="en-US" sz="3600" u="none" cap="none" strike="noStrike">
                <a:solidFill>
                  <a:srgbClr val="1A6EB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&amp;</a:t>
            </a:r>
            <a:endParaRPr b="0" i="0" sz="3600" u="none" cap="none" strike="noStrike">
              <a:solidFill>
                <a:srgbClr val="1A6EB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118A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2"/>
          <p:cNvSpPr txBox="1"/>
          <p:nvPr>
            <p:ph type="ctrTitle"/>
          </p:nvPr>
        </p:nvSpPr>
        <p:spPr>
          <a:xfrm>
            <a:off x="804250" y="431150"/>
            <a:ext cx="4851756" cy="11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1A6EB6"/>
                </a:solidFill>
              </a:rPr>
              <a:t>OBJECTIVOS DOS LIVROS DE ÁUDIO</a:t>
            </a:r>
            <a:endParaRPr>
              <a:solidFill>
                <a:srgbClr val="1A6EB6"/>
              </a:solidFill>
            </a:endParaRPr>
          </a:p>
        </p:txBody>
      </p:sp>
      <p:pic>
        <p:nvPicPr>
          <p:cNvPr id="477" name="Google Shape;47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534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478" name="Google Shape;47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m pessoa&#10;&#10;Descrição gerada automaticamente" id="479" name="Google Shape;47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04641" y="-292642"/>
            <a:ext cx="2129619" cy="243435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480" name="Google Shape;480;p12"/>
          <p:cNvSpPr txBox="1"/>
          <p:nvPr/>
        </p:nvSpPr>
        <p:spPr>
          <a:xfrm>
            <a:off x="1095829" y="2331972"/>
            <a:ext cx="6789421" cy="8790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Barlow Condensed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Destacar alguns dos riscos específicos a que os adultos idosos são susceptíveis, e também apoiá-los para evitar que sejam vitimizados. </a:t>
            </a:r>
            <a:endParaRPr/>
          </a:p>
          <a:p>
            <a:pPr indent="0" lvl="0" marL="1397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1A57"/>
              </a:buClr>
              <a:buSzPts val="1400"/>
              <a:buFont typeface="Barlow Condensed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A864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3"/>
          <p:cNvSpPr txBox="1"/>
          <p:nvPr>
            <p:ph idx="2" type="title"/>
          </p:nvPr>
        </p:nvSpPr>
        <p:spPr>
          <a:xfrm>
            <a:off x="1419254" y="929558"/>
            <a:ext cx="1979100" cy="127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-US">
                <a:solidFill>
                  <a:srgbClr val="EE118A"/>
                </a:solidFill>
              </a:rPr>
              <a:t>02</a:t>
            </a:r>
            <a:endParaRPr>
              <a:solidFill>
                <a:srgbClr val="EE118A"/>
              </a:solidFill>
            </a:endParaRPr>
          </a:p>
        </p:txBody>
      </p:sp>
      <p:sp>
        <p:nvSpPr>
          <p:cNvPr id="486" name="Google Shape;486;p13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3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13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13"/>
          <p:cNvSpPr txBox="1"/>
          <p:nvPr>
            <p:ph idx="1" type="subTitle"/>
          </p:nvPr>
        </p:nvSpPr>
        <p:spPr>
          <a:xfrm>
            <a:off x="3517970" y="2515268"/>
            <a:ext cx="3654072" cy="18556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400"/>
              <a:t>Nesta unidade, irá aprender: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400"/>
              <a:t>Novas abordagens para trabalhar eficazmente com as famílias.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400"/>
              <a:t>Aconselhamento e orientação para apoiar as famílias.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/>
          </a:p>
        </p:txBody>
      </p:sp>
      <p:sp>
        <p:nvSpPr>
          <p:cNvPr id="490" name="Google Shape;490;p13"/>
          <p:cNvSpPr txBox="1"/>
          <p:nvPr>
            <p:ph type="title"/>
          </p:nvPr>
        </p:nvSpPr>
        <p:spPr>
          <a:xfrm>
            <a:off x="3451358" y="1440414"/>
            <a:ext cx="4359738" cy="77066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br>
              <a:rPr lang="en-US">
                <a:solidFill>
                  <a:srgbClr val="EE118A"/>
                </a:solidFill>
              </a:rPr>
            </a:br>
            <a:br>
              <a:rPr lang="en-US">
                <a:solidFill>
                  <a:srgbClr val="EE118A"/>
                </a:solidFill>
              </a:rPr>
            </a:br>
            <a:br>
              <a:rPr lang="en-US">
                <a:solidFill>
                  <a:srgbClr val="EE118A"/>
                </a:solidFill>
              </a:rPr>
            </a:br>
            <a:br>
              <a:rPr lang="en-US">
                <a:solidFill>
                  <a:srgbClr val="EE118A"/>
                </a:solidFill>
              </a:rPr>
            </a:br>
            <a:r>
              <a:rPr lang="en-US">
                <a:solidFill>
                  <a:srgbClr val="EE118A"/>
                </a:solidFill>
              </a:rPr>
              <a:t>INTERVENÇÃO COM AS FAMÍLIAS</a:t>
            </a:r>
            <a:endParaRPr>
              <a:solidFill>
                <a:srgbClr val="EE118A"/>
              </a:solidFill>
            </a:endParaRPr>
          </a:p>
        </p:txBody>
      </p:sp>
      <p:pic>
        <p:nvPicPr>
          <p:cNvPr id="491" name="Google Shape;49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492" name="Google Shape;49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1A57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4"/>
          <p:cNvSpPr txBox="1"/>
          <p:nvPr>
            <p:ph type="ctrTitle"/>
          </p:nvPr>
        </p:nvSpPr>
        <p:spPr>
          <a:xfrm>
            <a:off x="804250" y="431150"/>
            <a:ext cx="7239918" cy="11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30A864"/>
                </a:solidFill>
              </a:rPr>
              <a:t>ACONSELHAMENTO E ORIENTAÇÃO PARA APOIO ÀS FAMÍLIAS</a:t>
            </a:r>
            <a:endParaRPr>
              <a:solidFill>
                <a:srgbClr val="30A864"/>
              </a:solidFill>
            </a:endParaRPr>
          </a:p>
        </p:txBody>
      </p:sp>
      <p:pic>
        <p:nvPicPr>
          <p:cNvPr id="498" name="Google Shape;49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499" name="Google Shape;49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14"/>
          <p:cNvSpPr txBox="1"/>
          <p:nvPr/>
        </p:nvSpPr>
        <p:spPr>
          <a:xfrm>
            <a:off x="804250" y="1625150"/>
            <a:ext cx="6883940" cy="2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 Disponível para as crianças para que as possam consultar em qualquer altura independentemente.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 É essencial não forçar as crianças a participar ou a falar de si próprias e 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fazer as actividades quando estão receptivas.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 Para praticar o vocabulário emocional e as competências adquiridas, repetir a leitura em diferentes ocasiões e perguntar-lhes como se sentem para que os participantes pratiquem.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 Uma vez estabelecida a comunicação, podem surgir receios e conflitos latentes. Se acontece, tem de estar receptivos e dispostos a ouvir, mesmo que não tenham as ferramentas para os resolver.</a:t>
            </a:r>
            <a:endParaRPr/>
          </a:p>
        </p:txBody>
      </p:sp>
      <p:sp>
        <p:nvSpPr>
          <p:cNvPr id="501" name="Google Shape;501;p14"/>
          <p:cNvSpPr txBox="1"/>
          <p:nvPr/>
        </p:nvSpPr>
        <p:spPr>
          <a:xfrm>
            <a:off x="7346299" y="4419355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VIAGENS BANDA DESENHADA</a:t>
            </a:r>
            <a:endParaRPr/>
          </a:p>
        </p:txBody>
      </p:sp>
      <p:grpSp>
        <p:nvGrpSpPr>
          <p:cNvPr id="502" name="Google Shape;502;p14"/>
          <p:cNvGrpSpPr/>
          <p:nvPr/>
        </p:nvGrpSpPr>
        <p:grpSpPr>
          <a:xfrm>
            <a:off x="7855554" y="3293602"/>
            <a:ext cx="1151700" cy="1151700"/>
            <a:chOff x="1458025" y="1733900"/>
            <a:chExt cx="1151700" cy="1151700"/>
          </a:xfrm>
        </p:grpSpPr>
        <p:sp>
          <p:nvSpPr>
            <p:cNvPr id="503" name="Google Shape;503;p14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72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 que contiene Patrón de fondo&#10;&#10;Descripción generada automáticamente" id="505" name="Google Shape;50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15832" y="3587529"/>
            <a:ext cx="1075799" cy="53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1A57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 txBox="1"/>
          <p:nvPr>
            <p:ph type="ctrTitle"/>
          </p:nvPr>
        </p:nvSpPr>
        <p:spPr>
          <a:xfrm>
            <a:off x="804249" y="431150"/>
            <a:ext cx="6951937" cy="11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30A864"/>
                </a:solidFill>
              </a:rPr>
              <a:t>ACONSELHAMENTO E ORIENTAÇÃO PARA APOIO ÀS FAMÍLIAS</a:t>
            </a:r>
            <a:endParaRPr>
              <a:solidFill>
                <a:srgbClr val="30A864"/>
              </a:solidFill>
            </a:endParaRPr>
          </a:p>
        </p:txBody>
      </p:sp>
      <p:pic>
        <p:nvPicPr>
          <p:cNvPr id="511" name="Google Shape;51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512" name="Google Shape;51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5"/>
          <p:cNvSpPr txBox="1"/>
          <p:nvPr/>
        </p:nvSpPr>
        <p:spPr>
          <a:xfrm>
            <a:off x="1095829" y="1625150"/>
            <a:ext cx="68838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 Dar tempo às intervenções com as crianças, sem pressas, garantindo-lhes que podem terminar corretamente e rever as suas experiências e conceitos-chave. Desta forma, é criado um ambiente seguro onde podem expressar as suas aprendizagens e experiências.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 Reconhecer os contributos das crianças evitando críticas e julgamentos. Trata-se de reforçar a sua auto-estima, orientando-as a expressar as suas emoções e mostrando-lhes soluções alternativas e apropriadas para diferentes problemas.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 É aconselhável participar no reconhecimento das emoções e das próprias experiências para ser um modelo para a criança e encorajá-la a expressar-se livre e sinceramente.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 Perguntar frequentemente como se sentem, para além de promover a leitura destas bandas desenhadas, irá encorajá-los a estar conscientes do seu estado emocional, tanto em momentos agradáveis como em outros que não são tão agradáveis. </a:t>
            </a:r>
            <a:endParaRPr b="0" i="0" sz="14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14" name="Google Shape;514;p15"/>
          <p:cNvSpPr txBox="1"/>
          <p:nvPr/>
        </p:nvSpPr>
        <p:spPr>
          <a:xfrm>
            <a:off x="7326844" y="460560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VIAGENS BANDA DESENHADA</a:t>
            </a:r>
            <a:endParaRPr/>
          </a:p>
        </p:txBody>
      </p:sp>
      <p:grpSp>
        <p:nvGrpSpPr>
          <p:cNvPr id="515" name="Google Shape;515;p15"/>
          <p:cNvGrpSpPr/>
          <p:nvPr/>
        </p:nvGrpSpPr>
        <p:grpSpPr>
          <a:xfrm>
            <a:off x="7855554" y="3491240"/>
            <a:ext cx="1151700" cy="1151700"/>
            <a:chOff x="1458025" y="1733900"/>
            <a:chExt cx="1151700" cy="1151700"/>
          </a:xfrm>
        </p:grpSpPr>
        <p:sp>
          <p:nvSpPr>
            <p:cNvPr id="516" name="Google Shape;516;p15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72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5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 que contiene Patrón de fondo&#10;&#10;Descripción generada automáticamente" id="518" name="Google Shape;51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15832" y="3785167"/>
            <a:ext cx="1075799" cy="53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A864"/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6"/>
          <p:cNvSpPr txBox="1"/>
          <p:nvPr>
            <p:ph type="ctrTitle"/>
          </p:nvPr>
        </p:nvSpPr>
        <p:spPr>
          <a:xfrm>
            <a:off x="882070" y="310284"/>
            <a:ext cx="6465555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EE118A"/>
                </a:solidFill>
              </a:rPr>
              <a:t>ACONSELHAMENTO E ORIENTAÇÃO PARA APOIO ÀS FAMÍLIAS</a:t>
            </a:r>
            <a:endParaRPr>
              <a:solidFill>
                <a:srgbClr val="EE118A"/>
              </a:solidFill>
            </a:endParaRPr>
          </a:p>
        </p:txBody>
      </p:sp>
      <p:pic>
        <p:nvPicPr>
          <p:cNvPr id="524" name="Google Shape;52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525" name="Google Shape;52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"/>
          <p:cNvSpPr txBox="1"/>
          <p:nvPr/>
        </p:nvSpPr>
        <p:spPr>
          <a:xfrm>
            <a:off x="7101825" y="460560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EE118A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REVISTAS DIGITAIS</a:t>
            </a:r>
            <a:endParaRPr/>
          </a:p>
        </p:txBody>
      </p:sp>
      <p:grpSp>
        <p:nvGrpSpPr>
          <p:cNvPr id="527" name="Google Shape;527;p16"/>
          <p:cNvGrpSpPr/>
          <p:nvPr/>
        </p:nvGrpSpPr>
        <p:grpSpPr>
          <a:xfrm>
            <a:off x="7627811" y="3258655"/>
            <a:ext cx="1151700" cy="1151700"/>
            <a:chOff x="1458025" y="1733900"/>
            <a:chExt cx="1151700" cy="1151700"/>
          </a:xfrm>
        </p:grpSpPr>
        <p:sp>
          <p:nvSpPr>
            <p:cNvPr id="528" name="Google Shape;528;p16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72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nterfaz de usuario gráfica&#10;&#10;Descripción generada automáticamente" id="530" name="Google Shape;53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68436" y="3554706"/>
            <a:ext cx="1270451" cy="63522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6"/>
          <p:cNvSpPr txBox="1"/>
          <p:nvPr/>
        </p:nvSpPr>
        <p:spPr>
          <a:xfrm>
            <a:off x="882070" y="1577262"/>
            <a:ext cx="6897832" cy="2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Incentivar os adolescentes e jovens adultos a explorar os recursos no seu próprio tempo. 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Guiá-los para explorar os vídeos explicativos, jogos e puzzles, e recursos de auto-ajuda. 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Fazer-lhes perguntas reflexivas depois de completarem as revistas. Isto pode encorajá-los a falar sobre as suas experiências com os temas abordados nos recursos.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Assegurar que as revistas de nível introdutório se destinam a adolescentes entre os 13-17 anos de idade. Assegurar que as revistas de nível avançado se destinam a jovens adultos entre os 18-20 anos de idade. </a:t>
            </a:r>
            <a:endParaRPr/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Orientar os adolescentes e jovens adultos a falar sobre os tópicos e como os fazem sentir. Isto pode ajudá-los a considerar como podem desenvolver relações saudáveis nas suas próprias vidas.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A864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7"/>
          <p:cNvSpPr txBox="1"/>
          <p:nvPr>
            <p:ph type="ctrTitle"/>
          </p:nvPr>
        </p:nvSpPr>
        <p:spPr>
          <a:xfrm>
            <a:off x="882070" y="310284"/>
            <a:ext cx="6465555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EE118A"/>
                </a:solidFill>
              </a:rPr>
              <a:t>ACONSELHAMENTO E ORIENTAÇÃO PARA APOIO ÀS FAMÍLIAS</a:t>
            </a:r>
            <a:endParaRPr>
              <a:solidFill>
                <a:srgbClr val="EE118A"/>
              </a:solidFill>
            </a:endParaRPr>
          </a:p>
        </p:txBody>
      </p:sp>
      <p:pic>
        <p:nvPicPr>
          <p:cNvPr id="537" name="Google Shape;53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538" name="Google Shape;53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7"/>
          <p:cNvSpPr txBox="1"/>
          <p:nvPr/>
        </p:nvSpPr>
        <p:spPr>
          <a:xfrm>
            <a:off x="7101825" y="460560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EE118A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REVISTAS DIGITAIS</a:t>
            </a:r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627811" y="3258655"/>
            <a:ext cx="1151700" cy="1151700"/>
            <a:chOff x="1458025" y="1733900"/>
            <a:chExt cx="1151700" cy="1151700"/>
          </a:xfrm>
        </p:grpSpPr>
        <p:sp>
          <p:nvSpPr>
            <p:cNvPr id="541" name="Google Shape;541;p17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72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nterfaz de usuario gráfica&#10;&#10;Descripción generada automáticamente" id="543" name="Google Shape;54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68436" y="3554706"/>
            <a:ext cx="1270451" cy="63522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17"/>
          <p:cNvSpPr txBox="1"/>
          <p:nvPr/>
        </p:nvSpPr>
        <p:spPr>
          <a:xfrm>
            <a:off x="882070" y="1577262"/>
            <a:ext cx="6897832" cy="2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Dar tempo aos adolescentes e jovens adultos para explorarem os materiais ao seu próprio ritmo. Isto pode ajudá-los a compreender melhor as áreas temáticas e a desenvolver as suas próprias perspectivas.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Guiá-los com palavras encorajadoras para os ajudar a sentir-se à vontade para partilhar os seus pensamentos e experiências.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Fazer perguntas honestas em vez de perguntas principais. Isto pode ajudar a quebrar barreiras de comunicação que os possam inibir de partilhar honestamente.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Expressar empatia. Isto pode criar um "espaço seguro" ou uma zona confortável onde adolescentes e jovens adultos se possam sentir abertos à aprendizagem e à reflexão.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Praticar a escuta activa em todos os momentos. </a:t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6EB6"/>
        </a:solidFill>
      </p:bgPr>
    </p:bg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8"/>
          <p:cNvSpPr txBox="1"/>
          <p:nvPr>
            <p:ph type="ctrTitle"/>
          </p:nvPr>
        </p:nvSpPr>
        <p:spPr>
          <a:xfrm>
            <a:off x="803950" y="336513"/>
            <a:ext cx="6466800" cy="11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F38E00"/>
                </a:solidFill>
              </a:rPr>
              <a:t>ACONSELHAMENTO E ORIENTAÇÃO PARA APOIO ÀS FAMÍLIAS</a:t>
            </a:r>
            <a:endParaRPr>
              <a:solidFill>
                <a:srgbClr val="F38E00"/>
              </a:solidFill>
            </a:endParaRPr>
          </a:p>
        </p:txBody>
      </p:sp>
      <p:pic>
        <p:nvPicPr>
          <p:cNvPr id="550" name="Google Shape;55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551" name="Google Shape;55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18"/>
          <p:cNvSpPr txBox="1"/>
          <p:nvPr/>
        </p:nvSpPr>
        <p:spPr>
          <a:xfrm>
            <a:off x="6974325" y="4331536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LIVROSÁUDIO</a:t>
            </a:r>
            <a:endParaRPr/>
          </a:p>
        </p:txBody>
      </p:sp>
      <p:grpSp>
        <p:nvGrpSpPr>
          <p:cNvPr id="553" name="Google Shape;553;p18"/>
          <p:cNvGrpSpPr/>
          <p:nvPr/>
        </p:nvGrpSpPr>
        <p:grpSpPr>
          <a:xfrm>
            <a:off x="7491098" y="3132550"/>
            <a:ext cx="1151700" cy="1151700"/>
            <a:chOff x="1458025" y="1733900"/>
            <a:chExt cx="1151700" cy="1151700"/>
          </a:xfrm>
        </p:grpSpPr>
        <p:sp>
          <p:nvSpPr>
            <p:cNvPr id="554" name="Google Shape;554;p18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72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8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Una taza de cafe&#10;&#10;Descripción generada automáticamente con confianza baja" id="556" name="Google Shape;55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50474" y="2963617"/>
            <a:ext cx="990475" cy="1320634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18"/>
          <p:cNvSpPr txBox="1"/>
          <p:nvPr/>
        </p:nvSpPr>
        <p:spPr>
          <a:xfrm>
            <a:off x="803950" y="1610727"/>
            <a:ext cx="6289980" cy="2963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Avalie o nível de familiaridade de um idoso com a tecnologia. Poderão ser necessárias algumas explicações sobre a forma de os utilizar.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Demonstrar como utilizar os áudios presencialmente.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Certifique-se de que compreendem como navegar através do website para chegar ao material.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Utilize os áudios para iniciar a conversa e explorar as opiniões dos idosos sobre alguns dos tópicos.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Utilizar o áudio como um exercício de auto-reflexão para que possam utilizar em casa.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8E00"/>
        </a:soli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563" name="Google Shape;56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4" name="Google Shape;564;p19"/>
          <p:cNvGrpSpPr/>
          <p:nvPr/>
        </p:nvGrpSpPr>
        <p:grpSpPr>
          <a:xfrm>
            <a:off x="3754877" y="1822315"/>
            <a:ext cx="1361873" cy="1355391"/>
            <a:chOff x="7098912" y="1969392"/>
            <a:chExt cx="359651" cy="361561"/>
          </a:xfrm>
        </p:grpSpPr>
        <p:sp>
          <p:nvSpPr>
            <p:cNvPr id="565" name="Google Shape;565;p19"/>
            <p:cNvSpPr/>
            <p:nvPr/>
          </p:nvSpPr>
          <p:spPr>
            <a:xfrm>
              <a:off x="7098912" y="2127607"/>
              <a:ext cx="134567" cy="202582"/>
            </a:xfrm>
            <a:custGeom>
              <a:rect b="b" l="l" r="r" t="t"/>
              <a:pathLst>
                <a:path extrusionOk="0" h="6365" w="4228">
                  <a:moveTo>
                    <a:pt x="2108" y="331"/>
                  </a:moveTo>
                  <a:cubicBezTo>
                    <a:pt x="2153" y="331"/>
                    <a:pt x="2198" y="334"/>
                    <a:pt x="2239" y="340"/>
                  </a:cubicBezTo>
                  <a:cubicBezTo>
                    <a:pt x="2978" y="399"/>
                    <a:pt x="3537" y="1042"/>
                    <a:pt x="3537" y="1780"/>
                  </a:cubicBezTo>
                  <a:cubicBezTo>
                    <a:pt x="3537" y="2483"/>
                    <a:pt x="3704" y="3138"/>
                    <a:pt x="3847" y="3483"/>
                  </a:cubicBezTo>
                  <a:lnTo>
                    <a:pt x="3847" y="3495"/>
                  </a:lnTo>
                  <a:cubicBezTo>
                    <a:pt x="3656" y="3602"/>
                    <a:pt x="3335" y="3793"/>
                    <a:pt x="2787" y="3912"/>
                  </a:cubicBezTo>
                  <a:lnTo>
                    <a:pt x="2787" y="3864"/>
                  </a:lnTo>
                  <a:lnTo>
                    <a:pt x="2787" y="3531"/>
                  </a:lnTo>
                  <a:cubicBezTo>
                    <a:pt x="3001" y="3412"/>
                    <a:pt x="3180" y="3233"/>
                    <a:pt x="3299" y="3007"/>
                  </a:cubicBezTo>
                  <a:cubicBezTo>
                    <a:pt x="3537" y="2590"/>
                    <a:pt x="3454" y="2066"/>
                    <a:pt x="3108" y="1745"/>
                  </a:cubicBezTo>
                  <a:cubicBezTo>
                    <a:pt x="2870" y="1518"/>
                    <a:pt x="2430" y="1245"/>
                    <a:pt x="1727" y="1245"/>
                  </a:cubicBezTo>
                  <a:cubicBezTo>
                    <a:pt x="1680" y="1245"/>
                    <a:pt x="1632" y="1268"/>
                    <a:pt x="1608" y="1292"/>
                  </a:cubicBezTo>
                  <a:lnTo>
                    <a:pt x="1251" y="1649"/>
                  </a:lnTo>
                  <a:cubicBezTo>
                    <a:pt x="1192" y="1709"/>
                    <a:pt x="1192" y="1816"/>
                    <a:pt x="1251" y="1888"/>
                  </a:cubicBezTo>
                  <a:cubicBezTo>
                    <a:pt x="1281" y="1917"/>
                    <a:pt x="1323" y="1932"/>
                    <a:pt x="1366" y="1932"/>
                  </a:cubicBezTo>
                  <a:cubicBezTo>
                    <a:pt x="1409" y="1932"/>
                    <a:pt x="1454" y="1917"/>
                    <a:pt x="1489" y="1888"/>
                  </a:cubicBezTo>
                  <a:lnTo>
                    <a:pt x="1799" y="1578"/>
                  </a:lnTo>
                  <a:cubicBezTo>
                    <a:pt x="2239" y="1590"/>
                    <a:pt x="2608" y="1721"/>
                    <a:pt x="2882" y="1983"/>
                  </a:cubicBezTo>
                  <a:cubicBezTo>
                    <a:pt x="3120" y="2185"/>
                    <a:pt x="3180" y="2542"/>
                    <a:pt x="3025" y="2828"/>
                  </a:cubicBezTo>
                  <a:cubicBezTo>
                    <a:pt x="2823" y="3173"/>
                    <a:pt x="2466" y="3376"/>
                    <a:pt x="2085" y="3376"/>
                  </a:cubicBezTo>
                  <a:cubicBezTo>
                    <a:pt x="1489" y="3376"/>
                    <a:pt x="1013" y="2900"/>
                    <a:pt x="1013" y="2304"/>
                  </a:cubicBezTo>
                  <a:cubicBezTo>
                    <a:pt x="1013" y="2209"/>
                    <a:pt x="942" y="2138"/>
                    <a:pt x="846" y="2138"/>
                  </a:cubicBezTo>
                  <a:cubicBezTo>
                    <a:pt x="763" y="2138"/>
                    <a:pt x="680" y="2209"/>
                    <a:pt x="680" y="2304"/>
                  </a:cubicBezTo>
                  <a:cubicBezTo>
                    <a:pt x="680" y="2828"/>
                    <a:pt x="965" y="3292"/>
                    <a:pt x="1394" y="3519"/>
                  </a:cubicBezTo>
                  <a:lnTo>
                    <a:pt x="1394" y="3852"/>
                  </a:lnTo>
                  <a:lnTo>
                    <a:pt x="1394" y="3900"/>
                  </a:lnTo>
                  <a:cubicBezTo>
                    <a:pt x="834" y="3781"/>
                    <a:pt x="501" y="3602"/>
                    <a:pt x="370" y="3495"/>
                  </a:cubicBezTo>
                  <a:cubicBezTo>
                    <a:pt x="370" y="3495"/>
                    <a:pt x="358" y="3495"/>
                    <a:pt x="370" y="3483"/>
                  </a:cubicBezTo>
                  <a:cubicBezTo>
                    <a:pt x="525" y="3138"/>
                    <a:pt x="680" y="2483"/>
                    <a:pt x="680" y="1780"/>
                  </a:cubicBezTo>
                  <a:cubicBezTo>
                    <a:pt x="680" y="1042"/>
                    <a:pt x="1251" y="399"/>
                    <a:pt x="1977" y="340"/>
                  </a:cubicBezTo>
                  <a:cubicBezTo>
                    <a:pt x="2019" y="334"/>
                    <a:pt x="2064" y="331"/>
                    <a:pt x="2108" y="331"/>
                  </a:cubicBezTo>
                  <a:close/>
                  <a:moveTo>
                    <a:pt x="2442" y="3662"/>
                  </a:moveTo>
                  <a:lnTo>
                    <a:pt x="2442" y="3852"/>
                  </a:lnTo>
                  <a:cubicBezTo>
                    <a:pt x="2442" y="4043"/>
                    <a:pt x="2549" y="4221"/>
                    <a:pt x="2727" y="4316"/>
                  </a:cubicBezTo>
                  <a:lnTo>
                    <a:pt x="2823" y="4376"/>
                  </a:lnTo>
                  <a:cubicBezTo>
                    <a:pt x="2680" y="4626"/>
                    <a:pt x="2382" y="4793"/>
                    <a:pt x="2073" y="4793"/>
                  </a:cubicBezTo>
                  <a:cubicBezTo>
                    <a:pt x="1751" y="4793"/>
                    <a:pt x="1477" y="4626"/>
                    <a:pt x="1311" y="4376"/>
                  </a:cubicBezTo>
                  <a:lnTo>
                    <a:pt x="1418" y="4316"/>
                  </a:lnTo>
                  <a:cubicBezTo>
                    <a:pt x="1596" y="4221"/>
                    <a:pt x="1692" y="4043"/>
                    <a:pt x="1692" y="3852"/>
                  </a:cubicBezTo>
                  <a:lnTo>
                    <a:pt x="1692" y="3662"/>
                  </a:lnTo>
                  <a:cubicBezTo>
                    <a:pt x="1811" y="3685"/>
                    <a:pt x="1930" y="3709"/>
                    <a:pt x="2073" y="3709"/>
                  </a:cubicBezTo>
                  <a:cubicBezTo>
                    <a:pt x="2192" y="3709"/>
                    <a:pt x="2323" y="3685"/>
                    <a:pt x="2442" y="3662"/>
                  </a:cubicBezTo>
                  <a:close/>
                  <a:moveTo>
                    <a:pt x="2096" y="0"/>
                  </a:moveTo>
                  <a:cubicBezTo>
                    <a:pt x="2040" y="0"/>
                    <a:pt x="1983" y="6"/>
                    <a:pt x="1930" y="18"/>
                  </a:cubicBezTo>
                  <a:cubicBezTo>
                    <a:pt x="1037" y="102"/>
                    <a:pt x="334" y="875"/>
                    <a:pt x="334" y="1780"/>
                  </a:cubicBezTo>
                  <a:cubicBezTo>
                    <a:pt x="334" y="2435"/>
                    <a:pt x="180" y="3042"/>
                    <a:pt x="60" y="3364"/>
                  </a:cubicBezTo>
                  <a:cubicBezTo>
                    <a:pt x="1" y="3507"/>
                    <a:pt x="37" y="3673"/>
                    <a:pt x="180" y="3781"/>
                  </a:cubicBezTo>
                  <a:cubicBezTo>
                    <a:pt x="311" y="3888"/>
                    <a:pt x="596" y="4043"/>
                    <a:pt x="1037" y="4162"/>
                  </a:cubicBezTo>
                  <a:lnTo>
                    <a:pt x="382" y="4495"/>
                  </a:lnTo>
                  <a:cubicBezTo>
                    <a:pt x="144" y="4614"/>
                    <a:pt x="1" y="4852"/>
                    <a:pt x="1" y="5114"/>
                  </a:cubicBezTo>
                  <a:lnTo>
                    <a:pt x="1" y="6209"/>
                  </a:lnTo>
                  <a:cubicBezTo>
                    <a:pt x="1" y="6293"/>
                    <a:pt x="72" y="6364"/>
                    <a:pt x="156" y="6364"/>
                  </a:cubicBezTo>
                  <a:cubicBezTo>
                    <a:pt x="251" y="6364"/>
                    <a:pt x="322" y="6293"/>
                    <a:pt x="322" y="6209"/>
                  </a:cubicBezTo>
                  <a:lnTo>
                    <a:pt x="322" y="5114"/>
                  </a:lnTo>
                  <a:cubicBezTo>
                    <a:pt x="322" y="4983"/>
                    <a:pt x="394" y="4852"/>
                    <a:pt x="537" y="4793"/>
                  </a:cubicBezTo>
                  <a:lnTo>
                    <a:pt x="1049" y="4519"/>
                  </a:lnTo>
                  <a:cubicBezTo>
                    <a:pt x="1275" y="4900"/>
                    <a:pt x="1680" y="5138"/>
                    <a:pt x="2108" y="5138"/>
                  </a:cubicBezTo>
                  <a:cubicBezTo>
                    <a:pt x="2561" y="5138"/>
                    <a:pt x="2942" y="4900"/>
                    <a:pt x="3168" y="4519"/>
                  </a:cubicBezTo>
                  <a:lnTo>
                    <a:pt x="3692" y="4793"/>
                  </a:lnTo>
                  <a:cubicBezTo>
                    <a:pt x="3811" y="4852"/>
                    <a:pt x="3894" y="4983"/>
                    <a:pt x="3894" y="5114"/>
                  </a:cubicBezTo>
                  <a:lnTo>
                    <a:pt x="3894" y="6209"/>
                  </a:lnTo>
                  <a:cubicBezTo>
                    <a:pt x="3894" y="6293"/>
                    <a:pt x="3966" y="6364"/>
                    <a:pt x="4061" y="6364"/>
                  </a:cubicBezTo>
                  <a:cubicBezTo>
                    <a:pt x="4144" y="6364"/>
                    <a:pt x="4228" y="6293"/>
                    <a:pt x="4228" y="6209"/>
                  </a:cubicBezTo>
                  <a:lnTo>
                    <a:pt x="4228" y="5114"/>
                  </a:lnTo>
                  <a:cubicBezTo>
                    <a:pt x="4192" y="4852"/>
                    <a:pt x="4049" y="4614"/>
                    <a:pt x="3811" y="4495"/>
                  </a:cubicBezTo>
                  <a:lnTo>
                    <a:pt x="3156" y="4162"/>
                  </a:lnTo>
                  <a:cubicBezTo>
                    <a:pt x="3597" y="4043"/>
                    <a:pt x="3870" y="3888"/>
                    <a:pt x="4013" y="3781"/>
                  </a:cubicBezTo>
                  <a:cubicBezTo>
                    <a:pt x="4156" y="3685"/>
                    <a:pt x="4192" y="3507"/>
                    <a:pt x="4132" y="3364"/>
                  </a:cubicBezTo>
                  <a:cubicBezTo>
                    <a:pt x="4001" y="3042"/>
                    <a:pt x="3847" y="2435"/>
                    <a:pt x="3847" y="1780"/>
                  </a:cubicBezTo>
                  <a:cubicBezTo>
                    <a:pt x="3847" y="875"/>
                    <a:pt x="3156" y="90"/>
                    <a:pt x="2263" y="18"/>
                  </a:cubicBezTo>
                  <a:cubicBezTo>
                    <a:pt x="2210" y="6"/>
                    <a:pt x="2153" y="0"/>
                    <a:pt x="2096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7120141" y="2297184"/>
              <a:ext cx="10662" cy="33005"/>
            </a:xfrm>
            <a:custGeom>
              <a:rect b="b" l="l" r="r" t="t"/>
              <a:pathLst>
                <a:path extrusionOk="0" h="1037" w="335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881"/>
                  </a:lnTo>
                  <a:cubicBezTo>
                    <a:pt x="1" y="965"/>
                    <a:pt x="72" y="1036"/>
                    <a:pt x="167" y="1036"/>
                  </a:cubicBezTo>
                  <a:cubicBezTo>
                    <a:pt x="251" y="1036"/>
                    <a:pt x="334" y="965"/>
                    <a:pt x="334" y="881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7199360" y="2297184"/>
              <a:ext cx="10248" cy="33005"/>
            </a:xfrm>
            <a:custGeom>
              <a:rect b="b" l="l" r="r" t="t"/>
              <a:pathLst>
                <a:path extrusionOk="0" h="1037" w="322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81"/>
                  </a:lnTo>
                  <a:cubicBezTo>
                    <a:pt x="0" y="965"/>
                    <a:pt x="72" y="1036"/>
                    <a:pt x="167" y="1036"/>
                  </a:cubicBezTo>
                  <a:cubicBezTo>
                    <a:pt x="250" y="1036"/>
                    <a:pt x="322" y="965"/>
                    <a:pt x="322" y="881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7357001" y="2165704"/>
              <a:ext cx="56876" cy="17823"/>
            </a:xfrm>
            <a:custGeom>
              <a:rect b="b" l="l" r="r" t="t"/>
              <a:pathLst>
                <a:path extrusionOk="0" h="560" w="1787">
                  <a:moveTo>
                    <a:pt x="630" y="0"/>
                  </a:moveTo>
                  <a:cubicBezTo>
                    <a:pt x="478" y="0"/>
                    <a:pt x="311" y="14"/>
                    <a:pt x="131" y="48"/>
                  </a:cubicBezTo>
                  <a:cubicBezTo>
                    <a:pt x="60" y="71"/>
                    <a:pt x="0" y="143"/>
                    <a:pt x="0" y="214"/>
                  </a:cubicBezTo>
                  <a:lnTo>
                    <a:pt x="0" y="393"/>
                  </a:lnTo>
                  <a:cubicBezTo>
                    <a:pt x="0" y="488"/>
                    <a:pt x="72" y="560"/>
                    <a:pt x="167" y="560"/>
                  </a:cubicBezTo>
                  <a:cubicBezTo>
                    <a:pt x="250" y="560"/>
                    <a:pt x="322" y="488"/>
                    <a:pt x="322" y="393"/>
                  </a:cubicBezTo>
                  <a:lnTo>
                    <a:pt x="322" y="345"/>
                  </a:lnTo>
                  <a:cubicBezTo>
                    <a:pt x="436" y="334"/>
                    <a:pt x="543" y="328"/>
                    <a:pt x="642" y="328"/>
                  </a:cubicBezTo>
                  <a:cubicBezTo>
                    <a:pt x="851" y="328"/>
                    <a:pt x="1022" y="352"/>
                    <a:pt x="1143" y="393"/>
                  </a:cubicBezTo>
                  <a:cubicBezTo>
                    <a:pt x="1369" y="452"/>
                    <a:pt x="1488" y="524"/>
                    <a:pt x="1488" y="524"/>
                  </a:cubicBezTo>
                  <a:cubicBezTo>
                    <a:pt x="1512" y="548"/>
                    <a:pt x="1548" y="560"/>
                    <a:pt x="1572" y="560"/>
                  </a:cubicBezTo>
                  <a:cubicBezTo>
                    <a:pt x="1631" y="560"/>
                    <a:pt x="1679" y="524"/>
                    <a:pt x="1715" y="488"/>
                  </a:cubicBezTo>
                  <a:cubicBezTo>
                    <a:pt x="1786" y="405"/>
                    <a:pt x="1762" y="310"/>
                    <a:pt x="1679" y="262"/>
                  </a:cubicBezTo>
                  <a:cubicBezTo>
                    <a:pt x="1660" y="252"/>
                    <a:pt x="1280" y="0"/>
                    <a:pt x="63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7312666" y="2133113"/>
              <a:ext cx="145897" cy="197840"/>
            </a:xfrm>
            <a:custGeom>
              <a:rect b="b" l="l" r="r" t="t"/>
              <a:pathLst>
                <a:path extrusionOk="0" h="6216" w="4584">
                  <a:moveTo>
                    <a:pt x="3536" y="345"/>
                  </a:moveTo>
                  <a:lnTo>
                    <a:pt x="3536" y="1167"/>
                  </a:lnTo>
                  <a:cubicBezTo>
                    <a:pt x="3536" y="1298"/>
                    <a:pt x="3512" y="1453"/>
                    <a:pt x="3453" y="1572"/>
                  </a:cubicBezTo>
                  <a:lnTo>
                    <a:pt x="3393" y="1703"/>
                  </a:lnTo>
                  <a:cubicBezTo>
                    <a:pt x="3370" y="1726"/>
                    <a:pt x="3370" y="1750"/>
                    <a:pt x="3370" y="1774"/>
                  </a:cubicBezTo>
                  <a:lnTo>
                    <a:pt x="3370" y="2131"/>
                  </a:lnTo>
                  <a:cubicBezTo>
                    <a:pt x="3358" y="2417"/>
                    <a:pt x="3239" y="2703"/>
                    <a:pt x="3036" y="2905"/>
                  </a:cubicBezTo>
                  <a:cubicBezTo>
                    <a:pt x="2834" y="3108"/>
                    <a:pt x="2568" y="3204"/>
                    <a:pt x="2288" y="3204"/>
                  </a:cubicBezTo>
                  <a:cubicBezTo>
                    <a:pt x="2271" y="3204"/>
                    <a:pt x="2255" y="3203"/>
                    <a:pt x="2238" y="3203"/>
                  </a:cubicBezTo>
                  <a:cubicBezTo>
                    <a:pt x="1667" y="3191"/>
                    <a:pt x="1203" y="2679"/>
                    <a:pt x="1203" y="2072"/>
                  </a:cubicBezTo>
                  <a:lnTo>
                    <a:pt x="1203" y="1774"/>
                  </a:lnTo>
                  <a:cubicBezTo>
                    <a:pt x="1203" y="1750"/>
                    <a:pt x="1203" y="1726"/>
                    <a:pt x="1191" y="1703"/>
                  </a:cubicBezTo>
                  <a:lnTo>
                    <a:pt x="1131" y="1572"/>
                  </a:lnTo>
                  <a:cubicBezTo>
                    <a:pt x="1072" y="1453"/>
                    <a:pt x="1036" y="1298"/>
                    <a:pt x="1036" y="1167"/>
                  </a:cubicBezTo>
                  <a:cubicBezTo>
                    <a:pt x="1036" y="702"/>
                    <a:pt x="1405" y="345"/>
                    <a:pt x="1857" y="345"/>
                  </a:cubicBezTo>
                  <a:close/>
                  <a:moveTo>
                    <a:pt x="1726" y="3417"/>
                  </a:moveTo>
                  <a:cubicBezTo>
                    <a:pt x="1869" y="3489"/>
                    <a:pt x="2048" y="3512"/>
                    <a:pt x="2227" y="3536"/>
                  </a:cubicBezTo>
                  <a:lnTo>
                    <a:pt x="2274" y="3536"/>
                  </a:lnTo>
                  <a:cubicBezTo>
                    <a:pt x="2465" y="3536"/>
                    <a:pt x="2643" y="3489"/>
                    <a:pt x="2822" y="3429"/>
                  </a:cubicBezTo>
                  <a:lnTo>
                    <a:pt x="2822" y="3655"/>
                  </a:lnTo>
                  <a:cubicBezTo>
                    <a:pt x="2822" y="3691"/>
                    <a:pt x="2834" y="3750"/>
                    <a:pt x="2834" y="3798"/>
                  </a:cubicBezTo>
                  <a:lnTo>
                    <a:pt x="2274" y="4227"/>
                  </a:lnTo>
                  <a:lnTo>
                    <a:pt x="1703" y="3798"/>
                  </a:lnTo>
                  <a:cubicBezTo>
                    <a:pt x="1726" y="3750"/>
                    <a:pt x="1726" y="3715"/>
                    <a:pt x="1726" y="3655"/>
                  </a:cubicBezTo>
                  <a:lnTo>
                    <a:pt x="1726" y="3417"/>
                  </a:lnTo>
                  <a:close/>
                  <a:moveTo>
                    <a:pt x="1857" y="0"/>
                  </a:moveTo>
                  <a:cubicBezTo>
                    <a:pt x="1215" y="0"/>
                    <a:pt x="691" y="524"/>
                    <a:pt x="691" y="1167"/>
                  </a:cubicBezTo>
                  <a:cubicBezTo>
                    <a:pt x="691" y="1357"/>
                    <a:pt x="738" y="1548"/>
                    <a:pt x="834" y="1715"/>
                  </a:cubicBezTo>
                  <a:lnTo>
                    <a:pt x="869" y="1810"/>
                  </a:lnTo>
                  <a:lnTo>
                    <a:pt x="869" y="2072"/>
                  </a:lnTo>
                  <a:cubicBezTo>
                    <a:pt x="869" y="2536"/>
                    <a:pt x="1084" y="2941"/>
                    <a:pt x="1405" y="3215"/>
                  </a:cubicBezTo>
                  <a:lnTo>
                    <a:pt x="1405" y="3667"/>
                  </a:lnTo>
                  <a:cubicBezTo>
                    <a:pt x="1405" y="3739"/>
                    <a:pt x="1369" y="3810"/>
                    <a:pt x="1286" y="3846"/>
                  </a:cubicBezTo>
                  <a:lnTo>
                    <a:pt x="441" y="4155"/>
                  </a:lnTo>
                  <a:cubicBezTo>
                    <a:pt x="179" y="4262"/>
                    <a:pt x="0" y="4512"/>
                    <a:pt x="0" y="4810"/>
                  </a:cubicBezTo>
                  <a:lnTo>
                    <a:pt x="0" y="6048"/>
                  </a:lnTo>
                  <a:cubicBezTo>
                    <a:pt x="0" y="6132"/>
                    <a:pt x="72" y="6215"/>
                    <a:pt x="155" y="6215"/>
                  </a:cubicBezTo>
                  <a:cubicBezTo>
                    <a:pt x="250" y="6215"/>
                    <a:pt x="322" y="6132"/>
                    <a:pt x="322" y="6048"/>
                  </a:cubicBezTo>
                  <a:lnTo>
                    <a:pt x="322" y="4810"/>
                  </a:lnTo>
                  <a:cubicBezTo>
                    <a:pt x="322" y="4655"/>
                    <a:pt x="417" y="4524"/>
                    <a:pt x="560" y="4465"/>
                  </a:cubicBezTo>
                  <a:lnTo>
                    <a:pt x="1405" y="4155"/>
                  </a:lnTo>
                  <a:cubicBezTo>
                    <a:pt x="1453" y="4143"/>
                    <a:pt x="1500" y="4108"/>
                    <a:pt x="1524" y="4084"/>
                  </a:cubicBezTo>
                  <a:lnTo>
                    <a:pt x="2119" y="4524"/>
                  </a:lnTo>
                  <a:lnTo>
                    <a:pt x="2119" y="6036"/>
                  </a:lnTo>
                  <a:cubicBezTo>
                    <a:pt x="2119" y="6120"/>
                    <a:pt x="2203" y="6191"/>
                    <a:pt x="2286" y="6191"/>
                  </a:cubicBezTo>
                  <a:cubicBezTo>
                    <a:pt x="2369" y="6191"/>
                    <a:pt x="2453" y="6120"/>
                    <a:pt x="2453" y="6036"/>
                  </a:cubicBezTo>
                  <a:lnTo>
                    <a:pt x="2453" y="4512"/>
                  </a:lnTo>
                  <a:lnTo>
                    <a:pt x="3048" y="4072"/>
                  </a:lnTo>
                  <a:cubicBezTo>
                    <a:pt x="3084" y="4096"/>
                    <a:pt x="3120" y="4108"/>
                    <a:pt x="3167" y="4143"/>
                  </a:cubicBezTo>
                  <a:lnTo>
                    <a:pt x="4012" y="4453"/>
                  </a:lnTo>
                  <a:cubicBezTo>
                    <a:pt x="4155" y="4512"/>
                    <a:pt x="4251" y="4643"/>
                    <a:pt x="4251" y="4798"/>
                  </a:cubicBezTo>
                  <a:lnTo>
                    <a:pt x="4251" y="6036"/>
                  </a:lnTo>
                  <a:cubicBezTo>
                    <a:pt x="4251" y="6120"/>
                    <a:pt x="4322" y="6191"/>
                    <a:pt x="4417" y="6191"/>
                  </a:cubicBezTo>
                  <a:cubicBezTo>
                    <a:pt x="4501" y="6191"/>
                    <a:pt x="4572" y="6120"/>
                    <a:pt x="4572" y="6036"/>
                  </a:cubicBezTo>
                  <a:lnTo>
                    <a:pt x="4572" y="4798"/>
                  </a:lnTo>
                  <a:cubicBezTo>
                    <a:pt x="4584" y="4512"/>
                    <a:pt x="4382" y="4251"/>
                    <a:pt x="4120" y="4143"/>
                  </a:cubicBezTo>
                  <a:lnTo>
                    <a:pt x="3274" y="3834"/>
                  </a:lnTo>
                  <a:cubicBezTo>
                    <a:pt x="3191" y="3798"/>
                    <a:pt x="3155" y="3727"/>
                    <a:pt x="3155" y="3655"/>
                  </a:cubicBezTo>
                  <a:lnTo>
                    <a:pt x="3155" y="3215"/>
                  </a:lnTo>
                  <a:cubicBezTo>
                    <a:pt x="3179" y="3191"/>
                    <a:pt x="3227" y="3155"/>
                    <a:pt x="3250" y="3131"/>
                  </a:cubicBezTo>
                  <a:cubicBezTo>
                    <a:pt x="3536" y="2858"/>
                    <a:pt x="3691" y="2500"/>
                    <a:pt x="3691" y="2119"/>
                  </a:cubicBezTo>
                  <a:lnTo>
                    <a:pt x="3691" y="1810"/>
                  </a:lnTo>
                  <a:lnTo>
                    <a:pt x="3727" y="1715"/>
                  </a:lnTo>
                  <a:cubicBezTo>
                    <a:pt x="3822" y="1548"/>
                    <a:pt x="3870" y="1357"/>
                    <a:pt x="3870" y="1167"/>
                  </a:cubicBezTo>
                  <a:lnTo>
                    <a:pt x="3870" y="167"/>
                  </a:lnTo>
                  <a:cubicBezTo>
                    <a:pt x="3870" y="71"/>
                    <a:pt x="3786" y="0"/>
                    <a:pt x="3703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7340324" y="2291486"/>
              <a:ext cx="10630" cy="38702"/>
            </a:xfrm>
            <a:custGeom>
              <a:rect b="b" l="l" r="r" t="t"/>
              <a:pathLst>
                <a:path extrusionOk="0" h="1216" w="334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1060"/>
                  </a:lnTo>
                  <a:cubicBezTo>
                    <a:pt x="0" y="1144"/>
                    <a:pt x="84" y="1215"/>
                    <a:pt x="167" y="1215"/>
                  </a:cubicBezTo>
                  <a:cubicBezTo>
                    <a:pt x="262" y="1215"/>
                    <a:pt x="334" y="1144"/>
                    <a:pt x="334" y="1060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7419511" y="2291486"/>
              <a:ext cx="10630" cy="38702"/>
            </a:xfrm>
            <a:custGeom>
              <a:rect b="b" l="l" r="r" t="t"/>
              <a:pathLst>
                <a:path extrusionOk="0" h="1216" w="334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60"/>
                  </a:lnTo>
                  <a:cubicBezTo>
                    <a:pt x="1" y="1144"/>
                    <a:pt x="72" y="1215"/>
                    <a:pt x="167" y="1215"/>
                  </a:cubicBezTo>
                  <a:cubicBezTo>
                    <a:pt x="251" y="1215"/>
                    <a:pt x="334" y="1144"/>
                    <a:pt x="334" y="1060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7153878" y="1969392"/>
              <a:ext cx="225498" cy="188355"/>
            </a:xfrm>
            <a:custGeom>
              <a:rect b="b" l="l" r="r" t="t"/>
              <a:pathLst>
                <a:path extrusionOk="0" h="5918" w="7085">
                  <a:moveTo>
                    <a:pt x="2441" y="4227"/>
                  </a:moveTo>
                  <a:lnTo>
                    <a:pt x="2346" y="4608"/>
                  </a:lnTo>
                  <a:lnTo>
                    <a:pt x="2132" y="4608"/>
                  </a:lnTo>
                  <a:cubicBezTo>
                    <a:pt x="1917" y="4608"/>
                    <a:pt x="1751" y="4442"/>
                    <a:pt x="1751" y="4239"/>
                  </a:cubicBezTo>
                  <a:lnTo>
                    <a:pt x="1751" y="4227"/>
                  </a:lnTo>
                  <a:close/>
                  <a:moveTo>
                    <a:pt x="5668" y="310"/>
                  </a:moveTo>
                  <a:cubicBezTo>
                    <a:pt x="5882" y="310"/>
                    <a:pt x="6037" y="477"/>
                    <a:pt x="6037" y="679"/>
                  </a:cubicBezTo>
                  <a:lnTo>
                    <a:pt x="6037" y="3525"/>
                  </a:lnTo>
                  <a:cubicBezTo>
                    <a:pt x="6037" y="3739"/>
                    <a:pt x="5882" y="3894"/>
                    <a:pt x="5668" y="3894"/>
                  </a:cubicBezTo>
                  <a:lnTo>
                    <a:pt x="4251" y="3894"/>
                  </a:lnTo>
                  <a:cubicBezTo>
                    <a:pt x="4227" y="3894"/>
                    <a:pt x="4179" y="3918"/>
                    <a:pt x="4156" y="3930"/>
                  </a:cubicBezTo>
                  <a:lnTo>
                    <a:pt x="2572" y="5084"/>
                  </a:lnTo>
                  <a:lnTo>
                    <a:pt x="2810" y="4108"/>
                  </a:lnTo>
                  <a:cubicBezTo>
                    <a:pt x="2822" y="4061"/>
                    <a:pt x="2810" y="4001"/>
                    <a:pt x="2786" y="3953"/>
                  </a:cubicBezTo>
                  <a:cubicBezTo>
                    <a:pt x="2751" y="3918"/>
                    <a:pt x="2703" y="3894"/>
                    <a:pt x="2644" y="3894"/>
                  </a:cubicBezTo>
                  <a:lnTo>
                    <a:pt x="703" y="3894"/>
                  </a:lnTo>
                  <a:cubicBezTo>
                    <a:pt x="489" y="3894"/>
                    <a:pt x="322" y="3739"/>
                    <a:pt x="322" y="3525"/>
                  </a:cubicBezTo>
                  <a:lnTo>
                    <a:pt x="322" y="679"/>
                  </a:lnTo>
                  <a:cubicBezTo>
                    <a:pt x="322" y="477"/>
                    <a:pt x="489" y="310"/>
                    <a:pt x="703" y="310"/>
                  </a:cubicBezTo>
                  <a:close/>
                  <a:moveTo>
                    <a:pt x="6382" y="1036"/>
                  </a:moveTo>
                  <a:cubicBezTo>
                    <a:pt x="6585" y="1036"/>
                    <a:pt x="6751" y="1203"/>
                    <a:pt x="6751" y="1417"/>
                  </a:cubicBezTo>
                  <a:lnTo>
                    <a:pt x="6751" y="4251"/>
                  </a:lnTo>
                  <a:lnTo>
                    <a:pt x="6739" y="4251"/>
                  </a:lnTo>
                  <a:cubicBezTo>
                    <a:pt x="6739" y="4465"/>
                    <a:pt x="6573" y="4632"/>
                    <a:pt x="6370" y="4632"/>
                  </a:cubicBezTo>
                  <a:lnTo>
                    <a:pt x="4953" y="4632"/>
                  </a:lnTo>
                  <a:cubicBezTo>
                    <a:pt x="4906" y="4632"/>
                    <a:pt x="4870" y="4644"/>
                    <a:pt x="4822" y="4692"/>
                  </a:cubicBezTo>
                  <a:cubicBezTo>
                    <a:pt x="4787" y="4727"/>
                    <a:pt x="4775" y="4775"/>
                    <a:pt x="4787" y="4823"/>
                  </a:cubicBezTo>
                  <a:lnTo>
                    <a:pt x="4906" y="5501"/>
                  </a:lnTo>
                  <a:lnTo>
                    <a:pt x="3691" y="4692"/>
                  </a:lnTo>
                  <a:lnTo>
                    <a:pt x="4299" y="4239"/>
                  </a:lnTo>
                  <a:lnTo>
                    <a:pt x="5668" y="4239"/>
                  </a:lnTo>
                  <a:cubicBezTo>
                    <a:pt x="6049" y="4239"/>
                    <a:pt x="6370" y="3930"/>
                    <a:pt x="6370" y="3537"/>
                  </a:cubicBezTo>
                  <a:lnTo>
                    <a:pt x="6370" y="1036"/>
                  </a:lnTo>
                  <a:close/>
                  <a:moveTo>
                    <a:pt x="703" y="1"/>
                  </a:moveTo>
                  <a:cubicBezTo>
                    <a:pt x="310" y="1"/>
                    <a:pt x="0" y="310"/>
                    <a:pt x="0" y="703"/>
                  </a:cubicBezTo>
                  <a:lnTo>
                    <a:pt x="0" y="3537"/>
                  </a:lnTo>
                  <a:cubicBezTo>
                    <a:pt x="0" y="3930"/>
                    <a:pt x="310" y="4239"/>
                    <a:pt x="703" y="4239"/>
                  </a:cubicBezTo>
                  <a:lnTo>
                    <a:pt x="1405" y="4239"/>
                  </a:lnTo>
                  <a:lnTo>
                    <a:pt x="1405" y="4251"/>
                  </a:lnTo>
                  <a:cubicBezTo>
                    <a:pt x="1405" y="4644"/>
                    <a:pt x="1727" y="4954"/>
                    <a:pt x="2108" y="4954"/>
                  </a:cubicBezTo>
                  <a:lnTo>
                    <a:pt x="2263" y="4954"/>
                  </a:lnTo>
                  <a:lnTo>
                    <a:pt x="2203" y="5227"/>
                  </a:lnTo>
                  <a:cubicBezTo>
                    <a:pt x="2167" y="5323"/>
                    <a:pt x="2215" y="5430"/>
                    <a:pt x="2298" y="5489"/>
                  </a:cubicBezTo>
                  <a:cubicBezTo>
                    <a:pt x="2346" y="5525"/>
                    <a:pt x="2394" y="5537"/>
                    <a:pt x="2453" y="5537"/>
                  </a:cubicBezTo>
                  <a:cubicBezTo>
                    <a:pt x="2513" y="5537"/>
                    <a:pt x="2560" y="5525"/>
                    <a:pt x="2596" y="5489"/>
                  </a:cubicBezTo>
                  <a:lnTo>
                    <a:pt x="3334" y="4954"/>
                  </a:lnTo>
                  <a:lnTo>
                    <a:pt x="3489" y="4954"/>
                  </a:lnTo>
                  <a:lnTo>
                    <a:pt x="4882" y="5882"/>
                  </a:lnTo>
                  <a:cubicBezTo>
                    <a:pt x="4918" y="5906"/>
                    <a:pt x="4965" y="5918"/>
                    <a:pt x="5013" y="5918"/>
                  </a:cubicBezTo>
                  <a:cubicBezTo>
                    <a:pt x="5061" y="5918"/>
                    <a:pt x="5096" y="5906"/>
                    <a:pt x="5144" y="5882"/>
                  </a:cubicBezTo>
                  <a:cubicBezTo>
                    <a:pt x="5239" y="5823"/>
                    <a:pt x="5287" y="5727"/>
                    <a:pt x="5263" y="5620"/>
                  </a:cubicBezTo>
                  <a:lnTo>
                    <a:pt x="5168" y="4954"/>
                  </a:lnTo>
                  <a:lnTo>
                    <a:pt x="6382" y="4954"/>
                  </a:lnTo>
                  <a:cubicBezTo>
                    <a:pt x="6763" y="4954"/>
                    <a:pt x="7085" y="4644"/>
                    <a:pt x="7085" y="4251"/>
                  </a:cubicBezTo>
                  <a:lnTo>
                    <a:pt x="7085" y="1417"/>
                  </a:lnTo>
                  <a:cubicBezTo>
                    <a:pt x="7085" y="1024"/>
                    <a:pt x="6775" y="715"/>
                    <a:pt x="6382" y="715"/>
                  </a:cubicBezTo>
                  <a:cubicBezTo>
                    <a:pt x="6370" y="310"/>
                    <a:pt x="6061" y="1"/>
                    <a:pt x="5668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9"/>
            <p:cNvSpPr/>
            <p:nvPr/>
          </p:nvSpPr>
          <p:spPr>
            <a:xfrm>
              <a:off x="7193663" y="2003511"/>
              <a:ext cx="27308" cy="10248"/>
            </a:xfrm>
            <a:custGeom>
              <a:rect b="b" l="l" r="r" t="t"/>
              <a:pathLst>
                <a:path extrusionOk="0" h="322" w="858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703" y="322"/>
                  </a:lnTo>
                  <a:cubicBezTo>
                    <a:pt x="786" y="322"/>
                    <a:pt x="858" y="250"/>
                    <a:pt x="858" y="167"/>
                  </a:cubicBezTo>
                  <a:cubicBezTo>
                    <a:pt x="858" y="72"/>
                    <a:pt x="786" y="0"/>
                    <a:pt x="703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9"/>
            <p:cNvSpPr/>
            <p:nvPr/>
          </p:nvSpPr>
          <p:spPr>
            <a:xfrm>
              <a:off x="7233065" y="2003511"/>
              <a:ext cx="83802" cy="10248"/>
            </a:xfrm>
            <a:custGeom>
              <a:rect b="b" l="l" r="r" t="t"/>
              <a:pathLst>
                <a:path extrusionOk="0" h="322" w="2633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2465" y="322"/>
                  </a:lnTo>
                  <a:cubicBezTo>
                    <a:pt x="2561" y="322"/>
                    <a:pt x="2632" y="250"/>
                    <a:pt x="2632" y="167"/>
                  </a:cubicBezTo>
                  <a:cubicBezTo>
                    <a:pt x="2632" y="72"/>
                    <a:pt x="2573" y="0"/>
                    <a:pt x="2465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7193281" y="2031933"/>
              <a:ext cx="123936" cy="10248"/>
            </a:xfrm>
            <a:custGeom>
              <a:rect b="b" l="l" r="r" t="t"/>
              <a:pathLst>
                <a:path extrusionOk="0" h="322" w="3894">
                  <a:moveTo>
                    <a:pt x="155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3715" y="322"/>
                  </a:lnTo>
                  <a:cubicBezTo>
                    <a:pt x="3811" y="322"/>
                    <a:pt x="3882" y="250"/>
                    <a:pt x="3882" y="167"/>
                  </a:cubicBezTo>
                  <a:cubicBezTo>
                    <a:pt x="3894" y="71"/>
                    <a:pt x="3823" y="0"/>
                    <a:pt x="3715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7193663" y="2059973"/>
              <a:ext cx="83770" cy="10248"/>
            </a:xfrm>
            <a:custGeom>
              <a:rect b="b" l="l" r="r" t="t"/>
              <a:pathLst>
                <a:path extrusionOk="0" h="322" w="2632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2465" y="322"/>
                  </a:lnTo>
                  <a:cubicBezTo>
                    <a:pt x="2560" y="322"/>
                    <a:pt x="2632" y="250"/>
                    <a:pt x="2632" y="155"/>
                  </a:cubicBezTo>
                  <a:cubicBezTo>
                    <a:pt x="2632" y="72"/>
                    <a:pt x="2560" y="0"/>
                    <a:pt x="2465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7289145" y="2059973"/>
              <a:ext cx="27722" cy="10248"/>
            </a:xfrm>
            <a:custGeom>
              <a:rect b="b" l="l" r="r" t="t"/>
              <a:pathLst>
                <a:path extrusionOk="0" h="322" w="871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703" y="322"/>
                  </a:lnTo>
                  <a:cubicBezTo>
                    <a:pt x="799" y="322"/>
                    <a:pt x="870" y="250"/>
                    <a:pt x="870" y="155"/>
                  </a:cubicBezTo>
                  <a:cubicBezTo>
                    <a:pt x="870" y="72"/>
                    <a:pt x="811" y="0"/>
                    <a:pt x="703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8" name="Google Shape;578;p19"/>
          <p:cNvSpPr/>
          <p:nvPr/>
        </p:nvSpPr>
        <p:spPr>
          <a:xfrm>
            <a:off x="3238023" y="1450230"/>
            <a:ext cx="2294909" cy="2234172"/>
          </a:xfrm>
          <a:prstGeom prst="donut">
            <a:avLst>
              <a:gd fmla="val 8558" name="adj"/>
            </a:avLst>
          </a:prstGeom>
          <a:solidFill>
            <a:srgbClr val="211A57"/>
          </a:solidFill>
          <a:ln cap="flat" cmpd="sng" w="9525">
            <a:solidFill>
              <a:srgbClr val="211A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9" name="Google Shape;579;p19"/>
          <p:cNvCxnSpPr/>
          <p:nvPr/>
        </p:nvCxnSpPr>
        <p:spPr>
          <a:xfrm rot="10800000">
            <a:off x="5532932" y="2091894"/>
            <a:ext cx="2647518" cy="0"/>
          </a:xfrm>
          <a:prstGeom prst="straightConnector1">
            <a:avLst/>
          </a:prstGeom>
          <a:noFill/>
          <a:ln cap="flat" cmpd="sng" w="19050">
            <a:solidFill>
              <a:srgbClr val="211A5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0" name="Google Shape;580;p19"/>
          <p:cNvCxnSpPr/>
          <p:nvPr/>
        </p:nvCxnSpPr>
        <p:spPr>
          <a:xfrm rot="10800000">
            <a:off x="5635429" y="3030239"/>
            <a:ext cx="1431561" cy="0"/>
          </a:xfrm>
          <a:prstGeom prst="straightConnector1">
            <a:avLst/>
          </a:prstGeom>
          <a:noFill/>
          <a:ln cap="flat" cmpd="sng" w="19050">
            <a:solidFill>
              <a:srgbClr val="211A5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1" name="Google Shape;581;p19"/>
          <p:cNvCxnSpPr/>
          <p:nvPr/>
        </p:nvCxnSpPr>
        <p:spPr>
          <a:xfrm rot="10800000">
            <a:off x="5461291" y="4028405"/>
            <a:ext cx="1921851" cy="0"/>
          </a:xfrm>
          <a:prstGeom prst="straightConnector1">
            <a:avLst/>
          </a:prstGeom>
          <a:noFill/>
          <a:ln cap="flat" cmpd="sng" w="19050">
            <a:solidFill>
              <a:srgbClr val="211A5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2" name="Google Shape;582;p19"/>
          <p:cNvCxnSpPr/>
          <p:nvPr/>
        </p:nvCxnSpPr>
        <p:spPr>
          <a:xfrm rot="10800000">
            <a:off x="609600" y="4111061"/>
            <a:ext cx="3400056" cy="0"/>
          </a:xfrm>
          <a:prstGeom prst="straightConnector1">
            <a:avLst/>
          </a:prstGeom>
          <a:noFill/>
          <a:ln cap="flat" cmpd="sng" w="19050">
            <a:solidFill>
              <a:srgbClr val="211A5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3" name="Google Shape;583;p19"/>
          <p:cNvSpPr txBox="1"/>
          <p:nvPr/>
        </p:nvSpPr>
        <p:spPr>
          <a:xfrm>
            <a:off x="5402147" y="1527213"/>
            <a:ext cx="297633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 trabalho de equipa é a chave para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alcançar os resultados desejados</a:t>
            </a:r>
            <a:endParaRPr b="0" i="0" sz="16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84" name="Google Shape;584;p19"/>
          <p:cNvSpPr txBox="1"/>
          <p:nvPr/>
        </p:nvSpPr>
        <p:spPr>
          <a:xfrm>
            <a:off x="533309" y="3398118"/>
            <a:ext cx="3687808" cy="70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Partilhar informação, 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juntar ideias e aprender em conjunto</a:t>
            </a:r>
            <a:endParaRPr b="0" i="0" sz="16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85" name="Google Shape;585;p19"/>
          <p:cNvSpPr txBox="1"/>
          <p:nvPr/>
        </p:nvSpPr>
        <p:spPr>
          <a:xfrm>
            <a:off x="2049320" y="233882"/>
            <a:ext cx="720171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TRABALHAR EFICAZMENTE COM AS FAMÍLIAS</a:t>
            </a:r>
            <a:endParaRPr b="1" i="0" sz="3600" u="none" cap="none" strike="noStrik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86" name="Google Shape;586;p19"/>
          <p:cNvSpPr txBox="1"/>
          <p:nvPr/>
        </p:nvSpPr>
        <p:spPr>
          <a:xfrm>
            <a:off x="5570156" y="2736870"/>
            <a:ext cx="156210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Fazer perguntas </a:t>
            </a:r>
            <a:endParaRPr b="0" i="0" sz="16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87" name="Google Shape;587;p19"/>
          <p:cNvSpPr txBox="1"/>
          <p:nvPr/>
        </p:nvSpPr>
        <p:spPr>
          <a:xfrm>
            <a:off x="2129151" y="1480131"/>
            <a:ext cx="167450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Ser honesto</a:t>
            </a:r>
            <a:endParaRPr b="0" i="0" sz="16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588" name="Google Shape;588;p19"/>
          <p:cNvCxnSpPr/>
          <p:nvPr/>
        </p:nvCxnSpPr>
        <p:spPr>
          <a:xfrm rot="10800000">
            <a:off x="2241543" y="1829997"/>
            <a:ext cx="1100400" cy="0"/>
          </a:xfrm>
          <a:prstGeom prst="straightConnector1">
            <a:avLst/>
          </a:prstGeom>
          <a:noFill/>
          <a:ln cap="flat" cmpd="sng" w="19050">
            <a:solidFill>
              <a:srgbClr val="211A5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9" name="Google Shape;589;p19"/>
          <p:cNvCxnSpPr/>
          <p:nvPr/>
        </p:nvCxnSpPr>
        <p:spPr>
          <a:xfrm rot="10800000">
            <a:off x="1465634" y="3017078"/>
            <a:ext cx="1772389" cy="0"/>
          </a:xfrm>
          <a:prstGeom prst="straightConnector1">
            <a:avLst/>
          </a:prstGeom>
          <a:noFill/>
          <a:ln cap="flat" cmpd="sng" w="19050">
            <a:solidFill>
              <a:srgbClr val="211A5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0" name="Google Shape;590;p19"/>
          <p:cNvSpPr txBox="1"/>
          <p:nvPr/>
        </p:nvSpPr>
        <p:spPr>
          <a:xfrm>
            <a:off x="1362642" y="2742133"/>
            <a:ext cx="22423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Respeitem o seu tempo</a:t>
            </a:r>
            <a:endParaRPr b="0" i="0" sz="16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91" name="Google Shape;591;p19"/>
          <p:cNvSpPr txBox="1"/>
          <p:nvPr/>
        </p:nvSpPr>
        <p:spPr>
          <a:xfrm>
            <a:off x="5313610" y="3633171"/>
            <a:ext cx="221721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Comunicação aberta</a:t>
            </a:r>
            <a:endParaRPr b="0" i="0" sz="16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118A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"/>
          <p:cNvSpPr txBox="1"/>
          <p:nvPr>
            <p:ph type="ctrTitle"/>
          </p:nvPr>
        </p:nvSpPr>
        <p:spPr>
          <a:xfrm>
            <a:off x="804250" y="431150"/>
            <a:ext cx="2865300" cy="22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1A6EB6"/>
                </a:solidFill>
              </a:rPr>
              <a:t>ÍNDICE</a:t>
            </a:r>
            <a:endParaRPr>
              <a:solidFill>
                <a:srgbClr val="1A6EB6"/>
              </a:solidFill>
            </a:endParaRPr>
          </a:p>
        </p:txBody>
      </p:sp>
      <p:sp>
        <p:nvSpPr>
          <p:cNvPr id="335" name="Google Shape;335;p2"/>
          <p:cNvSpPr txBox="1"/>
          <p:nvPr>
            <p:ph idx="1" type="subTitle"/>
          </p:nvPr>
        </p:nvSpPr>
        <p:spPr>
          <a:xfrm>
            <a:off x="5342150" y="1548950"/>
            <a:ext cx="3012300" cy="3250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O conceito e os objectivos do modelo.</a:t>
            </a:r>
            <a:endParaRPr/>
          </a:p>
        </p:txBody>
      </p:sp>
      <p:sp>
        <p:nvSpPr>
          <p:cNvPr id="336" name="Google Shape;336;p2"/>
          <p:cNvSpPr txBox="1"/>
          <p:nvPr>
            <p:ph idx="2" type="ctrTitle"/>
          </p:nvPr>
        </p:nvSpPr>
        <p:spPr>
          <a:xfrm>
            <a:off x="5362520" y="1108736"/>
            <a:ext cx="3372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>
                <a:solidFill>
                  <a:srgbClr val="1A6EB6"/>
                </a:solidFill>
              </a:rPr>
              <a:t>MODELO DE APRENDIZAGEM FAMILIAR</a:t>
            </a:r>
            <a:endParaRPr>
              <a:solidFill>
                <a:srgbClr val="1A6EB6"/>
              </a:solidFill>
            </a:endParaRPr>
          </a:p>
        </p:txBody>
      </p:sp>
      <p:sp>
        <p:nvSpPr>
          <p:cNvPr id="337" name="Google Shape;337;p2"/>
          <p:cNvSpPr txBox="1"/>
          <p:nvPr>
            <p:ph idx="3" type="title"/>
          </p:nvPr>
        </p:nvSpPr>
        <p:spPr>
          <a:xfrm>
            <a:off x="4040075" y="1128349"/>
            <a:ext cx="12237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1A6EB6"/>
                </a:solidFill>
              </a:rPr>
              <a:t>01</a:t>
            </a:r>
            <a:endParaRPr>
              <a:solidFill>
                <a:srgbClr val="1A6EB6"/>
              </a:solidFill>
            </a:endParaRPr>
          </a:p>
        </p:txBody>
      </p:sp>
      <p:sp>
        <p:nvSpPr>
          <p:cNvPr id="338" name="Google Shape;338;p2"/>
          <p:cNvSpPr txBox="1"/>
          <p:nvPr>
            <p:ph idx="6" type="title"/>
          </p:nvPr>
        </p:nvSpPr>
        <p:spPr>
          <a:xfrm>
            <a:off x="4102475" y="2293561"/>
            <a:ext cx="12237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1A6EB6"/>
                </a:solidFill>
              </a:rPr>
              <a:t>02</a:t>
            </a:r>
            <a:endParaRPr>
              <a:solidFill>
                <a:srgbClr val="1A6EB6"/>
              </a:solidFill>
            </a:endParaRPr>
          </a:p>
        </p:txBody>
      </p:sp>
      <p:sp>
        <p:nvSpPr>
          <p:cNvPr id="339" name="Google Shape;339;p2"/>
          <p:cNvSpPr txBox="1"/>
          <p:nvPr>
            <p:ph idx="7" type="subTitle"/>
          </p:nvPr>
        </p:nvSpPr>
        <p:spPr>
          <a:xfrm>
            <a:off x="5407000" y="2632261"/>
            <a:ext cx="3283041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Novas abordagens para trabalhar eficazmente com as famílias </a:t>
            </a:r>
            <a:endParaRPr/>
          </a:p>
        </p:txBody>
      </p:sp>
      <p:sp>
        <p:nvSpPr>
          <p:cNvPr id="340" name="Google Shape;340;p2"/>
          <p:cNvSpPr txBox="1"/>
          <p:nvPr>
            <p:ph idx="8" type="ctrTitle"/>
          </p:nvPr>
        </p:nvSpPr>
        <p:spPr>
          <a:xfrm>
            <a:off x="5407001" y="2173011"/>
            <a:ext cx="3372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rgbClr val="1A6EB6"/>
                </a:solidFill>
              </a:rPr>
              <a:t>INTERVENÇÃO COM AS FAMÍLIAS</a:t>
            </a:r>
            <a:endParaRPr>
              <a:solidFill>
                <a:srgbClr val="1A6EB6"/>
              </a:solidFill>
            </a:endParaRPr>
          </a:p>
        </p:txBody>
      </p:sp>
      <p:sp>
        <p:nvSpPr>
          <p:cNvPr id="341" name="Google Shape;341;p2"/>
          <p:cNvSpPr txBox="1"/>
          <p:nvPr>
            <p:ph idx="9" type="title"/>
          </p:nvPr>
        </p:nvSpPr>
        <p:spPr>
          <a:xfrm>
            <a:off x="4094341" y="3467690"/>
            <a:ext cx="12237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1A6EB6"/>
                </a:solidFill>
              </a:rPr>
              <a:t>03</a:t>
            </a:r>
            <a:endParaRPr>
              <a:solidFill>
                <a:srgbClr val="1A6EB6"/>
              </a:solidFill>
            </a:endParaRPr>
          </a:p>
        </p:txBody>
      </p:sp>
      <p:sp>
        <p:nvSpPr>
          <p:cNvPr id="342" name="Google Shape;342;p2"/>
          <p:cNvSpPr txBox="1"/>
          <p:nvPr>
            <p:ph idx="14" type="ctrTitle"/>
          </p:nvPr>
        </p:nvSpPr>
        <p:spPr>
          <a:xfrm>
            <a:off x="5318041" y="3537440"/>
            <a:ext cx="3372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rgbClr val="1A6EB6"/>
                </a:solidFill>
              </a:rPr>
              <a:t>CONCLUSÕES</a:t>
            </a:r>
            <a:endParaRPr>
              <a:solidFill>
                <a:srgbClr val="1A6EB6"/>
              </a:solidFill>
            </a:endParaRPr>
          </a:p>
        </p:txBody>
      </p:sp>
      <p:pic>
        <p:nvPicPr>
          <p:cNvPr id="343" name="Google Shape;343;p2"/>
          <p:cNvPicPr preferRelativeResize="0"/>
          <p:nvPr/>
        </p:nvPicPr>
        <p:blipFill rotWithShape="1">
          <a:blip r:embed="rId3">
            <a:alphaModFix/>
          </a:blip>
          <a:srcRect b="17872" l="0" r="0" t="17872"/>
          <a:stretch/>
        </p:blipFill>
        <p:spPr>
          <a:xfrm>
            <a:off x="-240525" y="2548100"/>
            <a:ext cx="3707400" cy="358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44" name="Google Shape;34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345" name="Google Shape;34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44168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A864"/>
        </a:solidFill>
      </p:bgPr>
    </p:bg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0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20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20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20"/>
          <p:cNvSpPr txBox="1"/>
          <p:nvPr>
            <p:ph idx="1" type="subTitle"/>
          </p:nvPr>
        </p:nvSpPr>
        <p:spPr>
          <a:xfrm>
            <a:off x="826460" y="1217237"/>
            <a:ext cx="6825775" cy="36817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200">
                <a:solidFill>
                  <a:srgbClr val="EE118A"/>
                </a:solidFill>
              </a:rPr>
              <a:t>A família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200"/>
              <a:t>- Bridget (25 anos)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200"/>
              <a:t>- John (30 anos) deixou a escola sem quaisquer qualificações e tem estado fora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200"/>
              <a:t>de trabalho. Está actualmente a cumprir uma pena de mais de 2 anos com mais tempo 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200"/>
              <a:t>licença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200"/>
              <a:t>- Jayden (idade escolar júnior) diagnosticado com uma Desordem de Défice de Atenção e Hiperactividade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200"/>
              <a:t>(ADHD)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200"/>
              <a:t>- Erin (idade escolar primária)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200"/>
              <a:t>Os serviços sociais têm estado envolvidos com a família há cerca de um ano. As crianças foram brevemente colocadas no "registo de risco", uma vez que foram consideradas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200"/>
              <a:t>estar em risco de abuso físico. John teve um envolvimento com os serviços sociais quando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200"/>
              <a:t>ele próprio era uma criança.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200"/>
              <a:t>John tem um historial de ofensas desde a sua adolescência. Há uma história 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200"/>
              <a:t>violência na família.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200"/>
              <a:t>As crianças foram consideradas em risco de desenvolverem comportamentos ofensivos e anti-sociais.</a:t>
            </a:r>
            <a:endParaRPr/>
          </a:p>
        </p:txBody>
      </p:sp>
      <p:sp>
        <p:nvSpPr>
          <p:cNvPr id="600" name="Google Shape;600;p20"/>
          <p:cNvSpPr txBox="1"/>
          <p:nvPr>
            <p:ph type="title"/>
          </p:nvPr>
        </p:nvSpPr>
        <p:spPr>
          <a:xfrm>
            <a:off x="1673561" y="446569"/>
            <a:ext cx="5796878" cy="77066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br>
              <a:rPr lang="en-US">
                <a:solidFill>
                  <a:srgbClr val="EE118A"/>
                </a:solidFill>
              </a:rPr>
            </a:br>
            <a:br>
              <a:rPr lang="en-US">
                <a:solidFill>
                  <a:srgbClr val="EE118A"/>
                </a:solidFill>
              </a:rPr>
            </a:br>
            <a:br>
              <a:rPr lang="en-US">
                <a:solidFill>
                  <a:srgbClr val="EE118A"/>
                </a:solidFill>
              </a:rPr>
            </a:br>
            <a:br>
              <a:rPr lang="en-US">
                <a:solidFill>
                  <a:srgbClr val="EE118A"/>
                </a:solidFill>
              </a:rPr>
            </a:br>
            <a:r>
              <a:rPr lang="en-US">
                <a:solidFill>
                  <a:srgbClr val="EE118A"/>
                </a:solidFill>
              </a:rPr>
              <a:t>ACTIVIDADE 2 - ESTUDO DE CASO </a:t>
            </a:r>
            <a:endParaRPr/>
          </a:p>
        </p:txBody>
      </p:sp>
      <p:pic>
        <p:nvPicPr>
          <p:cNvPr id="601" name="Google Shape;60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602" name="Google Shape;60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A864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1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>
            <a:off x="6585832" y="2752901"/>
            <a:ext cx="3606300" cy="36063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 txBox="1"/>
          <p:nvPr>
            <p:ph idx="1" type="subTitle"/>
          </p:nvPr>
        </p:nvSpPr>
        <p:spPr>
          <a:xfrm>
            <a:off x="1311513" y="2132533"/>
            <a:ext cx="5886956" cy="11071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1400">
                <a:solidFill>
                  <a:srgbClr val="EE118A"/>
                </a:solidFill>
              </a:rPr>
              <a:t>Intervenção com a família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400"/>
              <a:t>Identificar estratégias para trabalhar com esta família e como agir utilizando os recursos do Modelo de Aprendizagem Familiar. </a:t>
            </a:r>
            <a:endParaRPr/>
          </a:p>
        </p:txBody>
      </p:sp>
      <p:sp>
        <p:nvSpPr>
          <p:cNvPr id="611" name="Google Shape;611;p21"/>
          <p:cNvSpPr txBox="1"/>
          <p:nvPr>
            <p:ph type="title"/>
          </p:nvPr>
        </p:nvSpPr>
        <p:spPr>
          <a:xfrm>
            <a:off x="1680923" y="914917"/>
            <a:ext cx="4359738" cy="77066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br>
              <a:rPr lang="en-US">
                <a:solidFill>
                  <a:srgbClr val="EE118A"/>
                </a:solidFill>
              </a:rPr>
            </a:br>
            <a:br>
              <a:rPr lang="en-US">
                <a:solidFill>
                  <a:srgbClr val="EE118A"/>
                </a:solidFill>
              </a:rPr>
            </a:br>
            <a:br>
              <a:rPr lang="en-US">
                <a:solidFill>
                  <a:srgbClr val="EE118A"/>
                </a:solidFill>
              </a:rPr>
            </a:br>
            <a:br>
              <a:rPr lang="en-US">
                <a:solidFill>
                  <a:srgbClr val="EE118A"/>
                </a:solidFill>
              </a:rPr>
            </a:br>
            <a:r>
              <a:rPr lang="en-US">
                <a:solidFill>
                  <a:srgbClr val="EE118A"/>
                </a:solidFill>
              </a:rPr>
              <a:t>ACTIVIDADE 2 - ESTUDO DE CASO</a:t>
            </a:r>
            <a:endParaRPr/>
          </a:p>
        </p:txBody>
      </p:sp>
      <p:pic>
        <p:nvPicPr>
          <p:cNvPr id="612" name="Google Shape;61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613" name="Google Shape;61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21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21"/>
          <p:cNvSpPr/>
          <p:nvPr/>
        </p:nvSpPr>
        <p:spPr>
          <a:xfrm>
            <a:off x="152400" y="1524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6EB6"/>
        </a:solidFill>
      </p:bgPr>
    </p:bg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2"/>
          <p:cNvSpPr txBox="1"/>
          <p:nvPr>
            <p:ph type="ctrTitle"/>
          </p:nvPr>
        </p:nvSpPr>
        <p:spPr>
          <a:xfrm>
            <a:off x="1095829" y="918416"/>
            <a:ext cx="5279050" cy="11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F38E00"/>
                </a:solidFill>
              </a:rPr>
              <a:t>ACTIVIDADE 3 - PAPÉIS DESEMPENHADOS</a:t>
            </a:r>
            <a:endParaRPr>
              <a:solidFill>
                <a:srgbClr val="F38E00"/>
              </a:solidFill>
            </a:endParaRPr>
          </a:p>
        </p:txBody>
      </p:sp>
      <p:pic>
        <p:nvPicPr>
          <p:cNvPr id="621" name="Google Shape;62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622" name="Google Shape;62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22"/>
          <p:cNvSpPr txBox="1"/>
          <p:nvPr/>
        </p:nvSpPr>
        <p:spPr>
          <a:xfrm>
            <a:off x="1043531" y="2082783"/>
            <a:ext cx="7222887" cy="16205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 grupo escolherá os participantes para realizar simulações em cada cenário apresentado.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Um participante será a vítima e outro participante será o profissional.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 final de cada dramatização, o facilitador promoverá uma discussão e reflexão no grupo, sobre os temas que surgiram, as soluções, a comunicação entre vítima e profissional, e as estratégias propostas.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6EB6"/>
        </a:solid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3"/>
          <p:cNvSpPr/>
          <p:nvPr/>
        </p:nvSpPr>
        <p:spPr>
          <a:xfrm>
            <a:off x="973039" y="1649183"/>
            <a:ext cx="2386246" cy="2391038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3"/>
          <p:cNvSpPr txBox="1"/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F38E00"/>
                </a:solidFill>
              </a:rPr>
              <a:t>CONCLUSÕES</a:t>
            </a:r>
            <a:endParaRPr>
              <a:solidFill>
                <a:srgbClr val="F38E00"/>
              </a:solidFill>
            </a:endParaRPr>
          </a:p>
        </p:txBody>
      </p:sp>
      <p:sp>
        <p:nvSpPr>
          <p:cNvPr id="630" name="Google Shape;630;p23"/>
          <p:cNvSpPr txBox="1"/>
          <p:nvPr>
            <p:ph idx="1" type="subTitle"/>
          </p:nvPr>
        </p:nvSpPr>
        <p:spPr>
          <a:xfrm>
            <a:off x="3598214" y="1494586"/>
            <a:ext cx="5131541" cy="32953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Por toda a Europa, existem famílias com crises de convivência. As famílias são o principal cenário de violência doméstica. Com intervenções educacionais orientadas a nível familiar, e com encaminhamentos eficazes para os serviços sociais disponíveis em cada Estado-Membro da UE, o objectivo de apoiar as famílias a tomar medidas para prevenir e erradicar a violência doméstica no seio da unidade familiar torna-se um objetivo alcançavel.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É tempo de uma abordagem educacional adequada centrada na família que impeça as famílias de atingirem um ponto de crise. </a:t>
            </a:r>
            <a:endParaRPr/>
          </a:p>
        </p:txBody>
      </p:sp>
      <p:sp>
        <p:nvSpPr>
          <p:cNvPr id="631" name="Google Shape;631;p23"/>
          <p:cNvSpPr txBox="1"/>
          <p:nvPr>
            <p:ph idx="2" type="ctrTitle"/>
          </p:nvPr>
        </p:nvSpPr>
        <p:spPr>
          <a:xfrm>
            <a:off x="1073168" y="4252054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rgbClr val="F38E00"/>
                </a:solidFill>
              </a:rPr>
              <a:t>MODELO DE APRENDIZAGEM FAMILIAR</a:t>
            </a:r>
            <a:endParaRPr>
              <a:solidFill>
                <a:srgbClr val="F38E00"/>
              </a:solidFill>
            </a:endParaRPr>
          </a:p>
        </p:txBody>
      </p:sp>
      <p:pic>
        <p:nvPicPr>
          <p:cNvPr id="632" name="Google Shape;63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633" name="Google Shape;63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Patrón de fondo&#10;&#10;Descripción generada automáticamente" id="634" name="Google Shape;63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5829" y="2233583"/>
            <a:ext cx="1075799" cy="537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z de usuario gráfica&#10;&#10;Descripción generada automáticamente" id="635" name="Google Shape;635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75703" y="2970313"/>
            <a:ext cx="1270451" cy="635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a taza de cafe&#10;&#10;Descripción generada automáticamente con confianza baja" id="636" name="Google Shape;636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11968" y="1842215"/>
            <a:ext cx="990475" cy="1320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3300" y="2221999"/>
            <a:ext cx="3982099" cy="219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3822" y="356256"/>
            <a:ext cx="4554176" cy="18657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643" name="Google Shape;64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857" y="4738915"/>
            <a:ext cx="1402547" cy="294247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24"/>
          <p:cNvSpPr txBox="1"/>
          <p:nvPr/>
        </p:nvSpPr>
        <p:spPr>
          <a:xfrm>
            <a:off x="2285998" y="4694608"/>
            <a:ext cx="4572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baseline="30000" i="0" lang="en-US" sz="8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“Financiado pela União Europeia. Os pontos de vista e as opiniões expressas são as do(s) autor(es) e não refletem necessariamente a posição da União Europeia ou da Agência de Execução Europeia da Educação e da Cultura (EACEA). Nem a União Europeia nem a EACEA podem ser tidos como responsáveis por essas opiniões”. Número de projecto: </a:t>
            </a:r>
            <a:r>
              <a:rPr b="1" baseline="30000" i="0" lang="en-US" sz="8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KA220-ADU-07F8F183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A864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"/>
          <p:cNvSpPr txBox="1"/>
          <p:nvPr>
            <p:ph idx="2" type="title"/>
          </p:nvPr>
        </p:nvSpPr>
        <p:spPr>
          <a:xfrm>
            <a:off x="763041" y="1228449"/>
            <a:ext cx="1979100" cy="127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-US">
                <a:solidFill>
                  <a:srgbClr val="EE118A"/>
                </a:solidFill>
              </a:rPr>
              <a:t>01</a:t>
            </a:r>
            <a:endParaRPr>
              <a:solidFill>
                <a:srgbClr val="EE118A"/>
              </a:solidFill>
            </a:endParaRPr>
          </a:p>
        </p:txBody>
      </p:sp>
      <p:sp>
        <p:nvSpPr>
          <p:cNvPr id="351" name="Google Shape;351;p3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72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3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3"/>
          <p:cNvSpPr txBox="1"/>
          <p:nvPr>
            <p:ph idx="1" type="subTitle"/>
          </p:nvPr>
        </p:nvSpPr>
        <p:spPr>
          <a:xfrm>
            <a:off x="3466332" y="2747049"/>
            <a:ext cx="3654072" cy="18556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400"/>
              <a:t>Nesta unidade, irá aprender: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400"/>
              <a:t>Introdução ao Modelo de Aprendizagem Familiar.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400"/>
              <a:t>Os grupos-alvo e os objectivos do Modelo. 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400"/>
              <a:t>Os recursos desenvolvidos.</a:t>
            </a:r>
            <a:endParaRPr/>
          </a:p>
        </p:txBody>
      </p:sp>
      <p:sp>
        <p:nvSpPr>
          <p:cNvPr id="355" name="Google Shape;355;p3"/>
          <p:cNvSpPr txBox="1"/>
          <p:nvPr>
            <p:ph type="title"/>
          </p:nvPr>
        </p:nvSpPr>
        <p:spPr>
          <a:xfrm>
            <a:off x="2899787" y="1435007"/>
            <a:ext cx="4782508" cy="117377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br>
              <a:rPr lang="en-US">
                <a:solidFill>
                  <a:srgbClr val="EE118A"/>
                </a:solidFill>
              </a:rPr>
            </a:br>
            <a:br>
              <a:rPr lang="en-US">
                <a:solidFill>
                  <a:srgbClr val="EE118A"/>
                </a:solidFill>
              </a:rPr>
            </a:br>
            <a:r>
              <a:rPr lang="en-US">
                <a:solidFill>
                  <a:srgbClr val="EE118A"/>
                </a:solidFill>
              </a:rPr>
              <a:t>MODELO DE APRENDIZAGEM FAMILIAR</a:t>
            </a:r>
            <a:endParaRPr/>
          </a:p>
        </p:txBody>
      </p:sp>
      <p:pic>
        <p:nvPicPr>
          <p:cNvPr id="356" name="Google Shape;35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357" name="Google Shape;35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118A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"/>
          <p:cNvSpPr txBox="1"/>
          <p:nvPr>
            <p:ph type="ctrTitle"/>
          </p:nvPr>
        </p:nvSpPr>
        <p:spPr>
          <a:xfrm>
            <a:off x="1232266" y="956444"/>
            <a:ext cx="5907835" cy="11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1A6EB6"/>
                </a:solidFill>
              </a:rPr>
              <a:t>ACTIVIDADE 1 - O QUE FARIA</a:t>
            </a:r>
            <a:endParaRPr>
              <a:solidFill>
                <a:srgbClr val="1A6EB6"/>
              </a:solidFill>
            </a:endParaRPr>
          </a:p>
        </p:txBody>
      </p:sp>
      <p:pic>
        <p:nvPicPr>
          <p:cNvPr id="363" name="Google Shape;36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534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364" name="Google Shape;36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"/>
          <p:cNvSpPr txBox="1"/>
          <p:nvPr/>
        </p:nvSpPr>
        <p:spPr>
          <a:xfrm>
            <a:off x="1095829" y="2150444"/>
            <a:ext cx="6789421" cy="1433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25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Dividir um grupo maior em grupos mais pequenos de três ou quatro pessoas cada.</a:t>
            </a:r>
            <a:endParaRPr/>
          </a:p>
          <a:p>
            <a:pPr indent="-285750" lvl="0" marL="425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Dê a cada grupo uma cópia do cenário.</a:t>
            </a:r>
            <a:endParaRPr/>
          </a:p>
          <a:p>
            <a:pPr indent="-285750" lvl="0" marL="425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Os grupos discutirão cada situação e apresentarão um plano de acção.</a:t>
            </a:r>
            <a:endParaRPr/>
          </a:p>
          <a:p>
            <a:pPr indent="-285750" lvl="0" marL="425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Os participantes partilharão os seus pensamentos num grande grupo.  </a:t>
            </a:r>
            <a:endParaRPr/>
          </a:p>
          <a:p>
            <a:pPr indent="0" lvl="0" marL="1397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1A57"/>
              </a:buClr>
              <a:buSzPts val="1400"/>
              <a:buFont typeface="Barlow Condensed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1A57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"/>
          <p:cNvSpPr txBox="1"/>
          <p:nvPr>
            <p:ph type="ctrTitle"/>
          </p:nvPr>
        </p:nvSpPr>
        <p:spPr>
          <a:xfrm>
            <a:off x="344846" y="1388989"/>
            <a:ext cx="4015370" cy="153709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br>
              <a:rPr lang="en-US">
                <a:solidFill>
                  <a:srgbClr val="30A864"/>
                </a:solidFill>
              </a:rPr>
            </a:br>
            <a:r>
              <a:rPr lang="en-US">
                <a:solidFill>
                  <a:srgbClr val="30A864"/>
                </a:solidFill>
              </a:rPr>
              <a:t>MODELO DE APRENDIZAGEM FAMILIAR</a:t>
            </a:r>
            <a:endParaRPr>
              <a:solidFill>
                <a:srgbClr val="30A864"/>
              </a:solidFill>
            </a:endParaRPr>
          </a:p>
        </p:txBody>
      </p:sp>
      <p:pic>
        <p:nvPicPr>
          <p:cNvPr id="371" name="Google Shape;371;p5"/>
          <p:cNvPicPr preferRelativeResize="0"/>
          <p:nvPr/>
        </p:nvPicPr>
        <p:blipFill rotWithShape="1">
          <a:blip r:embed="rId3">
            <a:alphaModFix/>
          </a:blip>
          <a:srcRect b="0" l="16664" r="16663" t="0"/>
          <a:stretch/>
        </p:blipFill>
        <p:spPr>
          <a:xfrm>
            <a:off x="5122850" y="-735800"/>
            <a:ext cx="4656000" cy="465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72" name="Google Shape;37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1562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373" name="Google Shape;37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"/>
          <p:cNvSpPr txBox="1"/>
          <p:nvPr>
            <p:ph idx="1" type="body"/>
          </p:nvPr>
        </p:nvSpPr>
        <p:spPr>
          <a:xfrm>
            <a:off x="251844" y="2763529"/>
            <a:ext cx="4201373" cy="26551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O Modelo de Aprendizagem Familiar fornece materiais de aprendizagem apropriados à idade para ajudar as crianças (banda desenhada), adolescentes (revistas digitais), e adultos idosos (Livros áudio) a apoiar todos os membros da sua família no desenvolvimento e manutenção de relações saudáveis. </a:t>
            </a:r>
            <a:endParaRPr/>
          </a:p>
          <a:p>
            <a:pPr indent="0" lvl="0" marL="127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6EB6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"/>
          <p:cNvSpPr txBox="1"/>
          <p:nvPr>
            <p:ph type="ctrTitle"/>
          </p:nvPr>
        </p:nvSpPr>
        <p:spPr>
          <a:xfrm>
            <a:off x="804250" y="431150"/>
            <a:ext cx="329375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>
                <a:solidFill>
                  <a:srgbClr val="F38E00"/>
                </a:solidFill>
              </a:rPr>
              <a:t>RECURSOS DO MODELO</a:t>
            </a:r>
            <a:endParaRPr>
              <a:solidFill>
                <a:srgbClr val="F38E00"/>
              </a:solidFill>
            </a:endParaRPr>
          </a:p>
        </p:txBody>
      </p:sp>
      <p:sp>
        <p:nvSpPr>
          <p:cNvPr id="380" name="Google Shape;380;p6"/>
          <p:cNvSpPr txBox="1"/>
          <p:nvPr>
            <p:ph idx="1" type="subTitle"/>
          </p:nvPr>
        </p:nvSpPr>
        <p:spPr>
          <a:xfrm>
            <a:off x="920114" y="3843636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8 - 12 ANOS DE IDADE</a:t>
            </a:r>
            <a:endParaRPr/>
          </a:p>
        </p:txBody>
      </p:sp>
      <p:sp>
        <p:nvSpPr>
          <p:cNvPr id="381" name="Google Shape;381;p6"/>
          <p:cNvSpPr txBox="1"/>
          <p:nvPr>
            <p:ph idx="2" type="ctrTitle"/>
          </p:nvPr>
        </p:nvSpPr>
        <p:spPr>
          <a:xfrm>
            <a:off x="1000651" y="335157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1800">
                <a:solidFill>
                  <a:srgbClr val="F38E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TIRAS DE BANDA DESENHADA</a:t>
            </a:r>
            <a:endParaRPr/>
          </a:p>
        </p:txBody>
      </p:sp>
      <p:sp>
        <p:nvSpPr>
          <p:cNvPr id="382" name="Google Shape;382;p6"/>
          <p:cNvSpPr txBox="1"/>
          <p:nvPr>
            <p:ph idx="3" type="subTitle"/>
          </p:nvPr>
        </p:nvSpPr>
        <p:spPr>
          <a:xfrm>
            <a:off x="3551759" y="3889473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13 - 20 ANOS DE IDADE</a:t>
            </a:r>
            <a:endParaRPr/>
          </a:p>
        </p:txBody>
      </p:sp>
      <p:sp>
        <p:nvSpPr>
          <p:cNvPr id="383" name="Google Shape;383;p6"/>
          <p:cNvSpPr txBox="1"/>
          <p:nvPr>
            <p:ph idx="4" type="ctrTitle"/>
          </p:nvPr>
        </p:nvSpPr>
        <p:spPr>
          <a:xfrm>
            <a:off x="3470164" y="3400099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1800">
                <a:solidFill>
                  <a:srgbClr val="F38E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REVISTAS DIGITAIS</a:t>
            </a:r>
            <a:endParaRPr/>
          </a:p>
        </p:txBody>
      </p:sp>
      <p:sp>
        <p:nvSpPr>
          <p:cNvPr id="384" name="Google Shape;384;p6"/>
          <p:cNvSpPr txBox="1"/>
          <p:nvPr>
            <p:ph idx="5" type="subTitle"/>
          </p:nvPr>
        </p:nvSpPr>
        <p:spPr>
          <a:xfrm>
            <a:off x="6101809" y="3889473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PAIS E ADULTOS</a:t>
            </a:r>
            <a:endParaRPr/>
          </a:p>
        </p:txBody>
      </p:sp>
      <p:sp>
        <p:nvSpPr>
          <p:cNvPr id="385" name="Google Shape;385;p6"/>
          <p:cNvSpPr txBox="1"/>
          <p:nvPr>
            <p:ph idx="6" type="ctrTitle"/>
          </p:nvPr>
        </p:nvSpPr>
        <p:spPr>
          <a:xfrm>
            <a:off x="6017502" y="3252140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1800">
                <a:solidFill>
                  <a:srgbClr val="F38E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LIVROS ÁUDIO</a:t>
            </a:r>
            <a:endParaRPr sz="1800">
              <a:solidFill>
                <a:srgbClr val="F38E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386" name="Google Shape;386;p6"/>
          <p:cNvGrpSpPr/>
          <p:nvPr/>
        </p:nvGrpSpPr>
        <p:grpSpPr>
          <a:xfrm>
            <a:off x="1458025" y="2053154"/>
            <a:ext cx="1151700" cy="1151700"/>
            <a:chOff x="1458025" y="1733900"/>
            <a:chExt cx="1151700" cy="1151700"/>
          </a:xfrm>
        </p:grpSpPr>
        <p:sp>
          <p:nvSpPr>
            <p:cNvPr id="387" name="Google Shape;387;p6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72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6"/>
          <p:cNvGrpSpPr/>
          <p:nvPr/>
        </p:nvGrpSpPr>
        <p:grpSpPr>
          <a:xfrm>
            <a:off x="3996150" y="2053154"/>
            <a:ext cx="1151700" cy="1151700"/>
            <a:chOff x="1458025" y="1733900"/>
            <a:chExt cx="1151700" cy="1151700"/>
          </a:xfrm>
        </p:grpSpPr>
        <p:sp>
          <p:nvSpPr>
            <p:cNvPr id="390" name="Google Shape;390;p6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72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6534275" y="2053154"/>
            <a:ext cx="1151700" cy="1151700"/>
            <a:chOff x="1458025" y="1733900"/>
            <a:chExt cx="1151700" cy="1151700"/>
          </a:xfrm>
        </p:grpSpPr>
        <p:sp>
          <p:nvSpPr>
            <p:cNvPr id="393" name="Google Shape;393;p6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72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95" name="Google Shape;39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69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396" name="Google Shape;39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3" y="4796951"/>
            <a:ext cx="972457" cy="204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Patrón de fondo&#10;&#10;Descripción generada automáticamente" id="397" name="Google Shape;39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8303" y="2347081"/>
            <a:ext cx="1075799" cy="537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z de usuario gráfica&#10;&#10;Descripción generada automáticamente" id="398" name="Google Shape;398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36775" y="2349205"/>
            <a:ext cx="1270451" cy="635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a taza de cafe&#10;&#10;Descripción generada automáticamente con confianza baja" id="399" name="Google Shape;399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93651" y="1884221"/>
            <a:ext cx="990475" cy="1320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8E00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"/>
          <p:cNvSpPr txBox="1"/>
          <p:nvPr>
            <p:ph type="ctrTitle"/>
          </p:nvPr>
        </p:nvSpPr>
        <p:spPr>
          <a:xfrm>
            <a:off x="358623" y="527011"/>
            <a:ext cx="413646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211A57"/>
                </a:solidFill>
              </a:rPr>
              <a:t>ESTRUTURA DO MODELO DE APRENDIZAGEM FAMILIAR</a:t>
            </a:r>
            <a:endParaRPr>
              <a:solidFill>
                <a:srgbClr val="211A57"/>
              </a:solidFill>
            </a:endParaRPr>
          </a:p>
        </p:txBody>
      </p:sp>
      <p:pic>
        <p:nvPicPr>
          <p:cNvPr id="405" name="Google Shape;40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406" name="Google Shape;40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7"/>
          <p:cNvSpPr txBox="1"/>
          <p:nvPr>
            <p:ph idx="1" type="subTitle"/>
          </p:nvPr>
        </p:nvSpPr>
        <p:spPr>
          <a:xfrm>
            <a:off x="557448" y="3664984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8 - 12 ANOS DE IDADE</a:t>
            </a:r>
            <a:endParaRPr/>
          </a:p>
        </p:txBody>
      </p:sp>
      <p:sp>
        <p:nvSpPr>
          <p:cNvPr id="408" name="Google Shape;408;p7"/>
          <p:cNvSpPr txBox="1"/>
          <p:nvPr>
            <p:ph idx="2" type="ctrTitle"/>
          </p:nvPr>
        </p:nvSpPr>
        <p:spPr>
          <a:xfrm>
            <a:off x="557448" y="3333301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TIRAS DE BANDA DESENHADA</a:t>
            </a:r>
            <a:endParaRPr/>
          </a:p>
        </p:txBody>
      </p:sp>
      <p:grpSp>
        <p:nvGrpSpPr>
          <p:cNvPr id="409" name="Google Shape;409;p7"/>
          <p:cNvGrpSpPr/>
          <p:nvPr/>
        </p:nvGrpSpPr>
        <p:grpSpPr>
          <a:xfrm>
            <a:off x="1098073" y="1957670"/>
            <a:ext cx="1151700" cy="1151700"/>
            <a:chOff x="1458025" y="1733900"/>
            <a:chExt cx="1151700" cy="1151700"/>
          </a:xfrm>
        </p:grpSpPr>
        <p:sp>
          <p:nvSpPr>
            <p:cNvPr id="410" name="Google Shape;410;p7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72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 que contiene Patrón de fondo&#10;&#10;Descripción generada automáticamente" id="412" name="Google Shape;41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8351" y="2251597"/>
            <a:ext cx="1075799" cy="537899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7"/>
          <p:cNvSpPr txBox="1"/>
          <p:nvPr/>
        </p:nvSpPr>
        <p:spPr>
          <a:xfrm>
            <a:off x="2869444" y="2799336"/>
            <a:ext cx="302607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Barlow Condensed"/>
              <a:buNone/>
            </a:pPr>
            <a:r>
              <a:rPr b="1" i="0" lang="en-US" sz="2000" u="none" cap="none" strike="noStrike">
                <a:solidFill>
                  <a:srgbClr val="211A57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12 TIRAS DE BANDA DESENHADA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Barlow Condensed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"Falar torna-nos mais fortes"</a:t>
            </a:r>
            <a:endParaRPr/>
          </a:p>
        </p:txBody>
      </p:sp>
      <p:sp>
        <p:nvSpPr>
          <p:cNvPr id="414" name="Google Shape;414;p7"/>
          <p:cNvSpPr txBox="1"/>
          <p:nvPr/>
        </p:nvSpPr>
        <p:spPr>
          <a:xfrm>
            <a:off x="5806622" y="1599208"/>
            <a:ext cx="27084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Barlow Condensed"/>
              <a:buNone/>
            </a:pPr>
            <a:r>
              <a:rPr b="1" i="0" lang="en-US" sz="1600" u="none" cap="none" strike="noStrike">
                <a:solidFill>
                  <a:srgbClr val="29235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6 Tiras </a:t>
            </a:r>
            <a:br>
              <a:rPr b="1" i="0" lang="en-US" sz="1600" u="none" cap="none" strike="noStrike">
                <a:solidFill>
                  <a:srgbClr val="30A864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0" i="0" lang="en-US" sz="16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 Comportamentos Positivos</a:t>
            </a:r>
            <a:endParaRPr/>
          </a:p>
        </p:txBody>
      </p:sp>
      <p:sp>
        <p:nvSpPr>
          <p:cNvPr id="415" name="Google Shape;415;p7"/>
          <p:cNvSpPr txBox="1"/>
          <p:nvPr>
            <p:ph idx="4" type="ctrTitle"/>
          </p:nvPr>
        </p:nvSpPr>
        <p:spPr>
          <a:xfrm>
            <a:off x="5883407" y="2541081"/>
            <a:ext cx="27084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600">
                <a:solidFill>
                  <a:srgbClr val="29235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6 Tiras </a:t>
            </a:r>
            <a:br>
              <a:rPr lang="en-US" sz="1600">
                <a:solidFill>
                  <a:srgbClr val="30A864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0" lang="en-US" sz="16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 Resolução de Conflitos Ligeiros</a:t>
            </a:r>
            <a:endParaRPr b="0" sz="16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6" name="Google Shape;416;p7"/>
          <p:cNvSpPr/>
          <p:nvPr/>
        </p:nvSpPr>
        <p:spPr>
          <a:xfrm>
            <a:off x="5806622" y="4022698"/>
            <a:ext cx="2833197" cy="419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+ Um pequeno manual de 3 páginas</a:t>
            </a:r>
            <a:endParaRPr/>
          </a:p>
        </p:txBody>
      </p:sp>
      <p:sp>
        <p:nvSpPr>
          <p:cNvPr id="417" name="Google Shape;417;p7"/>
          <p:cNvSpPr txBox="1"/>
          <p:nvPr/>
        </p:nvSpPr>
        <p:spPr>
          <a:xfrm>
            <a:off x="5964307" y="3214004"/>
            <a:ext cx="27084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arlow Condensed"/>
              <a:buNone/>
            </a:pPr>
            <a:r>
              <a:rPr b="1" i="0" lang="en-US" sz="3600" u="none" cap="none" strike="noStrike">
                <a:solidFill>
                  <a:srgbClr val="211A57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&amp;</a:t>
            </a:r>
            <a:endParaRPr b="0" i="0" sz="3600" u="none" cap="none" strike="noStrike">
              <a:solidFill>
                <a:srgbClr val="211A57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8E00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8"/>
          <p:cNvSpPr txBox="1"/>
          <p:nvPr>
            <p:ph idx="2" type="body"/>
          </p:nvPr>
        </p:nvSpPr>
        <p:spPr>
          <a:xfrm>
            <a:off x="609600" y="1842947"/>
            <a:ext cx="4636851" cy="23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1A57"/>
              </a:buClr>
              <a:buSzPts val="1400"/>
              <a:buNone/>
            </a:pPr>
            <a:r>
              <a:rPr lang="en-US"/>
              <a:t>Apoiar as crianças na aquisição de competências para prevenir e resolver conflitos diários e para ser capaz de lidar com situações de risco ou violência. O recurso é composto por 12 bandas desenhadas que ilustram seis famílias diferentes, cada uma deve enfrentar uma situação de conflito ou risco; e outra situação em que praticam comportamentos positivos e carinhosos entre os membros da unidade familiar.</a:t>
            </a:r>
            <a:endParaRPr/>
          </a:p>
        </p:txBody>
      </p:sp>
      <p:sp>
        <p:nvSpPr>
          <p:cNvPr id="423" name="Google Shape;423;p8"/>
          <p:cNvSpPr txBox="1"/>
          <p:nvPr>
            <p:ph type="ctrTitle"/>
          </p:nvPr>
        </p:nvSpPr>
        <p:spPr>
          <a:xfrm>
            <a:off x="804249" y="431150"/>
            <a:ext cx="4584873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211A57"/>
                </a:solidFill>
              </a:rPr>
              <a:t>OBJECTIVOS DAS BANDAS DESENHADAS</a:t>
            </a:r>
            <a:endParaRPr/>
          </a:p>
        </p:txBody>
      </p:sp>
      <p:pic>
        <p:nvPicPr>
          <p:cNvPr id="424" name="Google Shape;424;p8"/>
          <p:cNvPicPr preferRelativeResize="0"/>
          <p:nvPr/>
        </p:nvPicPr>
        <p:blipFill rotWithShape="1">
          <a:blip r:embed="rId3">
            <a:alphaModFix/>
          </a:blip>
          <a:srcRect b="15640" l="0" r="0" t="15641"/>
          <a:stretch/>
        </p:blipFill>
        <p:spPr>
          <a:xfrm>
            <a:off x="5298332" y="375000"/>
            <a:ext cx="3732368" cy="4177545"/>
          </a:xfrm>
          <a:prstGeom prst="ellipse">
            <a:avLst/>
          </a:prstGeom>
          <a:noFill/>
          <a:ln>
            <a:noFill/>
          </a:ln>
        </p:spPr>
      </p:pic>
      <p:sp>
        <p:nvSpPr>
          <p:cNvPr id="425" name="Google Shape;425;p8"/>
          <p:cNvSpPr/>
          <p:nvPr/>
        </p:nvSpPr>
        <p:spPr>
          <a:xfrm>
            <a:off x="7671525" y="2964250"/>
            <a:ext cx="2522100" cy="2522100"/>
          </a:xfrm>
          <a:prstGeom prst="ellipse">
            <a:avLst/>
          </a:prstGeom>
          <a:solidFill>
            <a:srgbClr val="6CC3DA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8"/>
          <p:cNvSpPr/>
          <p:nvPr/>
        </p:nvSpPr>
        <p:spPr>
          <a:xfrm>
            <a:off x="7319100" y="2347700"/>
            <a:ext cx="4093500" cy="409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8"/>
          <p:cNvSpPr/>
          <p:nvPr/>
        </p:nvSpPr>
        <p:spPr>
          <a:xfrm>
            <a:off x="7216400" y="-817450"/>
            <a:ext cx="2254800" cy="22548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429" name="Google Shape;42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6EB6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9"/>
          <p:cNvSpPr txBox="1"/>
          <p:nvPr>
            <p:ph type="ctrTitle"/>
          </p:nvPr>
        </p:nvSpPr>
        <p:spPr>
          <a:xfrm>
            <a:off x="694003" y="406736"/>
            <a:ext cx="4202252" cy="11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F38E00"/>
                </a:solidFill>
              </a:rPr>
              <a:t> ESTRUTURA DO MODELO DE APRENDIZAGEM FAMILIAR</a:t>
            </a:r>
            <a:endParaRPr>
              <a:solidFill>
                <a:srgbClr val="F38E00"/>
              </a:solidFill>
            </a:endParaRPr>
          </a:p>
        </p:txBody>
      </p:sp>
      <p:pic>
        <p:nvPicPr>
          <p:cNvPr id="435" name="Google Shape;43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436" name="Google Shape;43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372" y="4796950"/>
            <a:ext cx="972457" cy="204016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9"/>
          <p:cNvSpPr txBox="1"/>
          <p:nvPr/>
        </p:nvSpPr>
        <p:spPr>
          <a:xfrm>
            <a:off x="464849" y="3806278"/>
            <a:ext cx="2277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13 - 20 ANOS DE IDADE</a:t>
            </a:r>
            <a:endParaRPr/>
          </a:p>
        </p:txBody>
      </p:sp>
      <p:sp>
        <p:nvSpPr>
          <p:cNvPr id="438" name="Google Shape;438;p9"/>
          <p:cNvSpPr txBox="1"/>
          <p:nvPr/>
        </p:nvSpPr>
        <p:spPr>
          <a:xfrm>
            <a:off x="383254" y="3316904"/>
            <a:ext cx="227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38E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REVISTAS DIGITAIS</a:t>
            </a:r>
            <a:endParaRPr/>
          </a:p>
        </p:txBody>
      </p:sp>
      <p:grpSp>
        <p:nvGrpSpPr>
          <p:cNvPr id="439" name="Google Shape;439;p9"/>
          <p:cNvGrpSpPr/>
          <p:nvPr/>
        </p:nvGrpSpPr>
        <p:grpSpPr>
          <a:xfrm>
            <a:off x="909240" y="1969959"/>
            <a:ext cx="1151700" cy="1151700"/>
            <a:chOff x="1458025" y="1733900"/>
            <a:chExt cx="1151700" cy="1151700"/>
          </a:xfrm>
        </p:grpSpPr>
        <p:sp>
          <p:nvSpPr>
            <p:cNvPr id="440" name="Google Shape;440;p9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72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nterfaz de usuario gráfica&#10;&#10;Descripción generada automáticamente" id="442" name="Google Shape;44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9865" y="2266010"/>
            <a:ext cx="1270451" cy="63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9"/>
          <p:cNvSpPr txBox="1"/>
          <p:nvPr/>
        </p:nvSpPr>
        <p:spPr>
          <a:xfrm>
            <a:off x="2560898" y="2555391"/>
            <a:ext cx="2820924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Barlow Condensed"/>
              <a:buNone/>
            </a:pPr>
            <a:r>
              <a:rPr b="1" i="0" lang="en-US" sz="2000" u="none" cap="none" strike="noStrike">
                <a:solidFill>
                  <a:srgbClr val="F38E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10 Rvistas Digitais interactivas</a:t>
            </a:r>
            <a:endParaRPr b="1" i="0" sz="2000" u="none" cap="none" strike="noStrike">
              <a:solidFill>
                <a:srgbClr val="F38E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44" name="Google Shape;444;p9"/>
          <p:cNvSpPr txBox="1"/>
          <p:nvPr/>
        </p:nvSpPr>
        <p:spPr>
          <a:xfrm>
            <a:off x="5666265" y="1625150"/>
            <a:ext cx="5593404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30A86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5 temas: </a:t>
            </a:r>
            <a:br>
              <a:rPr b="0" i="0" lang="en-US" sz="1400" u="none" cap="none" strike="noStrike">
                <a:solidFill>
                  <a:srgbClr val="30A864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(1) a liberdade de ser eu mesmo;. </a:t>
            </a:r>
            <a:b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(2) a minha comunicação é fundamental; </a:t>
            </a:r>
            <a:b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(3) o respeito mútuo e os limites;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(4) a importância de "eu - tempo"; </a:t>
            </a:r>
            <a:b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(5) a resolução de conflitos</a:t>
            </a:r>
            <a:b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9"/>
          <p:cNvSpPr txBox="1"/>
          <p:nvPr/>
        </p:nvSpPr>
        <p:spPr>
          <a:xfrm>
            <a:off x="5666265" y="3612671"/>
            <a:ext cx="562907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30A86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 níveis para cada tema:</a:t>
            </a:r>
            <a:br>
              <a:rPr b="0" i="0" lang="en-US" sz="1400" u="none" cap="none" strike="noStrike">
                <a:solidFill>
                  <a:srgbClr val="30A864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Nível introdutório: idade de 13 a 17 anos</a:t>
            </a:r>
            <a:b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0" i="0" lang="en-US" sz="14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Nível avançado: 18 a 20 anos de idade.</a:t>
            </a:r>
            <a:b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Minimalist Breakthrough">
  <a:themeElements>
    <a:clrScheme name="Custom 41">
      <a:dk1>
        <a:srgbClr val="D8D8D8"/>
      </a:dk1>
      <a:lt1>
        <a:srgbClr val="FFFFFF"/>
      </a:lt1>
      <a:dk2>
        <a:srgbClr val="00B050"/>
      </a:dk2>
      <a:lt2>
        <a:srgbClr val="FFFFFF"/>
      </a:lt2>
      <a:accent1>
        <a:srgbClr val="00B050"/>
      </a:accent1>
      <a:accent2>
        <a:srgbClr val="00B050"/>
      </a:accent2>
      <a:accent3>
        <a:srgbClr val="FFFFFF"/>
      </a:accent3>
      <a:accent4>
        <a:srgbClr val="00B050"/>
      </a:accent4>
      <a:accent5>
        <a:srgbClr val="00B050"/>
      </a:accent5>
      <a:accent6>
        <a:srgbClr val="FFFFFF"/>
      </a:accent6>
      <a:hlink>
        <a:srgbClr val="FFFFFF"/>
      </a:hlink>
      <a:folHlink>
        <a:srgbClr val="00B05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6_Minimalist Breakthrough">
  <a:themeElements>
    <a:clrScheme name="Custom 41">
      <a:dk1>
        <a:srgbClr val="D8D8D8"/>
      </a:dk1>
      <a:lt1>
        <a:srgbClr val="FFFFFF"/>
      </a:lt1>
      <a:dk2>
        <a:srgbClr val="00B050"/>
      </a:dk2>
      <a:lt2>
        <a:srgbClr val="FFFFFF"/>
      </a:lt2>
      <a:accent1>
        <a:srgbClr val="00B050"/>
      </a:accent1>
      <a:accent2>
        <a:srgbClr val="00B050"/>
      </a:accent2>
      <a:accent3>
        <a:srgbClr val="FFFFFF"/>
      </a:accent3>
      <a:accent4>
        <a:srgbClr val="00B050"/>
      </a:accent4>
      <a:accent5>
        <a:srgbClr val="00B050"/>
      </a:accent5>
      <a:accent6>
        <a:srgbClr val="FFFFFF"/>
      </a:accent6>
      <a:hlink>
        <a:srgbClr val="FFFFFF"/>
      </a:hlink>
      <a:folHlink>
        <a:srgbClr val="00B05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4_Minimalist Breakthrough">
  <a:themeElements>
    <a:clrScheme name="Custom 41">
      <a:dk1>
        <a:srgbClr val="D8D8D8"/>
      </a:dk1>
      <a:lt1>
        <a:srgbClr val="FFFFFF"/>
      </a:lt1>
      <a:dk2>
        <a:srgbClr val="00B050"/>
      </a:dk2>
      <a:lt2>
        <a:srgbClr val="FFFFFF"/>
      </a:lt2>
      <a:accent1>
        <a:srgbClr val="00B050"/>
      </a:accent1>
      <a:accent2>
        <a:srgbClr val="00B050"/>
      </a:accent2>
      <a:accent3>
        <a:srgbClr val="FFFFFF"/>
      </a:accent3>
      <a:accent4>
        <a:srgbClr val="00B050"/>
      </a:accent4>
      <a:accent5>
        <a:srgbClr val="00B050"/>
      </a:accent5>
      <a:accent6>
        <a:srgbClr val="FFFFFF"/>
      </a:accent6>
      <a:hlink>
        <a:srgbClr val="FFFFFF"/>
      </a:hlink>
      <a:folHlink>
        <a:srgbClr val="00B05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3_Minimalist Breakthrough">
  <a:themeElements>
    <a:clrScheme name="Custom 41">
      <a:dk1>
        <a:srgbClr val="D8D8D8"/>
      </a:dk1>
      <a:lt1>
        <a:srgbClr val="FFFFFF"/>
      </a:lt1>
      <a:dk2>
        <a:srgbClr val="00B050"/>
      </a:dk2>
      <a:lt2>
        <a:srgbClr val="FFFFFF"/>
      </a:lt2>
      <a:accent1>
        <a:srgbClr val="00B050"/>
      </a:accent1>
      <a:accent2>
        <a:srgbClr val="00B050"/>
      </a:accent2>
      <a:accent3>
        <a:srgbClr val="FFFFFF"/>
      </a:accent3>
      <a:accent4>
        <a:srgbClr val="00B050"/>
      </a:accent4>
      <a:accent5>
        <a:srgbClr val="00B050"/>
      </a:accent5>
      <a:accent6>
        <a:srgbClr val="FFFFFF"/>
      </a:accent6>
      <a:hlink>
        <a:srgbClr val="FFFFFF"/>
      </a:hlink>
      <a:folHlink>
        <a:srgbClr val="00B05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Minimalist Breakthrough">
  <a:themeElements>
    <a:clrScheme name="Custom 41">
      <a:dk1>
        <a:srgbClr val="D8D8D8"/>
      </a:dk1>
      <a:lt1>
        <a:srgbClr val="FFFFFF"/>
      </a:lt1>
      <a:dk2>
        <a:srgbClr val="00B050"/>
      </a:dk2>
      <a:lt2>
        <a:srgbClr val="FFFFFF"/>
      </a:lt2>
      <a:accent1>
        <a:srgbClr val="00B050"/>
      </a:accent1>
      <a:accent2>
        <a:srgbClr val="00B050"/>
      </a:accent2>
      <a:accent3>
        <a:srgbClr val="FFFFFF"/>
      </a:accent3>
      <a:accent4>
        <a:srgbClr val="00B050"/>
      </a:accent4>
      <a:accent5>
        <a:srgbClr val="00B050"/>
      </a:accent5>
      <a:accent6>
        <a:srgbClr val="FFFFFF"/>
      </a:accent6>
      <a:hlink>
        <a:srgbClr val="FFFFFF"/>
      </a:hlink>
      <a:folHlink>
        <a:srgbClr val="00B05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5_Minimalist Breakthrough">
  <a:themeElements>
    <a:clrScheme name="Custom 41">
      <a:dk1>
        <a:srgbClr val="D8D8D8"/>
      </a:dk1>
      <a:lt1>
        <a:srgbClr val="FFFFFF"/>
      </a:lt1>
      <a:dk2>
        <a:srgbClr val="00B050"/>
      </a:dk2>
      <a:lt2>
        <a:srgbClr val="FFFFFF"/>
      </a:lt2>
      <a:accent1>
        <a:srgbClr val="00B050"/>
      </a:accent1>
      <a:accent2>
        <a:srgbClr val="00B050"/>
      </a:accent2>
      <a:accent3>
        <a:srgbClr val="FFFFFF"/>
      </a:accent3>
      <a:accent4>
        <a:srgbClr val="00B050"/>
      </a:accent4>
      <a:accent5>
        <a:srgbClr val="00B050"/>
      </a:accent5>
      <a:accent6>
        <a:srgbClr val="FFFFFF"/>
      </a:accent6>
      <a:hlink>
        <a:srgbClr val="FFFFFF"/>
      </a:hlink>
      <a:folHlink>
        <a:srgbClr val="00B05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_Minimalist Breakthrough">
  <a:themeElements>
    <a:clrScheme name="Custom 41">
      <a:dk1>
        <a:srgbClr val="D8D8D8"/>
      </a:dk1>
      <a:lt1>
        <a:srgbClr val="FFFFFF"/>
      </a:lt1>
      <a:dk2>
        <a:srgbClr val="00B050"/>
      </a:dk2>
      <a:lt2>
        <a:srgbClr val="FFFFFF"/>
      </a:lt2>
      <a:accent1>
        <a:srgbClr val="00B050"/>
      </a:accent1>
      <a:accent2>
        <a:srgbClr val="00B050"/>
      </a:accent2>
      <a:accent3>
        <a:srgbClr val="FFFFFF"/>
      </a:accent3>
      <a:accent4>
        <a:srgbClr val="00B050"/>
      </a:accent4>
      <a:accent5>
        <a:srgbClr val="00B050"/>
      </a:accent5>
      <a:accent6>
        <a:srgbClr val="FFFFFF"/>
      </a:accent6>
      <a:hlink>
        <a:srgbClr val="FFFFFF"/>
      </a:hlink>
      <a:folHlink>
        <a:srgbClr val="00B05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FIPL</dc:creator>
</cp:coreProperties>
</file>