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y="5143500" cx="9144000"/>
  <p:notesSz cx="6858000" cy="9144000"/>
  <p:embeddedFontLst>
    <p:embeddedFont>
      <p:font typeface="Libre Franklin"/>
      <p:regular r:id="rId30"/>
      <p:bold r:id="rId31"/>
      <p:italic r:id="rId32"/>
      <p:boldItalic r:id="rId33"/>
    </p:embeddedFont>
    <p:embeddedFont>
      <p:font typeface="Montserrat"/>
      <p:regular r:id="rId34"/>
      <p:bold r:id="rId35"/>
      <p:italic r:id="rId36"/>
      <p:boldItalic r:id="rId37"/>
    </p:embeddedFont>
    <p:embeddedFont>
      <p:font typeface="Noto Sans"/>
      <p:regular r:id="rId38"/>
      <p:bold r:id="rId39"/>
      <p:italic r:id="rId40"/>
      <p:boldItalic r:id="rId41"/>
    </p:embeddedFont>
    <p:embeddedFont>
      <p:font typeface="Barlow Condensed"/>
      <p:regular r:id="rId42"/>
      <p:bold r:id="rId43"/>
      <p:italic r:id="rId44"/>
      <p:boldItalic r:id="rId45"/>
    </p:embeddedFont>
    <p:embeddedFont>
      <p:font typeface="Barlow Condensed ExtraBold"/>
      <p:bold r:id="rId46"/>
      <p:boldItalic r:id="rId47"/>
    </p:embeddedFont>
    <p:embeddedFont>
      <p:font typeface="Barlow"/>
      <p:regular r:id="rId48"/>
      <p:bold r:id="rId49"/>
      <p:italic r:id="rId50"/>
      <p:boldItalic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2" roundtripDataSignature="AMtx7mgEPfdIKWaIOmkHTK3Krn9tLc2fk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NotoSans-italic.fntdata"/><Relationship Id="rId42" Type="http://schemas.openxmlformats.org/officeDocument/2006/relationships/font" Target="fonts/BarlowCondensed-regular.fntdata"/><Relationship Id="rId41" Type="http://schemas.openxmlformats.org/officeDocument/2006/relationships/font" Target="fonts/NotoSans-boldItalic.fntdata"/><Relationship Id="rId44" Type="http://schemas.openxmlformats.org/officeDocument/2006/relationships/font" Target="fonts/BarlowCondensed-italic.fntdata"/><Relationship Id="rId43" Type="http://schemas.openxmlformats.org/officeDocument/2006/relationships/font" Target="fonts/BarlowCondensed-bold.fntdata"/><Relationship Id="rId46" Type="http://schemas.openxmlformats.org/officeDocument/2006/relationships/font" Target="fonts/BarlowCondensedExtraBold-bold.fntdata"/><Relationship Id="rId45" Type="http://schemas.openxmlformats.org/officeDocument/2006/relationships/font" Target="fonts/BarlowCondensed-boldItalic.fntdata"/><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font" Target="fonts/Barlow-regular.fntdata"/><Relationship Id="rId47" Type="http://schemas.openxmlformats.org/officeDocument/2006/relationships/font" Target="fonts/BarlowCondensedExtraBold-boldItalic.fntdata"/><Relationship Id="rId49" Type="http://schemas.openxmlformats.org/officeDocument/2006/relationships/font" Target="fonts/Barlow-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LibreFranklin-bold.fntdata"/><Relationship Id="rId30" Type="http://schemas.openxmlformats.org/officeDocument/2006/relationships/font" Target="fonts/LibreFranklin-regular.fntdata"/><Relationship Id="rId33" Type="http://schemas.openxmlformats.org/officeDocument/2006/relationships/font" Target="fonts/LibreFranklin-boldItalic.fntdata"/><Relationship Id="rId32" Type="http://schemas.openxmlformats.org/officeDocument/2006/relationships/font" Target="fonts/LibreFranklin-italic.fntdata"/><Relationship Id="rId35" Type="http://schemas.openxmlformats.org/officeDocument/2006/relationships/font" Target="fonts/Montserrat-bold.fntdata"/><Relationship Id="rId34" Type="http://schemas.openxmlformats.org/officeDocument/2006/relationships/font" Target="fonts/Montserrat-regular.fntdata"/><Relationship Id="rId37" Type="http://schemas.openxmlformats.org/officeDocument/2006/relationships/font" Target="fonts/Montserrat-boldItalic.fntdata"/><Relationship Id="rId36" Type="http://schemas.openxmlformats.org/officeDocument/2006/relationships/font" Target="fonts/Montserrat-italic.fntdata"/><Relationship Id="rId39" Type="http://schemas.openxmlformats.org/officeDocument/2006/relationships/font" Target="fonts/NotoSans-bold.fntdata"/><Relationship Id="rId38" Type="http://schemas.openxmlformats.org/officeDocument/2006/relationships/font" Target="fonts/NotoSans-regular.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Barlow-boldItalic.fntdata"/><Relationship Id="rId50" Type="http://schemas.openxmlformats.org/officeDocument/2006/relationships/font" Target="fonts/Barlow-italic.fntdata"/><Relationship Id="rId52" Type="http://customschemas.google.com/relationships/presentationmetadata" Target="meta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8" name="Google Shape;348;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7" name="Google Shape;357;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4" name="Google Shape;374;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3" name="Google Shape;383;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5" name="Google Shape;395;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8" name="Google Shape;408;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1" name="Google Shape;421;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4" name="Google Shape;434;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7" name="Google Shape;447;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0" name="Google Shape;460;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2" name="Google Shape;232;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4" name="Google Shape;494;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5" name="Google Shape;505;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8" name="Google Shape;518;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6" name="Google Shape;526;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2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8" name="Google Shape;248;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0" name="Google Shape;260;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8" name="Google Shape;268;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7" name="Google Shape;277;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2" name="Google Shape;302;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0" name="Google Shape;320;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2" name="Google Shape;332;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8" name="Shape 8"/>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Four Columns">
  <p:cSld name="TITLE_1_1_1_1">
    <p:bg>
      <p:bgPr>
        <a:solidFill>
          <a:srgbClr val="4E95FA"/>
        </a:solidFill>
      </p:bgPr>
    </p:bg>
    <p:spTree>
      <p:nvGrpSpPr>
        <p:cNvPr id="84" name="Shape 84"/>
        <p:cNvGrpSpPr/>
        <p:nvPr/>
      </p:nvGrpSpPr>
      <p:grpSpPr>
        <a:xfrm>
          <a:off x="0" y="0"/>
          <a:ext cx="0" cy="0"/>
          <a:chOff x="0" y="0"/>
          <a:chExt cx="0" cy="0"/>
        </a:xfrm>
      </p:grpSpPr>
      <p:sp>
        <p:nvSpPr>
          <p:cNvPr id="85" name="Google Shape;85;p37"/>
          <p:cNvSpPr/>
          <p:nvPr/>
        </p:nvSpPr>
        <p:spPr>
          <a:xfrm>
            <a:off x="7831900" y="4271925"/>
            <a:ext cx="1874400" cy="18744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37"/>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200"/>
              <a:buNone/>
              <a:defRPr sz="3200"/>
            </a:lvl2pPr>
            <a:lvl3pPr lvl="2" algn="ctr">
              <a:lnSpc>
                <a:spcPct val="100000"/>
              </a:lnSpc>
              <a:spcBef>
                <a:spcPts val="0"/>
              </a:spcBef>
              <a:spcAft>
                <a:spcPts val="0"/>
              </a:spcAft>
              <a:buSzPts val="3200"/>
              <a:buNone/>
              <a:defRPr sz="3200"/>
            </a:lvl3pPr>
            <a:lvl4pPr lvl="3" algn="ctr">
              <a:lnSpc>
                <a:spcPct val="100000"/>
              </a:lnSpc>
              <a:spcBef>
                <a:spcPts val="0"/>
              </a:spcBef>
              <a:spcAft>
                <a:spcPts val="0"/>
              </a:spcAft>
              <a:buSzPts val="3200"/>
              <a:buNone/>
              <a:defRPr sz="3200"/>
            </a:lvl4pPr>
            <a:lvl5pPr lvl="4" algn="ctr">
              <a:lnSpc>
                <a:spcPct val="100000"/>
              </a:lnSpc>
              <a:spcBef>
                <a:spcPts val="0"/>
              </a:spcBef>
              <a:spcAft>
                <a:spcPts val="0"/>
              </a:spcAft>
              <a:buSzPts val="3200"/>
              <a:buNone/>
              <a:defRPr sz="3200"/>
            </a:lvl5pPr>
            <a:lvl6pPr lvl="5" algn="ctr">
              <a:lnSpc>
                <a:spcPct val="100000"/>
              </a:lnSpc>
              <a:spcBef>
                <a:spcPts val="0"/>
              </a:spcBef>
              <a:spcAft>
                <a:spcPts val="0"/>
              </a:spcAft>
              <a:buSzPts val="3200"/>
              <a:buNone/>
              <a:defRPr sz="3200"/>
            </a:lvl6pPr>
            <a:lvl7pPr lvl="6" algn="ctr">
              <a:lnSpc>
                <a:spcPct val="100000"/>
              </a:lnSpc>
              <a:spcBef>
                <a:spcPts val="0"/>
              </a:spcBef>
              <a:spcAft>
                <a:spcPts val="0"/>
              </a:spcAft>
              <a:buSzPts val="3200"/>
              <a:buNone/>
              <a:defRPr sz="3200"/>
            </a:lvl7pPr>
            <a:lvl8pPr lvl="7" algn="ctr">
              <a:lnSpc>
                <a:spcPct val="100000"/>
              </a:lnSpc>
              <a:spcBef>
                <a:spcPts val="0"/>
              </a:spcBef>
              <a:spcAft>
                <a:spcPts val="0"/>
              </a:spcAft>
              <a:buSzPts val="3200"/>
              <a:buNone/>
              <a:defRPr sz="3200"/>
            </a:lvl8pPr>
            <a:lvl9pPr lvl="8" algn="ctr">
              <a:lnSpc>
                <a:spcPct val="100000"/>
              </a:lnSpc>
              <a:spcBef>
                <a:spcPts val="0"/>
              </a:spcBef>
              <a:spcAft>
                <a:spcPts val="0"/>
              </a:spcAft>
              <a:buSzPts val="3200"/>
              <a:buNone/>
              <a:defRPr sz="3200"/>
            </a:lvl9pPr>
          </a:lstStyle>
          <a:p/>
        </p:txBody>
      </p:sp>
      <p:sp>
        <p:nvSpPr>
          <p:cNvPr id="87" name="Google Shape;87;p37"/>
          <p:cNvSpPr txBox="1"/>
          <p:nvPr>
            <p:ph idx="1" type="subTitle"/>
          </p:nvPr>
        </p:nvSpPr>
        <p:spPr>
          <a:xfrm>
            <a:off x="1592625" y="368802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88" name="Google Shape;88;p37"/>
          <p:cNvSpPr txBox="1"/>
          <p:nvPr>
            <p:ph idx="2" type="ctrTitle"/>
          </p:nvPr>
        </p:nvSpPr>
        <p:spPr>
          <a:xfrm>
            <a:off x="1592625" y="322877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89" name="Google Shape;89;p37"/>
          <p:cNvSpPr txBox="1"/>
          <p:nvPr>
            <p:ph idx="3" type="subTitle"/>
          </p:nvPr>
        </p:nvSpPr>
        <p:spPr>
          <a:xfrm>
            <a:off x="5273763" y="368802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90" name="Google Shape;90;p37"/>
          <p:cNvSpPr txBox="1"/>
          <p:nvPr>
            <p:ph idx="4" type="ctrTitle"/>
          </p:nvPr>
        </p:nvSpPr>
        <p:spPr>
          <a:xfrm>
            <a:off x="5273763" y="322877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91" name="Google Shape;91;p37"/>
          <p:cNvSpPr txBox="1"/>
          <p:nvPr>
            <p:ph idx="5" type="subTitle"/>
          </p:nvPr>
        </p:nvSpPr>
        <p:spPr>
          <a:xfrm>
            <a:off x="1592638" y="222411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92" name="Google Shape;92;p37"/>
          <p:cNvSpPr txBox="1"/>
          <p:nvPr>
            <p:ph idx="6" type="ctrTitle"/>
          </p:nvPr>
        </p:nvSpPr>
        <p:spPr>
          <a:xfrm>
            <a:off x="1592638" y="176486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93" name="Google Shape;93;p37"/>
          <p:cNvSpPr txBox="1"/>
          <p:nvPr>
            <p:ph idx="7" type="subTitle"/>
          </p:nvPr>
        </p:nvSpPr>
        <p:spPr>
          <a:xfrm>
            <a:off x="5273775" y="222411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94" name="Google Shape;94;p37"/>
          <p:cNvSpPr txBox="1"/>
          <p:nvPr>
            <p:ph idx="8" type="ctrTitle"/>
          </p:nvPr>
        </p:nvSpPr>
        <p:spPr>
          <a:xfrm>
            <a:off x="5273775" y="176486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95" name="Google Shape;95;p37"/>
          <p:cNvSpPr/>
          <p:nvPr/>
        </p:nvSpPr>
        <p:spPr>
          <a:xfrm>
            <a:off x="-998075" y="2574125"/>
            <a:ext cx="1874400" cy="18744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37"/>
          <p:cNvSpPr/>
          <p:nvPr/>
        </p:nvSpPr>
        <p:spPr>
          <a:xfrm>
            <a:off x="3318725" y="-3650000"/>
            <a:ext cx="4754100" cy="4754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7" name="Shape 97"/>
        <p:cNvGrpSpPr/>
        <p:nvPr/>
      </p:nvGrpSpPr>
      <p:grpSpPr>
        <a:xfrm>
          <a:off x="0" y="0"/>
          <a:ext cx="0" cy="0"/>
          <a:chOff x="0" y="0"/>
          <a:chExt cx="0" cy="0"/>
        </a:xfrm>
      </p:grpSpPr>
      <p:sp>
        <p:nvSpPr>
          <p:cNvPr id="98" name="Google Shape;98;p38"/>
          <p:cNvSpPr txBox="1"/>
          <p:nvPr>
            <p:ph type="ctrTitle"/>
          </p:nvPr>
        </p:nvSpPr>
        <p:spPr>
          <a:xfrm>
            <a:off x="804250" y="431150"/>
            <a:ext cx="2865300" cy="1194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99" name="Google Shape;99;p38"/>
          <p:cNvSpPr/>
          <p:nvPr/>
        </p:nvSpPr>
        <p:spPr>
          <a:xfrm>
            <a:off x="7039575" y="-648675"/>
            <a:ext cx="1898700" cy="1898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38"/>
          <p:cNvSpPr/>
          <p:nvPr/>
        </p:nvSpPr>
        <p:spPr>
          <a:xfrm>
            <a:off x="2850000" y="-3657450"/>
            <a:ext cx="4754100" cy="4754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 name="Google Shape;101;p38"/>
          <p:cNvSpPr/>
          <p:nvPr/>
        </p:nvSpPr>
        <p:spPr>
          <a:xfrm>
            <a:off x="-297600" y="4901700"/>
            <a:ext cx="1898700" cy="1898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2" name="Shape 102"/>
        <p:cNvGrpSpPr/>
        <p:nvPr/>
      </p:nvGrpSpPr>
      <p:grpSpPr>
        <a:xfrm>
          <a:off x="0" y="0"/>
          <a:ext cx="0" cy="0"/>
          <a:chOff x="0" y="0"/>
          <a:chExt cx="0" cy="0"/>
        </a:xfrm>
      </p:grpSpPr>
      <p:sp>
        <p:nvSpPr>
          <p:cNvPr id="103" name="Google Shape;103;p39"/>
          <p:cNvSpPr txBox="1"/>
          <p:nvPr>
            <p:ph hasCustomPrompt="1" type="title"/>
          </p:nvPr>
        </p:nvSpPr>
        <p:spPr>
          <a:xfrm>
            <a:off x="2667750" y="1376825"/>
            <a:ext cx="3808500" cy="17874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04" name="Google Shape;104;p39"/>
          <p:cNvSpPr txBox="1"/>
          <p:nvPr>
            <p:ph idx="1" type="body"/>
          </p:nvPr>
        </p:nvSpPr>
        <p:spPr>
          <a:xfrm>
            <a:off x="2354100" y="3077575"/>
            <a:ext cx="4435800" cy="689100"/>
          </a:xfrm>
          <a:prstGeom prst="rect">
            <a:avLst/>
          </a:prstGeom>
          <a:noFill/>
          <a:ln>
            <a:noFill/>
          </a:ln>
        </p:spPr>
        <p:txBody>
          <a:bodyPr anchorCtr="0" anchor="t" bIns="91425" lIns="91425" spcFirstLastPara="1" rIns="91425" wrap="square" tIns="91425">
            <a:noAutofit/>
          </a:bodyPr>
          <a:lstStyle>
            <a:lvl1pPr indent="-317500" lvl="0" marL="457200" algn="ctr">
              <a:lnSpc>
                <a:spcPct val="100000"/>
              </a:lnSpc>
              <a:spcBef>
                <a:spcPts val="0"/>
              </a:spcBef>
              <a:spcAft>
                <a:spcPts val="0"/>
              </a:spcAft>
              <a:buSzPts val="1400"/>
              <a:buChar char="●"/>
              <a:defRPr sz="1400"/>
            </a:lvl1pPr>
            <a:lvl2pPr indent="-317500" lvl="1" marL="914400" algn="ctr">
              <a:lnSpc>
                <a:spcPct val="100000"/>
              </a:lnSpc>
              <a:spcBef>
                <a:spcPts val="1600"/>
              </a:spcBef>
              <a:spcAft>
                <a:spcPts val="0"/>
              </a:spcAft>
              <a:buSzPts val="1400"/>
              <a:buChar char="○"/>
              <a:defRPr/>
            </a:lvl2pPr>
            <a:lvl3pPr indent="-317500" lvl="2" marL="1371600" algn="ctr">
              <a:lnSpc>
                <a:spcPct val="100000"/>
              </a:lnSpc>
              <a:spcBef>
                <a:spcPts val="1600"/>
              </a:spcBef>
              <a:spcAft>
                <a:spcPts val="0"/>
              </a:spcAft>
              <a:buSzPts val="1400"/>
              <a:buChar char="■"/>
              <a:defRPr/>
            </a:lvl3pPr>
            <a:lvl4pPr indent="-317500" lvl="3" marL="1828800" algn="ctr">
              <a:lnSpc>
                <a:spcPct val="100000"/>
              </a:lnSpc>
              <a:spcBef>
                <a:spcPts val="1600"/>
              </a:spcBef>
              <a:spcAft>
                <a:spcPts val="0"/>
              </a:spcAft>
              <a:buSzPts val="1400"/>
              <a:buChar char="●"/>
              <a:defRPr/>
            </a:lvl4pPr>
            <a:lvl5pPr indent="-317500" lvl="4" marL="2286000" algn="ctr">
              <a:lnSpc>
                <a:spcPct val="100000"/>
              </a:lnSpc>
              <a:spcBef>
                <a:spcPts val="1600"/>
              </a:spcBef>
              <a:spcAft>
                <a:spcPts val="0"/>
              </a:spcAft>
              <a:buSzPts val="1400"/>
              <a:buChar char="○"/>
              <a:defRPr/>
            </a:lvl5pPr>
            <a:lvl6pPr indent="-317500" lvl="5" marL="2743200" algn="ctr">
              <a:lnSpc>
                <a:spcPct val="100000"/>
              </a:lnSpc>
              <a:spcBef>
                <a:spcPts val="1600"/>
              </a:spcBef>
              <a:spcAft>
                <a:spcPts val="0"/>
              </a:spcAft>
              <a:buSzPts val="1400"/>
              <a:buChar char="■"/>
              <a:defRPr/>
            </a:lvl6pPr>
            <a:lvl7pPr indent="-317500" lvl="6" marL="3200400" algn="ctr">
              <a:lnSpc>
                <a:spcPct val="100000"/>
              </a:lnSpc>
              <a:spcBef>
                <a:spcPts val="1600"/>
              </a:spcBef>
              <a:spcAft>
                <a:spcPts val="0"/>
              </a:spcAft>
              <a:buSzPts val="1400"/>
              <a:buChar char="●"/>
              <a:defRPr/>
            </a:lvl7pPr>
            <a:lvl8pPr indent="-317500" lvl="7" marL="3657600" algn="ctr">
              <a:lnSpc>
                <a:spcPct val="100000"/>
              </a:lnSpc>
              <a:spcBef>
                <a:spcPts val="1600"/>
              </a:spcBef>
              <a:spcAft>
                <a:spcPts val="0"/>
              </a:spcAft>
              <a:buSzPts val="1400"/>
              <a:buChar char="○"/>
              <a:defRPr/>
            </a:lvl8pPr>
            <a:lvl9pPr indent="-317500" lvl="8" marL="4114800" algn="ctr">
              <a:lnSpc>
                <a:spcPct val="100000"/>
              </a:lnSpc>
              <a:spcBef>
                <a:spcPts val="1600"/>
              </a:spcBef>
              <a:spcAft>
                <a:spcPts val="1600"/>
              </a:spcAft>
              <a:buSzPts val="1400"/>
              <a:buChar char="■"/>
              <a:defRPr/>
            </a:lvl9pPr>
          </a:lstStyle>
          <a:p/>
        </p:txBody>
      </p:sp>
      <p:sp>
        <p:nvSpPr>
          <p:cNvPr id="105" name="Google Shape;105;p39"/>
          <p:cNvSpPr/>
          <p:nvPr/>
        </p:nvSpPr>
        <p:spPr>
          <a:xfrm rot="-9640909">
            <a:off x="-2325032" y="-870888"/>
            <a:ext cx="4381920" cy="438192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39"/>
          <p:cNvSpPr/>
          <p:nvPr/>
        </p:nvSpPr>
        <p:spPr>
          <a:xfrm rot="-9640816">
            <a:off x="-266499" y="-1917452"/>
            <a:ext cx="3606280" cy="360628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p39"/>
          <p:cNvSpPr/>
          <p:nvPr/>
        </p:nvSpPr>
        <p:spPr>
          <a:xfrm>
            <a:off x="5771675" y="4042300"/>
            <a:ext cx="3156900" cy="31569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 name="Google Shape;108;p39"/>
          <p:cNvSpPr/>
          <p:nvPr/>
        </p:nvSpPr>
        <p:spPr>
          <a:xfrm>
            <a:off x="7667150" y="1139725"/>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wo Columns 2">
  <p:cSld name="TITLE_1_1_4">
    <p:bg>
      <p:bgPr>
        <a:solidFill>
          <a:srgbClr val="4E95FA"/>
        </a:solidFill>
      </p:bgPr>
    </p:bg>
    <p:spTree>
      <p:nvGrpSpPr>
        <p:cNvPr id="109" name="Shape 109"/>
        <p:cNvGrpSpPr/>
        <p:nvPr/>
      </p:nvGrpSpPr>
      <p:grpSpPr>
        <a:xfrm>
          <a:off x="0" y="0"/>
          <a:ext cx="0" cy="0"/>
          <a:chOff x="0" y="0"/>
          <a:chExt cx="0" cy="0"/>
        </a:xfrm>
      </p:grpSpPr>
      <p:sp>
        <p:nvSpPr>
          <p:cNvPr id="110" name="Google Shape;110;p40"/>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111" name="Google Shape;111;p40"/>
          <p:cNvSpPr txBox="1"/>
          <p:nvPr>
            <p:ph idx="1" type="subTitle"/>
          </p:nvPr>
        </p:nvSpPr>
        <p:spPr>
          <a:xfrm>
            <a:off x="1630725" y="3613550"/>
            <a:ext cx="2277600" cy="10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112" name="Google Shape;112;p40"/>
          <p:cNvSpPr txBox="1"/>
          <p:nvPr>
            <p:ph idx="2" type="ctrTitle"/>
          </p:nvPr>
        </p:nvSpPr>
        <p:spPr>
          <a:xfrm>
            <a:off x="1630725" y="31543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13" name="Google Shape;113;p40"/>
          <p:cNvSpPr txBox="1"/>
          <p:nvPr>
            <p:ph idx="3" type="subTitle"/>
          </p:nvPr>
        </p:nvSpPr>
        <p:spPr>
          <a:xfrm>
            <a:off x="5235670" y="3613550"/>
            <a:ext cx="2277600" cy="10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114" name="Google Shape;114;p40"/>
          <p:cNvSpPr txBox="1"/>
          <p:nvPr>
            <p:ph idx="4" type="ctrTitle"/>
          </p:nvPr>
        </p:nvSpPr>
        <p:spPr>
          <a:xfrm>
            <a:off x="5235663" y="31543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15" name="Google Shape;115;p40"/>
          <p:cNvSpPr/>
          <p:nvPr/>
        </p:nvSpPr>
        <p:spPr>
          <a:xfrm>
            <a:off x="5710800" y="-293307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 name="Google Shape;116;p40"/>
          <p:cNvSpPr/>
          <p:nvPr/>
        </p:nvSpPr>
        <p:spPr>
          <a:xfrm>
            <a:off x="7878225" y="-1024100"/>
            <a:ext cx="2522100" cy="25221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 name="Google Shape;117;p40"/>
          <p:cNvSpPr/>
          <p:nvPr/>
        </p:nvSpPr>
        <p:spPr>
          <a:xfrm>
            <a:off x="3172675" y="-351322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
    <p:spTree>
      <p:nvGrpSpPr>
        <p:cNvPr id="118" name="Shape 118"/>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APTION_ONLY_1_2_1">
    <p:spTree>
      <p:nvGrpSpPr>
        <p:cNvPr id="119" name="Shape 119"/>
        <p:cNvGrpSpPr/>
        <p:nvPr/>
      </p:nvGrpSpPr>
      <p:grpSpPr>
        <a:xfrm>
          <a:off x="0" y="0"/>
          <a:ext cx="0" cy="0"/>
          <a:chOff x="0" y="0"/>
          <a:chExt cx="0" cy="0"/>
        </a:xfrm>
      </p:grpSpPr>
      <p:sp>
        <p:nvSpPr>
          <p:cNvPr id="120" name="Google Shape;120;p42"/>
          <p:cNvSpPr/>
          <p:nvPr/>
        </p:nvSpPr>
        <p:spPr>
          <a:xfrm flipH="1">
            <a:off x="-2577800" y="2396675"/>
            <a:ext cx="3100200" cy="31002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 name="Google Shape;121;p42"/>
          <p:cNvSpPr/>
          <p:nvPr/>
        </p:nvSpPr>
        <p:spPr>
          <a:xfrm flipH="1">
            <a:off x="-846303" y="4164130"/>
            <a:ext cx="2551500" cy="25515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p42"/>
          <p:cNvSpPr/>
          <p:nvPr/>
        </p:nvSpPr>
        <p:spPr>
          <a:xfrm>
            <a:off x="8270997" y="-1078325"/>
            <a:ext cx="3100200" cy="31002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TITLE_1_1_1_2">
    <p:bg>
      <p:bgPr>
        <a:solidFill>
          <a:srgbClr val="4E95FA"/>
        </a:solidFill>
      </p:bgPr>
    </p:bg>
    <p:spTree>
      <p:nvGrpSpPr>
        <p:cNvPr id="123" name="Shape 123"/>
        <p:cNvGrpSpPr/>
        <p:nvPr/>
      </p:nvGrpSpPr>
      <p:grpSpPr>
        <a:xfrm>
          <a:off x="0" y="0"/>
          <a:ext cx="0" cy="0"/>
          <a:chOff x="0" y="0"/>
          <a:chExt cx="0" cy="0"/>
        </a:xfrm>
      </p:grpSpPr>
      <p:sp>
        <p:nvSpPr>
          <p:cNvPr id="124" name="Google Shape;124;p43"/>
          <p:cNvSpPr/>
          <p:nvPr/>
        </p:nvSpPr>
        <p:spPr>
          <a:xfrm>
            <a:off x="7039575" y="-648675"/>
            <a:ext cx="1898700" cy="1898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 name="Google Shape;125;p43"/>
          <p:cNvSpPr/>
          <p:nvPr/>
        </p:nvSpPr>
        <p:spPr>
          <a:xfrm>
            <a:off x="-768950" y="3989200"/>
            <a:ext cx="1874400" cy="18744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 name="Google Shape;126;p43"/>
          <p:cNvSpPr/>
          <p:nvPr/>
        </p:nvSpPr>
        <p:spPr>
          <a:xfrm>
            <a:off x="3318725" y="-3650000"/>
            <a:ext cx="4754100" cy="4754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 name="Google Shape;127;p43"/>
          <p:cNvSpPr/>
          <p:nvPr/>
        </p:nvSpPr>
        <p:spPr>
          <a:xfrm>
            <a:off x="3172650" y="-1098600"/>
            <a:ext cx="1874400" cy="18744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TITLE_1_1_3_1">
    <p:bg>
      <p:bgPr>
        <a:solidFill>
          <a:srgbClr val="4E95FA"/>
        </a:solidFill>
      </p:bgPr>
    </p:bg>
    <p:spTree>
      <p:nvGrpSpPr>
        <p:cNvPr id="128" name="Shape 128"/>
        <p:cNvGrpSpPr/>
        <p:nvPr/>
      </p:nvGrpSpPr>
      <p:grpSpPr>
        <a:xfrm>
          <a:off x="0" y="0"/>
          <a:ext cx="0" cy="0"/>
          <a:chOff x="0" y="0"/>
          <a:chExt cx="0" cy="0"/>
        </a:xfrm>
      </p:grpSpPr>
      <p:sp>
        <p:nvSpPr>
          <p:cNvPr id="129" name="Google Shape;129;p44"/>
          <p:cNvSpPr/>
          <p:nvPr/>
        </p:nvSpPr>
        <p:spPr>
          <a:xfrm>
            <a:off x="8248950" y="-1112500"/>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 name="Google Shape;130;p44"/>
          <p:cNvSpPr/>
          <p:nvPr/>
        </p:nvSpPr>
        <p:spPr>
          <a:xfrm>
            <a:off x="7878225" y="-1024100"/>
            <a:ext cx="2522100" cy="25221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p44"/>
          <p:cNvSpPr/>
          <p:nvPr/>
        </p:nvSpPr>
        <p:spPr>
          <a:xfrm>
            <a:off x="3172675" y="-351322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 name="Google Shape;132;p44"/>
          <p:cNvSpPr/>
          <p:nvPr/>
        </p:nvSpPr>
        <p:spPr>
          <a:xfrm>
            <a:off x="-1643050" y="2605650"/>
            <a:ext cx="2277600" cy="22776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hree Columns">
  <p:cSld name="Title + Three Columns">
    <p:bg>
      <p:bgPr>
        <a:solidFill>
          <a:srgbClr val="4E95FA"/>
        </a:solidFill>
      </p:bgPr>
    </p:bg>
    <p:spTree>
      <p:nvGrpSpPr>
        <p:cNvPr id="136" name="Shape 136"/>
        <p:cNvGrpSpPr/>
        <p:nvPr/>
      </p:nvGrpSpPr>
      <p:grpSpPr>
        <a:xfrm>
          <a:off x="0" y="0"/>
          <a:ext cx="0" cy="0"/>
          <a:chOff x="0" y="0"/>
          <a:chExt cx="0" cy="0"/>
        </a:xfrm>
      </p:grpSpPr>
      <p:sp>
        <p:nvSpPr>
          <p:cNvPr id="137" name="Google Shape;137;p32"/>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138" name="Google Shape;138;p32"/>
          <p:cNvSpPr txBox="1"/>
          <p:nvPr>
            <p:ph idx="1" type="subTitle"/>
          </p:nvPr>
        </p:nvSpPr>
        <p:spPr>
          <a:xfrm>
            <a:off x="895063" y="353922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139" name="Google Shape;139;p32"/>
          <p:cNvSpPr txBox="1"/>
          <p:nvPr>
            <p:ph idx="2" type="ctrTitle"/>
          </p:nvPr>
        </p:nvSpPr>
        <p:spPr>
          <a:xfrm>
            <a:off x="895063" y="307997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40" name="Google Shape;140;p32"/>
          <p:cNvSpPr txBox="1"/>
          <p:nvPr>
            <p:ph idx="3" type="subTitle"/>
          </p:nvPr>
        </p:nvSpPr>
        <p:spPr>
          <a:xfrm>
            <a:off x="3433200" y="353922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141" name="Google Shape;141;p32"/>
          <p:cNvSpPr txBox="1"/>
          <p:nvPr>
            <p:ph idx="4" type="ctrTitle"/>
          </p:nvPr>
        </p:nvSpPr>
        <p:spPr>
          <a:xfrm>
            <a:off x="3433200" y="307997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42" name="Google Shape;142;p32"/>
          <p:cNvSpPr txBox="1"/>
          <p:nvPr>
            <p:ph idx="5" type="subTitle"/>
          </p:nvPr>
        </p:nvSpPr>
        <p:spPr>
          <a:xfrm>
            <a:off x="5971338" y="353922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143" name="Google Shape;143;p32"/>
          <p:cNvSpPr txBox="1"/>
          <p:nvPr>
            <p:ph idx="6" type="ctrTitle"/>
          </p:nvPr>
        </p:nvSpPr>
        <p:spPr>
          <a:xfrm>
            <a:off x="5971338" y="307997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44" name="Google Shape;144;p32"/>
          <p:cNvSpPr/>
          <p:nvPr/>
        </p:nvSpPr>
        <p:spPr>
          <a:xfrm>
            <a:off x="5710800" y="-293307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sp>
        <p:nvSpPr>
          <p:cNvPr id="145" name="Google Shape;145;p32"/>
          <p:cNvSpPr/>
          <p:nvPr/>
        </p:nvSpPr>
        <p:spPr>
          <a:xfrm>
            <a:off x="7878225" y="-1024100"/>
            <a:ext cx="2522100" cy="25221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sp>
        <p:nvSpPr>
          <p:cNvPr id="146" name="Google Shape;146;p32"/>
          <p:cNvSpPr/>
          <p:nvPr/>
        </p:nvSpPr>
        <p:spPr>
          <a:xfrm>
            <a:off x="3172675" y="-351322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7" name="Shape 147"/>
        <p:cNvGrpSpPr/>
        <p:nvPr/>
      </p:nvGrpSpPr>
      <p:grpSpPr>
        <a:xfrm>
          <a:off x="0" y="0"/>
          <a:ext cx="0" cy="0"/>
          <a:chOff x="0" y="0"/>
          <a:chExt cx="0" cy="0"/>
        </a:xfrm>
      </p:grpSpPr>
      <p:sp>
        <p:nvSpPr>
          <p:cNvPr id="148" name="Google Shape;148;p45"/>
          <p:cNvSpPr txBox="1"/>
          <p:nvPr>
            <p:ph type="title"/>
          </p:nvPr>
        </p:nvSpPr>
        <p:spPr>
          <a:xfrm>
            <a:off x="3684430" y="2036450"/>
            <a:ext cx="2879400" cy="530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49" name="Google Shape;149;p45"/>
          <p:cNvSpPr txBox="1"/>
          <p:nvPr>
            <p:ph idx="1" type="subTitle"/>
          </p:nvPr>
        </p:nvSpPr>
        <p:spPr>
          <a:xfrm>
            <a:off x="3684434" y="2567150"/>
            <a:ext cx="2879400" cy="744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150" name="Google Shape;150;p45"/>
          <p:cNvSpPr txBox="1"/>
          <p:nvPr>
            <p:ph idx="2" type="title"/>
          </p:nvPr>
        </p:nvSpPr>
        <p:spPr>
          <a:xfrm>
            <a:off x="1474755" y="1946800"/>
            <a:ext cx="1979100" cy="12747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7200"/>
              <a:buNone/>
              <a:defRPr sz="7200"/>
            </a:lvl1pPr>
            <a:lvl2pPr lvl="1" algn="r">
              <a:lnSpc>
                <a:spcPct val="100000"/>
              </a:lnSpc>
              <a:spcBef>
                <a:spcPts val="0"/>
              </a:spcBef>
              <a:spcAft>
                <a:spcPts val="0"/>
              </a:spcAft>
              <a:buSzPts val="7200"/>
              <a:buNone/>
              <a:defRPr sz="7200"/>
            </a:lvl2pPr>
            <a:lvl3pPr lvl="2" algn="r">
              <a:lnSpc>
                <a:spcPct val="100000"/>
              </a:lnSpc>
              <a:spcBef>
                <a:spcPts val="0"/>
              </a:spcBef>
              <a:spcAft>
                <a:spcPts val="0"/>
              </a:spcAft>
              <a:buSzPts val="7200"/>
              <a:buNone/>
              <a:defRPr sz="7200"/>
            </a:lvl3pPr>
            <a:lvl4pPr lvl="3" algn="r">
              <a:lnSpc>
                <a:spcPct val="100000"/>
              </a:lnSpc>
              <a:spcBef>
                <a:spcPts val="0"/>
              </a:spcBef>
              <a:spcAft>
                <a:spcPts val="0"/>
              </a:spcAft>
              <a:buSzPts val="7200"/>
              <a:buNone/>
              <a:defRPr sz="7200"/>
            </a:lvl4pPr>
            <a:lvl5pPr lvl="4" algn="r">
              <a:lnSpc>
                <a:spcPct val="100000"/>
              </a:lnSpc>
              <a:spcBef>
                <a:spcPts val="0"/>
              </a:spcBef>
              <a:spcAft>
                <a:spcPts val="0"/>
              </a:spcAft>
              <a:buSzPts val="7200"/>
              <a:buNone/>
              <a:defRPr sz="7200"/>
            </a:lvl5pPr>
            <a:lvl6pPr lvl="5" algn="r">
              <a:lnSpc>
                <a:spcPct val="100000"/>
              </a:lnSpc>
              <a:spcBef>
                <a:spcPts val="0"/>
              </a:spcBef>
              <a:spcAft>
                <a:spcPts val="0"/>
              </a:spcAft>
              <a:buSzPts val="7200"/>
              <a:buNone/>
              <a:defRPr sz="7200"/>
            </a:lvl6pPr>
            <a:lvl7pPr lvl="6" algn="r">
              <a:lnSpc>
                <a:spcPct val="100000"/>
              </a:lnSpc>
              <a:spcBef>
                <a:spcPts val="0"/>
              </a:spcBef>
              <a:spcAft>
                <a:spcPts val="0"/>
              </a:spcAft>
              <a:buSzPts val="7200"/>
              <a:buNone/>
              <a:defRPr sz="7200"/>
            </a:lvl7pPr>
            <a:lvl8pPr lvl="7" algn="r">
              <a:lnSpc>
                <a:spcPct val="100000"/>
              </a:lnSpc>
              <a:spcBef>
                <a:spcPts val="0"/>
              </a:spcBef>
              <a:spcAft>
                <a:spcPts val="0"/>
              </a:spcAft>
              <a:buSzPts val="7200"/>
              <a:buNone/>
              <a:defRPr sz="7200"/>
            </a:lvl8pPr>
            <a:lvl9pPr lvl="8" algn="r">
              <a:lnSpc>
                <a:spcPct val="100000"/>
              </a:lnSpc>
              <a:spcBef>
                <a:spcPts val="0"/>
              </a:spcBef>
              <a:spcAft>
                <a:spcPts val="0"/>
              </a:spcAft>
              <a:buSzPts val="7200"/>
              <a:buNone/>
              <a:defRPr sz="7200"/>
            </a:lvl9pPr>
          </a:lstStyle>
          <a:p/>
        </p:txBody>
      </p:sp>
      <p:sp>
        <p:nvSpPr>
          <p:cNvPr id="151" name="Google Shape;151;p45"/>
          <p:cNvSpPr/>
          <p:nvPr/>
        </p:nvSpPr>
        <p:spPr>
          <a:xfrm>
            <a:off x="7278050" y="458800"/>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52" name="Google Shape;152;p45"/>
          <p:cNvSpPr/>
          <p:nvPr/>
        </p:nvSpPr>
        <p:spPr>
          <a:xfrm>
            <a:off x="-1682150" y="2838500"/>
            <a:ext cx="3156900" cy="31569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53" name="Google Shape;153;p45"/>
          <p:cNvSpPr/>
          <p:nvPr/>
        </p:nvSpPr>
        <p:spPr>
          <a:xfrm>
            <a:off x="6563825" y="2752900"/>
            <a:ext cx="3606300" cy="36063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54" name="Google Shape;154;p45"/>
          <p:cNvSpPr/>
          <p:nvPr/>
        </p:nvSpPr>
        <p:spPr>
          <a:xfrm>
            <a:off x="-1279100" y="-2208225"/>
            <a:ext cx="3606300" cy="36063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55" name="Google Shape;155;p45"/>
          <p:cNvSpPr/>
          <p:nvPr/>
        </p:nvSpPr>
        <p:spPr>
          <a:xfrm>
            <a:off x="-2194275" y="-3383625"/>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TITLE_1">
    <p:bg>
      <p:bgPr>
        <a:solidFill>
          <a:srgbClr val="4E95FA"/>
        </a:solidFill>
      </p:bgPr>
    </p:bg>
    <p:spTree>
      <p:nvGrpSpPr>
        <p:cNvPr id="9" name="Shape 9"/>
        <p:cNvGrpSpPr/>
        <p:nvPr/>
      </p:nvGrpSpPr>
      <p:grpSpPr>
        <a:xfrm>
          <a:off x="0" y="0"/>
          <a:ext cx="0" cy="0"/>
          <a:chOff x="0" y="0"/>
          <a:chExt cx="0" cy="0"/>
        </a:xfrm>
      </p:grpSpPr>
      <p:sp>
        <p:nvSpPr>
          <p:cNvPr id="10" name="Google Shape;10;p27"/>
          <p:cNvSpPr/>
          <p:nvPr/>
        </p:nvSpPr>
        <p:spPr>
          <a:xfrm>
            <a:off x="-528675" y="2196500"/>
            <a:ext cx="4283700" cy="4283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 name="Google Shape;11;p27"/>
          <p:cNvSpPr/>
          <p:nvPr/>
        </p:nvSpPr>
        <p:spPr>
          <a:xfrm>
            <a:off x="-1806900" y="-2692550"/>
            <a:ext cx="5985300" cy="59853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 name="Google Shape;12;p27"/>
          <p:cNvSpPr/>
          <p:nvPr/>
        </p:nvSpPr>
        <p:spPr>
          <a:xfrm>
            <a:off x="8027100" y="2739450"/>
            <a:ext cx="2660100" cy="26601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 name="Google Shape;13;p27"/>
          <p:cNvSpPr txBox="1"/>
          <p:nvPr>
            <p:ph type="ctrTitle"/>
          </p:nvPr>
        </p:nvSpPr>
        <p:spPr>
          <a:xfrm>
            <a:off x="804250" y="431150"/>
            <a:ext cx="2865300" cy="2288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14" name="Google Shape;14;p27"/>
          <p:cNvSpPr txBox="1"/>
          <p:nvPr>
            <p:ph idx="1" type="subTitle"/>
          </p:nvPr>
        </p:nvSpPr>
        <p:spPr>
          <a:xfrm>
            <a:off x="5342150" y="1051325"/>
            <a:ext cx="3012300" cy="40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15" name="Google Shape;15;p27"/>
          <p:cNvSpPr txBox="1"/>
          <p:nvPr>
            <p:ph idx="2" type="ctrTitle"/>
          </p:nvPr>
        </p:nvSpPr>
        <p:spPr>
          <a:xfrm>
            <a:off x="5342150" y="592075"/>
            <a:ext cx="3372000" cy="53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6" name="Google Shape;16;p27"/>
          <p:cNvSpPr txBox="1"/>
          <p:nvPr>
            <p:ph idx="3" type="title"/>
          </p:nvPr>
        </p:nvSpPr>
        <p:spPr>
          <a:xfrm>
            <a:off x="4040075" y="766561"/>
            <a:ext cx="1223700" cy="677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lt1"/>
              </a:buClr>
              <a:buSzPts val="3600"/>
              <a:buFont typeface="Barlow Condensed ExtraBold"/>
              <a:buNone/>
              <a:defRPr b="0" sz="360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p:txBody>
      </p:sp>
      <p:sp>
        <p:nvSpPr>
          <p:cNvPr id="17" name="Google Shape;17;p27"/>
          <p:cNvSpPr txBox="1"/>
          <p:nvPr>
            <p:ph idx="4" type="subTitle"/>
          </p:nvPr>
        </p:nvSpPr>
        <p:spPr>
          <a:xfrm>
            <a:off x="5342150" y="2049325"/>
            <a:ext cx="3012300" cy="40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18" name="Google Shape;18;p27"/>
          <p:cNvSpPr txBox="1"/>
          <p:nvPr>
            <p:ph idx="5" type="ctrTitle"/>
          </p:nvPr>
        </p:nvSpPr>
        <p:spPr>
          <a:xfrm>
            <a:off x="5342150" y="1590075"/>
            <a:ext cx="3372000" cy="53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9" name="Google Shape;19;p27"/>
          <p:cNvSpPr txBox="1"/>
          <p:nvPr>
            <p:ph idx="6" type="title"/>
          </p:nvPr>
        </p:nvSpPr>
        <p:spPr>
          <a:xfrm>
            <a:off x="4040075" y="1764561"/>
            <a:ext cx="1223700" cy="677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lt1"/>
              </a:buClr>
              <a:buSzPts val="3600"/>
              <a:buFont typeface="Barlow Condensed ExtraBold"/>
              <a:buNone/>
              <a:defRPr b="0" sz="360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p:txBody>
      </p:sp>
      <p:sp>
        <p:nvSpPr>
          <p:cNvPr id="20" name="Google Shape;20;p27"/>
          <p:cNvSpPr txBox="1"/>
          <p:nvPr>
            <p:ph idx="7" type="subTitle"/>
          </p:nvPr>
        </p:nvSpPr>
        <p:spPr>
          <a:xfrm>
            <a:off x="5342150" y="3047325"/>
            <a:ext cx="3012300" cy="40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21" name="Google Shape;21;p27"/>
          <p:cNvSpPr txBox="1"/>
          <p:nvPr>
            <p:ph idx="8" type="ctrTitle"/>
          </p:nvPr>
        </p:nvSpPr>
        <p:spPr>
          <a:xfrm>
            <a:off x="5342150" y="2588075"/>
            <a:ext cx="3372000" cy="53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22" name="Google Shape;22;p27"/>
          <p:cNvSpPr txBox="1"/>
          <p:nvPr>
            <p:ph idx="9" type="title"/>
          </p:nvPr>
        </p:nvSpPr>
        <p:spPr>
          <a:xfrm>
            <a:off x="4040075" y="2762561"/>
            <a:ext cx="1223700" cy="677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lt1"/>
              </a:buClr>
              <a:buSzPts val="3600"/>
              <a:buFont typeface="Barlow Condensed ExtraBold"/>
              <a:buNone/>
              <a:defRPr b="0" sz="360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p:txBody>
      </p:sp>
      <p:sp>
        <p:nvSpPr>
          <p:cNvPr id="23" name="Google Shape;23;p27"/>
          <p:cNvSpPr txBox="1"/>
          <p:nvPr>
            <p:ph idx="13" type="subTitle"/>
          </p:nvPr>
        </p:nvSpPr>
        <p:spPr>
          <a:xfrm>
            <a:off x="5342150" y="4045325"/>
            <a:ext cx="3012300" cy="40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24" name="Google Shape;24;p27"/>
          <p:cNvSpPr txBox="1"/>
          <p:nvPr>
            <p:ph idx="14" type="ctrTitle"/>
          </p:nvPr>
        </p:nvSpPr>
        <p:spPr>
          <a:xfrm>
            <a:off x="5342150" y="3586075"/>
            <a:ext cx="3372000" cy="53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25" name="Google Shape;25;p27"/>
          <p:cNvSpPr txBox="1"/>
          <p:nvPr>
            <p:ph idx="15" type="title"/>
          </p:nvPr>
        </p:nvSpPr>
        <p:spPr>
          <a:xfrm>
            <a:off x="4040075" y="3760561"/>
            <a:ext cx="1223700" cy="677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lt1"/>
              </a:buClr>
              <a:buSzPts val="3600"/>
              <a:buFont typeface="Barlow Condensed ExtraBold"/>
              <a:buNone/>
              <a:defRPr b="0" sz="360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6" name="Shape 156"/>
        <p:cNvGrpSpPr/>
        <p:nvPr/>
      </p:nvGrpSpPr>
      <p:grpSpPr>
        <a:xfrm>
          <a:off x="0" y="0"/>
          <a:ext cx="0" cy="0"/>
          <a:chOff x="0" y="0"/>
          <a:chExt cx="0" cy="0"/>
        </a:xfrm>
      </p:grpSpPr>
      <p:sp>
        <p:nvSpPr>
          <p:cNvPr id="157" name="Google Shape;157;p46"/>
          <p:cNvSpPr txBox="1"/>
          <p:nvPr>
            <p:ph type="ctrTitle"/>
          </p:nvPr>
        </p:nvSpPr>
        <p:spPr>
          <a:xfrm>
            <a:off x="804250" y="431150"/>
            <a:ext cx="2865300" cy="1194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158" name="Google Shape;158;p46"/>
          <p:cNvSpPr/>
          <p:nvPr/>
        </p:nvSpPr>
        <p:spPr>
          <a:xfrm>
            <a:off x="8362300" y="-813550"/>
            <a:ext cx="2814300" cy="28143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59" name="Google Shape;159;p46"/>
          <p:cNvSpPr/>
          <p:nvPr/>
        </p:nvSpPr>
        <p:spPr>
          <a:xfrm>
            <a:off x="6991200" y="-1181525"/>
            <a:ext cx="1974300" cy="19743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160" name="Shape 160"/>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ackground">
    <p:spTree>
      <p:nvGrpSpPr>
        <p:cNvPr id="161" name="Shape 161"/>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ackground 1">
    <p:spTree>
      <p:nvGrpSpPr>
        <p:cNvPr id="162" name="Shape 162"/>
        <p:cNvGrpSpPr/>
        <p:nvPr/>
      </p:nvGrpSpPr>
      <p:grpSpPr>
        <a:xfrm>
          <a:off x="0" y="0"/>
          <a:ext cx="0" cy="0"/>
          <a:chOff x="0" y="0"/>
          <a:chExt cx="0" cy="0"/>
        </a:xfrm>
      </p:grpSpPr>
      <p:sp>
        <p:nvSpPr>
          <p:cNvPr id="163" name="Google Shape;163;p49"/>
          <p:cNvSpPr/>
          <p:nvPr/>
        </p:nvSpPr>
        <p:spPr>
          <a:xfrm flipH="1">
            <a:off x="-2577800" y="2396675"/>
            <a:ext cx="3100200" cy="31002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4" name="Google Shape;164;p49"/>
          <p:cNvSpPr/>
          <p:nvPr/>
        </p:nvSpPr>
        <p:spPr>
          <a:xfrm flipH="1">
            <a:off x="-846303" y="4164130"/>
            <a:ext cx="2551500" cy="25515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5" name="Google Shape;165;p49"/>
          <p:cNvSpPr/>
          <p:nvPr/>
        </p:nvSpPr>
        <p:spPr>
          <a:xfrm>
            <a:off x="8270997" y="-1078325"/>
            <a:ext cx="3100200" cy="31002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Background 2">
    <p:bg>
      <p:bgPr>
        <a:solidFill>
          <a:srgbClr val="4E95FA"/>
        </a:solidFill>
      </p:bgPr>
    </p:bg>
    <p:spTree>
      <p:nvGrpSpPr>
        <p:cNvPr id="166" name="Shape 166"/>
        <p:cNvGrpSpPr/>
        <p:nvPr/>
      </p:nvGrpSpPr>
      <p:grpSpPr>
        <a:xfrm>
          <a:off x="0" y="0"/>
          <a:ext cx="0" cy="0"/>
          <a:chOff x="0" y="0"/>
          <a:chExt cx="0" cy="0"/>
        </a:xfrm>
      </p:grpSpPr>
      <p:sp>
        <p:nvSpPr>
          <p:cNvPr id="167" name="Google Shape;167;p50"/>
          <p:cNvSpPr/>
          <p:nvPr/>
        </p:nvSpPr>
        <p:spPr>
          <a:xfrm>
            <a:off x="7039575" y="-648675"/>
            <a:ext cx="1898700" cy="1898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8" name="Google Shape;168;p50"/>
          <p:cNvSpPr/>
          <p:nvPr/>
        </p:nvSpPr>
        <p:spPr>
          <a:xfrm>
            <a:off x="-768950" y="3989200"/>
            <a:ext cx="1874400" cy="18744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9" name="Google Shape;169;p50"/>
          <p:cNvSpPr/>
          <p:nvPr/>
        </p:nvSpPr>
        <p:spPr>
          <a:xfrm>
            <a:off x="3318725" y="-3650000"/>
            <a:ext cx="4754100" cy="4754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0" name="Google Shape;170;p50"/>
          <p:cNvSpPr/>
          <p:nvPr/>
        </p:nvSpPr>
        <p:spPr>
          <a:xfrm>
            <a:off x="3172650" y="-1098600"/>
            <a:ext cx="1874400" cy="18744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Background 3">
    <p:bg>
      <p:bgPr>
        <a:solidFill>
          <a:srgbClr val="4E95FA"/>
        </a:solidFill>
      </p:bgPr>
    </p:bg>
    <p:spTree>
      <p:nvGrpSpPr>
        <p:cNvPr id="171" name="Shape 171"/>
        <p:cNvGrpSpPr/>
        <p:nvPr/>
      </p:nvGrpSpPr>
      <p:grpSpPr>
        <a:xfrm>
          <a:off x="0" y="0"/>
          <a:ext cx="0" cy="0"/>
          <a:chOff x="0" y="0"/>
          <a:chExt cx="0" cy="0"/>
        </a:xfrm>
      </p:grpSpPr>
      <p:sp>
        <p:nvSpPr>
          <p:cNvPr id="172" name="Google Shape;172;p51"/>
          <p:cNvSpPr/>
          <p:nvPr/>
        </p:nvSpPr>
        <p:spPr>
          <a:xfrm>
            <a:off x="8248950" y="-1112500"/>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3" name="Google Shape;173;p51"/>
          <p:cNvSpPr/>
          <p:nvPr/>
        </p:nvSpPr>
        <p:spPr>
          <a:xfrm>
            <a:off x="7878225" y="-1024100"/>
            <a:ext cx="2522100" cy="25221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4" name="Google Shape;174;p51"/>
          <p:cNvSpPr/>
          <p:nvPr/>
        </p:nvSpPr>
        <p:spPr>
          <a:xfrm>
            <a:off x="3172675" y="-351322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5" name="Google Shape;175;p51"/>
          <p:cNvSpPr/>
          <p:nvPr/>
        </p:nvSpPr>
        <p:spPr>
          <a:xfrm>
            <a:off x="-1643050" y="2605650"/>
            <a:ext cx="2277600" cy="22776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6" name="Shape 176"/>
        <p:cNvGrpSpPr/>
        <p:nvPr/>
      </p:nvGrpSpPr>
      <p:grpSpPr>
        <a:xfrm>
          <a:off x="0" y="0"/>
          <a:ext cx="0" cy="0"/>
          <a:chOff x="0" y="0"/>
          <a:chExt cx="0" cy="0"/>
        </a:xfrm>
      </p:grpSpPr>
      <p:sp>
        <p:nvSpPr>
          <p:cNvPr id="177" name="Google Shape;177;p52"/>
          <p:cNvSpPr/>
          <p:nvPr/>
        </p:nvSpPr>
        <p:spPr>
          <a:xfrm>
            <a:off x="7273050" y="3778025"/>
            <a:ext cx="2660100" cy="2660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sp>
        <p:nvSpPr>
          <p:cNvPr id="178" name="Google Shape;178;p52"/>
          <p:cNvSpPr/>
          <p:nvPr/>
        </p:nvSpPr>
        <p:spPr>
          <a:xfrm>
            <a:off x="6385050" y="-2876775"/>
            <a:ext cx="5985300" cy="59853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sp>
        <p:nvSpPr>
          <p:cNvPr id="179" name="Google Shape;179;p52"/>
          <p:cNvSpPr/>
          <p:nvPr/>
        </p:nvSpPr>
        <p:spPr>
          <a:xfrm>
            <a:off x="7089075" y="-1650250"/>
            <a:ext cx="2660100" cy="26601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sp>
        <p:nvSpPr>
          <p:cNvPr id="180" name="Google Shape;180;p52"/>
          <p:cNvSpPr txBox="1"/>
          <p:nvPr>
            <p:ph type="ctrTitle"/>
          </p:nvPr>
        </p:nvSpPr>
        <p:spPr>
          <a:xfrm>
            <a:off x="2867700" y="1941975"/>
            <a:ext cx="3408600" cy="850800"/>
          </a:xfrm>
          <a:prstGeom prst="rect">
            <a:avLst/>
          </a:prstGeom>
          <a:noFill/>
          <a:ln>
            <a:noFill/>
          </a:ln>
        </p:spPr>
        <p:txBody>
          <a:bodyPr anchorCtr="0" anchor="b" bIns="91425" lIns="91425" spcFirstLastPara="1" rIns="91425" wrap="square" tIns="91425">
            <a:noAutofit/>
          </a:bodyPr>
          <a:lstStyle>
            <a:lvl1pPr lvl="0" algn="ctr">
              <a:lnSpc>
                <a:spcPct val="80000"/>
              </a:lnSpc>
              <a:spcBef>
                <a:spcPts val="0"/>
              </a:spcBef>
              <a:spcAft>
                <a:spcPts val="0"/>
              </a:spcAft>
              <a:buClr>
                <a:schemeClr val="lt1"/>
              </a:buClr>
              <a:buSzPts val="4100"/>
              <a:buNone/>
              <a:defRPr sz="4100">
                <a:solidFill>
                  <a:schemeClr val="lt1"/>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81" name="Google Shape;181;p52"/>
          <p:cNvSpPr txBox="1"/>
          <p:nvPr>
            <p:ph idx="1" type="subTitle"/>
          </p:nvPr>
        </p:nvSpPr>
        <p:spPr>
          <a:xfrm>
            <a:off x="2867700" y="2866125"/>
            <a:ext cx="3408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800"/>
              <a:buNone/>
              <a:defRPr>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182" name="Google Shape;182;p52"/>
          <p:cNvSpPr/>
          <p:nvPr/>
        </p:nvSpPr>
        <p:spPr>
          <a:xfrm>
            <a:off x="-951325" y="3069950"/>
            <a:ext cx="3606300" cy="36063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sp>
        <p:nvSpPr>
          <p:cNvPr id="183" name="Google Shape;183;p52"/>
          <p:cNvSpPr/>
          <p:nvPr/>
        </p:nvSpPr>
        <p:spPr>
          <a:xfrm>
            <a:off x="-1443325" y="3464100"/>
            <a:ext cx="4160100" cy="4160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sp>
        <p:nvSpPr>
          <p:cNvPr id="184" name="Google Shape;184;p52"/>
          <p:cNvSpPr/>
          <p:nvPr/>
        </p:nvSpPr>
        <p:spPr>
          <a:xfrm>
            <a:off x="-951325" y="-1416900"/>
            <a:ext cx="2660100" cy="2660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Table of contents">
    <p:bg>
      <p:bgPr>
        <a:solidFill>
          <a:srgbClr val="4E95FA"/>
        </a:solidFill>
      </p:bgPr>
    </p:bg>
    <p:spTree>
      <p:nvGrpSpPr>
        <p:cNvPr id="185" name="Shape 185"/>
        <p:cNvGrpSpPr/>
        <p:nvPr/>
      </p:nvGrpSpPr>
      <p:grpSpPr>
        <a:xfrm>
          <a:off x="0" y="0"/>
          <a:ext cx="0" cy="0"/>
          <a:chOff x="0" y="0"/>
          <a:chExt cx="0" cy="0"/>
        </a:xfrm>
      </p:grpSpPr>
      <p:sp>
        <p:nvSpPr>
          <p:cNvPr id="186" name="Google Shape;186;p53"/>
          <p:cNvSpPr/>
          <p:nvPr/>
        </p:nvSpPr>
        <p:spPr>
          <a:xfrm>
            <a:off x="-528675" y="2196500"/>
            <a:ext cx="4283700" cy="4283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sp>
        <p:nvSpPr>
          <p:cNvPr id="187" name="Google Shape;187;p53"/>
          <p:cNvSpPr/>
          <p:nvPr/>
        </p:nvSpPr>
        <p:spPr>
          <a:xfrm>
            <a:off x="-1806900" y="-2692550"/>
            <a:ext cx="5985300" cy="59853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sp>
        <p:nvSpPr>
          <p:cNvPr id="188" name="Google Shape;188;p53"/>
          <p:cNvSpPr/>
          <p:nvPr/>
        </p:nvSpPr>
        <p:spPr>
          <a:xfrm>
            <a:off x="8027100" y="2739450"/>
            <a:ext cx="2660100" cy="26601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sp>
        <p:nvSpPr>
          <p:cNvPr id="189" name="Google Shape;189;p53"/>
          <p:cNvSpPr txBox="1"/>
          <p:nvPr>
            <p:ph type="ctrTitle"/>
          </p:nvPr>
        </p:nvSpPr>
        <p:spPr>
          <a:xfrm>
            <a:off x="804250" y="431150"/>
            <a:ext cx="2865300" cy="2288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190" name="Google Shape;190;p53"/>
          <p:cNvSpPr txBox="1"/>
          <p:nvPr>
            <p:ph idx="1" type="subTitle"/>
          </p:nvPr>
        </p:nvSpPr>
        <p:spPr>
          <a:xfrm>
            <a:off x="5342150" y="1051325"/>
            <a:ext cx="3012300" cy="40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191" name="Google Shape;191;p53"/>
          <p:cNvSpPr txBox="1"/>
          <p:nvPr>
            <p:ph idx="2" type="ctrTitle"/>
          </p:nvPr>
        </p:nvSpPr>
        <p:spPr>
          <a:xfrm>
            <a:off x="5342150" y="592075"/>
            <a:ext cx="3372000" cy="53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92" name="Google Shape;192;p53"/>
          <p:cNvSpPr txBox="1"/>
          <p:nvPr>
            <p:ph idx="3" type="title"/>
          </p:nvPr>
        </p:nvSpPr>
        <p:spPr>
          <a:xfrm>
            <a:off x="4040075" y="766561"/>
            <a:ext cx="1223700" cy="677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lt1"/>
              </a:buClr>
              <a:buSzPts val="3600"/>
              <a:buFont typeface="Barlow Condensed ExtraBold"/>
              <a:buNone/>
              <a:defRPr b="0" sz="360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p:txBody>
      </p:sp>
      <p:sp>
        <p:nvSpPr>
          <p:cNvPr id="193" name="Google Shape;193;p53"/>
          <p:cNvSpPr txBox="1"/>
          <p:nvPr>
            <p:ph idx="4" type="subTitle"/>
          </p:nvPr>
        </p:nvSpPr>
        <p:spPr>
          <a:xfrm>
            <a:off x="5342150" y="2049325"/>
            <a:ext cx="3012300" cy="40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194" name="Google Shape;194;p53"/>
          <p:cNvSpPr txBox="1"/>
          <p:nvPr>
            <p:ph idx="5" type="ctrTitle"/>
          </p:nvPr>
        </p:nvSpPr>
        <p:spPr>
          <a:xfrm>
            <a:off x="5342150" y="1590075"/>
            <a:ext cx="3372000" cy="53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95" name="Google Shape;195;p53"/>
          <p:cNvSpPr txBox="1"/>
          <p:nvPr>
            <p:ph idx="6" type="title"/>
          </p:nvPr>
        </p:nvSpPr>
        <p:spPr>
          <a:xfrm>
            <a:off x="4040075" y="1764561"/>
            <a:ext cx="1223700" cy="677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lt1"/>
              </a:buClr>
              <a:buSzPts val="3600"/>
              <a:buFont typeface="Barlow Condensed ExtraBold"/>
              <a:buNone/>
              <a:defRPr b="0" sz="360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p:txBody>
      </p:sp>
      <p:sp>
        <p:nvSpPr>
          <p:cNvPr id="196" name="Google Shape;196;p53"/>
          <p:cNvSpPr txBox="1"/>
          <p:nvPr>
            <p:ph idx="7" type="subTitle"/>
          </p:nvPr>
        </p:nvSpPr>
        <p:spPr>
          <a:xfrm>
            <a:off x="5342150" y="3047325"/>
            <a:ext cx="3012300" cy="40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197" name="Google Shape;197;p53"/>
          <p:cNvSpPr txBox="1"/>
          <p:nvPr>
            <p:ph idx="8" type="ctrTitle"/>
          </p:nvPr>
        </p:nvSpPr>
        <p:spPr>
          <a:xfrm>
            <a:off x="5342150" y="2588075"/>
            <a:ext cx="3372000" cy="53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98" name="Google Shape;198;p53"/>
          <p:cNvSpPr txBox="1"/>
          <p:nvPr>
            <p:ph idx="9" type="title"/>
          </p:nvPr>
        </p:nvSpPr>
        <p:spPr>
          <a:xfrm>
            <a:off x="4040075" y="2762561"/>
            <a:ext cx="1223700" cy="677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lt1"/>
              </a:buClr>
              <a:buSzPts val="3600"/>
              <a:buFont typeface="Barlow Condensed ExtraBold"/>
              <a:buNone/>
              <a:defRPr b="0" sz="360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p:txBody>
      </p:sp>
      <p:sp>
        <p:nvSpPr>
          <p:cNvPr id="199" name="Google Shape;199;p53"/>
          <p:cNvSpPr txBox="1"/>
          <p:nvPr>
            <p:ph idx="13" type="subTitle"/>
          </p:nvPr>
        </p:nvSpPr>
        <p:spPr>
          <a:xfrm>
            <a:off x="5342150" y="4045325"/>
            <a:ext cx="3012300" cy="40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200" name="Google Shape;200;p53"/>
          <p:cNvSpPr txBox="1"/>
          <p:nvPr>
            <p:ph idx="14" type="ctrTitle"/>
          </p:nvPr>
        </p:nvSpPr>
        <p:spPr>
          <a:xfrm>
            <a:off x="5342150" y="3586075"/>
            <a:ext cx="3372000" cy="53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201" name="Google Shape;201;p53"/>
          <p:cNvSpPr txBox="1"/>
          <p:nvPr>
            <p:ph idx="15" type="title"/>
          </p:nvPr>
        </p:nvSpPr>
        <p:spPr>
          <a:xfrm>
            <a:off x="4040075" y="3760561"/>
            <a:ext cx="1223700" cy="677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lt1"/>
              </a:buClr>
              <a:buSzPts val="3600"/>
              <a:buFont typeface="Barlow Condensed ExtraBold"/>
              <a:buNone/>
              <a:defRPr b="0" sz="360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ix Columns">
  <p:cSld name="Title + Six Columns">
    <p:bg>
      <p:bgPr>
        <a:solidFill>
          <a:srgbClr val="4E95FA"/>
        </a:solidFill>
      </p:bgPr>
    </p:bg>
    <p:spTree>
      <p:nvGrpSpPr>
        <p:cNvPr id="202" name="Shape 202"/>
        <p:cNvGrpSpPr/>
        <p:nvPr/>
      </p:nvGrpSpPr>
      <p:grpSpPr>
        <a:xfrm>
          <a:off x="0" y="0"/>
          <a:ext cx="0" cy="0"/>
          <a:chOff x="0" y="0"/>
          <a:chExt cx="0" cy="0"/>
        </a:xfrm>
      </p:grpSpPr>
      <p:sp>
        <p:nvSpPr>
          <p:cNvPr id="203" name="Google Shape;203;p54"/>
          <p:cNvSpPr/>
          <p:nvPr/>
        </p:nvSpPr>
        <p:spPr>
          <a:xfrm>
            <a:off x="7039575" y="-648675"/>
            <a:ext cx="1898700" cy="1898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sp>
        <p:nvSpPr>
          <p:cNvPr id="204" name="Google Shape;204;p54"/>
          <p:cNvSpPr/>
          <p:nvPr/>
        </p:nvSpPr>
        <p:spPr>
          <a:xfrm>
            <a:off x="-768950" y="3989200"/>
            <a:ext cx="1874400" cy="18744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sp>
        <p:nvSpPr>
          <p:cNvPr id="205" name="Google Shape;205;p54"/>
          <p:cNvSpPr/>
          <p:nvPr/>
        </p:nvSpPr>
        <p:spPr>
          <a:xfrm>
            <a:off x="3318725" y="-3650000"/>
            <a:ext cx="4754100" cy="4754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sp>
        <p:nvSpPr>
          <p:cNvPr id="206" name="Google Shape;206;p54"/>
          <p:cNvSpPr/>
          <p:nvPr/>
        </p:nvSpPr>
        <p:spPr>
          <a:xfrm>
            <a:off x="3172650" y="-1098600"/>
            <a:ext cx="1874400" cy="18744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sp>
        <p:nvSpPr>
          <p:cNvPr id="207" name="Google Shape;207;p54"/>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200"/>
              <a:buNone/>
              <a:defRPr sz="3200"/>
            </a:lvl2pPr>
            <a:lvl3pPr lvl="2" algn="ctr">
              <a:lnSpc>
                <a:spcPct val="100000"/>
              </a:lnSpc>
              <a:spcBef>
                <a:spcPts val="0"/>
              </a:spcBef>
              <a:spcAft>
                <a:spcPts val="0"/>
              </a:spcAft>
              <a:buSzPts val="3200"/>
              <a:buNone/>
              <a:defRPr sz="3200"/>
            </a:lvl3pPr>
            <a:lvl4pPr lvl="3" algn="ctr">
              <a:lnSpc>
                <a:spcPct val="100000"/>
              </a:lnSpc>
              <a:spcBef>
                <a:spcPts val="0"/>
              </a:spcBef>
              <a:spcAft>
                <a:spcPts val="0"/>
              </a:spcAft>
              <a:buSzPts val="3200"/>
              <a:buNone/>
              <a:defRPr sz="3200"/>
            </a:lvl4pPr>
            <a:lvl5pPr lvl="4" algn="ctr">
              <a:lnSpc>
                <a:spcPct val="100000"/>
              </a:lnSpc>
              <a:spcBef>
                <a:spcPts val="0"/>
              </a:spcBef>
              <a:spcAft>
                <a:spcPts val="0"/>
              </a:spcAft>
              <a:buSzPts val="3200"/>
              <a:buNone/>
              <a:defRPr sz="3200"/>
            </a:lvl5pPr>
            <a:lvl6pPr lvl="5" algn="ctr">
              <a:lnSpc>
                <a:spcPct val="100000"/>
              </a:lnSpc>
              <a:spcBef>
                <a:spcPts val="0"/>
              </a:spcBef>
              <a:spcAft>
                <a:spcPts val="0"/>
              </a:spcAft>
              <a:buSzPts val="3200"/>
              <a:buNone/>
              <a:defRPr sz="3200"/>
            </a:lvl6pPr>
            <a:lvl7pPr lvl="6" algn="ctr">
              <a:lnSpc>
                <a:spcPct val="100000"/>
              </a:lnSpc>
              <a:spcBef>
                <a:spcPts val="0"/>
              </a:spcBef>
              <a:spcAft>
                <a:spcPts val="0"/>
              </a:spcAft>
              <a:buSzPts val="3200"/>
              <a:buNone/>
              <a:defRPr sz="3200"/>
            </a:lvl7pPr>
            <a:lvl8pPr lvl="7" algn="ctr">
              <a:lnSpc>
                <a:spcPct val="100000"/>
              </a:lnSpc>
              <a:spcBef>
                <a:spcPts val="0"/>
              </a:spcBef>
              <a:spcAft>
                <a:spcPts val="0"/>
              </a:spcAft>
              <a:buSzPts val="3200"/>
              <a:buNone/>
              <a:defRPr sz="3200"/>
            </a:lvl8pPr>
            <a:lvl9pPr lvl="8" algn="ctr">
              <a:lnSpc>
                <a:spcPct val="100000"/>
              </a:lnSpc>
              <a:spcBef>
                <a:spcPts val="0"/>
              </a:spcBef>
              <a:spcAft>
                <a:spcPts val="0"/>
              </a:spcAft>
              <a:buSzPts val="3200"/>
              <a:buNone/>
              <a:defRPr sz="3200"/>
            </a:lvl9pPr>
          </a:lstStyle>
          <a:p/>
        </p:txBody>
      </p:sp>
      <p:sp>
        <p:nvSpPr>
          <p:cNvPr id="208" name="Google Shape;208;p54"/>
          <p:cNvSpPr txBox="1"/>
          <p:nvPr>
            <p:ph idx="1" type="subTitle"/>
          </p:nvPr>
        </p:nvSpPr>
        <p:spPr>
          <a:xfrm>
            <a:off x="895050" y="370290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209" name="Google Shape;209;p54"/>
          <p:cNvSpPr txBox="1"/>
          <p:nvPr>
            <p:ph idx="2" type="ctrTitle"/>
          </p:nvPr>
        </p:nvSpPr>
        <p:spPr>
          <a:xfrm>
            <a:off x="895050" y="324365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210" name="Google Shape;210;p54"/>
          <p:cNvSpPr txBox="1"/>
          <p:nvPr>
            <p:ph idx="3" type="subTitle"/>
          </p:nvPr>
        </p:nvSpPr>
        <p:spPr>
          <a:xfrm>
            <a:off x="3433188" y="370290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211" name="Google Shape;211;p54"/>
          <p:cNvSpPr txBox="1"/>
          <p:nvPr>
            <p:ph idx="4" type="ctrTitle"/>
          </p:nvPr>
        </p:nvSpPr>
        <p:spPr>
          <a:xfrm>
            <a:off x="3433188" y="324365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212" name="Google Shape;212;p54"/>
          <p:cNvSpPr txBox="1"/>
          <p:nvPr>
            <p:ph idx="5" type="subTitle"/>
          </p:nvPr>
        </p:nvSpPr>
        <p:spPr>
          <a:xfrm>
            <a:off x="5971325" y="370290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213" name="Google Shape;213;p54"/>
          <p:cNvSpPr txBox="1"/>
          <p:nvPr>
            <p:ph idx="6" type="ctrTitle"/>
          </p:nvPr>
        </p:nvSpPr>
        <p:spPr>
          <a:xfrm>
            <a:off x="5971325" y="324365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214" name="Google Shape;214;p54"/>
          <p:cNvSpPr txBox="1"/>
          <p:nvPr>
            <p:ph idx="7" type="subTitle"/>
          </p:nvPr>
        </p:nvSpPr>
        <p:spPr>
          <a:xfrm>
            <a:off x="895063" y="215535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215" name="Google Shape;215;p54"/>
          <p:cNvSpPr txBox="1"/>
          <p:nvPr>
            <p:ph idx="8" type="ctrTitle"/>
          </p:nvPr>
        </p:nvSpPr>
        <p:spPr>
          <a:xfrm>
            <a:off x="895063" y="16961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216" name="Google Shape;216;p54"/>
          <p:cNvSpPr txBox="1"/>
          <p:nvPr>
            <p:ph idx="9" type="subTitle"/>
          </p:nvPr>
        </p:nvSpPr>
        <p:spPr>
          <a:xfrm>
            <a:off x="3433200" y="215535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217" name="Google Shape;217;p54"/>
          <p:cNvSpPr txBox="1"/>
          <p:nvPr>
            <p:ph idx="13" type="ctrTitle"/>
          </p:nvPr>
        </p:nvSpPr>
        <p:spPr>
          <a:xfrm>
            <a:off x="3433200" y="16961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218" name="Google Shape;218;p54"/>
          <p:cNvSpPr txBox="1"/>
          <p:nvPr>
            <p:ph idx="14" type="subTitle"/>
          </p:nvPr>
        </p:nvSpPr>
        <p:spPr>
          <a:xfrm>
            <a:off x="5971338" y="215535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219" name="Google Shape;219;p54"/>
          <p:cNvSpPr txBox="1"/>
          <p:nvPr>
            <p:ph idx="15" type="ctrTitle"/>
          </p:nvPr>
        </p:nvSpPr>
        <p:spPr>
          <a:xfrm>
            <a:off x="5971338" y="16961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220" name="Shape 220"/>
        <p:cNvGrpSpPr/>
        <p:nvPr/>
      </p:nvGrpSpPr>
      <p:grpSpPr>
        <a:xfrm>
          <a:off x="0" y="0"/>
          <a:ext cx="0" cy="0"/>
          <a:chOff x="0" y="0"/>
          <a:chExt cx="0" cy="0"/>
        </a:xfrm>
      </p:grpSpPr>
      <p:sp>
        <p:nvSpPr>
          <p:cNvPr id="221" name="Google Shape;221;p55"/>
          <p:cNvSpPr txBox="1"/>
          <p:nvPr>
            <p:ph idx="1" type="subTitle"/>
          </p:nvPr>
        </p:nvSpPr>
        <p:spPr>
          <a:xfrm>
            <a:off x="804250" y="1766350"/>
            <a:ext cx="3532800" cy="463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100"/>
              <a:buFont typeface="Barlow Condensed"/>
              <a:buNone/>
              <a:defRPr b="1" sz="2100">
                <a:latin typeface="Barlow Condensed"/>
                <a:ea typeface="Barlow Condensed"/>
                <a:cs typeface="Barlow Condensed"/>
                <a:sym typeface="Barlow Condensed"/>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22" name="Google Shape;222;p55"/>
          <p:cNvSpPr txBox="1"/>
          <p:nvPr>
            <p:ph idx="2" type="body"/>
          </p:nvPr>
        </p:nvSpPr>
        <p:spPr>
          <a:xfrm>
            <a:off x="804250" y="2230150"/>
            <a:ext cx="3532800" cy="23040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SzPts val="1400"/>
              <a:buChar char="●"/>
              <a:defRPr sz="1400"/>
            </a:lvl1pPr>
            <a:lvl2pPr indent="-317500" lvl="1" marL="914400" algn="l">
              <a:lnSpc>
                <a:spcPct val="100000"/>
              </a:lnSpc>
              <a:spcBef>
                <a:spcPts val="1600"/>
              </a:spcBef>
              <a:spcAft>
                <a:spcPts val="0"/>
              </a:spcAft>
              <a:buSzPts val="1400"/>
              <a:buChar char="○"/>
              <a:defRPr/>
            </a:lvl2pPr>
            <a:lvl3pPr indent="-317500" lvl="2" marL="1371600" algn="l">
              <a:lnSpc>
                <a:spcPct val="100000"/>
              </a:lnSpc>
              <a:spcBef>
                <a:spcPts val="1600"/>
              </a:spcBef>
              <a:spcAft>
                <a:spcPts val="0"/>
              </a:spcAft>
              <a:buSzPts val="1400"/>
              <a:buChar char="■"/>
              <a:defRPr/>
            </a:lvl3pPr>
            <a:lvl4pPr indent="-317500" lvl="3" marL="1828800" algn="l">
              <a:lnSpc>
                <a:spcPct val="100000"/>
              </a:lnSpc>
              <a:spcBef>
                <a:spcPts val="1600"/>
              </a:spcBef>
              <a:spcAft>
                <a:spcPts val="0"/>
              </a:spcAft>
              <a:buSzPts val="1400"/>
              <a:buChar char="●"/>
              <a:defRPr/>
            </a:lvl4pPr>
            <a:lvl5pPr indent="-317500" lvl="4" marL="2286000" algn="l">
              <a:lnSpc>
                <a:spcPct val="100000"/>
              </a:lnSpc>
              <a:spcBef>
                <a:spcPts val="1600"/>
              </a:spcBef>
              <a:spcAft>
                <a:spcPts val="0"/>
              </a:spcAft>
              <a:buSzPts val="1400"/>
              <a:buChar char="○"/>
              <a:defRPr/>
            </a:lvl5pPr>
            <a:lvl6pPr indent="-317500" lvl="5" marL="2743200" algn="l">
              <a:lnSpc>
                <a:spcPct val="100000"/>
              </a:lnSpc>
              <a:spcBef>
                <a:spcPts val="1600"/>
              </a:spcBef>
              <a:spcAft>
                <a:spcPts val="0"/>
              </a:spcAft>
              <a:buSzPts val="1400"/>
              <a:buChar char="■"/>
              <a:defRPr/>
            </a:lvl6pPr>
            <a:lvl7pPr indent="-317500" lvl="6" marL="3200400" algn="l">
              <a:lnSpc>
                <a:spcPct val="100000"/>
              </a:lnSpc>
              <a:spcBef>
                <a:spcPts val="1600"/>
              </a:spcBef>
              <a:spcAft>
                <a:spcPts val="0"/>
              </a:spcAft>
              <a:buSzPts val="1400"/>
              <a:buChar char="●"/>
              <a:defRPr/>
            </a:lvl7pPr>
            <a:lvl8pPr indent="-317500" lvl="7" marL="3657600" algn="l">
              <a:lnSpc>
                <a:spcPct val="100000"/>
              </a:lnSpc>
              <a:spcBef>
                <a:spcPts val="1600"/>
              </a:spcBef>
              <a:spcAft>
                <a:spcPts val="0"/>
              </a:spcAft>
              <a:buSzPts val="1400"/>
              <a:buChar char="○"/>
              <a:defRPr/>
            </a:lvl8pPr>
            <a:lvl9pPr indent="-317500" lvl="8" marL="4114800" algn="l">
              <a:lnSpc>
                <a:spcPct val="100000"/>
              </a:lnSpc>
              <a:spcBef>
                <a:spcPts val="1600"/>
              </a:spcBef>
              <a:spcAft>
                <a:spcPts val="1600"/>
              </a:spcAft>
              <a:buSzPts val="1400"/>
              <a:buChar char="■"/>
              <a:defRPr/>
            </a:lvl9pPr>
          </a:lstStyle>
          <a:p/>
        </p:txBody>
      </p:sp>
      <p:sp>
        <p:nvSpPr>
          <p:cNvPr id="223" name="Google Shape;223;p55"/>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6" name="Shape 26"/>
        <p:cNvGrpSpPr/>
        <p:nvPr/>
      </p:nvGrpSpPr>
      <p:grpSpPr>
        <a:xfrm>
          <a:off x="0" y="0"/>
          <a:ext cx="0" cy="0"/>
          <a:chOff x="0" y="0"/>
          <a:chExt cx="0" cy="0"/>
        </a:xfrm>
      </p:grpSpPr>
      <p:sp>
        <p:nvSpPr>
          <p:cNvPr id="27" name="Google Shape;27;p28"/>
          <p:cNvSpPr txBox="1"/>
          <p:nvPr>
            <p:ph type="title"/>
          </p:nvPr>
        </p:nvSpPr>
        <p:spPr>
          <a:xfrm>
            <a:off x="3684430" y="2036450"/>
            <a:ext cx="2879400" cy="530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8" name="Google Shape;28;p28"/>
          <p:cNvSpPr txBox="1"/>
          <p:nvPr>
            <p:ph idx="1" type="subTitle"/>
          </p:nvPr>
        </p:nvSpPr>
        <p:spPr>
          <a:xfrm>
            <a:off x="3684434" y="2567150"/>
            <a:ext cx="2879400" cy="744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29" name="Google Shape;29;p28"/>
          <p:cNvSpPr txBox="1"/>
          <p:nvPr>
            <p:ph idx="2" type="title"/>
          </p:nvPr>
        </p:nvSpPr>
        <p:spPr>
          <a:xfrm>
            <a:off x="1474755" y="1946800"/>
            <a:ext cx="1979100" cy="12747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7200"/>
              <a:buNone/>
              <a:defRPr sz="7200"/>
            </a:lvl1pPr>
            <a:lvl2pPr lvl="1" algn="r">
              <a:lnSpc>
                <a:spcPct val="100000"/>
              </a:lnSpc>
              <a:spcBef>
                <a:spcPts val="0"/>
              </a:spcBef>
              <a:spcAft>
                <a:spcPts val="0"/>
              </a:spcAft>
              <a:buSzPts val="7200"/>
              <a:buNone/>
              <a:defRPr sz="7200"/>
            </a:lvl2pPr>
            <a:lvl3pPr lvl="2" algn="r">
              <a:lnSpc>
                <a:spcPct val="100000"/>
              </a:lnSpc>
              <a:spcBef>
                <a:spcPts val="0"/>
              </a:spcBef>
              <a:spcAft>
                <a:spcPts val="0"/>
              </a:spcAft>
              <a:buSzPts val="7200"/>
              <a:buNone/>
              <a:defRPr sz="7200"/>
            </a:lvl3pPr>
            <a:lvl4pPr lvl="3" algn="r">
              <a:lnSpc>
                <a:spcPct val="100000"/>
              </a:lnSpc>
              <a:spcBef>
                <a:spcPts val="0"/>
              </a:spcBef>
              <a:spcAft>
                <a:spcPts val="0"/>
              </a:spcAft>
              <a:buSzPts val="7200"/>
              <a:buNone/>
              <a:defRPr sz="7200"/>
            </a:lvl4pPr>
            <a:lvl5pPr lvl="4" algn="r">
              <a:lnSpc>
                <a:spcPct val="100000"/>
              </a:lnSpc>
              <a:spcBef>
                <a:spcPts val="0"/>
              </a:spcBef>
              <a:spcAft>
                <a:spcPts val="0"/>
              </a:spcAft>
              <a:buSzPts val="7200"/>
              <a:buNone/>
              <a:defRPr sz="7200"/>
            </a:lvl5pPr>
            <a:lvl6pPr lvl="5" algn="r">
              <a:lnSpc>
                <a:spcPct val="100000"/>
              </a:lnSpc>
              <a:spcBef>
                <a:spcPts val="0"/>
              </a:spcBef>
              <a:spcAft>
                <a:spcPts val="0"/>
              </a:spcAft>
              <a:buSzPts val="7200"/>
              <a:buNone/>
              <a:defRPr sz="7200"/>
            </a:lvl6pPr>
            <a:lvl7pPr lvl="6" algn="r">
              <a:lnSpc>
                <a:spcPct val="100000"/>
              </a:lnSpc>
              <a:spcBef>
                <a:spcPts val="0"/>
              </a:spcBef>
              <a:spcAft>
                <a:spcPts val="0"/>
              </a:spcAft>
              <a:buSzPts val="7200"/>
              <a:buNone/>
              <a:defRPr sz="7200"/>
            </a:lvl7pPr>
            <a:lvl8pPr lvl="7" algn="r">
              <a:lnSpc>
                <a:spcPct val="100000"/>
              </a:lnSpc>
              <a:spcBef>
                <a:spcPts val="0"/>
              </a:spcBef>
              <a:spcAft>
                <a:spcPts val="0"/>
              </a:spcAft>
              <a:buSzPts val="7200"/>
              <a:buNone/>
              <a:defRPr sz="7200"/>
            </a:lvl8pPr>
            <a:lvl9pPr lvl="8" algn="r">
              <a:lnSpc>
                <a:spcPct val="100000"/>
              </a:lnSpc>
              <a:spcBef>
                <a:spcPts val="0"/>
              </a:spcBef>
              <a:spcAft>
                <a:spcPts val="0"/>
              </a:spcAft>
              <a:buSzPts val="7200"/>
              <a:buNone/>
              <a:defRPr sz="7200"/>
            </a:lvl9pPr>
          </a:lstStyle>
          <a:p/>
        </p:txBody>
      </p:sp>
      <p:sp>
        <p:nvSpPr>
          <p:cNvPr id="30" name="Google Shape;30;p28"/>
          <p:cNvSpPr/>
          <p:nvPr/>
        </p:nvSpPr>
        <p:spPr>
          <a:xfrm>
            <a:off x="7278050" y="458800"/>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 name="Google Shape;31;p28"/>
          <p:cNvSpPr/>
          <p:nvPr/>
        </p:nvSpPr>
        <p:spPr>
          <a:xfrm>
            <a:off x="-1682150" y="2838500"/>
            <a:ext cx="3156900" cy="31569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 name="Google Shape;32;p28"/>
          <p:cNvSpPr/>
          <p:nvPr/>
        </p:nvSpPr>
        <p:spPr>
          <a:xfrm>
            <a:off x="6563825" y="2752900"/>
            <a:ext cx="3606300" cy="36063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 name="Google Shape;33;p28"/>
          <p:cNvSpPr/>
          <p:nvPr/>
        </p:nvSpPr>
        <p:spPr>
          <a:xfrm>
            <a:off x="-1279100" y="-2208225"/>
            <a:ext cx="3606300" cy="36063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 name="Google Shape;34;p28"/>
          <p:cNvSpPr/>
          <p:nvPr/>
        </p:nvSpPr>
        <p:spPr>
          <a:xfrm>
            <a:off x="-2194275" y="-3383625"/>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 name="Shape 35"/>
        <p:cNvGrpSpPr/>
        <p:nvPr/>
      </p:nvGrpSpPr>
      <p:grpSpPr>
        <a:xfrm>
          <a:off x="0" y="0"/>
          <a:ext cx="0" cy="0"/>
          <a:chOff x="0" y="0"/>
          <a:chExt cx="0" cy="0"/>
        </a:xfrm>
      </p:grpSpPr>
      <p:sp>
        <p:nvSpPr>
          <p:cNvPr id="36" name="Google Shape;36;p29"/>
          <p:cNvSpPr txBox="1"/>
          <p:nvPr>
            <p:ph type="ctrTitle"/>
          </p:nvPr>
        </p:nvSpPr>
        <p:spPr>
          <a:xfrm>
            <a:off x="804250" y="431150"/>
            <a:ext cx="2865300" cy="1194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37" name="Google Shape;37;p29"/>
          <p:cNvSpPr/>
          <p:nvPr/>
        </p:nvSpPr>
        <p:spPr>
          <a:xfrm>
            <a:off x="8362300" y="-813550"/>
            <a:ext cx="2814300" cy="28143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 name="Google Shape;38;p29"/>
          <p:cNvSpPr/>
          <p:nvPr/>
        </p:nvSpPr>
        <p:spPr>
          <a:xfrm>
            <a:off x="6991200" y="-1181525"/>
            <a:ext cx="1974300" cy="19743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9" name="Shape 39"/>
        <p:cNvGrpSpPr/>
        <p:nvPr/>
      </p:nvGrpSpPr>
      <p:grpSpPr>
        <a:xfrm>
          <a:off x="0" y="0"/>
          <a:ext cx="0" cy="0"/>
          <a:chOff x="0" y="0"/>
          <a:chExt cx="0" cy="0"/>
        </a:xfrm>
      </p:grpSpPr>
      <p:sp>
        <p:nvSpPr>
          <p:cNvPr id="40" name="Google Shape;40;p30"/>
          <p:cNvSpPr/>
          <p:nvPr/>
        </p:nvSpPr>
        <p:spPr>
          <a:xfrm>
            <a:off x="-674900" y="1637325"/>
            <a:ext cx="5985300" cy="59853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 name="Google Shape;41;p30"/>
          <p:cNvSpPr/>
          <p:nvPr/>
        </p:nvSpPr>
        <p:spPr>
          <a:xfrm>
            <a:off x="4615100" y="-1243550"/>
            <a:ext cx="5671500" cy="5671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 name="Google Shape;42;p30"/>
          <p:cNvSpPr/>
          <p:nvPr/>
        </p:nvSpPr>
        <p:spPr>
          <a:xfrm>
            <a:off x="-1439200" y="-578500"/>
            <a:ext cx="2660100" cy="26601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 name="Google Shape;43;p30"/>
          <p:cNvSpPr/>
          <p:nvPr/>
        </p:nvSpPr>
        <p:spPr>
          <a:xfrm>
            <a:off x="-1206675" y="4103075"/>
            <a:ext cx="3156900" cy="31569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 name="Google Shape;44;p30"/>
          <p:cNvSpPr txBox="1"/>
          <p:nvPr>
            <p:ph idx="1" type="body"/>
          </p:nvPr>
        </p:nvSpPr>
        <p:spPr>
          <a:xfrm>
            <a:off x="1078550" y="3093825"/>
            <a:ext cx="3466200" cy="1236000"/>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0"/>
              </a:spcBef>
              <a:spcAft>
                <a:spcPts val="0"/>
              </a:spcAft>
              <a:buSzPts val="1600"/>
              <a:buChar char="●"/>
              <a:defRPr sz="1600"/>
            </a:lvl1pPr>
            <a:lvl2pPr indent="-330200" lvl="1" marL="914400" algn="l">
              <a:lnSpc>
                <a:spcPct val="100000"/>
              </a:lnSpc>
              <a:spcBef>
                <a:spcPts val="1600"/>
              </a:spcBef>
              <a:spcAft>
                <a:spcPts val="0"/>
              </a:spcAft>
              <a:buSzPts val="1600"/>
              <a:buChar char="○"/>
              <a:defRPr sz="1600"/>
            </a:lvl2pPr>
            <a:lvl3pPr indent="-330200" lvl="2" marL="1371600" algn="l">
              <a:lnSpc>
                <a:spcPct val="100000"/>
              </a:lnSpc>
              <a:spcBef>
                <a:spcPts val="1600"/>
              </a:spcBef>
              <a:spcAft>
                <a:spcPts val="0"/>
              </a:spcAft>
              <a:buSzPts val="1600"/>
              <a:buChar char="■"/>
              <a:defRPr sz="1600"/>
            </a:lvl3pPr>
            <a:lvl4pPr indent="-330200" lvl="3" marL="1828800" algn="l">
              <a:lnSpc>
                <a:spcPct val="100000"/>
              </a:lnSpc>
              <a:spcBef>
                <a:spcPts val="1600"/>
              </a:spcBef>
              <a:spcAft>
                <a:spcPts val="0"/>
              </a:spcAft>
              <a:buSzPts val="1600"/>
              <a:buChar char="●"/>
              <a:defRPr sz="1600"/>
            </a:lvl4pPr>
            <a:lvl5pPr indent="-330200" lvl="4" marL="2286000" algn="l">
              <a:lnSpc>
                <a:spcPct val="100000"/>
              </a:lnSpc>
              <a:spcBef>
                <a:spcPts val="1600"/>
              </a:spcBef>
              <a:spcAft>
                <a:spcPts val="0"/>
              </a:spcAft>
              <a:buSzPts val="1600"/>
              <a:buChar char="○"/>
              <a:defRPr sz="1600"/>
            </a:lvl5pPr>
            <a:lvl6pPr indent="-330200" lvl="5" marL="2743200" algn="l">
              <a:lnSpc>
                <a:spcPct val="100000"/>
              </a:lnSpc>
              <a:spcBef>
                <a:spcPts val="1600"/>
              </a:spcBef>
              <a:spcAft>
                <a:spcPts val="0"/>
              </a:spcAft>
              <a:buSzPts val="1600"/>
              <a:buChar char="■"/>
              <a:defRPr sz="1600"/>
            </a:lvl6pPr>
            <a:lvl7pPr indent="-330200" lvl="6" marL="3200400" algn="l">
              <a:lnSpc>
                <a:spcPct val="100000"/>
              </a:lnSpc>
              <a:spcBef>
                <a:spcPts val="1600"/>
              </a:spcBef>
              <a:spcAft>
                <a:spcPts val="0"/>
              </a:spcAft>
              <a:buSzPts val="1600"/>
              <a:buChar char="●"/>
              <a:defRPr sz="1600"/>
            </a:lvl7pPr>
            <a:lvl8pPr indent="-330200" lvl="7" marL="3657600" algn="l">
              <a:lnSpc>
                <a:spcPct val="100000"/>
              </a:lnSpc>
              <a:spcBef>
                <a:spcPts val="1600"/>
              </a:spcBef>
              <a:spcAft>
                <a:spcPts val="0"/>
              </a:spcAft>
              <a:buSzPts val="1600"/>
              <a:buChar char="○"/>
              <a:defRPr sz="1600"/>
            </a:lvl8pPr>
            <a:lvl9pPr indent="-330200" lvl="8" marL="4114800" algn="l">
              <a:lnSpc>
                <a:spcPct val="100000"/>
              </a:lnSpc>
              <a:spcBef>
                <a:spcPts val="1600"/>
              </a:spcBef>
              <a:spcAft>
                <a:spcPts val="1600"/>
              </a:spcAft>
              <a:buSzPts val="1600"/>
              <a:buChar char="■"/>
              <a:defRPr sz="1600"/>
            </a:lvl9pPr>
          </a:lstStyle>
          <a:p/>
        </p:txBody>
      </p:sp>
      <p:sp>
        <p:nvSpPr>
          <p:cNvPr id="45" name="Google Shape;45;p30"/>
          <p:cNvSpPr txBox="1"/>
          <p:nvPr>
            <p:ph type="ctrTitle"/>
          </p:nvPr>
        </p:nvSpPr>
        <p:spPr>
          <a:xfrm>
            <a:off x="1049900" y="2495025"/>
            <a:ext cx="3466200" cy="598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ix Columns">
  <p:cSld name="TITLE_1_1_1">
    <p:bg>
      <p:bgPr>
        <a:solidFill>
          <a:srgbClr val="4E95FA"/>
        </a:solidFill>
      </p:bgPr>
    </p:bg>
    <p:spTree>
      <p:nvGrpSpPr>
        <p:cNvPr id="46" name="Shape 46"/>
        <p:cNvGrpSpPr/>
        <p:nvPr/>
      </p:nvGrpSpPr>
      <p:grpSpPr>
        <a:xfrm>
          <a:off x="0" y="0"/>
          <a:ext cx="0" cy="0"/>
          <a:chOff x="0" y="0"/>
          <a:chExt cx="0" cy="0"/>
        </a:xfrm>
      </p:grpSpPr>
      <p:sp>
        <p:nvSpPr>
          <p:cNvPr id="47" name="Google Shape;47;p33"/>
          <p:cNvSpPr/>
          <p:nvPr/>
        </p:nvSpPr>
        <p:spPr>
          <a:xfrm>
            <a:off x="7039575" y="-648675"/>
            <a:ext cx="1898700" cy="1898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 name="Google Shape;48;p33"/>
          <p:cNvSpPr/>
          <p:nvPr/>
        </p:nvSpPr>
        <p:spPr>
          <a:xfrm>
            <a:off x="-768950" y="3989200"/>
            <a:ext cx="1874400" cy="18744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 name="Google Shape;49;p33"/>
          <p:cNvSpPr/>
          <p:nvPr/>
        </p:nvSpPr>
        <p:spPr>
          <a:xfrm>
            <a:off x="3318725" y="-3650000"/>
            <a:ext cx="4754100" cy="4754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 name="Google Shape;50;p33"/>
          <p:cNvSpPr/>
          <p:nvPr/>
        </p:nvSpPr>
        <p:spPr>
          <a:xfrm>
            <a:off x="3172650" y="-1098600"/>
            <a:ext cx="1874400" cy="18744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 name="Google Shape;51;p33"/>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200"/>
              <a:buNone/>
              <a:defRPr sz="3200"/>
            </a:lvl2pPr>
            <a:lvl3pPr lvl="2" algn="ctr">
              <a:lnSpc>
                <a:spcPct val="100000"/>
              </a:lnSpc>
              <a:spcBef>
                <a:spcPts val="0"/>
              </a:spcBef>
              <a:spcAft>
                <a:spcPts val="0"/>
              </a:spcAft>
              <a:buSzPts val="3200"/>
              <a:buNone/>
              <a:defRPr sz="3200"/>
            </a:lvl3pPr>
            <a:lvl4pPr lvl="3" algn="ctr">
              <a:lnSpc>
                <a:spcPct val="100000"/>
              </a:lnSpc>
              <a:spcBef>
                <a:spcPts val="0"/>
              </a:spcBef>
              <a:spcAft>
                <a:spcPts val="0"/>
              </a:spcAft>
              <a:buSzPts val="3200"/>
              <a:buNone/>
              <a:defRPr sz="3200"/>
            </a:lvl4pPr>
            <a:lvl5pPr lvl="4" algn="ctr">
              <a:lnSpc>
                <a:spcPct val="100000"/>
              </a:lnSpc>
              <a:spcBef>
                <a:spcPts val="0"/>
              </a:spcBef>
              <a:spcAft>
                <a:spcPts val="0"/>
              </a:spcAft>
              <a:buSzPts val="3200"/>
              <a:buNone/>
              <a:defRPr sz="3200"/>
            </a:lvl5pPr>
            <a:lvl6pPr lvl="5" algn="ctr">
              <a:lnSpc>
                <a:spcPct val="100000"/>
              </a:lnSpc>
              <a:spcBef>
                <a:spcPts val="0"/>
              </a:spcBef>
              <a:spcAft>
                <a:spcPts val="0"/>
              </a:spcAft>
              <a:buSzPts val="3200"/>
              <a:buNone/>
              <a:defRPr sz="3200"/>
            </a:lvl6pPr>
            <a:lvl7pPr lvl="6" algn="ctr">
              <a:lnSpc>
                <a:spcPct val="100000"/>
              </a:lnSpc>
              <a:spcBef>
                <a:spcPts val="0"/>
              </a:spcBef>
              <a:spcAft>
                <a:spcPts val="0"/>
              </a:spcAft>
              <a:buSzPts val="3200"/>
              <a:buNone/>
              <a:defRPr sz="3200"/>
            </a:lvl7pPr>
            <a:lvl8pPr lvl="7" algn="ctr">
              <a:lnSpc>
                <a:spcPct val="100000"/>
              </a:lnSpc>
              <a:spcBef>
                <a:spcPts val="0"/>
              </a:spcBef>
              <a:spcAft>
                <a:spcPts val="0"/>
              </a:spcAft>
              <a:buSzPts val="3200"/>
              <a:buNone/>
              <a:defRPr sz="3200"/>
            </a:lvl8pPr>
            <a:lvl9pPr lvl="8" algn="ctr">
              <a:lnSpc>
                <a:spcPct val="100000"/>
              </a:lnSpc>
              <a:spcBef>
                <a:spcPts val="0"/>
              </a:spcBef>
              <a:spcAft>
                <a:spcPts val="0"/>
              </a:spcAft>
              <a:buSzPts val="3200"/>
              <a:buNone/>
              <a:defRPr sz="3200"/>
            </a:lvl9pPr>
          </a:lstStyle>
          <a:p/>
        </p:txBody>
      </p:sp>
      <p:sp>
        <p:nvSpPr>
          <p:cNvPr id="52" name="Google Shape;52;p33"/>
          <p:cNvSpPr txBox="1"/>
          <p:nvPr>
            <p:ph idx="1" type="subTitle"/>
          </p:nvPr>
        </p:nvSpPr>
        <p:spPr>
          <a:xfrm>
            <a:off x="895050" y="370290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53" name="Google Shape;53;p33"/>
          <p:cNvSpPr txBox="1"/>
          <p:nvPr>
            <p:ph idx="2" type="ctrTitle"/>
          </p:nvPr>
        </p:nvSpPr>
        <p:spPr>
          <a:xfrm>
            <a:off x="895050" y="324365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54" name="Google Shape;54;p33"/>
          <p:cNvSpPr txBox="1"/>
          <p:nvPr>
            <p:ph idx="3" type="subTitle"/>
          </p:nvPr>
        </p:nvSpPr>
        <p:spPr>
          <a:xfrm>
            <a:off x="3433188" y="370290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55" name="Google Shape;55;p33"/>
          <p:cNvSpPr txBox="1"/>
          <p:nvPr>
            <p:ph idx="4" type="ctrTitle"/>
          </p:nvPr>
        </p:nvSpPr>
        <p:spPr>
          <a:xfrm>
            <a:off x="3433188" y="324365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56" name="Google Shape;56;p33"/>
          <p:cNvSpPr txBox="1"/>
          <p:nvPr>
            <p:ph idx="5" type="subTitle"/>
          </p:nvPr>
        </p:nvSpPr>
        <p:spPr>
          <a:xfrm>
            <a:off x="5971325" y="370290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57" name="Google Shape;57;p33"/>
          <p:cNvSpPr txBox="1"/>
          <p:nvPr>
            <p:ph idx="6" type="ctrTitle"/>
          </p:nvPr>
        </p:nvSpPr>
        <p:spPr>
          <a:xfrm>
            <a:off x="5971325" y="324365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58" name="Google Shape;58;p33"/>
          <p:cNvSpPr txBox="1"/>
          <p:nvPr>
            <p:ph idx="7" type="subTitle"/>
          </p:nvPr>
        </p:nvSpPr>
        <p:spPr>
          <a:xfrm>
            <a:off x="895063" y="215535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59" name="Google Shape;59;p33"/>
          <p:cNvSpPr txBox="1"/>
          <p:nvPr>
            <p:ph idx="8" type="ctrTitle"/>
          </p:nvPr>
        </p:nvSpPr>
        <p:spPr>
          <a:xfrm>
            <a:off x="895063" y="16961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60" name="Google Shape;60;p33"/>
          <p:cNvSpPr txBox="1"/>
          <p:nvPr>
            <p:ph idx="9" type="subTitle"/>
          </p:nvPr>
        </p:nvSpPr>
        <p:spPr>
          <a:xfrm>
            <a:off x="3433200" y="215535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61" name="Google Shape;61;p33"/>
          <p:cNvSpPr txBox="1"/>
          <p:nvPr>
            <p:ph idx="13" type="ctrTitle"/>
          </p:nvPr>
        </p:nvSpPr>
        <p:spPr>
          <a:xfrm>
            <a:off x="3433200" y="16961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62" name="Google Shape;62;p33"/>
          <p:cNvSpPr txBox="1"/>
          <p:nvPr>
            <p:ph idx="14" type="subTitle"/>
          </p:nvPr>
        </p:nvSpPr>
        <p:spPr>
          <a:xfrm>
            <a:off x="5971338" y="215535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63" name="Google Shape;63;p33"/>
          <p:cNvSpPr txBox="1"/>
          <p:nvPr>
            <p:ph idx="15" type="ctrTitle"/>
          </p:nvPr>
        </p:nvSpPr>
        <p:spPr>
          <a:xfrm>
            <a:off x="5971338" y="16961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4" name="Shape 64"/>
        <p:cNvGrpSpPr/>
        <p:nvPr/>
      </p:nvGrpSpPr>
      <p:grpSpPr>
        <a:xfrm>
          <a:off x="0" y="0"/>
          <a:ext cx="0" cy="0"/>
          <a:chOff x="0" y="0"/>
          <a:chExt cx="0" cy="0"/>
        </a:xfrm>
      </p:grpSpPr>
      <p:sp>
        <p:nvSpPr>
          <p:cNvPr id="65" name="Google Shape;65;p34"/>
          <p:cNvSpPr txBox="1"/>
          <p:nvPr>
            <p:ph idx="1" type="subTitle"/>
          </p:nvPr>
        </p:nvSpPr>
        <p:spPr>
          <a:xfrm>
            <a:off x="804250" y="1766350"/>
            <a:ext cx="3532800" cy="463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100"/>
              <a:buFont typeface="Barlow Condensed"/>
              <a:buNone/>
              <a:defRPr b="1" sz="2100">
                <a:latin typeface="Barlow Condensed"/>
                <a:ea typeface="Barlow Condensed"/>
                <a:cs typeface="Barlow Condensed"/>
                <a:sym typeface="Barlow Condensed"/>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66" name="Google Shape;66;p34"/>
          <p:cNvSpPr txBox="1"/>
          <p:nvPr>
            <p:ph idx="2" type="body"/>
          </p:nvPr>
        </p:nvSpPr>
        <p:spPr>
          <a:xfrm>
            <a:off x="804250" y="2230150"/>
            <a:ext cx="3532800" cy="23040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SzPts val="1400"/>
              <a:buChar char="●"/>
              <a:defRPr sz="1400"/>
            </a:lvl1pPr>
            <a:lvl2pPr indent="-317500" lvl="1" marL="914400" algn="l">
              <a:lnSpc>
                <a:spcPct val="100000"/>
              </a:lnSpc>
              <a:spcBef>
                <a:spcPts val="1600"/>
              </a:spcBef>
              <a:spcAft>
                <a:spcPts val="0"/>
              </a:spcAft>
              <a:buSzPts val="1400"/>
              <a:buChar char="○"/>
              <a:defRPr/>
            </a:lvl2pPr>
            <a:lvl3pPr indent="-317500" lvl="2" marL="1371600" algn="l">
              <a:lnSpc>
                <a:spcPct val="100000"/>
              </a:lnSpc>
              <a:spcBef>
                <a:spcPts val="1600"/>
              </a:spcBef>
              <a:spcAft>
                <a:spcPts val="0"/>
              </a:spcAft>
              <a:buSzPts val="1400"/>
              <a:buChar char="■"/>
              <a:defRPr/>
            </a:lvl3pPr>
            <a:lvl4pPr indent="-317500" lvl="3" marL="1828800" algn="l">
              <a:lnSpc>
                <a:spcPct val="100000"/>
              </a:lnSpc>
              <a:spcBef>
                <a:spcPts val="1600"/>
              </a:spcBef>
              <a:spcAft>
                <a:spcPts val="0"/>
              </a:spcAft>
              <a:buSzPts val="1400"/>
              <a:buChar char="●"/>
              <a:defRPr/>
            </a:lvl4pPr>
            <a:lvl5pPr indent="-317500" lvl="4" marL="2286000" algn="l">
              <a:lnSpc>
                <a:spcPct val="100000"/>
              </a:lnSpc>
              <a:spcBef>
                <a:spcPts val="1600"/>
              </a:spcBef>
              <a:spcAft>
                <a:spcPts val="0"/>
              </a:spcAft>
              <a:buSzPts val="1400"/>
              <a:buChar char="○"/>
              <a:defRPr/>
            </a:lvl5pPr>
            <a:lvl6pPr indent="-317500" lvl="5" marL="2743200" algn="l">
              <a:lnSpc>
                <a:spcPct val="100000"/>
              </a:lnSpc>
              <a:spcBef>
                <a:spcPts val="1600"/>
              </a:spcBef>
              <a:spcAft>
                <a:spcPts val="0"/>
              </a:spcAft>
              <a:buSzPts val="1400"/>
              <a:buChar char="■"/>
              <a:defRPr/>
            </a:lvl6pPr>
            <a:lvl7pPr indent="-317500" lvl="6" marL="3200400" algn="l">
              <a:lnSpc>
                <a:spcPct val="100000"/>
              </a:lnSpc>
              <a:spcBef>
                <a:spcPts val="1600"/>
              </a:spcBef>
              <a:spcAft>
                <a:spcPts val="0"/>
              </a:spcAft>
              <a:buSzPts val="1400"/>
              <a:buChar char="●"/>
              <a:defRPr/>
            </a:lvl7pPr>
            <a:lvl8pPr indent="-317500" lvl="7" marL="3657600" algn="l">
              <a:lnSpc>
                <a:spcPct val="100000"/>
              </a:lnSpc>
              <a:spcBef>
                <a:spcPts val="1600"/>
              </a:spcBef>
              <a:spcAft>
                <a:spcPts val="0"/>
              </a:spcAft>
              <a:buSzPts val="1400"/>
              <a:buChar char="○"/>
              <a:defRPr/>
            </a:lvl8pPr>
            <a:lvl9pPr indent="-317500" lvl="8" marL="4114800" algn="l">
              <a:lnSpc>
                <a:spcPct val="100000"/>
              </a:lnSpc>
              <a:spcBef>
                <a:spcPts val="1600"/>
              </a:spcBef>
              <a:spcAft>
                <a:spcPts val="1600"/>
              </a:spcAft>
              <a:buSzPts val="1400"/>
              <a:buChar char="■"/>
              <a:defRPr/>
            </a:lvl9pPr>
          </a:lstStyle>
          <a:p/>
        </p:txBody>
      </p:sp>
      <p:sp>
        <p:nvSpPr>
          <p:cNvPr id="67" name="Google Shape;67;p34"/>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hree Columns">
  <p:cSld name="TITLE_1_1">
    <p:bg>
      <p:bgPr>
        <a:solidFill>
          <a:srgbClr val="4E95FA"/>
        </a:solidFill>
      </p:bgPr>
    </p:bg>
    <p:spTree>
      <p:nvGrpSpPr>
        <p:cNvPr id="68" name="Shape 68"/>
        <p:cNvGrpSpPr/>
        <p:nvPr/>
      </p:nvGrpSpPr>
      <p:grpSpPr>
        <a:xfrm>
          <a:off x="0" y="0"/>
          <a:ext cx="0" cy="0"/>
          <a:chOff x="0" y="0"/>
          <a:chExt cx="0" cy="0"/>
        </a:xfrm>
      </p:grpSpPr>
      <p:sp>
        <p:nvSpPr>
          <p:cNvPr id="69" name="Google Shape;69;p35"/>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70" name="Google Shape;70;p35"/>
          <p:cNvSpPr txBox="1"/>
          <p:nvPr>
            <p:ph idx="1" type="subTitle"/>
          </p:nvPr>
        </p:nvSpPr>
        <p:spPr>
          <a:xfrm>
            <a:off x="895063" y="353922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71" name="Google Shape;71;p35"/>
          <p:cNvSpPr txBox="1"/>
          <p:nvPr>
            <p:ph idx="2" type="ctrTitle"/>
          </p:nvPr>
        </p:nvSpPr>
        <p:spPr>
          <a:xfrm>
            <a:off x="895063" y="307997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72" name="Google Shape;72;p35"/>
          <p:cNvSpPr txBox="1"/>
          <p:nvPr>
            <p:ph idx="3" type="subTitle"/>
          </p:nvPr>
        </p:nvSpPr>
        <p:spPr>
          <a:xfrm>
            <a:off x="3433200" y="353922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73" name="Google Shape;73;p35"/>
          <p:cNvSpPr txBox="1"/>
          <p:nvPr>
            <p:ph idx="4" type="ctrTitle"/>
          </p:nvPr>
        </p:nvSpPr>
        <p:spPr>
          <a:xfrm>
            <a:off x="3433200" y="307997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74" name="Google Shape;74;p35"/>
          <p:cNvSpPr txBox="1"/>
          <p:nvPr>
            <p:ph idx="5" type="subTitle"/>
          </p:nvPr>
        </p:nvSpPr>
        <p:spPr>
          <a:xfrm>
            <a:off x="5971338" y="353922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75" name="Google Shape;75;p35"/>
          <p:cNvSpPr txBox="1"/>
          <p:nvPr>
            <p:ph idx="6" type="ctrTitle"/>
          </p:nvPr>
        </p:nvSpPr>
        <p:spPr>
          <a:xfrm>
            <a:off x="5971338" y="307997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76" name="Google Shape;76;p35"/>
          <p:cNvSpPr/>
          <p:nvPr/>
        </p:nvSpPr>
        <p:spPr>
          <a:xfrm>
            <a:off x="5710800" y="-293307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p35"/>
          <p:cNvSpPr/>
          <p:nvPr/>
        </p:nvSpPr>
        <p:spPr>
          <a:xfrm>
            <a:off x="7878225" y="-1024100"/>
            <a:ext cx="2522100" cy="25221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35"/>
          <p:cNvSpPr/>
          <p:nvPr/>
        </p:nvSpPr>
        <p:spPr>
          <a:xfrm>
            <a:off x="3172675" y="-351322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ign">
  <p:cSld name="CAPTION_ONLY_1">
    <p:spTree>
      <p:nvGrpSpPr>
        <p:cNvPr id="79" name="Shape 79"/>
        <p:cNvGrpSpPr/>
        <p:nvPr/>
      </p:nvGrpSpPr>
      <p:grpSpPr>
        <a:xfrm>
          <a:off x="0" y="0"/>
          <a:ext cx="0" cy="0"/>
          <a:chOff x="0" y="0"/>
          <a:chExt cx="0" cy="0"/>
        </a:xfrm>
      </p:grpSpPr>
      <p:sp>
        <p:nvSpPr>
          <p:cNvPr id="80" name="Google Shape;80;p36"/>
          <p:cNvSpPr txBox="1"/>
          <p:nvPr>
            <p:ph type="ctrTitle"/>
          </p:nvPr>
        </p:nvSpPr>
        <p:spPr>
          <a:xfrm>
            <a:off x="804250" y="431150"/>
            <a:ext cx="2865300" cy="1194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81" name="Google Shape;81;p36"/>
          <p:cNvSpPr/>
          <p:nvPr/>
        </p:nvSpPr>
        <p:spPr>
          <a:xfrm>
            <a:off x="8270997" y="1625150"/>
            <a:ext cx="3100200" cy="31002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p36"/>
          <p:cNvSpPr/>
          <p:nvPr/>
        </p:nvSpPr>
        <p:spPr>
          <a:xfrm>
            <a:off x="7765650" y="3248330"/>
            <a:ext cx="2551500" cy="25515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p36"/>
          <p:cNvSpPr/>
          <p:nvPr/>
        </p:nvSpPr>
        <p:spPr>
          <a:xfrm>
            <a:off x="-2379828" y="1700425"/>
            <a:ext cx="3100200" cy="31002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3.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8.xml"/><Relationship Id="rId10" Type="http://schemas.openxmlformats.org/officeDocument/2006/relationships/slideLayout" Target="../slideLayouts/slideLayout27.xml"/><Relationship Id="rId13" Type="http://schemas.openxmlformats.org/officeDocument/2006/relationships/theme" Target="../theme/theme1.xml"/><Relationship Id="rId12" Type="http://schemas.openxmlformats.org/officeDocument/2006/relationships/slideLayout" Target="../slideLayouts/slideLayout29.xml"/><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9" Type="http://schemas.openxmlformats.org/officeDocument/2006/relationships/slideLayout" Target="../slideLayouts/slideLayout26.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4E95FA"/>
        </a:solidFill>
      </p:bgPr>
    </p:bg>
    <p:spTree>
      <p:nvGrpSpPr>
        <p:cNvPr id="5" name="Shape 5"/>
        <p:cNvGrpSpPr/>
        <p:nvPr/>
      </p:nvGrpSpPr>
      <p:grpSpPr>
        <a:xfrm>
          <a:off x="0" y="0"/>
          <a:ext cx="0" cy="0"/>
          <a:chOff x="0" y="0"/>
          <a:chExt cx="0" cy="0"/>
        </a:xfrm>
      </p:grpSpPr>
      <p:sp>
        <p:nvSpPr>
          <p:cNvPr id="6" name="Google Shape;6;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2800"/>
              <a:buFont typeface="Barlow Condensed"/>
              <a:buNone/>
              <a:defRPr b="1" i="0" sz="2800" u="none" cap="none" strike="noStrike">
                <a:solidFill>
                  <a:schemeClr val="lt1"/>
                </a:solidFill>
                <a:latin typeface="Barlow Condensed"/>
                <a:ea typeface="Barlow Condensed"/>
                <a:cs typeface="Barlow Condensed"/>
                <a:sym typeface="Barlow Condensed"/>
              </a:defRPr>
            </a:lvl1pPr>
            <a:lvl2pPr lvl="1"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9pPr>
          </a:lstStyle>
          <a:p/>
        </p:txBody>
      </p:sp>
      <p:sp>
        <p:nvSpPr>
          <p:cNvPr id="7" name="Google Shape;7;p2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00000"/>
              </a:lnSpc>
              <a:spcBef>
                <a:spcPts val="0"/>
              </a:spcBef>
              <a:spcAft>
                <a:spcPts val="0"/>
              </a:spcAft>
              <a:buClr>
                <a:schemeClr val="lt1"/>
              </a:buClr>
              <a:buSzPts val="1800"/>
              <a:buFont typeface="Libre Franklin"/>
              <a:buChar char="●"/>
              <a:defRPr b="0" i="0" sz="1800" u="none" cap="none" strike="noStrike">
                <a:solidFill>
                  <a:schemeClr val="lt1"/>
                </a:solidFill>
                <a:latin typeface="Libre Franklin"/>
                <a:ea typeface="Libre Franklin"/>
                <a:cs typeface="Libre Franklin"/>
                <a:sym typeface="Libre Franklin"/>
              </a:defRPr>
            </a:lvl1pPr>
            <a:lvl2pPr indent="-317500" lvl="1" marL="9144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2pPr>
            <a:lvl3pPr indent="-317500" lvl="2" marL="13716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3pPr>
            <a:lvl4pPr indent="-317500" lvl="3" marL="18288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4pPr>
            <a:lvl5pPr indent="-317500" lvl="4" marL="22860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5pPr>
            <a:lvl6pPr indent="-317500" lvl="5" marL="27432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6pPr>
            <a:lvl7pPr indent="-317500" lvl="6" marL="32004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7pPr>
            <a:lvl8pPr indent="-317500" lvl="7" marL="36576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8pPr>
            <a:lvl9pPr indent="-317500" lvl="8" marL="4114800" marR="0" rtl="0" algn="l">
              <a:lnSpc>
                <a:spcPct val="100000"/>
              </a:lnSpc>
              <a:spcBef>
                <a:spcPts val="1600"/>
              </a:spcBef>
              <a:spcAft>
                <a:spcPts val="160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95FA"/>
        </a:solidFill>
      </p:bgPr>
    </p:bg>
    <p:spTree>
      <p:nvGrpSpPr>
        <p:cNvPr id="133" name="Shape 133"/>
        <p:cNvGrpSpPr/>
        <p:nvPr/>
      </p:nvGrpSpPr>
      <p:grpSpPr>
        <a:xfrm>
          <a:off x="0" y="0"/>
          <a:ext cx="0" cy="0"/>
          <a:chOff x="0" y="0"/>
          <a:chExt cx="0" cy="0"/>
        </a:xfrm>
      </p:grpSpPr>
      <p:sp>
        <p:nvSpPr>
          <p:cNvPr id="134" name="Google Shape;134;p3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2800"/>
              <a:buFont typeface="Barlow Condensed"/>
              <a:buNone/>
              <a:defRPr b="1" i="0" sz="2800" u="none" cap="none" strike="noStrike">
                <a:solidFill>
                  <a:schemeClr val="lt1"/>
                </a:solidFill>
                <a:latin typeface="Barlow Condensed"/>
                <a:ea typeface="Barlow Condensed"/>
                <a:cs typeface="Barlow Condensed"/>
                <a:sym typeface="Barlow Condensed"/>
              </a:defRPr>
            </a:lvl1pPr>
            <a:lvl2pPr lvl="1"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9pPr>
          </a:lstStyle>
          <a:p/>
        </p:txBody>
      </p:sp>
      <p:sp>
        <p:nvSpPr>
          <p:cNvPr id="135" name="Google Shape;135;p3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00000"/>
              </a:lnSpc>
              <a:spcBef>
                <a:spcPts val="0"/>
              </a:spcBef>
              <a:spcAft>
                <a:spcPts val="0"/>
              </a:spcAft>
              <a:buClr>
                <a:schemeClr val="lt1"/>
              </a:buClr>
              <a:buSzPts val="1800"/>
              <a:buFont typeface="Libre Franklin"/>
              <a:buChar char="●"/>
              <a:defRPr b="0" i="0" sz="1800" u="none" cap="none" strike="noStrike">
                <a:solidFill>
                  <a:schemeClr val="lt1"/>
                </a:solidFill>
                <a:latin typeface="Libre Franklin"/>
                <a:ea typeface="Libre Franklin"/>
                <a:cs typeface="Libre Franklin"/>
                <a:sym typeface="Libre Franklin"/>
              </a:defRPr>
            </a:lvl1pPr>
            <a:lvl2pPr indent="-317500" lvl="1" marL="9144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2pPr>
            <a:lvl3pPr indent="-317500" lvl="2" marL="13716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3pPr>
            <a:lvl4pPr indent="-317500" lvl="3" marL="18288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4pPr>
            <a:lvl5pPr indent="-317500" lvl="4" marL="22860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5pPr>
            <a:lvl6pPr indent="-317500" lvl="5" marL="27432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6pPr>
            <a:lvl7pPr indent="-317500" lvl="6" marL="32004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7pPr>
            <a:lvl8pPr indent="-317500" lvl="7" marL="36576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8pPr>
            <a:lvl9pPr indent="-317500" lvl="8" marL="4114800" marR="0" rtl="0" algn="l">
              <a:lnSpc>
                <a:spcPct val="100000"/>
              </a:lnSpc>
              <a:spcBef>
                <a:spcPts val="1600"/>
              </a:spcBef>
              <a:spcAft>
                <a:spcPts val="160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9pPr>
          </a:lstStyle>
          <a:p/>
        </p:txBody>
      </p:sp>
    </p:spTree>
  </p:cSld>
  <p:clrMap accent1="accent1" accent2="accent2" accent3="accent3" accent4="accent4" accent5="accent5" accent6="accent6" bg1="lt1" bg2="dk2" tx1="dk1" tx2="lt2" folHlink="folHlink" hlink="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10.jpg"/><Relationship Id="rId5"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image" Target="../media/image10.jpg"/><Relationship Id="rId5"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image" Target="../media/image10.jpg"/><Relationship Id="rId5" Type="http://schemas.openxmlformats.org/officeDocument/2006/relationships/image" Target="../media/image2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2.png"/><Relationship Id="rId4" Type="http://schemas.openxmlformats.org/officeDocument/2006/relationships/image" Target="../media/image1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12.png"/><Relationship Id="rId4" Type="http://schemas.openxmlformats.org/officeDocument/2006/relationships/image" Target="../media/image10.jpg"/><Relationship Id="rId5"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12.png"/><Relationship Id="rId4" Type="http://schemas.openxmlformats.org/officeDocument/2006/relationships/image" Target="../media/image10.jpg"/><Relationship Id="rId5"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12.png"/><Relationship Id="rId4" Type="http://schemas.openxmlformats.org/officeDocument/2006/relationships/image" Target="../media/image10.jpg"/><Relationship Id="rId5"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12.png"/><Relationship Id="rId4" Type="http://schemas.openxmlformats.org/officeDocument/2006/relationships/image" Target="../media/image10.jpg"/><Relationship Id="rId5"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12.png"/><Relationship Id="rId4" Type="http://schemas.openxmlformats.org/officeDocument/2006/relationships/image" Target="../media/image10.jpg"/><Relationship Id="rId5"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12.png"/><Relationship Id="rId4" Type="http://schemas.openxmlformats.org/officeDocument/2006/relationships/image" Target="../media/image1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8.png"/><Relationship Id="rId4" Type="http://schemas.openxmlformats.org/officeDocument/2006/relationships/image" Target="../media/image12.png"/><Relationship Id="rId5" Type="http://schemas.openxmlformats.org/officeDocument/2006/relationships/image" Target="../media/image10.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2.png"/><Relationship Id="rId4" Type="http://schemas.openxmlformats.org/officeDocument/2006/relationships/image" Target="../media/image1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2.png"/><Relationship Id="rId4" Type="http://schemas.openxmlformats.org/officeDocument/2006/relationships/image" Target="../media/image1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12.png"/><Relationship Id="rId4" Type="http://schemas.openxmlformats.org/officeDocument/2006/relationships/image" Target="../media/image1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12.png"/><Relationship Id="rId4" Type="http://schemas.openxmlformats.org/officeDocument/2006/relationships/image" Target="../media/image10.jpg"/><Relationship Id="rId5" Type="http://schemas.openxmlformats.org/officeDocument/2006/relationships/image" Target="../media/image16.png"/><Relationship Id="rId6" Type="http://schemas.openxmlformats.org/officeDocument/2006/relationships/image" Target="../media/image4.png"/><Relationship Id="rId7"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6.png"/><Relationship Id="rId4" Type="http://schemas.openxmlformats.org/officeDocument/2006/relationships/image" Target="../media/image2.png"/><Relationship Id="rId5" Type="http://schemas.openxmlformats.org/officeDocument/2006/relationships/image" Target="../media/image1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39.png"/><Relationship Id="rId4" Type="http://schemas.openxmlformats.org/officeDocument/2006/relationships/image" Target="../media/image12.png"/><Relationship Id="rId5" Type="http://schemas.openxmlformats.org/officeDocument/2006/relationships/image" Target="../media/image1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10.jpg"/><Relationship Id="rId5" Type="http://schemas.openxmlformats.org/officeDocument/2006/relationships/image" Target="../media/image16.png"/><Relationship Id="rId6" Type="http://schemas.openxmlformats.org/officeDocument/2006/relationships/image" Target="../media/image4.png"/><Relationship Id="rId7"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10.jpg"/><Relationship Id="rId5"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37.png"/><Relationship Id="rId4" Type="http://schemas.openxmlformats.org/officeDocument/2006/relationships/image" Target="../media/image12.png"/><Relationship Id="rId5" Type="http://schemas.openxmlformats.org/officeDocument/2006/relationships/image" Target="../media/image1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10.jpg"/><Relationship Id="rId5"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1"/>
          <p:cNvSpPr txBox="1"/>
          <p:nvPr/>
        </p:nvSpPr>
        <p:spPr>
          <a:xfrm>
            <a:off x="2871946" y="3582307"/>
            <a:ext cx="3400108" cy="378236"/>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lt1"/>
              </a:buClr>
              <a:buSzPts val="3600"/>
              <a:buFont typeface="Montserrat"/>
              <a:buNone/>
            </a:pPr>
            <a:r>
              <a:t/>
            </a:r>
            <a:endParaRPr b="0" i="0" sz="1400" u="none" cap="none" strike="noStrike">
              <a:solidFill>
                <a:srgbClr val="7F7F7F"/>
              </a:solidFill>
              <a:latin typeface="Montserrat"/>
              <a:ea typeface="Montserrat"/>
              <a:cs typeface="Montserrat"/>
              <a:sym typeface="Montserrat"/>
            </a:endParaRPr>
          </a:p>
          <a:p>
            <a:pPr indent="0" lvl="0" marL="0" marR="0" rtl="0" algn="ctr">
              <a:lnSpc>
                <a:spcPct val="100000"/>
              </a:lnSpc>
              <a:spcBef>
                <a:spcPts val="0"/>
              </a:spcBef>
              <a:spcAft>
                <a:spcPts val="0"/>
              </a:spcAft>
              <a:buClr>
                <a:schemeClr val="lt1"/>
              </a:buClr>
              <a:buSzPts val="3600"/>
              <a:buFont typeface="Montserrat"/>
              <a:buNone/>
            </a:pPr>
            <a:r>
              <a:t/>
            </a:r>
            <a:endParaRPr b="0" i="0" sz="1400" u="none" cap="none" strike="noStrike">
              <a:solidFill>
                <a:srgbClr val="7F7F7F"/>
              </a:solidFill>
              <a:latin typeface="Montserrat"/>
              <a:ea typeface="Montserrat"/>
              <a:cs typeface="Montserrat"/>
              <a:sym typeface="Montserrat"/>
            </a:endParaRPr>
          </a:p>
          <a:p>
            <a:pPr indent="0" lvl="0" marL="0" marR="0" rtl="0" algn="ctr">
              <a:lnSpc>
                <a:spcPct val="100000"/>
              </a:lnSpc>
              <a:spcBef>
                <a:spcPts val="0"/>
              </a:spcBef>
              <a:spcAft>
                <a:spcPts val="0"/>
              </a:spcAft>
              <a:buClr>
                <a:schemeClr val="lt1"/>
              </a:buClr>
              <a:buSzPts val="3600"/>
              <a:buFont typeface="Montserrat"/>
              <a:buNone/>
            </a:pPr>
            <a:r>
              <a:rPr lang="pt-PT">
                <a:solidFill>
                  <a:srgbClr val="7F7F7F"/>
                </a:solidFill>
                <a:latin typeface="Montserrat"/>
                <a:ea typeface="Montserrat"/>
                <a:cs typeface="Montserrat"/>
                <a:sym typeface="Montserrat"/>
              </a:rPr>
              <a:t>El Modelo del Aprendizaje Familiar</a:t>
            </a:r>
            <a:endParaRPr b="0" i="0" sz="1400" u="none" cap="none" strike="noStrike">
              <a:solidFill>
                <a:srgbClr val="7F7F7F"/>
              </a:solidFill>
              <a:latin typeface="Montserrat"/>
              <a:ea typeface="Montserrat"/>
              <a:cs typeface="Montserrat"/>
              <a:sym typeface="Montserrat"/>
            </a:endParaRPr>
          </a:p>
        </p:txBody>
      </p:sp>
      <p:pic>
        <p:nvPicPr>
          <p:cNvPr id="229" name="Google Shape;229;p1"/>
          <p:cNvPicPr preferRelativeResize="0"/>
          <p:nvPr/>
        </p:nvPicPr>
        <p:blipFill rotWithShape="1">
          <a:blip r:embed="rId3">
            <a:alphaModFix/>
          </a:blip>
          <a:srcRect b="0" l="0" r="0" t="0"/>
          <a:stretch/>
        </p:blipFill>
        <p:spPr>
          <a:xfrm>
            <a:off x="1316153" y="920963"/>
            <a:ext cx="6511694" cy="266769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6EB6"/>
        </a:solidFill>
      </p:bgPr>
    </p:bg>
    <p:spTree>
      <p:nvGrpSpPr>
        <p:cNvPr id="349" name="Shape 349"/>
        <p:cNvGrpSpPr/>
        <p:nvPr/>
      </p:nvGrpSpPr>
      <p:grpSpPr>
        <a:xfrm>
          <a:off x="0" y="0"/>
          <a:ext cx="0" cy="0"/>
          <a:chOff x="0" y="0"/>
          <a:chExt cx="0" cy="0"/>
        </a:xfrm>
      </p:grpSpPr>
      <p:sp>
        <p:nvSpPr>
          <p:cNvPr id="350" name="Google Shape;350;p10"/>
          <p:cNvSpPr txBox="1"/>
          <p:nvPr>
            <p:ph type="ctrTitle"/>
          </p:nvPr>
        </p:nvSpPr>
        <p:spPr>
          <a:xfrm>
            <a:off x="804250" y="431150"/>
            <a:ext cx="4623784" cy="100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F38E00"/>
                </a:solidFill>
              </a:rPr>
              <a:t>OBJECTIVES OF THE DIGITAL MAGAZINES</a:t>
            </a:r>
            <a:endParaRPr>
              <a:solidFill>
                <a:srgbClr val="F38E00"/>
              </a:solidFill>
            </a:endParaRPr>
          </a:p>
        </p:txBody>
      </p:sp>
      <p:pic>
        <p:nvPicPr>
          <p:cNvPr id="351" name="Google Shape;351;p10"/>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descr="Text&#10;&#10;Description automatically generated with medium confidence" id="352" name="Google Shape;352;p10"/>
          <p:cNvPicPr preferRelativeResize="0"/>
          <p:nvPr/>
        </p:nvPicPr>
        <p:blipFill rotWithShape="1">
          <a:blip r:embed="rId4">
            <a:alphaModFix/>
          </a:blip>
          <a:srcRect b="0" l="0" r="0" t="0"/>
          <a:stretch/>
        </p:blipFill>
        <p:spPr>
          <a:xfrm>
            <a:off x="123372" y="4796950"/>
            <a:ext cx="972457" cy="204016"/>
          </a:xfrm>
          <a:prstGeom prst="rect">
            <a:avLst/>
          </a:prstGeom>
          <a:noFill/>
          <a:ln>
            <a:noFill/>
          </a:ln>
        </p:spPr>
      </p:pic>
      <p:pic>
        <p:nvPicPr>
          <p:cNvPr descr="Uma imagem com pôr-do-sol, exterior, silhueta, escuro&#10;&#10;Descrição gerada automaticamente" id="353" name="Google Shape;353;p10"/>
          <p:cNvPicPr preferRelativeResize="0"/>
          <p:nvPr/>
        </p:nvPicPr>
        <p:blipFill rotWithShape="1">
          <a:blip r:embed="rId5">
            <a:alphaModFix/>
          </a:blip>
          <a:srcRect b="0" l="0" r="0" t="0"/>
          <a:stretch/>
        </p:blipFill>
        <p:spPr>
          <a:xfrm>
            <a:off x="884901" y="1960607"/>
            <a:ext cx="2322682" cy="2124000"/>
          </a:xfrm>
          <a:prstGeom prst="flowChartConnector">
            <a:avLst/>
          </a:prstGeom>
          <a:noFill/>
          <a:ln>
            <a:noFill/>
          </a:ln>
        </p:spPr>
      </p:pic>
      <p:sp>
        <p:nvSpPr>
          <p:cNvPr id="354" name="Google Shape;354;p10"/>
          <p:cNvSpPr txBox="1"/>
          <p:nvPr/>
        </p:nvSpPr>
        <p:spPr>
          <a:xfrm>
            <a:off x="3207583" y="2428326"/>
            <a:ext cx="5402094" cy="872593"/>
          </a:xfrm>
          <a:prstGeom prst="rect">
            <a:avLst/>
          </a:prstGeom>
          <a:noFill/>
          <a:ln>
            <a:noFill/>
          </a:ln>
        </p:spPr>
        <p:txBody>
          <a:bodyPr anchorCtr="0" anchor="t" bIns="91425" lIns="91425" spcFirstLastPara="1" rIns="91425" wrap="square" tIns="91425">
            <a:noAutofit/>
          </a:bodyPr>
          <a:lstStyle/>
          <a:p>
            <a:pPr indent="0" lvl="0" marL="139700" marR="0" rtl="0" algn="ctr">
              <a:lnSpc>
                <a:spcPct val="150000"/>
              </a:lnSpc>
              <a:spcBef>
                <a:spcPts val="0"/>
              </a:spcBef>
              <a:spcAft>
                <a:spcPts val="0"/>
              </a:spcAft>
              <a:buClr>
                <a:srgbClr val="211A57"/>
              </a:buClr>
              <a:buSzPts val="1400"/>
              <a:buFont typeface="Barlow Condensed"/>
              <a:buNone/>
            </a:pPr>
            <a:r>
              <a:rPr b="0" i="0" lang="pt-PT" sz="1400" u="none" cap="none" strike="noStrike">
                <a:solidFill>
                  <a:schemeClr val="lt1"/>
                </a:solidFill>
                <a:latin typeface="Libre Franklin"/>
                <a:ea typeface="Libre Franklin"/>
                <a:cs typeface="Libre Franklin"/>
                <a:sym typeface="Libre Franklin"/>
              </a:rPr>
              <a:t>These magazines are to teach teenagers about how they can develop healthy relationships in their own lives.</a:t>
            </a:r>
            <a:endParaRPr/>
          </a:p>
          <a:p>
            <a:pPr indent="0" lvl="0" marL="139700" marR="0" rtl="0" algn="ctr">
              <a:lnSpc>
                <a:spcPct val="150000"/>
              </a:lnSpc>
              <a:spcBef>
                <a:spcPts val="0"/>
              </a:spcBef>
              <a:spcAft>
                <a:spcPts val="0"/>
              </a:spcAft>
              <a:buClr>
                <a:srgbClr val="211A57"/>
              </a:buClr>
              <a:buSzPts val="1400"/>
              <a:buFont typeface="Barlow Condensed"/>
              <a:buNone/>
            </a:pPr>
            <a:r>
              <a:t/>
            </a:r>
            <a:endParaRPr b="0" i="0" sz="1400" u="none" cap="none" strike="noStrike">
              <a:solidFill>
                <a:schemeClr val="lt1"/>
              </a:solidFill>
              <a:latin typeface="Libre Franklin"/>
              <a:ea typeface="Libre Franklin"/>
              <a:cs typeface="Libre Franklin"/>
              <a:sym typeface="Libre Franklin"/>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118A"/>
        </a:solidFill>
      </p:bgPr>
    </p:bg>
    <p:spTree>
      <p:nvGrpSpPr>
        <p:cNvPr id="358" name="Shape 358"/>
        <p:cNvGrpSpPr/>
        <p:nvPr/>
      </p:nvGrpSpPr>
      <p:grpSpPr>
        <a:xfrm>
          <a:off x="0" y="0"/>
          <a:ext cx="0" cy="0"/>
          <a:chOff x="0" y="0"/>
          <a:chExt cx="0" cy="0"/>
        </a:xfrm>
      </p:grpSpPr>
      <p:sp>
        <p:nvSpPr>
          <p:cNvPr id="359" name="Google Shape;359;p11"/>
          <p:cNvSpPr txBox="1"/>
          <p:nvPr>
            <p:ph type="ctrTitle"/>
          </p:nvPr>
        </p:nvSpPr>
        <p:spPr>
          <a:xfrm>
            <a:off x="804250" y="431150"/>
            <a:ext cx="4578388" cy="1194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1A6EB6"/>
                </a:solidFill>
              </a:rPr>
              <a:t>STRUCTURE OF THE FAMILY LEARNING MODEL</a:t>
            </a:r>
            <a:endParaRPr>
              <a:solidFill>
                <a:srgbClr val="1A6EB6"/>
              </a:solidFill>
            </a:endParaRPr>
          </a:p>
        </p:txBody>
      </p:sp>
      <p:pic>
        <p:nvPicPr>
          <p:cNvPr id="360" name="Google Shape;360;p11"/>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descr="Text&#10;&#10;Description automatically generated with medium confidence" id="361" name="Google Shape;361;p11"/>
          <p:cNvPicPr preferRelativeResize="0"/>
          <p:nvPr/>
        </p:nvPicPr>
        <p:blipFill rotWithShape="1">
          <a:blip r:embed="rId4">
            <a:alphaModFix/>
          </a:blip>
          <a:srcRect b="0" l="0" r="0" t="0"/>
          <a:stretch/>
        </p:blipFill>
        <p:spPr>
          <a:xfrm>
            <a:off x="123372" y="4796950"/>
            <a:ext cx="972457" cy="204016"/>
          </a:xfrm>
          <a:prstGeom prst="rect">
            <a:avLst/>
          </a:prstGeom>
          <a:noFill/>
          <a:ln>
            <a:noFill/>
          </a:ln>
        </p:spPr>
      </p:pic>
      <p:sp>
        <p:nvSpPr>
          <p:cNvPr id="362" name="Google Shape;362;p11"/>
          <p:cNvSpPr txBox="1"/>
          <p:nvPr/>
        </p:nvSpPr>
        <p:spPr>
          <a:xfrm>
            <a:off x="434949" y="3729664"/>
            <a:ext cx="2277600" cy="760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0" i="0" lang="pt-PT" sz="1400" u="none" cap="none" strike="noStrike">
                <a:solidFill>
                  <a:schemeClr val="lt1"/>
                </a:solidFill>
                <a:latin typeface="Libre Franklin"/>
                <a:ea typeface="Libre Franklin"/>
                <a:cs typeface="Libre Franklin"/>
                <a:sym typeface="Libre Franklin"/>
              </a:rPr>
              <a:t>SENIOR ADULT</a:t>
            </a:r>
            <a:endParaRPr/>
          </a:p>
        </p:txBody>
      </p:sp>
      <p:sp>
        <p:nvSpPr>
          <p:cNvPr id="363" name="Google Shape;363;p11"/>
          <p:cNvSpPr txBox="1"/>
          <p:nvPr/>
        </p:nvSpPr>
        <p:spPr>
          <a:xfrm>
            <a:off x="433825" y="3194886"/>
            <a:ext cx="2277600" cy="5379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None/>
            </a:pPr>
            <a:r>
              <a:rPr b="1" i="0" lang="pt-PT" sz="1800" u="none" cap="none" strike="noStrike">
                <a:solidFill>
                  <a:srgbClr val="1A6EB6"/>
                </a:solidFill>
                <a:latin typeface="Libre Franklin"/>
                <a:ea typeface="Libre Franklin"/>
                <a:cs typeface="Libre Franklin"/>
                <a:sym typeface="Libre Franklin"/>
              </a:rPr>
              <a:t>AUDIOBOOKS</a:t>
            </a:r>
            <a:endParaRPr/>
          </a:p>
        </p:txBody>
      </p:sp>
      <p:grpSp>
        <p:nvGrpSpPr>
          <p:cNvPr id="364" name="Google Shape;364;p11"/>
          <p:cNvGrpSpPr/>
          <p:nvPr/>
        </p:nvGrpSpPr>
        <p:grpSpPr>
          <a:xfrm>
            <a:off x="950598" y="1995900"/>
            <a:ext cx="1151700" cy="1151700"/>
            <a:chOff x="1458025" y="1733900"/>
            <a:chExt cx="1151700" cy="1151700"/>
          </a:xfrm>
        </p:grpSpPr>
        <p:sp>
          <p:nvSpPr>
            <p:cNvPr id="365" name="Google Shape;365;p11"/>
            <p:cNvSpPr/>
            <p:nvPr/>
          </p:nvSpPr>
          <p:spPr>
            <a:xfrm>
              <a:off x="1559875" y="1835750"/>
              <a:ext cx="948000" cy="9480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 name="Google Shape;366;p11"/>
            <p:cNvSpPr/>
            <p:nvPr/>
          </p:nvSpPr>
          <p:spPr>
            <a:xfrm>
              <a:off x="1458025" y="1733900"/>
              <a:ext cx="1151700" cy="1151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Una taza de cafe&#10;&#10;Descripción generada automáticamente con confianza baja" id="367" name="Google Shape;367;p11"/>
          <p:cNvPicPr preferRelativeResize="0"/>
          <p:nvPr/>
        </p:nvPicPr>
        <p:blipFill rotWithShape="1">
          <a:blip r:embed="rId5">
            <a:alphaModFix/>
          </a:blip>
          <a:srcRect b="0" l="0" r="0" t="0"/>
          <a:stretch/>
        </p:blipFill>
        <p:spPr>
          <a:xfrm>
            <a:off x="1009974" y="1826967"/>
            <a:ext cx="990475" cy="1320634"/>
          </a:xfrm>
          <a:prstGeom prst="rect">
            <a:avLst/>
          </a:prstGeom>
          <a:noFill/>
          <a:ln>
            <a:noFill/>
          </a:ln>
        </p:spPr>
      </p:pic>
      <p:sp>
        <p:nvSpPr>
          <p:cNvPr id="368" name="Google Shape;368;p11"/>
          <p:cNvSpPr txBox="1"/>
          <p:nvPr/>
        </p:nvSpPr>
        <p:spPr>
          <a:xfrm>
            <a:off x="2753899" y="2861084"/>
            <a:ext cx="227760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pt-PT" sz="2000" u="none" cap="none" strike="noStrike">
                <a:solidFill>
                  <a:srgbClr val="1A6EB6"/>
                </a:solidFill>
                <a:latin typeface="Libre Franklin"/>
                <a:ea typeface="Libre Franklin"/>
                <a:cs typeface="Libre Franklin"/>
                <a:sym typeface="Libre Franklin"/>
              </a:rPr>
              <a:t>10 Audio Books</a:t>
            </a:r>
            <a:endParaRPr b="1" i="0" sz="2000" u="none" cap="none" strike="noStrike">
              <a:solidFill>
                <a:srgbClr val="1A6EB6"/>
              </a:solidFill>
              <a:latin typeface="Libre Franklin"/>
              <a:ea typeface="Libre Franklin"/>
              <a:cs typeface="Libre Franklin"/>
              <a:sym typeface="Libre Franklin"/>
            </a:endParaRPr>
          </a:p>
        </p:txBody>
      </p:sp>
      <p:sp>
        <p:nvSpPr>
          <p:cNvPr id="369" name="Google Shape;369;p11"/>
          <p:cNvSpPr txBox="1"/>
          <p:nvPr/>
        </p:nvSpPr>
        <p:spPr>
          <a:xfrm>
            <a:off x="5170251" y="1425455"/>
            <a:ext cx="5593404" cy="212365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pt-PT" sz="1400" u="none" cap="none" strike="noStrike">
                <a:solidFill>
                  <a:srgbClr val="1A6EB6"/>
                </a:solidFill>
                <a:latin typeface="Libre Franklin"/>
                <a:ea typeface="Libre Franklin"/>
                <a:cs typeface="Libre Franklin"/>
                <a:sym typeface="Libre Franklin"/>
              </a:rPr>
              <a:t>6 themes: </a:t>
            </a:r>
            <a:br>
              <a:rPr b="0" i="0" lang="pt-PT" sz="1400" u="none" cap="none" strike="noStrike">
                <a:solidFill>
                  <a:schemeClr val="lt1"/>
                </a:solidFill>
                <a:latin typeface="Libre Franklin"/>
                <a:ea typeface="Libre Franklin"/>
                <a:cs typeface="Libre Franklin"/>
                <a:sym typeface="Libre Franklin"/>
              </a:rPr>
            </a:br>
            <a:br>
              <a:rPr b="0" i="0" lang="pt-PT" sz="1400" u="none" cap="none" strike="noStrike">
                <a:solidFill>
                  <a:schemeClr val="lt1"/>
                </a:solidFill>
                <a:latin typeface="Libre Franklin"/>
                <a:ea typeface="Libre Franklin"/>
                <a:cs typeface="Libre Franklin"/>
                <a:sym typeface="Libre Franklin"/>
              </a:rPr>
            </a:br>
            <a:r>
              <a:rPr b="0" i="0" lang="pt-PT" sz="1400" u="none" cap="none" strike="noStrike">
                <a:solidFill>
                  <a:schemeClr val="lt1"/>
                </a:solidFill>
                <a:latin typeface="Libre Franklin"/>
                <a:ea typeface="Libre Franklin"/>
                <a:cs typeface="Libre Franklin"/>
                <a:sym typeface="Libre Franklin"/>
              </a:rPr>
              <a:t>(1) Healthy and unhealthy family relationships</a:t>
            </a:r>
            <a:br>
              <a:rPr b="0" i="0" lang="pt-PT" sz="1400" u="none" cap="none" strike="noStrike">
                <a:solidFill>
                  <a:schemeClr val="lt1"/>
                </a:solidFill>
                <a:latin typeface="Libre Franklin"/>
                <a:ea typeface="Libre Franklin"/>
                <a:cs typeface="Libre Franklin"/>
                <a:sym typeface="Libre Franklin"/>
              </a:rPr>
            </a:br>
            <a:r>
              <a:rPr b="0" i="0" lang="pt-PT" sz="1400" u="none" cap="none" strike="noStrike">
                <a:solidFill>
                  <a:schemeClr val="lt1"/>
                </a:solidFill>
                <a:latin typeface="Libre Franklin"/>
                <a:ea typeface="Libre Franklin"/>
                <a:cs typeface="Libre Franklin"/>
                <a:sym typeface="Libre Franklin"/>
              </a:rPr>
              <a:t>(2) Self-care and awareness</a:t>
            </a:r>
            <a:br>
              <a:rPr b="0" i="0" lang="pt-PT" sz="1400" u="none" cap="none" strike="noStrike">
                <a:solidFill>
                  <a:schemeClr val="lt1"/>
                </a:solidFill>
                <a:latin typeface="Libre Franklin"/>
                <a:ea typeface="Libre Franklin"/>
                <a:cs typeface="Libre Franklin"/>
                <a:sym typeface="Libre Franklin"/>
              </a:rPr>
            </a:br>
            <a:r>
              <a:rPr b="0" i="0" lang="pt-PT" sz="1400" u="none" cap="none" strike="noStrike">
                <a:solidFill>
                  <a:schemeClr val="lt1"/>
                </a:solidFill>
                <a:latin typeface="Libre Franklin"/>
                <a:ea typeface="Libre Franklin"/>
                <a:cs typeface="Libre Franklin"/>
                <a:sym typeface="Libre Franklin"/>
              </a:rPr>
              <a:t>(3) Active againg and self-care</a:t>
            </a:r>
            <a:br>
              <a:rPr b="0" i="0" lang="pt-PT" sz="1400" u="none" cap="none" strike="noStrike">
                <a:solidFill>
                  <a:schemeClr val="lt1"/>
                </a:solidFill>
                <a:latin typeface="Libre Franklin"/>
                <a:ea typeface="Libre Franklin"/>
                <a:cs typeface="Libre Franklin"/>
                <a:sym typeface="Libre Franklin"/>
              </a:rPr>
            </a:br>
            <a:r>
              <a:rPr b="0" i="0" lang="pt-PT" sz="1400" u="none" cap="none" strike="noStrike">
                <a:solidFill>
                  <a:schemeClr val="lt1"/>
                </a:solidFill>
                <a:latin typeface="Libre Franklin"/>
                <a:ea typeface="Libre Franklin"/>
                <a:cs typeface="Libre Franklin"/>
                <a:sym typeface="Libre Franklin"/>
              </a:rPr>
              <a:t>(4) Self-confidence and self- esteem </a:t>
            </a:r>
            <a:br>
              <a:rPr b="0" i="0" lang="pt-PT" sz="1400" u="none" cap="none" strike="noStrike">
                <a:solidFill>
                  <a:schemeClr val="lt1"/>
                </a:solidFill>
                <a:latin typeface="Libre Franklin"/>
                <a:ea typeface="Libre Franklin"/>
                <a:cs typeface="Libre Franklin"/>
                <a:sym typeface="Libre Franklin"/>
              </a:rPr>
            </a:br>
            <a:r>
              <a:rPr b="0" i="0" lang="pt-PT" sz="1400" u="none" cap="none" strike="noStrike">
                <a:solidFill>
                  <a:schemeClr val="lt1"/>
                </a:solidFill>
                <a:latin typeface="Libre Franklin"/>
                <a:ea typeface="Libre Franklin"/>
                <a:cs typeface="Libre Franklin"/>
                <a:sym typeface="Libre Franklin"/>
              </a:rPr>
              <a:t>(5) Signs of elder abuse in its various forms</a:t>
            </a:r>
            <a:br>
              <a:rPr b="0" i="0" lang="pt-PT" sz="1400" u="none" cap="none" strike="noStrike">
                <a:solidFill>
                  <a:schemeClr val="lt1"/>
                </a:solidFill>
                <a:latin typeface="Libre Franklin"/>
                <a:ea typeface="Libre Franklin"/>
                <a:cs typeface="Libre Franklin"/>
                <a:sym typeface="Libre Franklin"/>
              </a:rPr>
            </a:br>
            <a:r>
              <a:rPr b="0" i="0" lang="pt-PT" sz="1400" u="none" cap="none" strike="noStrike">
                <a:solidFill>
                  <a:schemeClr val="lt1"/>
                </a:solidFill>
                <a:latin typeface="Libre Franklin"/>
                <a:ea typeface="Libre Franklin"/>
                <a:cs typeface="Libre Franklin"/>
                <a:sym typeface="Libre Franklin"/>
              </a:rPr>
              <a:t>(6) Available supports</a:t>
            </a:r>
            <a:br>
              <a:rPr b="0" i="0" lang="pt-PT" sz="2000" u="none" cap="none" strike="noStrike">
                <a:solidFill>
                  <a:srgbClr val="000000"/>
                </a:solidFill>
                <a:latin typeface="Arial"/>
                <a:ea typeface="Arial"/>
                <a:cs typeface="Arial"/>
                <a:sym typeface="Arial"/>
              </a:rPr>
            </a:br>
            <a:r>
              <a:rPr b="0" i="0" lang="pt-PT" sz="2000" u="none" cap="none" strike="noStrike">
                <a:solidFill>
                  <a:srgbClr val="30A864"/>
                </a:solidFill>
                <a:latin typeface="Arial"/>
                <a:ea typeface="Arial"/>
                <a:cs typeface="Arial"/>
                <a:sym typeface="Arial"/>
              </a:rPr>
              <a:t> </a:t>
            </a:r>
            <a:endParaRPr b="0" i="0" sz="1400" u="none" cap="none" strike="noStrike">
              <a:solidFill>
                <a:schemeClr val="lt1"/>
              </a:solidFill>
              <a:latin typeface="Arial"/>
              <a:ea typeface="Arial"/>
              <a:cs typeface="Arial"/>
              <a:sym typeface="Arial"/>
            </a:endParaRPr>
          </a:p>
        </p:txBody>
      </p:sp>
      <p:sp>
        <p:nvSpPr>
          <p:cNvPr id="370" name="Google Shape;370;p11"/>
          <p:cNvSpPr/>
          <p:nvPr/>
        </p:nvSpPr>
        <p:spPr>
          <a:xfrm>
            <a:off x="5288453" y="3868772"/>
            <a:ext cx="2286000" cy="370614"/>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0" i="0" lang="pt-PT" sz="1400" u="none" cap="none" strike="noStrike">
                <a:solidFill>
                  <a:schemeClr val="lt1"/>
                </a:solidFill>
                <a:latin typeface="Barlow"/>
                <a:ea typeface="Barlow"/>
                <a:cs typeface="Barlow"/>
                <a:sym typeface="Barlow"/>
              </a:rPr>
              <a:t>+ A short 3-page handbook</a:t>
            </a:r>
            <a:endParaRPr b="0" i="0" sz="1400" u="none" cap="none" strike="noStrike">
              <a:solidFill>
                <a:schemeClr val="lt1"/>
              </a:solidFill>
              <a:latin typeface="Barlow"/>
              <a:ea typeface="Barlow"/>
              <a:cs typeface="Barlow"/>
              <a:sym typeface="Barlow"/>
            </a:endParaRPr>
          </a:p>
        </p:txBody>
      </p:sp>
      <p:sp>
        <p:nvSpPr>
          <p:cNvPr id="371" name="Google Shape;371;p11"/>
          <p:cNvSpPr txBox="1"/>
          <p:nvPr/>
        </p:nvSpPr>
        <p:spPr>
          <a:xfrm>
            <a:off x="4942838" y="3249401"/>
            <a:ext cx="2708400" cy="537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lt1"/>
              </a:buClr>
              <a:buSzPts val="1800"/>
              <a:buFont typeface="Barlow Condensed"/>
              <a:buNone/>
            </a:pPr>
            <a:r>
              <a:rPr b="1" i="0" lang="pt-PT" sz="3600" u="none" cap="none" strike="noStrike">
                <a:solidFill>
                  <a:srgbClr val="1A6EB6"/>
                </a:solidFill>
                <a:latin typeface="Barlow Condensed"/>
                <a:ea typeface="Barlow Condensed"/>
                <a:cs typeface="Barlow Condensed"/>
                <a:sym typeface="Barlow Condensed"/>
              </a:rPr>
              <a:t>&amp;</a:t>
            </a:r>
            <a:endParaRPr b="0" i="0" sz="3600" u="none" cap="none" strike="noStrike">
              <a:solidFill>
                <a:srgbClr val="1A6EB6"/>
              </a:solidFill>
              <a:latin typeface="Barlow Condensed"/>
              <a:ea typeface="Barlow Condensed"/>
              <a:cs typeface="Barlow Condensed"/>
              <a:sym typeface="Barlow Condense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118A"/>
        </a:solidFill>
      </p:bgPr>
    </p:bg>
    <p:spTree>
      <p:nvGrpSpPr>
        <p:cNvPr id="375" name="Shape 375"/>
        <p:cNvGrpSpPr/>
        <p:nvPr/>
      </p:nvGrpSpPr>
      <p:grpSpPr>
        <a:xfrm>
          <a:off x="0" y="0"/>
          <a:ext cx="0" cy="0"/>
          <a:chOff x="0" y="0"/>
          <a:chExt cx="0" cy="0"/>
        </a:xfrm>
      </p:grpSpPr>
      <p:sp>
        <p:nvSpPr>
          <p:cNvPr id="376" name="Google Shape;376;p12"/>
          <p:cNvSpPr txBox="1"/>
          <p:nvPr>
            <p:ph type="ctrTitle"/>
          </p:nvPr>
        </p:nvSpPr>
        <p:spPr>
          <a:xfrm>
            <a:off x="804250" y="431150"/>
            <a:ext cx="4851756" cy="1194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1A6EB6"/>
                </a:solidFill>
              </a:rPr>
              <a:t>OBJECTIVES OF THE AUDIOBOOKS</a:t>
            </a:r>
            <a:endParaRPr>
              <a:solidFill>
                <a:srgbClr val="1A6EB6"/>
              </a:solidFill>
            </a:endParaRPr>
          </a:p>
        </p:txBody>
      </p:sp>
      <p:pic>
        <p:nvPicPr>
          <p:cNvPr id="377" name="Google Shape;377;p12"/>
          <p:cNvPicPr preferRelativeResize="0"/>
          <p:nvPr/>
        </p:nvPicPr>
        <p:blipFill rotWithShape="1">
          <a:blip r:embed="rId3">
            <a:alphaModFix/>
          </a:blip>
          <a:srcRect b="0" l="0" r="0" t="0"/>
          <a:stretch/>
        </p:blipFill>
        <p:spPr>
          <a:xfrm>
            <a:off x="0" y="142534"/>
            <a:ext cx="1148349" cy="470452"/>
          </a:xfrm>
          <a:prstGeom prst="rect">
            <a:avLst/>
          </a:prstGeom>
          <a:noFill/>
          <a:ln>
            <a:noFill/>
          </a:ln>
        </p:spPr>
      </p:pic>
      <p:pic>
        <p:nvPicPr>
          <p:cNvPr descr="Text&#10;&#10;Description automatically generated with medium confidence" id="378" name="Google Shape;378;p12"/>
          <p:cNvPicPr preferRelativeResize="0"/>
          <p:nvPr/>
        </p:nvPicPr>
        <p:blipFill rotWithShape="1">
          <a:blip r:embed="rId4">
            <a:alphaModFix/>
          </a:blip>
          <a:srcRect b="0" l="0" r="0" t="0"/>
          <a:stretch/>
        </p:blipFill>
        <p:spPr>
          <a:xfrm>
            <a:off x="123372" y="4796950"/>
            <a:ext cx="972457" cy="204016"/>
          </a:xfrm>
          <a:prstGeom prst="rect">
            <a:avLst/>
          </a:prstGeom>
          <a:noFill/>
          <a:ln>
            <a:noFill/>
          </a:ln>
        </p:spPr>
      </p:pic>
      <p:pic>
        <p:nvPicPr>
          <p:cNvPr descr="Uma imagem com pessoa&#10;&#10;Descrição gerada automaticamente" id="379" name="Google Shape;379;p12"/>
          <p:cNvPicPr preferRelativeResize="0"/>
          <p:nvPr/>
        </p:nvPicPr>
        <p:blipFill rotWithShape="1">
          <a:blip r:embed="rId5">
            <a:alphaModFix/>
          </a:blip>
          <a:srcRect b="0" l="0" r="0" t="0"/>
          <a:stretch/>
        </p:blipFill>
        <p:spPr>
          <a:xfrm>
            <a:off x="7404641" y="-292642"/>
            <a:ext cx="2129619" cy="2434350"/>
          </a:xfrm>
          <a:prstGeom prst="flowChartConnector">
            <a:avLst/>
          </a:prstGeom>
          <a:noFill/>
          <a:ln>
            <a:noFill/>
          </a:ln>
        </p:spPr>
      </p:pic>
      <p:sp>
        <p:nvSpPr>
          <p:cNvPr id="380" name="Google Shape;380;p12"/>
          <p:cNvSpPr txBox="1"/>
          <p:nvPr/>
        </p:nvSpPr>
        <p:spPr>
          <a:xfrm>
            <a:off x="1095829" y="2331972"/>
            <a:ext cx="6789421" cy="879078"/>
          </a:xfrm>
          <a:prstGeom prst="rect">
            <a:avLst/>
          </a:prstGeom>
          <a:noFill/>
          <a:ln>
            <a:noFill/>
          </a:ln>
        </p:spPr>
        <p:txBody>
          <a:bodyPr anchorCtr="0" anchor="t" bIns="91425" lIns="91425" spcFirstLastPara="1" rIns="91425" wrap="square" tIns="91425">
            <a:noAutofit/>
          </a:bodyPr>
          <a:lstStyle/>
          <a:p>
            <a:pPr indent="0" lvl="0" marL="139700" marR="0" rtl="0" algn="l">
              <a:lnSpc>
                <a:spcPct val="150000"/>
              </a:lnSpc>
              <a:spcBef>
                <a:spcPts val="0"/>
              </a:spcBef>
              <a:spcAft>
                <a:spcPts val="0"/>
              </a:spcAft>
              <a:buClr>
                <a:schemeClr val="lt1"/>
              </a:buClr>
              <a:buSzPts val="1400"/>
              <a:buFont typeface="Barlow Condensed"/>
              <a:buNone/>
            </a:pPr>
            <a:r>
              <a:rPr b="0" i="0" lang="pt-PT" sz="1400" u="none" cap="none" strike="noStrike">
                <a:solidFill>
                  <a:schemeClr val="lt1"/>
                </a:solidFill>
                <a:latin typeface="Libre Franklin"/>
                <a:ea typeface="Libre Franklin"/>
                <a:cs typeface="Libre Franklin"/>
                <a:sym typeface="Libre Franklin"/>
              </a:rPr>
              <a:t>To highlight some of the specific risks that senior adults are susceptible to, and also, to support them to prevent themselves from being victimised. </a:t>
            </a:r>
            <a:endParaRPr/>
          </a:p>
          <a:p>
            <a:pPr indent="0" lvl="0" marL="139700" marR="0" rtl="0" algn="ctr">
              <a:lnSpc>
                <a:spcPct val="150000"/>
              </a:lnSpc>
              <a:spcBef>
                <a:spcPts val="0"/>
              </a:spcBef>
              <a:spcAft>
                <a:spcPts val="0"/>
              </a:spcAft>
              <a:buClr>
                <a:srgbClr val="211A57"/>
              </a:buClr>
              <a:buSzPts val="1400"/>
              <a:buFont typeface="Barlow Condensed"/>
              <a:buNone/>
            </a:pPr>
            <a:r>
              <a:t/>
            </a:r>
            <a:endParaRPr b="0" i="0" sz="1400" u="none" cap="none" strike="noStrike">
              <a:solidFill>
                <a:schemeClr val="lt1"/>
              </a:solidFill>
              <a:latin typeface="Libre Franklin"/>
              <a:ea typeface="Libre Franklin"/>
              <a:cs typeface="Libre Franklin"/>
              <a:sym typeface="Libre Franklin"/>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A864"/>
        </a:solidFill>
      </p:bgPr>
    </p:bg>
    <p:spTree>
      <p:nvGrpSpPr>
        <p:cNvPr id="384" name="Shape 384"/>
        <p:cNvGrpSpPr/>
        <p:nvPr/>
      </p:nvGrpSpPr>
      <p:grpSpPr>
        <a:xfrm>
          <a:off x="0" y="0"/>
          <a:ext cx="0" cy="0"/>
          <a:chOff x="0" y="0"/>
          <a:chExt cx="0" cy="0"/>
        </a:xfrm>
      </p:grpSpPr>
      <p:sp>
        <p:nvSpPr>
          <p:cNvPr id="385" name="Google Shape;385;p13"/>
          <p:cNvSpPr txBox="1"/>
          <p:nvPr>
            <p:ph idx="2" type="title"/>
          </p:nvPr>
        </p:nvSpPr>
        <p:spPr>
          <a:xfrm>
            <a:off x="1419254" y="929558"/>
            <a:ext cx="1979100" cy="127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7200"/>
              <a:buNone/>
            </a:pPr>
            <a:r>
              <a:rPr lang="pt-PT">
                <a:solidFill>
                  <a:srgbClr val="EE118A"/>
                </a:solidFill>
              </a:rPr>
              <a:t>02</a:t>
            </a:r>
            <a:endParaRPr>
              <a:solidFill>
                <a:srgbClr val="EE118A"/>
              </a:solidFill>
            </a:endParaRPr>
          </a:p>
        </p:txBody>
      </p:sp>
      <p:sp>
        <p:nvSpPr>
          <p:cNvPr id="386" name="Google Shape;386;p13"/>
          <p:cNvSpPr/>
          <p:nvPr/>
        </p:nvSpPr>
        <p:spPr>
          <a:xfrm>
            <a:off x="7278050" y="458800"/>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 name="Google Shape;387;p13"/>
          <p:cNvSpPr/>
          <p:nvPr/>
        </p:nvSpPr>
        <p:spPr>
          <a:xfrm>
            <a:off x="-1682150" y="2838500"/>
            <a:ext cx="3156900" cy="31569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 name="Google Shape;388;p13"/>
          <p:cNvSpPr/>
          <p:nvPr/>
        </p:nvSpPr>
        <p:spPr>
          <a:xfrm>
            <a:off x="6563825" y="2752900"/>
            <a:ext cx="3606300" cy="36063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 name="Google Shape;389;p13"/>
          <p:cNvSpPr txBox="1"/>
          <p:nvPr>
            <p:ph idx="1" type="subTitle"/>
          </p:nvPr>
        </p:nvSpPr>
        <p:spPr>
          <a:xfrm>
            <a:off x="3517970" y="2515268"/>
            <a:ext cx="3654072" cy="1855693"/>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600"/>
              <a:buNone/>
            </a:pPr>
            <a:r>
              <a:rPr lang="pt-PT" sz="1400"/>
              <a:t>In this unit, you will learn:</a:t>
            </a:r>
            <a:endParaRPr/>
          </a:p>
          <a:p>
            <a:pPr indent="-285750" lvl="0" marL="285750" rtl="0" algn="l">
              <a:lnSpc>
                <a:spcPct val="100000"/>
              </a:lnSpc>
              <a:spcBef>
                <a:spcPts val="0"/>
              </a:spcBef>
              <a:spcAft>
                <a:spcPts val="0"/>
              </a:spcAft>
              <a:buSzPts val="1600"/>
              <a:buFont typeface="Arial"/>
              <a:buChar char="•"/>
            </a:pPr>
            <a:r>
              <a:rPr lang="pt-PT" sz="1400"/>
              <a:t>New approaches to effectively work with families.</a:t>
            </a:r>
            <a:endParaRPr/>
          </a:p>
          <a:p>
            <a:pPr indent="-285750" lvl="0" marL="285750" rtl="0" algn="l">
              <a:lnSpc>
                <a:spcPct val="100000"/>
              </a:lnSpc>
              <a:spcBef>
                <a:spcPts val="0"/>
              </a:spcBef>
              <a:spcAft>
                <a:spcPts val="0"/>
              </a:spcAft>
              <a:buSzPts val="1600"/>
              <a:buFont typeface="Arial"/>
              <a:buChar char="•"/>
            </a:pPr>
            <a:r>
              <a:rPr lang="pt-PT" sz="1400"/>
              <a:t>Advice and guidance for supporting families. </a:t>
            </a:r>
            <a:endParaRPr/>
          </a:p>
          <a:p>
            <a:pPr indent="0" lvl="0" marL="0" rtl="0" algn="l">
              <a:lnSpc>
                <a:spcPct val="100000"/>
              </a:lnSpc>
              <a:spcBef>
                <a:spcPts val="0"/>
              </a:spcBef>
              <a:spcAft>
                <a:spcPts val="0"/>
              </a:spcAft>
              <a:buSzPts val="1600"/>
              <a:buNone/>
            </a:pPr>
            <a:r>
              <a:t/>
            </a:r>
            <a:endParaRPr sz="1400"/>
          </a:p>
        </p:txBody>
      </p:sp>
      <p:sp>
        <p:nvSpPr>
          <p:cNvPr id="390" name="Google Shape;390;p13"/>
          <p:cNvSpPr txBox="1"/>
          <p:nvPr>
            <p:ph type="title"/>
          </p:nvPr>
        </p:nvSpPr>
        <p:spPr>
          <a:xfrm>
            <a:off x="3451358" y="1440414"/>
            <a:ext cx="4359738" cy="770668"/>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br>
              <a:rPr lang="pt-PT">
                <a:solidFill>
                  <a:srgbClr val="EE118A"/>
                </a:solidFill>
              </a:rPr>
            </a:br>
            <a:br>
              <a:rPr lang="pt-PT">
                <a:solidFill>
                  <a:srgbClr val="EE118A"/>
                </a:solidFill>
              </a:rPr>
            </a:br>
            <a:br>
              <a:rPr lang="pt-PT">
                <a:solidFill>
                  <a:srgbClr val="EE118A"/>
                </a:solidFill>
              </a:rPr>
            </a:br>
            <a:br>
              <a:rPr lang="pt-PT">
                <a:solidFill>
                  <a:srgbClr val="EE118A"/>
                </a:solidFill>
              </a:rPr>
            </a:br>
            <a:r>
              <a:rPr lang="pt-PT">
                <a:solidFill>
                  <a:srgbClr val="EE118A"/>
                </a:solidFill>
              </a:rPr>
              <a:t>INTERVENTION WITH FAMILIES</a:t>
            </a:r>
            <a:endParaRPr>
              <a:solidFill>
                <a:srgbClr val="EE118A"/>
              </a:solidFill>
            </a:endParaRPr>
          </a:p>
        </p:txBody>
      </p:sp>
      <p:pic>
        <p:nvPicPr>
          <p:cNvPr id="391" name="Google Shape;391;p13"/>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descr="Text&#10;&#10;Description automatically generated with medium confidence" id="392" name="Google Shape;392;p13"/>
          <p:cNvPicPr preferRelativeResize="0"/>
          <p:nvPr/>
        </p:nvPicPr>
        <p:blipFill rotWithShape="1">
          <a:blip r:embed="rId4">
            <a:alphaModFix/>
          </a:blip>
          <a:srcRect b="0" l="0" r="0" t="0"/>
          <a:stretch/>
        </p:blipFill>
        <p:spPr>
          <a:xfrm>
            <a:off x="123372" y="4796950"/>
            <a:ext cx="972457" cy="20401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1A57"/>
        </a:solidFill>
      </p:bgPr>
    </p:bg>
    <p:spTree>
      <p:nvGrpSpPr>
        <p:cNvPr id="396" name="Shape 396"/>
        <p:cNvGrpSpPr/>
        <p:nvPr/>
      </p:nvGrpSpPr>
      <p:grpSpPr>
        <a:xfrm>
          <a:off x="0" y="0"/>
          <a:ext cx="0" cy="0"/>
          <a:chOff x="0" y="0"/>
          <a:chExt cx="0" cy="0"/>
        </a:xfrm>
      </p:grpSpPr>
      <p:sp>
        <p:nvSpPr>
          <p:cNvPr id="397" name="Google Shape;397;p14"/>
          <p:cNvSpPr txBox="1"/>
          <p:nvPr>
            <p:ph type="ctrTitle"/>
          </p:nvPr>
        </p:nvSpPr>
        <p:spPr>
          <a:xfrm>
            <a:off x="804250" y="431150"/>
            <a:ext cx="6783324" cy="1194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30A864"/>
                </a:solidFill>
              </a:rPr>
              <a:t>ADVICE AND GUIDANCE FOR SUPPORTING FAMILIES</a:t>
            </a:r>
            <a:endParaRPr>
              <a:solidFill>
                <a:srgbClr val="30A864"/>
              </a:solidFill>
            </a:endParaRPr>
          </a:p>
        </p:txBody>
      </p:sp>
      <p:pic>
        <p:nvPicPr>
          <p:cNvPr id="398" name="Google Shape;398;p14"/>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descr="Text&#10;&#10;Description automatically generated with medium confidence" id="399" name="Google Shape;399;p14"/>
          <p:cNvPicPr preferRelativeResize="0"/>
          <p:nvPr/>
        </p:nvPicPr>
        <p:blipFill rotWithShape="1">
          <a:blip r:embed="rId4">
            <a:alphaModFix/>
          </a:blip>
          <a:srcRect b="0" l="0" r="0" t="0"/>
          <a:stretch/>
        </p:blipFill>
        <p:spPr>
          <a:xfrm>
            <a:off x="123372" y="4796950"/>
            <a:ext cx="972457" cy="204016"/>
          </a:xfrm>
          <a:prstGeom prst="rect">
            <a:avLst/>
          </a:prstGeom>
          <a:noFill/>
          <a:ln>
            <a:noFill/>
          </a:ln>
        </p:spPr>
      </p:pic>
      <p:sp>
        <p:nvSpPr>
          <p:cNvPr id="400" name="Google Shape;400;p14"/>
          <p:cNvSpPr txBox="1"/>
          <p:nvPr/>
        </p:nvSpPr>
        <p:spPr>
          <a:xfrm>
            <a:off x="1095829" y="1625150"/>
            <a:ext cx="6883940" cy="24622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pt-PT" sz="1400" u="none" cap="none" strike="noStrike">
                <a:solidFill>
                  <a:schemeClr val="lt1"/>
                </a:solidFill>
                <a:latin typeface="Arial"/>
                <a:ea typeface="Arial"/>
                <a:cs typeface="Arial"/>
                <a:sym typeface="Arial"/>
              </a:rPr>
              <a:t>•</a:t>
            </a:r>
            <a:r>
              <a:rPr b="0" i="0" lang="pt-PT" sz="1400" u="none" cap="none" strike="noStrike">
                <a:solidFill>
                  <a:srgbClr val="000000"/>
                </a:solidFill>
                <a:latin typeface="Arial"/>
                <a:ea typeface="Arial"/>
                <a:cs typeface="Arial"/>
                <a:sym typeface="Arial"/>
              </a:rPr>
              <a:t> </a:t>
            </a:r>
            <a:r>
              <a:rPr b="0" i="0" lang="pt-PT" sz="1400" u="none" cap="none" strike="noStrike">
                <a:solidFill>
                  <a:schemeClr val="lt1"/>
                </a:solidFill>
                <a:latin typeface="Libre Franklin"/>
                <a:ea typeface="Libre Franklin"/>
                <a:cs typeface="Libre Franklin"/>
                <a:sym typeface="Libre Franklin"/>
              </a:rPr>
              <a:t>Available to the children so they can consult them at any time independently.</a:t>
            </a:r>
            <a:endParaRPr/>
          </a:p>
          <a:p>
            <a:pPr indent="0" lvl="0" marL="0" marR="0" rtl="0" algn="l">
              <a:lnSpc>
                <a:spcPct val="100000"/>
              </a:lnSpc>
              <a:spcBef>
                <a:spcPts val="0"/>
              </a:spcBef>
              <a:spcAft>
                <a:spcPts val="0"/>
              </a:spcAft>
              <a:buNone/>
            </a:pPr>
            <a:r>
              <a:t/>
            </a:r>
            <a:endParaRPr b="0" i="0" sz="14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None/>
            </a:pPr>
            <a:r>
              <a:rPr b="0" i="0" lang="pt-PT" sz="1400" u="none" cap="none" strike="noStrike">
                <a:solidFill>
                  <a:schemeClr val="lt1"/>
                </a:solidFill>
                <a:latin typeface="Libre Franklin"/>
                <a:ea typeface="Libre Franklin"/>
                <a:cs typeface="Libre Franklin"/>
                <a:sym typeface="Libre Franklin"/>
              </a:rPr>
              <a:t>• It is essential not to force children to participate or talk about themselves and to</a:t>
            </a:r>
            <a:endParaRPr/>
          </a:p>
          <a:p>
            <a:pPr indent="0" lvl="0" marL="0" marR="0" rtl="0" algn="l">
              <a:lnSpc>
                <a:spcPct val="100000"/>
              </a:lnSpc>
              <a:spcBef>
                <a:spcPts val="0"/>
              </a:spcBef>
              <a:spcAft>
                <a:spcPts val="0"/>
              </a:spcAft>
              <a:buNone/>
            </a:pPr>
            <a:r>
              <a:rPr b="0" i="0" lang="pt-PT" sz="1400" u="none" cap="none" strike="noStrike">
                <a:solidFill>
                  <a:schemeClr val="lt1"/>
                </a:solidFill>
                <a:latin typeface="Libre Franklin"/>
                <a:ea typeface="Libre Franklin"/>
                <a:cs typeface="Libre Franklin"/>
                <a:sym typeface="Libre Franklin"/>
              </a:rPr>
              <a:t>do the activities when they are receptive.</a:t>
            </a:r>
            <a:endParaRPr/>
          </a:p>
          <a:p>
            <a:pPr indent="0" lvl="0" marL="0" marR="0" rtl="0" algn="l">
              <a:lnSpc>
                <a:spcPct val="100000"/>
              </a:lnSpc>
              <a:spcBef>
                <a:spcPts val="0"/>
              </a:spcBef>
              <a:spcAft>
                <a:spcPts val="0"/>
              </a:spcAft>
              <a:buNone/>
            </a:pPr>
            <a:r>
              <a:t/>
            </a:r>
            <a:endParaRPr b="0" i="0" sz="14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None/>
            </a:pPr>
            <a:r>
              <a:rPr b="0" i="0" lang="pt-PT" sz="1400" u="none" cap="none" strike="noStrike">
                <a:solidFill>
                  <a:schemeClr val="lt1"/>
                </a:solidFill>
                <a:latin typeface="Libre Franklin"/>
                <a:ea typeface="Libre Franklin"/>
                <a:cs typeface="Libre Franklin"/>
                <a:sym typeface="Libre Franklin"/>
              </a:rPr>
              <a:t>• To practice the emotional vocabulary and the skills acquired, repeat the reading on different occasions and ask them how they feel so that they practice.</a:t>
            </a:r>
            <a:endParaRPr/>
          </a:p>
          <a:p>
            <a:pPr indent="0" lvl="0" marL="0" marR="0" rtl="0" algn="l">
              <a:lnSpc>
                <a:spcPct val="100000"/>
              </a:lnSpc>
              <a:spcBef>
                <a:spcPts val="0"/>
              </a:spcBef>
              <a:spcAft>
                <a:spcPts val="0"/>
              </a:spcAft>
              <a:buNone/>
            </a:pPr>
            <a:r>
              <a:t/>
            </a:r>
            <a:endParaRPr b="0" i="0" sz="14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None/>
            </a:pPr>
            <a:r>
              <a:rPr b="0" i="0" lang="pt-PT" sz="1400" u="none" cap="none" strike="noStrike">
                <a:solidFill>
                  <a:schemeClr val="lt1"/>
                </a:solidFill>
                <a:latin typeface="Libre Franklin"/>
                <a:ea typeface="Libre Franklin"/>
                <a:cs typeface="Libre Franklin"/>
                <a:sym typeface="Libre Franklin"/>
              </a:rPr>
              <a:t>• Once communication is established, latent fears and conflicts may appear. If it</a:t>
            </a:r>
            <a:endParaRPr b="0" i="0" sz="14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None/>
            </a:pPr>
            <a:r>
              <a:rPr b="0" i="0" lang="pt-PT" sz="1400" u="none" cap="none" strike="noStrike">
                <a:solidFill>
                  <a:schemeClr val="lt1"/>
                </a:solidFill>
                <a:latin typeface="Libre Franklin"/>
                <a:ea typeface="Libre Franklin"/>
                <a:cs typeface="Libre Franklin"/>
                <a:sym typeface="Libre Franklin"/>
              </a:rPr>
              <a:t>happens, you have to be receptive and willing to listen, even if you don't have the</a:t>
            </a:r>
            <a:endParaRPr b="0" i="0" sz="14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None/>
            </a:pPr>
            <a:r>
              <a:rPr b="0" i="0" lang="pt-PT" sz="1400" u="none" cap="none" strike="noStrike">
                <a:solidFill>
                  <a:schemeClr val="lt1"/>
                </a:solidFill>
                <a:latin typeface="Libre Franklin"/>
                <a:ea typeface="Libre Franklin"/>
                <a:cs typeface="Libre Franklin"/>
                <a:sym typeface="Libre Franklin"/>
              </a:rPr>
              <a:t>tools to solve it.</a:t>
            </a:r>
            <a:endParaRPr/>
          </a:p>
        </p:txBody>
      </p:sp>
      <p:sp>
        <p:nvSpPr>
          <p:cNvPr id="401" name="Google Shape;401;p14"/>
          <p:cNvSpPr txBox="1"/>
          <p:nvPr/>
        </p:nvSpPr>
        <p:spPr>
          <a:xfrm>
            <a:off x="7346299" y="4419355"/>
            <a:ext cx="2277600" cy="537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None/>
            </a:pPr>
            <a:r>
              <a:rPr b="0" i="0" lang="pt-PT" sz="1800" u="none" cap="none" strike="noStrike">
                <a:solidFill>
                  <a:schemeClr val="lt1"/>
                </a:solidFill>
                <a:latin typeface="Libre Franklin"/>
                <a:ea typeface="Libre Franklin"/>
                <a:cs typeface="Libre Franklin"/>
                <a:sym typeface="Libre Franklin"/>
              </a:rPr>
              <a:t>COMIC STRIPS</a:t>
            </a:r>
            <a:endParaRPr b="0" i="0" sz="1800" u="none" cap="none" strike="noStrike">
              <a:solidFill>
                <a:schemeClr val="lt1"/>
              </a:solidFill>
              <a:latin typeface="Libre Franklin"/>
              <a:ea typeface="Libre Franklin"/>
              <a:cs typeface="Libre Franklin"/>
              <a:sym typeface="Libre Franklin"/>
            </a:endParaRPr>
          </a:p>
        </p:txBody>
      </p:sp>
      <p:grpSp>
        <p:nvGrpSpPr>
          <p:cNvPr id="402" name="Google Shape;402;p14"/>
          <p:cNvGrpSpPr/>
          <p:nvPr/>
        </p:nvGrpSpPr>
        <p:grpSpPr>
          <a:xfrm>
            <a:off x="7855554" y="3293602"/>
            <a:ext cx="1151700" cy="1151700"/>
            <a:chOff x="1458025" y="1733900"/>
            <a:chExt cx="1151700" cy="1151700"/>
          </a:xfrm>
        </p:grpSpPr>
        <p:sp>
          <p:nvSpPr>
            <p:cNvPr id="403" name="Google Shape;403;p14"/>
            <p:cNvSpPr/>
            <p:nvPr/>
          </p:nvSpPr>
          <p:spPr>
            <a:xfrm>
              <a:off x="1559875" y="1835750"/>
              <a:ext cx="948000" cy="9480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 name="Google Shape;404;p14"/>
            <p:cNvSpPr/>
            <p:nvPr/>
          </p:nvSpPr>
          <p:spPr>
            <a:xfrm>
              <a:off x="1458025" y="1733900"/>
              <a:ext cx="1151700" cy="1151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Imagen que contiene Patrón de fondo&#10;&#10;Descripción generada automáticamente" id="405" name="Google Shape;405;p14"/>
          <p:cNvPicPr preferRelativeResize="0"/>
          <p:nvPr/>
        </p:nvPicPr>
        <p:blipFill rotWithShape="1">
          <a:blip r:embed="rId5">
            <a:alphaModFix/>
          </a:blip>
          <a:srcRect b="0" l="0" r="0" t="0"/>
          <a:stretch/>
        </p:blipFill>
        <p:spPr>
          <a:xfrm>
            <a:off x="7915832" y="3587529"/>
            <a:ext cx="1075799" cy="5378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1A57"/>
        </a:solidFill>
      </p:bgPr>
    </p:bg>
    <p:spTree>
      <p:nvGrpSpPr>
        <p:cNvPr id="409" name="Shape 409"/>
        <p:cNvGrpSpPr/>
        <p:nvPr/>
      </p:nvGrpSpPr>
      <p:grpSpPr>
        <a:xfrm>
          <a:off x="0" y="0"/>
          <a:ext cx="0" cy="0"/>
          <a:chOff x="0" y="0"/>
          <a:chExt cx="0" cy="0"/>
        </a:xfrm>
      </p:grpSpPr>
      <p:sp>
        <p:nvSpPr>
          <p:cNvPr id="410" name="Google Shape;410;p15"/>
          <p:cNvSpPr txBox="1"/>
          <p:nvPr>
            <p:ph type="ctrTitle"/>
          </p:nvPr>
        </p:nvSpPr>
        <p:spPr>
          <a:xfrm>
            <a:off x="804249" y="431150"/>
            <a:ext cx="6951937" cy="1194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30A864"/>
                </a:solidFill>
              </a:rPr>
              <a:t>ADVICE AND GUIDANCE FOR SUPPORTING FAMILIES</a:t>
            </a:r>
            <a:endParaRPr>
              <a:solidFill>
                <a:srgbClr val="30A864"/>
              </a:solidFill>
            </a:endParaRPr>
          </a:p>
        </p:txBody>
      </p:sp>
      <p:pic>
        <p:nvPicPr>
          <p:cNvPr id="411" name="Google Shape;411;p15"/>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descr="Text&#10;&#10;Description automatically generated with medium confidence" id="412" name="Google Shape;412;p15"/>
          <p:cNvPicPr preferRelativeResize="0"/>
          <p:nvPr/>
        </p:nvPicPr>
        <p:blipFill rotWithShape="1">
          <a:blip r:embed="rId4">
            <a:alphaModFix/>
          </a:blip>
          <a:srcRect b="0" l="0" r="0" t="0"/>
          <a:stretch/>
        </p:blipFill>
        <p:spPr>
          <a:xfrm>
            <a:off x="123372" y="4796950"/>
            <a:ext cx="972457" cy="204016"/>
          </a:xfrm>
          <a:prstGeom prst="rect">
            <a:avLst/>
          </a:prstGeom>
          <a:noFill/>
          <a:ln>
            <a:noFill/>
          </a:ln>
        </p:spPr>
      </p:pic>
      <p:sp>
        <p:nvSpPr>
          <p:cNvPr id="413" name="Google Shape;413;p15"/>
          <p:cNvSpPr txBox="1"/>
          <p:nvPr/>
        </p:nvSpPr>
        <p:spPr>
          <a:xfrm>
            <a:off x="1095829" y="1625150"/>
            <a:ext cx="6883940" cy="2893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pt-PT" sz="1400" u="none" cap="none" strike="noStrike">
                <a:solidFill>
                  <a:schemeClr val="lt1"/>
                </a:solidFill>
                <a:latin typeface="Libre Franklin"/>
                <a:ea typeface="Libre Franklin"/>
                <a:cs typeface="Libre Franklin"/>
                <a:sym typeface="Libre Franklin"/>
              </a:rPr>
              <a:t>• Give time to children's interventions, without rushing, guaranteeing that they can finish properly and reviewing their experiences and key concepts. In this way, a safe environment is created where they can express their learnings and experiences.</a:t>
            </a:r>
            <a:endParaRPr/>
          </a:p>
          <a:p>
            <a:pPr indent="0" lvl="0" marL="0" marR="0" rtl="0" algn="l">
              <a:lnSpc>
                <a:spcPct val="100000"/>
              </a:lnSpc>
              <a:spcBef>
                <a:spcPts val="0"/>
              </a:spcBef>
              <a:spcAft>
                <a:spcPts val="0"/>
              </a:spcAft>
              <a:buClr>
                <a:srgbClr val="000000"/>
              </a:buClr>
              <a:buSzPts val="1400"/>
              <a:buFont typeface="Arial"/>
              <a:buNone/>
            </a:pPr>
            <a:r>
              <a:rPr b="0" i="0" lang="pt-PT" sz="1400" u="none" cap="none" strike="noStrike">
                <a:solidFill>
                  <a:schemeClr val="lt1"/>
                </a:solidFill>
                <a:latin typeface="Libre Franklin"/>
                <a:ea typeface="Libre Franklin"/>
                <a:cs typeface="Libre Franklin"/>
                <a:sym typeface="Libre Franklin"/>
              </a:rPr>
              <a:t>• Recognise the contributions of children avoiding criticism and judgments. It is about reinforcing their self-esteem by guiding them to express their emotions and showing them alternative and appropriate solutions to different problems.</a:t>
            </a:r>
            <a:endParaRPr/>
          </a:p>
          <a:p>
            <a:pPr indent="0" lvl="0" marL="0" marR="0" rtl="0" algn="l">
              <a:lnSpc>
                <a:spcPct val="100000"/>
              </a:lnSpc>
              <a:spcBef>
                <a:spcPts val="0"/>
              </a:spcBef>
              <a:spcAft>
                <a:spcPts val="0"/>
              </a:spcAft>
              <a:buClr>
                <a:srgbClr val="000000"/>
              </a:buClr>
              <a:buSzPts val="1400"/>
              <a:buFont typeface="Arial"/>
              <a:buNone/>
            </a:pPr>
            <a:r>
              <a:rPr b="0" i="0" lang="pt-PT" sz="1400" u="none" cap="none" strike="noStrike">
                <a:solidFill>
                  <a:schemeClr val="lt1"/>
                </a:solidFill>
                <a:latin typeface="Libre Franklin"/>
                <a:ea typeface="Libre Franklin"/>
                <a:cs typeface="Libre Franklin"/>
                <a:sym typeface="Libre Franklin"/>
              </a:rPr>
              <a:t>• It is advisable to participate in recognising emotions and own experiences to be a role model for the child and encourage him to express himself freely and sincerely. </a:t>
            </a:r>
            <a:endParaRPr/>
          </a:p>
          <a:p>
            <a:pPr indent="0" lvl="0" marL="0" marR="0" rtl="0" algn="l">
              <a:lnSpc>
                <a:spcPct val="100000"/>
              </a:lnSpc>
              <a:spcBef>
                <a:spcPts val="0"/>
              </a:spcBef>
              <a:spcAft>
                <a:spcPts val="0"/>
              </a:spcAft>
              <a:buClr>
                <a:srgbClr val="000000"/>
              </a:buClr>
              <a:buSzPts val="1400"/>
              <a:buFont typeface="Arial"/>
              <a:buNone/>
            </a:pPr>
            <a:r>
              <a:rPr b="0" i="0" lang="pt-PT" sz="1400" u="none" cap="none" strike="noStrike">
                <a:solidFill>
                  <a:schemeClr val="lt1"/>
                </a:solidFill>
                <a:latin typeface="Libre Franklin"/>
                <a:ea typeface="Libre Franklin"/>
                <a:cs typeface="Libre Franklin"/>
                <a:sym typeface="Libre Franklin"/>
              </a:rPr>
              <a:t>• Asking often how they feel beyond reading these comics will encourage them to be aware of their emotional state, both in pleasant moments and in others that are not so pleasant. </a:t>
            </a:r>
            <a:endParaRPr b="0" i="0" sz="1400" u="none" cap="none" strike="noStrike">
              <a:solidFill>
                <a:schemeClr val="lt1"/>
              </a:solidFill>
              <a:latin typeface="Libre Franklin"/>
              <a:ea typeface="Libre Franklin"/>
              <a:cs typeface="Libre Franklin"/>
              <a:sym typeface="Libre Franklin"/>
            </a:endParaRPr>
          </a:p>
        </p:txBody>
      </p:sp>
      <p:sp>
        <p:nvSpPr>
          <p:cNvPr id="414" name="Google Shape;414;p15"/>
          <p:cNvSpPr txBox="1"/>
          <p:nvPr/>
        </p:nvSpPr>
        <p:spPr>
          <a:xfrm>
            <a:off x="7326844" y="4605600"/>
            <a:ext cx="2277600" cy="537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None/>
            </a:pPr>
            <a:r>
              <a:rPr b="0" i="0" lang="pt-PT" sz="1800" u="none" cap="none" strike="noStrike">
                <a:solidFill>
                  <a:schemeClr val="lt1"/>
                </a:solidFill>
                <a:latin typeface="Libre Franklin"/>
                <a:ea typeface="Libre Franklin"/>
                <a:cs typeface="Libre Franklin"/>
                <a:sym typeface="Libre Franklin"/>
              </a:rPr>
              <a:t>COMIC STRIPS</a:t>
            </a:r>
            <a:endParaRPr b="0" i="0" sz="1800" u="none" cap="none" strike="noStrike">
              <a:solidFill>
                <a:schemeClr val="lt1"/>
              </a:solidFill>
              <a:latin typeface="Libre Franklin"/>
              <a:ea typeface="Libre Franklin"/>
              <a:cs typeface="Libre Franklin"/>
              <a:sym typeface="Libre Franklin"/>
            </a:endParaRPr>
          </a:p>
        </p:txBody>
      </p:sp>
      <p:grpSp>
        <p:nvGrpSpPr>
          <p:cNvPr id="415" name="Google Shape;415;p15"/>
          <p:cNvGrpSpPr/>
          <p:nvPr/>
        </p:nvGrpSpPr>
        <p:grpSpPr>
          <a:xfrm>
            <a:off x="7855554" y="3491240"/>
            <a:ext cx="1151700" cy="1151700"/>
            <a:chOff x="1458025" y="1733900"/>
            <a:chExt cx="1151700" cy="1151700"/>
          </a:xfrm>
        </p:grpSpPr>
        <p:sp>
          <p:nvSpPr>
            <p:cNvPr id="416" name="Google Shape;416;p15"/>
            <p:cNvSpPr/>
            <p:nvPr/>
          </p:nvSpPr>
          <p:spPr>
            <a:xfrm>
              <a:off x="1559875" y="1835750"/>
              <a:ext cx="948000" cy="9480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 name="Google Shape;417;p15"/>
            <p:cNvSpPr/>
            <p:nvPr/>
          </p:nvSpPr>
          <p:spPr>
            <a:xfrm>
              <a:off x="1458025" y="1733900"/>
              <a:ext cx="1151700" cy="1151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Imagen que contiene Patrón de fondo&#10;&#10;Descripción generada automáticamente" id="418" name="Google Shape;418;p15"/>
          <p:cNvPicPr preferRelativeResize="0"/>
          <p:nvPr/>
        </p:nvPicPr>
        <p:blipFill rotWithShape="1">
          <a:blip r:embed="rId5">
            <a:alphaModFix/>
          </a:blip>
          <a:srcRect b="0" l="0" r="0" t="0"/>
          <a:stretch/>
        </p:blipFill>
        <p:spPr>
          <a:xfrm>
            <a:off x="7915832" y="3785167"/>
            <a:ext cx="1075799" cy="5378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A864"/>
        </a:solidFill>
      </p:bgPr>
    </p:bg>
    <p:spTree>
      <p:nvGrpSpPr>
        <p:cNvPr id="422" name="Shape 422"/>
        <p:cNvGrpSpPr/>
        <p:nvPr/>
      </p:nvGrpSpPr>
      <p:grpSpPr>
        <a:xfrm>
          <a:off x="0" y="0"/>
          <a:ext cx="0" cy="0"/>
          <a:chOff x="0" y="0"/>
          <a:chExt cx="0" cy="0"/>
        </a:xfrm>
      </p:grpSpPr>
      <p:sp>
        <p:nvSpPr>
          <p:cNvPr id="423" name="Google Shape;423;p16"/>
          <p:cNvSpPr txBox="1"/>
          <p:nvPr>
            <p:ph type="ctrTitle"/>
          </p:nvPr>
        </p:nvSpPr>
        <p:spPr>
          <a:xfrm>
            <a:off x="882070" y="310284"/>
            <a:ext cx="6465555" cy="100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EE118A"/>
                </a:solidFill>
              </a:rPr>
              <a:t>ADVICE AND GUIDANCE FOR SUPPORTING FAMILIES</a:t>
            </a:r>
            <a:endParaRPr>
              <a:solidFill>
                <a:srgbClr val="EE118A"/>
              </a:solidFill>
            </a:endParaRPr>
          </a:p>
        </p:txBody>
      </p:sp>
      <p:pic>
        <p:nvPicPr>
          <p:cNvPr id="424" name="Google Shape;424;p16"/>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descr="Text&#10;&#10;Description automatically generated with medium confidence" id="425" name="Google Shape;425;p16"/>
          <p:cNvPicPr preferRelativeResize="0"/>
          <p:nvPr/>
        </p:nvPicPr>
        <p:blipFill rotWithShape="1">
          <a:blip r:embed="rId4">
            <a:alphaModFix/>
          </a:blip>
          <a:srcRect b="0" l="0" r="0" t="0"/>
          <a:stretch/>
        </p:blipFill>
        <p:spPr>
          <a:xfrm>
            <a:off x="123372" y="4796950"/>
            <a:ext cx="972457" cy="204016"/>
          </a:xfrm>
          <a:prstGeom prst="rect">
            <a:avLst/>
          </a:prstGeom>
          <a:noFill/>
          <a:ln>
            <a:noFill/>
          </a:ln>
        </p:spPr>
      </p:pic>
      <p:sp>
        <p:nvSpPr>
          <p:cNvPr id="426" name="Google Shape;426;p16"/>
          <p:cNvSpPr txBox="1"/>
          <p:nvPr/>
        </p:nvSpPr>
        <p:spPr>
          <a:xfrm>
            <a:off x="7101825" y="4605600"/>
            <a:ext cx="2277600" cy="5379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None/>
            </a:pPr>
            <a:r>
              <a:rPr b="1" i="0" lang="pt-PT" sz="1800" u="none" cap="none" strike="noStrike">
                <a:solidFill>
                  <a:srgbClr val="EE118A"/>
                </a:solidFill>
                <a:latin typeface="Libre Franklin"/>
                <a:ea typeface="Libre Franklin"/>
                <a:cs typeface="Libre Franklin"/>
                <a:sym typeface="Libre Franklin"/>
              </a:rPr>
              <a:t>DIGITAL MAGAZINES</a:t>
            </a:r>
            <a:endParaRPr/>
          </a:p>
        </p:txBody>
      </p:sp>
      <p:grpSp>
        <p:nvGrpSpPr>
          <p:cNvPr id="427" name="Google Shape;427;p16"/>
          <p:cNvGrpSpPr/>
          <p:nvPr/>
        </p:nvGrpSpPr>
        <p:grpSpPr>
          <a:xfrm>
            <a:off x="7627811" y="3258655"/>
            <a:ext cx="1151700" cy="1151700"/>
            <a:chOff x="1458025" y="1733900"/>
            <a:chExt cx="1151700" cy="1151700"/>
          </a:xfrm>
        </p:grpSpPr>
        <p:sp>
          <p:nvSpPr>
            <p:cNvPr id="428" name="Google Shape;428;p16"/>
            <p:cNvSpPr/>
            <p:nvPr/>
          </p:nvSpPr>
          <p:spPr>
            <a:xfrm>
              <a:off x="1559875" y="1835750"/>
              <a:ext cx="948000" cy="9480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 name="Google Shape;429;p16"/>
            <p:cNvSpPr/>
            <p:nvPr/>
          </p:nvSpPr>
          <p:spPr>
            <a:xfrm>
              <a:off x="1458025" y="1733900"/>
              <a:ext cx="1151700" cy="1151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Interfaz de usuario gráfica&#10;&#10;Descripción generada automáticamente" id="430" name="Google Shape;430;p16"/>
          <p:cNvPicPr preferRelativeResize="0"/>
          <p:nvPr/>
        </p:nvPicPr>
        <p:blipFill rotWithShape="1">
          <a:blip r:embed="rId5">
            <a:alphaModFix/>
          </a:blip>
          <a:srcRect b="0" l="0" r="0" t="0"/>
          <a:stretch/>
        </p:blipFill>
        <p:spPr>
          <a:xfrm>
            <a:off x="7568436" y="3554706"/>
            <a:ext cx="1270451" cy="635225"/>
          </a:xfrm>
          <a:prstGeom prst="rect">
            <a:avLst/>
          </a:prstGeom>
          <a:noFill/>
          <a:ln>
            <a:noFill/>
          </a:ln>
        </p:spPr>
      </p:pic>
      <p:sp>
        <p:nvSpPr>
          <p:cNvPr id="431" name="Google Shape;431;p16"/>
          <p:cNvSpPr txBox="1"/>
          <p:nvPr/>
        </p:nvSpPr>
        <p:spPr>
          <a:xfrm>
            <a:off x="882070" y="1577262"/>
            <a:ext cx="6897832" cy="2893100"/>
          </a:xfrm>
          <a:prstGeom prst="rect">
            <a:avLst/>
          </a:prstGeom>
          <a:noFill/>
          <a:ln>
            <a:noFill/>
          </a:ln>
        </p:spPr>
        <p:txBody>
          <a:bodyPr anchorCtr="0" anchor="t" bIns="45700" lIns="91425" spcFirstLastPara="1" rIns="91425" wrap="square" tIns="45700">
            <a:spAutoFit/>
          </a:bodyPr>
          <a:lstStyle/>
          <a:p>
            <a:pPr indent="-88900" lvl="0" marL="0" marR="0" rtl="0" algn="l">
              <a:lnSpc>
                <a:spcPct val="100000"/>
              </a:lnSpc>
              <a:spcBef>
                <a:spcPts val="0"/>
              </a:spcBef>
              <a:spcAft>
                <a:spcPts val="0"/>
              </a:spcAft>
              <a:buClr>
                <a:schemeClr val="lt1"/>
              </a:buClr>
              <a:buSzPts val="1400"/>
              <a:buFont typeface="Arial"/>
              <a:buChar char="•"/>
            </a:pPr>
            <a:r>
              <a:rPr b="0" i="0" lang="pt-PT" sz="1400" u="none" cap="none" strike="noStrike">
                <a:solidFill>
                  <a:schemeClr val="lt1"/>
                </a:solidFill>
                <a:latin typeface="Libre Franklin"/>
                <a:ea typeface="Libre Franklin"/>
                <a:cs typeface="Libre Franklin"/>
                <a:sym typeface="Libre Franklin"/>
              </a:rPr>
              <a:t>Encourage teenagers and young adults to explore the resources in their own time. </a:t>
            </a:r>
            <a:endParaRPr/>
          </a:p>
          <a:p>
            <a:pPr indent="-88900" lvl="0" marL="0" marR="0" rtl="0" algn="l">
              <a:lnSpc>
                <a:spcPct val="100000"/>
              </a:lnSpc>
              <a:spcBef>
                <a:spcPts val="0"/>
              </a:spcBef>
              <a:spcAft>
                <a:spcPts val="0"/>
              </a:spcAft>
              <a:buClr>
                <a:schemeClr val="lt1"/>
              </a:buClr>
              <a:buSzPts val="1400"/>
              <a:buFont typeface="Arial"/>
              <a:buChar char="•"/>
            </a:pPr>
            <a:r>
              <a:rPr b="0" i="0" lang="pt-PT" sz="1400" u="none" cap="none" strike="noStrike">
                <a:solidFill>
                  <a:schemeClr val="lt1"/>
                </a:solidFill>
                <a:latin typeface="Libre Franklin"/>
                <a:ea typeface="Libre Franklin"/>
                <a:cs typeface="Libre Franklin"/>
                <a:sym typeface="Libre Franklin"/>
              </a:rPr>
              <a:t>Guide them to explore the explainer videos, games and puzzles, and self-help resources. </a:t>
            </a:r>
            <a:endParaRPr/>
          </a:p>
          <a:p>
            <a:pPr indent="-88900" lvl="0" marL="0" marR="0" rtl="0" algn="l">
              <a:lnSpc>
                <a:spcPct val="100000"/>
              </a:lnSpc>
              <a:spcBef>
                <a:spcPts val="0"/>
              </a:spcBef>
              <a:spcAft>
                <a:spcPts val="0"/>
              </a:spcAft>
              <a:buClr>
                <a:schemeClr val="lt1"/>
              </a:buClr>
              <a:buSzPts val="1400"/>
              <a:buFont typeface="Arial"/>
              <a:buChar char="•"/>
            </a:pPr>
            <a:r>
              <a:rPr b="0" i="0" lang="pt-PT" sz="1400" u="none" cap="none" strike="noStrike">
                <a:solidFill>
                  <a:schemeClr val="lt1"/>
                </a:solidFill>
                <a:latin typeface="Libre Franklin"/>
                <a:ea typeface="Libre Franklin"/>
                <a:cs typeface="Libre Franklin"/>
                <a:sym typeface="Libre Franklin"/>
              </a:rPr>
              <a:t>Ask them reflective questions once they have completed the magazines. This can encourage them to speak about their experiences with the topics addressed in the resources.</a:t>
            </a:r>
            <a:endParaRPr/>
          </a:p>
          <a:p>
            <a:pPr indent="-88900" lvl="0" marL="0" marR="0" rtl="0" algn="l">
              <a:lnSpc>
                <a:spcPct val="100000"/>
              </a:lnSpc>
              <a:spcBef>
                <a:spcPts val="0"/>
              </a:spcBef>
              <a:spcAft>
                <a:spcPts val="0"/>
              </a:spcAft>
              <a:buClr>
                <a:schemeClr val="lt1"/>
              </a:buClr>
              <a:buSzPts val="1400"/>
              <a:buFont typeface="Arial"/>
              <a:buChar char="•"/>
            </a:pPr>
            <a:r>
              <a:rPr b="0" i="0" lang="pt-PT" sz="1400" u="none" cap="none" strike="noStrike">
                <a:solidFill>
                  <a:schemeClr val="lt1"/>
                </a:solidFill>
                <a:latin typeface="Libre Franklin"/>
                <a:ea typeface="Libre Franklin"/>
                <a:cs typeface="Libre Franklin"/>
                <a:sym typeface="Libre Franklin"/>
              </a:rPr>
              <a:t>Ensure that introductory-level magazines are aimed at teenagers between 13-17 years of age. Ensure that the advanced-level magazines are aimed at young adults aged 18-20. </a:t>
            </a:r>
            <a:endParaRPr/>
          </a:p>
          <a:p>
            <a:pPr indent="-88900" lvl="0" marL="0" marR="0" rtl="0" algn="l">
              <a:lnSpc>
                <a:spcPct val="100000"/>
              </a:lnSpc>
              <a:spcBef>
                <a:spcPts val="0"/>
              </a:spcBef>
              <a:spcAft>
                <a:spcPts val="0"/>
              </a:spcAft>
              <a:buClr>
                <a:schemeClr val="lt1"/>
              </a:buClr>
              <a:buSzPts val="1400"/>
              <a:buFont typeface="Arial"/>
              <a:buChar char="•"/>
            </a:pPr>
            <a:r>
              <a:rPr b="0" i="0" lang="pt-PT" sz="1400" u="none" cap="none" strike="noStrike">
                <a:solidFill>
                  <a:schemeClr val="lt1"/>
                </a:solidFill>
                <a:latin typeface="Libre Franklin"/>
                <a:ea typeface="Libre Franklin"/>
                <a:cs typeface="Libre Franklin"/>
                <a:sym typeface="Libre Franklin"/>
              </a:rPr>
              <a:t>Guide teenagers and young adults to talk about the topics and how they make them feel. This can help them to consider how they can develop healthy relationships in their own lives.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A864"/>
        </a:solidFill>
      </p:bgPr>
    </p:bg>
    <p:spTree>
      <p:nvGrpSpPr>
        <p:cNvPr id="435" name="Shape 435"/>
        <p:cNvGrpSpPr/>
        <p:nvPr/>
      </p:nvGrpSpPr>
      <p:grpSpPr>
        <a:xfrm>
          <a:off x="0" y="0"/>
          <a:ext cx="0" cy="0"/>
          <a:chOff x="0" y="0"/>
          <a:chExt cx="0" cy="0"/>
        </a:xfrm>
      </p:grpSpPr>
      <p:sp>
        <p:nvSpPr>
          <p:cNvPr id="436" name="Google Shape;436;p17"/>
          <p:cNvSpPr txBox="1"/>
          <p:nvPr>
            <p:ph type="ctrTitle"/>
          </p:nvPr>
        </p:nvSpPr>
        <p:spPr>
          <a:xfrm>
            <a:off x="882070" y="310284"/>
            <a:ext cx="6465555" cy="100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EE118A"/>
                </a:solidFill>
              </a:rPr>
              <a:t>ADVICE AND GUIDANCE FOR SUPPORTING FAMILIES</a:t>
            </a:r>
            <a:endParaRPr>
              <a:solidFill>
                <a:srgbClr val="EE118A"/>
              </a:solidFill>
            </a:endParaRPr>
          </a:p>
        </p:txBody>
      </p:sp>
      <p:pic>
        <p:nvPicPr>
          <p:cNvPr id="437" name="Google Shape;437;p17"/>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descr="Text&#10;&#10;Description automatically generated with medium confidence" id="438" name="Google Shape;438;p17"/>
          <p:cNvPicPr preferRelativeResize="0"/>
          <p:nvPr/>
        </p:nvPicPr>
        <p:blipFill rotWithShape="1">
          <a:blip r:embed="rId4">
            <a:alphaModFix/>
          </a:blip>
          <a:srcRect b="0" l="0" r="0" t="0"/>
          <a:stretch/>
        </p:blipFill>
        <p:spPr>
          <a:xfrm>
            <a:off x="123372" y="4796950"/>
            <a:ext cx="972457" cy="204016"/>
          </a:xfrm>
          <a:prstGeom prst="rect">
            <a:avLst/>
          </a:prstGeom>
          <a:noFill/>
          <a:ln>
            <a:noFill/>
          </a:ln>
        </p:spPr>
      </p:pic>
      <p:sp>
        <p:nvSpPr>
          <p:cNvPr id="439" name="Google Shape;439;p17"/>
          <p:cNvSpPr txBox="1"/>
          <p:nvPr/>
        </p:nvSpPr>
        <p:spPr>
          <a:xfrm>
            <a:off x="7101825" y="4605600"/>
            <a:ext cx="2277600" cy="5379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pt-PT" sz="1800" u="none" cap="none" strike="noStrike">
                <a:solidFill>
                  <a:srgbClr val="EE118A"/>
                </a:solidFill>
                <a:latin typeface="Libre Franklin"/>
                <a:ea typeface="Libre Franklin"/>
                <a:cs typeface="Libre Franklin"/>
                <a:sym typeface="Libre Franklin"/>
              </a:rPr>
              <a:t>DIGITAL MAGAZINES</a:t>
            </a:r>
            <a:endParaRPr/>
          </a:p>
        </p:txBody>
      </p:sp>
      <p:grpSp>
        <p:nvGrpSpPr>
          <p:cNvPr id="440" name="Google Shape;440;p17"/>
          <p:cNvGrpSpPr/>
          <p:nvPr/>
        </p:nvGrpSpPr>
        <p:grpSpPr>
          <a:xfrm>
            <a:off x="7627811" y="3258655"/>
            <a:ext cx="1151700" cy="1151700"/>
            <a:chOff x="1458025" y="1733900"/>
            <a:chExt cx="1151700" cy="1151700"/>
          </a:xfrm>
        </p:grpSpPr>
        <p:sp>
          <p:nvSpPr>
            <p:cNvPr id="441" name="Google Shape;441;p17"/>
            <p:cNvSpPr/>
            <p:nvPr/>
          </p:nvSpPr>
          <p:spPr>
            <a:xfrm>
              <a:off x="1559875" y="1835750"/>
              <a:ext cx="948000" cy="9480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 name="Google Shape;442;p17"/>
            <p:cNvSpPr/>
            <p:nvPr/>
          </p:nvSpPr>
          <p:spPr>
            <a:xfrm>
              <a:off x="1458025" y="1733900"/>
              <a:ext cx="1151700" cy="1151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Interfaz de usuario gráfica&#10;&#10;Descripción generada automáticamente" id="443" name="Google Shape;443;p17"/>
          <p:cNvPicPr preferRelativeResize="0"/>
          <p:nvPr/>
        </p:nvPicPr>
        <p:blipFill rotWithShape="1">
          <a:blip r:embed="rId5">
            <a:alphaModFix/>
          </a:blip>
          <a:srcRect b="0" l="0" r="0" t="0"/>
          <a:stretch/>
        </p:blipFill>
        <p:spPr>
          <a:xfrm>
            <a:off x="7568436" y="3554706"/>
            <a:ext cx="1270451" cy="635225"/>
          </a:xfrm>
          <a:prstGeom prst="rect">
            <a:avLst/>
          </a:prstGeom>
          <a:noFill/>
          <a:ln>
            <a:noFill/>
          </a:ln>
        </p:spPr>
      </p:pic>
      <p:sp>
        <p:nvSpPr>
          <p:cNvPr id="444" name="Google Shape;444;p17"/>
          <p:cNvSpPr txBox="1"/>
          <p:nvPr/>
        </p:nvSpPr>
        <p:spPr>
          <a:xfrm>
            <a:off x="882070" y="1577262"/>
            <a:ext cx="6897832" cy="28931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lt1"/>
              </a:buClr>
              <a:buSzPts val="1400"/>
              <a:buFont typeface="Arial"/>
              <a:buChar char="•"/>
            </a:pPr>
            <a:r>
              <a:rPr b="0" i="0" lang="pt-PT" sz="1400" u="none" cap="none" strike="noStrike">
                <a:solidFill>
                  <a:schemeClr val="lt1"/>
                </a:solidFill>
                <a:latin typeface="Libre Franklin"/>
                <a:ea typeface="Libre Franklin"/>
                <a:cs typeface="Libre Franklin"/>
                <a:sym typeface="Libre Franklin"/>
              </a:rPr>
              <a:t>Allow time for teenagers and young adults to explore the materials at their own pace. This can help them to better understand the thematic areas and develop their own perspectives. </a:t>
            </a:r>
            <a:endParaRPr/>
          </a:p>
          <a:p>
            <a:pPr indent="-285750" lvl="0" marL="285750" marR="0" rtl="0" algn="l">
              <a:lnSpc>
                <a:spcPct val="100000"/>
              </a:lnSpc>
              <a:spcBef>
                <a:spcPts val="0"/>
              </a:spcBef>
              <a:spcAft>
                <a:spcPts val="0"/>
              </a:spcAft>
              <a:buClr>
                <a:schemeClr val="lt1"/>
              </a:buClr>
              <a:buSzPts val="1400"/>
              <a:buFont typeface="Arial"/>
              <a:buChar char="•"/>
            </a:pPr>
            <a:r>
              <a:rPr b="0" i="0" lang="pt-PT" sz="1400" u="none" cap="none" strike="noStrike">
                <a:solidFill>
                  <a:schemeClr val="lt1"/>
                </a:solidFill>
                <a:latin typeface="Libre Franklin"/>
                <a:ea typeface="Libre Franklin"/>
                <a:cs typeface="Libre Franklin"/>
                <a:sym typeface="Libre Franklin"/>
              </a:rPr>
              <a:t>Guide them with encouraging words to help them to feel comfortable sharing their thoughts and experiences. </a:t>
            </a:r>
            <a:endParaRPr/>
          </a:p>
          <a:p>
            <a:pPr indent="-285750" lvl="0" marL="285750" marR="0" rtl="0" algn="l">
              <a:lnSpc>
                <a:spcPct val="100000"/>
              </a:lnSpc>
              <a:spcBef>
                <a:spcPts val="0"/>
              </a:spcBef>
              <a:spcAft>
                <a:spcPts val="0"/>
              </a:spcAft>
              <a:buClr>
                <a:schemeClr val="lt1"/>
              </a:buClr>
              <a:buSzPts val="1400"/>
              <a:buFont typeface="Arial"/>
              <a:buChar char="•"/>
            </a:pPr>
            <a:r>
              <a:rPr b="0" i="0" lang="pt-PT" sz="1400" u="none" cap="none" strike="noStrike">
                <a:solidFill>
                  <a:schemeClr val="lt1"/>
                </a:solidFill>
                <a:latin typeface="Libre Franklin"/>
                <a:ea typeface="Libre Franklin"/>
                <a:cs typeface="Libre Franklin"/>
                <a:sym typeface="Libre Franklin"/>
              </a:rPr>
              <a:t>Ask honest questions instead of leading questions. This can help to break down communication barriers that might inhibit them from sharing honestly. </a:t>
            </a:r>
            <a:endParaRPr/>
          </a:p>
          <a:p>
            <a:pPr indent="-285750" lvl="0" marL="285750" marR="0" rtl="0" algn="l">
              <a:lnSpc>
                <a:spcPct val="100000"/>
              </a:lnSpc>
              <a:spcBef>
                <a:spcPts val="0"/>
              </a:spcBef>
              <a:spcAft>
                <a:spcPts val="0"/>
              </a:spcAft>
              <a:buClr>
                <a:schemeClr val="lt1"/>
              </a:buClr>
              <a:buSzPts val="1400"/>
              <a:buFont typeface="Arial"/>
              <a:buChar char="•"/>
            </a:pPr>
            <a:r>
              <a:rPr b="0" i="0" lang="pt-PT" sz="1400" u="none" cap="none" strike="noStrike">
                <a:solidFill>
                  <a:schemeClr val="lt1"/>
                </a:solidFill>
                <a:latin typeface="Libre Franklin"/>
                <a:ea typeface="Libre Franklin"/>
                <a:cs typeface="Libre Franklin"/>
                <a:sym typeface="Libre Franklin"/>
              </a:rPr>
              <a:t>Express empathy. This can create a “safe space” or comfortable zone whereby teenagers and young adults can feel open to learning and reflecting. </a:t>
            </a:r>
            <a:endParaRPr/>
          </a:p>
          <a:p>
            <a:pPr indent="-285750" lvl="0" marL="285750" marR="0" rtl="0" algn="l">
              <a:lnSpc>
                <a:spcPct val="100000"/>
              </a:lnSpc>
              <a:spcBef>
                <a:spcPts val="0"/>
              </a:spcBef>
              <a:spcAft>
                <a:spcPts val="0"/>
              </a:spcAft>
              <a:buClr>
                <a:schemeClr val="lt1"/>
              </a:buClr>
              <a:buSzPts val="1400"/>
              <a:buFont typeface="Arial"/>
              <a:buChar char="•"/>
            </a:pPr>
            <a:r>
              <a:rPr b="0" i="0" lang="pt-PT" sz="1400" u="none" cap="none" strike="noStrike">
                <a:solidFill>
                  <a:schemeClr val="lt1"/>
                </a:solidFill>
                <a:latin typeface="Libre Franklin"/>
                <a:ea typeface="Libre Franklin"/>
                <a:cs typeface="Libre Franklin"/>
                <a:sym typeface="Libre Franklin"/>
              </a:rPr>
              <a:t>Practice active listening at all times. </a:t>
            </a:r>
            <a:endParaRPr/>
          </a:p>
          <a:p>
            <a:pPr indent="0" lvl="0" marL="457200" marR="0" rtl="0" algn="l">
              <a:lnSpc>
                <a:spcPct val="100000"/>
              </a:lnSpc>
              <a:spcBef>
                <a:spcPts val="0"/>
              </a:spcBef>
              <a:spcAft>
                <a:spcPts val="0"/>
              </a:spcAft>
              <a:buNone/>
            </a:pPr>
            <a:r>
              <a:rPr b="0" i="0" lang="pt-PT" sz="1400" u="none" cap="none" strike="noStrike">
                <a:solidFill>
                  <a:schemeClr val="lt1"/>
                </a:solidFill>
                <a:latin typeface="Libre Franklin"/>
                <a:ea typeface="Libre Franklin"/>
                <a:cs typeface="Libre Franklin"/>
                <a:sym typeface="Libre Franklin"/>
              </a:rPr>
              <a:t> </a:t>
            </a:r>
            <a:endParaRPr/>
          </a:p>
          <a:p>
            <a:pPr indent="0" lvl="0" marL="0" marR="0" rtl="0" algn="l">
              <a:lnSpc>
                <a:spcPct val="100000"/>
              </a:lnSpc>
              <a:spcBef>
                <a:spcPts val="0"/>
              </a:spcBef>
              <a:spcAft>
                <a:spcPts val="0"/>
              </a:spcAft>
              <a:buNone/>
            </a:pPr>
            <a:br>
              <a:rPr b="0" i="0" lang="pt-PT" sz="1400" u="none" cap="none" strike="noStrike">
                <a:solidFill>
                  <a:srgbClr val="000000"/>
                </a:solidFill>
                <a:latin typeface="Arial"/>
                <a:ea typeface="Arial"/>
                <a:cs typeface="Arial"/>
                <a:sym typeface="Arial"/>
              </a:rPr>
            </a:br>
            <a:endParaRPr b="0" i="0" sz="1400" u="none" cap="none" strike="noStrike">
              <a:solidFill>
                <a:srgbClr val="FFFFFF"/>
              </a:solidFill>
              <a:latin typeface="Libre Franklin"/>
              <a:ea typeface="Libre Franklin"/>
              <a:cs typeface="Libre Franklin"/>
              <a:sym typeface="Libre Franklin"/>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6EB6"/>
        </a:solidFill>
      </p:bgPr>
    </p:bg>
    <p:spTree>
      <p:nvGrpSpPr>
        <p:cNvPr id="448" name="Shape 448"/>
        <p:cNvGrpSpPr/>
        <p:nvPr/>
      </p:nvGrpSpPr>
      <p:grpSpPr>
        <a:xfrm>
          <a:off x="0" y="0"/>
          <a:ext cx="0" cy="0"/>
          <a:chOff x="0" y="0"/>
          <a:chExt cx="0" cy="0"/>
        </a:xfrm>
      </p:grpSpPr>
      <p:sp>
        <p:nvSpPr>
          <p:cNvPr id="449" name="Google Shape;449;p18"/>
          <p:cNvSpPr txBox="1"/>
          <p:nvPr>
            <p:ph type="ctrTitle"/>
          </p:nvPr>
        </p:nvSpPr>
        <p:spPr>
          <a:xfrm>
            <a:off x="803950" y="336513"/>
            <a:ext cx="6466800" cy="1194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F38E00"/>
                </a:solidFill>
              </a:rPr>
              <a:t>ADVICE AND GUIDANCE FOR SUPPORTING FAMILIES</a:t>
            </a:r>
            <a:endParaRPr>
              <a:solidFill>
                <a:srgbClr val="F38E00"/>
              </a:solidFill>
            </a:endParaRPr>
          </a:p>
        </p:txBody>
      </p:sp>
      <p:pic>
        <p:nvPicPr>
          <p:cNvPr id="450" name="Google Shape;450;p18"/>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descr="Text&#10;&#10;Description automatically generated with medium confidence" id="451" name="Google Shape;451;p18"/>
          <p:cNvPicPr preferRelativeResize="0"/>
          <p:nvPr/>
        </p:nvPicPr>
        <p:blipFill rotWithShape="1">
          <a:blip r:embed="rId4">
            <a:alphaModFix/>
          </a:blip>
          <a:srcRect b="0" l="0" r="0" t="0"/>
          <a:stretch/>
        </p:blipFill>
        <p:spPr>
          <a:xfrm>
            <a:off x="123372" y="4796950"/>
            <a:ext cx="972457" cy="204016"/>
          </a:xfrm>
          <a:prstGeom prst="rect">
            <a:avLst/>
          </a:prstGeom>
          <a:noFill/>
          <a:ln>
            <a:noFill/>
          </a:ln>
        </p:spPr>
      </p:pic>
      <p:sp>
        <p:nvSpPr>
          <p:cNvPr id="452" name="Google Shape;452;p18"/>
          <p:cNvSpPr txBox="1"/>
          <p:nvPr/>
        </p:nvSpPr>
        <p:spPr>
          <a:xfrm>
            <a:off x="6974325" y="4331536"/>
            <a:ext cx="2277600" cy="5379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None/>
            </a:pPr>
            <a:r>
              <a:rPr b="1" i="0" lang="pt-PT" sz="1800" u="none" cap="none" strike="noStrike">
                <a:solidFill>
                  <a:schemeClr val="lt1"/>
                </a:solidFill>
                <a:latin typeface="Libre Franklin"/>
                <a:ea typeface="Libre Franklin"/>
                <a:cs typeface="Libre Franklin"/>
                <a:sym typeface="Libre Franklin"/>
              </a:rPr>
              <a:t>AUDIOBOOKS</a:t>
            </a:r>
            <a:endParaRPr/>
          </a:p>
        </p:txBody>
      </p:sp>
      <p:grpSp>
        <p:nvGrpSpPr>
          <p:cNvPr id="453" name="Google Shape;453;p18"/>
          <p:cNvGrpSpPr/>
          <p:nvPr/>
        </p:nvGrpSpPr>
        <p:grpSpPr>
          <a:xfrm>
            <a:off x="7491098" y="3132550"/>
            <a:ext cx="1151700" cy="1151700"/>
            <a:chOff x="1458025" y="1733900"/>
            <a:chExt cx="1151700" cy="1151700"/>
          </a:xfrm>
        </p:grpSpPr>
        <p:sp>
          <p:nvSpPr>
            <p:cNvPr id="454" name="Google Shape;454;p18"/>
            <p:cNvSpPr/>
            <p:nvPr/>
          </p:nvSpPr>
          <p:spPr>
            <a:xfrm>
              <a:off x="1559875" y="1835750"/>
              <a:ext cx="948000" cy="9480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 name="Google Shape;455;p18"/>
            <p:cNvSpPr/>
            <p:nvPr/>
          </p:nvSpPr>
          <p:spPr>
            <a:xfrm>
              <a:off x="1458025" y="1733900"/>
              <a:ext cx="1151700" cy="1151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Una taza de cafe&#10;&#10;Descripción generada automáticamente con confianza baja" id="456" name="Google Shape;456;p18"/>
          <p:cNvPicPr preferRelativeResize="0"/>
          <p:nvPr/>
        </p:nvPicPr>
        <p:blipFill rotWithShape="1">
          <a:blip r:embed="rId5">
            <a:alphaModFix/>
          </a:blip>
          <a:srcRect b="0" l="0" r="0" t="0"/>
          <a:stretch/>
        </p:blipFill>
        <p:spPr>
          <a:xfrm>
            <a:off x="7550474" y="2963617"/>
            <a:ext cx="990475" cy="1320634"/>
          </a:xfrm>
          <a:prstGeom prst="rect">
            <a:avLst/>
          </a:prstGeom>
          <a:noFill/>
          <a:ln>
            <a:noFill/>
          </a:ln>
        </p:spPr>
      </p:pic>
      <p:sp>
        <p:nvSpPr>
          <p:cNvPr id="457" name="Google Shape;457;p18"/>
          <p:cNvSpPr txBox="1"/>
          <p:nvPr/>
        </p:nvSpPr>
        <p:spPr>
          <a:xfrm>
            <a:off x="803950" y="1610727"/>
            <a:ext cx="6289980" cy="2640595"/>
          </a:xfrm>
          <a:prstGeom prst="rect">
            <a:avLst/>
          </a:prstGeom>
          <a:noFill/>
          <a:ln>
            <a:noFill/>
          </a:ln>
        </p:spPr>
        <p:txBody>
          <a:bodyPr anchorCtr="0" anchor="t" bIns="45700" lIns="91425" spcFirstLastPara="1" rIns="91425" wrap="square" tIns="45700">
            <a:spAutoFit/>
          </a:bodyPr>
          <a:lstStyle/>
          <a:p>
            <a:pPr indent="-285750" lvl="0" marL="285750" marR="0" rtl="0" algn="just">
              <a:lnSpc>
                <a:spcPct val="150000"/>
              </a:lnSpc>
              <a:spcBef>
                <a:spcPts val="0"/>
              </a:spcBef>
              <a:spcAft>
                <a:spcPts val="0"/>
              </a:spcAft>
              <a:buClr>
                <a:schemeClr val="lt1"/>
              </a:buClr>
              <a:buSzPts val="1400"/>
              <a:buFont typeface="Arial"/>
              <a:buChar char="•"/>
            </a:pPr>
            <a:r>
              <a:rPr b="0" i="0" lang="pt-PT" sz="1400" u="none" cap="none" strike="noStrike">
                <a:solidFill>
                  <a:schemeClr val="lt1"/>
                </a:solidFill>
                <a:latin typeface="Libre Franklin"/>
                <a:ea typeface="Libre Franklin"/>
                <a:cs typeface="Libre Franklin"/>
                <a:sym typeface="Libre Franklin"/>
              </a:rPr>
              <a:t>Assess the level of your elder's familiarity with technology. A few explanations on how to use them might be necessary.</a:t>
            </a:r>
            <a:endParaRPr/>
          </a:p>
          <a:p>
            <a:pPr indent="-285750" lvl="0" marL="285750" marR="0" rtl="0" algn="just">
              <a:lnSpc>
                <a:spcPct val="150000"/>
              </a:lnSpc>
              <a:spcBef>
                <a:spcPts val="0"/>
              </a:spcBef>
              <a:spcAft>
                <a:spcPts val="0"/>
              </a:spcAft>
              <a:buClr>
                <a:schemeClr val="lt1"/>
              </a:buClr>
              <a:buSzPts val="1400"/>
              <a:buFont typeface="Arial"/>
              <a:buChar char="•"/>
            </a:pPr>
            <a:r>
              <a:rPr b="0" i="0" lang="pt-PT" sz="1400" u="none" cap="none" strike="noStrike">
                <a:solidFill>
                  <a:schemeClr val="lt1"/>
                </a:solidFill>
                <a:latin typeface="Libre Franklin"/>
                <a:ea typeface="Libre Franklin"/>
                <a:cs typeface="Libre Franklin"/>
                <a:sym typeface="Libre Franklin"/>
              </a:rPr>
              <a:t>Demonstrate how to use the audios with them.</a:t>
            </a:r>
            <a:endParaRPr/>
          </a:p>
          <a:p>
            <a:pPr indent="-285750" lvl="0" marL="285750" marR="0" rtl="0" algn="just">
              <a:lnSpc>
                <a:spcPct val="150000"/>
              </a:lnSpc>
              <a:spcBef>
                <a:spcPts val="0"/>
              </a:spcBef>
              <a:spcAft>
                <a:spcPts val="0"/>
              </a:spcAft>
              <a:buClr>
                <a:schemeClr val="lt1"/>
              </a:buClr>
              <a:buSzPts val="1400"/>
              <a:buFont typeface="Arial"/>
              <a:buChar char="•"/>
            </a:pPr>
            <a:r>
              <a:rPr b="0" i="0" lang="pt-PT" sz="1400" u="none" cap="none" strike="noStrike">
                <a:solidFill>
                  <a:schemeClr val="lt1"/>
                </a:solidFill>
                <a:latin typeface="Libre Franklin"/>
                <a:ea typeface="Libre Franklin"/>
                <a:cs typeface="Libre Franklin"/>
                <a:sym typeface="Libre Franklin"/>
              </a:rPr>
              <a:t>Make sure they understand how to navigate through the website to reach the material.</a:t>
            </a:r>
            <a:endParaRPr/>
          </a:p>
          <a:p>
            <a:pPr indent="-285750" lvl="0" marL="285750" marR="0" rtl="0" algn="just">
              <a:lnSpc>
                <a:spcPct val="150000"/>
              </a:lnSpc>
              <a:spcBef>
                <a:spcPts val="0"/>
              </a:spcBef>
              <a:spcAft>
                <a:spcPts val="0"/>
              </a:spcAft>
              <a:buClr>
                <a:schemeClr val="lt1"/>
              </a:buClr>
              <a:buSzPts val="1400"/>
              <a:buFont typeface="Arial"/>
              <a:buChar char="•"/>
            </a:pPr>
            <a:r>
              <a:rPr b="0" i="0" lang="pt-PT" sz="1400" u="none" cap="none" strike="noStrike">
                <a:solidFill>
                  <a:schemeClr val="lt1"/>
                </a:solidFill>
                <a:latin typeface="Libre Franklin"/>
                <a:ea typeface="Libre Franklin"/>
                <a:cs typeface="Libre Franklin"/>
                <a:sym typeface="Libre Franklin"/>
              </a:rPr>
              <a:t>Utilize the audios to initiate conversation and explore your elder's views on some of the topics.</a:t>
            </a:r>
            <a:endParaRPr/>
          </a:p>
          <a:p>
            <a:pPr indent="-285750" lvl="0" marL="285750" marR="0" rtl="0" algn="just">
              <a:lnSpc>
                <a:spcPct val="150000"/>
              </a:lnSpc>
              <a:spcBef>
                <a:spcPts val="0"/>
              </a:spcBef>
              <a:spcAft>
                <a:spcPts val="0"/>
              </a:spcAft>
              <a:buClr>
                <a:schemeClr val="lt1"/>
              </a:buClr>
              <a:buSzPts val="1400"/>
              <a:buFont typeface="Arial"/>
              <a:buChar char="•"/>
            </a:pPr>
            <a:r>
              <a:rPr b="0" i="0" lang="pt-PT" sz="1400" u="none" cap="none" strike="noStrike">
                <a:solidFill>
                  <a:schemeClr val="lt1"/>
                </a:solidFill>
                <a:latin typeface="Libre Franklin"/>
                <a:ea typeface="Libre Franklin"/>
                <a:cs typeface="Libre Franklin"/>
                <a:sym typeface="Libre Franklin"/>
              </a:rPr>
              <a:t>Utilize the audio as a self reflective exercise for them to use at home.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8E00"/>
        </a:solidFill>
      </p:bgPr>
    </p:bg>
    <p:spTree>
      <p:nvGrpSpPr>
        <p:cNvPr id="461" name="Shape 461"/>
        <p:cNvGrpSpPr/>
        <p:nvPr/>
      </p:nvGrpSpPr>
      <p:grpSpPr>
        <a:xfrm>
          <a:off x="0" y="0"/>
          <a:ext cx="0" cy="0"/>
          <a:chOff x="0" y="0"/>
          <a:chExt cx="0" cy="0"/>
        </a:xfrm>
      </p:grpSpPr>
      <p:pic>
        <p:nvPicPr>
          <p:cNvPr id="462" name="Google Shape;462;p19"/>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descr="Text&#10;&#10;Description automatically generated with medium confidence" id="463" name="Google Shape;463;p19"/>
          <p:cNvPicPr preferRelativeResize="0"/>
          <p:nvPr/>
        </p:nvPicPr>
        <p:blipFill rotWithShape="1">
          <a:blip r:embed="rId4">
            <a:alphaModFix/>
          </a:blip>
          <a:srcRect b="0" l="0" r="0" t="0"/>
          <a:stretch/>
        </p:blipFill>
        <p:spPr>
          <a:xfrm>
            <a:off x="123372" y="4796950"/>
            <a:ext cx="972457" cy="204016"/>
          </a:xfrm>
          <a:prstGeom prst="rect">
            <a:avLst/>
          </a:prstGeom>
          <a:noFill/>
          <a:ln>
            <a:noFill/>
          </a:ln>
        </p:spPr>
      </p:pic>
      <p:grpSp>
        <p:nvGrpSpPr>
          <p:cNvPr id="464" name="Google Shape;464;p19"/>
          <p:cNvGrpSpPr/>
          <p:nvPr/>
        </p:nvGrpSpPr>
        <p:grpSpPr>
          <a:xfrm>
            <a:off x="3754877" y="1822315"/>
            <a:ext cx="1361873" cy="1355391"/>
            <a:chOff x="7098912" y="1969392"/>
            <a:chExt cx="359651" cy="361561"/>
          </a:xfrm>
        </p:grpSpPr>
        <p:sp>
          <p:nvSpPr>
            <p:cNvPr id="465" name="Google Shape;465;p19"/>
            <p:cNvSpPr/>
            <p:nvPr/>
          </p:nvSpPr>
          <p:spPr>
            <a:xfrm>
              <a:off x="7098912" y="2127607"/>
              <a:ext cx="134567" cy="202582"/>
            </a:xfrm>
            <a:custGeom>
              <a:rect b="b" l="l" r="r" t="t"/>
              <a:pathLst>
                <a:path extrusionOk="0" h="6365" w="4228">
                  <a:moveTo>
                    <a:pt x="2108" y="331"/>
                  </a:moveTo>
                  <a:cubicBezTo>
                    <a:pt x="2153" y="331"/>
                    <a:pt x="2198" y="334"/>
                    <a:pt x="2239" y="340"/>
                  </a:cubicBezTo>
                  <a:cubicBezTo>
                    <a:pt x="2978" y="399"/>
                    <a:pt x="3537" y="1042"/>
                    <a:pt x="3537" y="1780"/>
                  </a:cubicBezTo>
                  <a:cubicBezTo>
                    <a:pt x="3537" y="2483"/>
                    <a:pt x="3704" y="3138"/>
                    <a:pt x="3847" y="3483"/>
                  </a:cubicBezTo>
                  <a:lnTo>
                    <a:pt x="3847" y="3495"/>
                  </a:lnTo>
                  <a:cubicBezTo>
                    <a:pt x="3656" y="3602"/>
                    <a:pt x="3335" y="3793"/>
                    <a:pt x="2787" y="3912"/>
                  </a:cubicBezTo>
                  <a:lnTo>
                    <a:pt x="2787" y="3864"/>
                  </a:lnTo>
                  <a:lnTo>
                    <a:pt x="2787" y="3531"/>
                  </a:lnTo>
                  <a:cubicBezTo>
                    <a:pt x="3001" y="3412"/>
                    <a:pt x="3180" y="3233"/>
                    <a:pt x="3299" y="3007"/>
                  </a:cubicBezTo>
                  <a:cubicBezTo>
                    <a:pt x="3537" y="2590"/>
                    <a:pt x="3454" y="2066"/>
                    <a:pt x="3108" y="1745"/>
                  </a:cubicBezTo>
                  <a:cubicBezTo>
                    <a:pt x="2870" y="1518"/>
                    <a:pt x="2430" y="1245"/>
                    <a:pt x="1727" y="1245"/>
                  </a:cubicBezTo>
                  <a:cubicBezTo>
                    <a:pt x="1680" y="1245"/>
                    <a:pt x="1632" y="1268"/>
                    <a:pt x="1608" y="1292"/>
                  </a:cubicBezTo>
                  <a:lnTo>
                    <a:pt x="1251" y="1649"/>
                  </a:lnTo>
                  <a:cubicBezTo>
                    <a:pt x="1192" y="1709"/>
                    <a:pt x="1192" y="1816"/>
                    <a:pt x="1251" y="1888"/>
                  </a:cubicBezTo>
                  <a:cubicBezTo>
                    <a:pt x="1281" y="1917"/>
                    <a:pt x="1323" y="1932"/>
                    <a:pt x="1366" y="1932"/>
                  </a:cubicBezTo>
                  <a:cubicBezTo>
                    <a:pt x="1409" y="1932"/>
                    <a:pt x="1454" y="1917"/>
                    <a:pt x="1489" y="1888"/>
                  </a:cubicBezTo>
                  <a:lnTo>
                    <a:pt x="1799" y="1578"/>
                  </a:lnTo>
                  <a:cubicBezTo>
                    <a:pt x="2239" y="1590"/>
                    <a:pt x="2608" y="1721"/>
                    <a:pt x="2882" y="1983"/>
                  </a:cubicBezTo>
                  <a:cubicBezTo>
                    <a:pt x="3120" y="2185"/>
                    <a:pt x="3180" y="2542"/>
                    <a:pt x="3025" y="2828"/>
                  </a:cubicBezTo>
                  <a:cubicBezTo>
                    <a:pt x="2823" y="3173"/>
                    <a:pt x="2466" y="3376"/>
                    <a:pt x="2085" y="3376"/>
                  </a:cubicBezTo>
                  <a:cubicBezTo>
                    <a:pt x="1489" y="3376"/>
                    <a:pt x="1013" y="2900"/>
                    <a:pt x="1013" y="2304"/>
                  </a:cubicBezTo>
                  <a:cubicBezTo>
                    <a:pt x="1013" y="2209"/>
                    <a:pt x="942" y="2138"/>
                    <a:pt x="846" y="2138"/>
                  </a:cubicBezTo>
                  <a:cubicBezTo>
                    <a:pt x="763" y="2138"/>
                    <a:pt x="680" y="2209"/>
                    <a:pt x="680" y="2304"/>
                  </a:cubicBezTo>
                  <a:cubicBezTo>
                    <a:pt x="680" y="2828"/>
                    <a:pt x="965" y="3292"/>
                    <a:pt x="1394" y="3519"/>
                  </a:cubicBezTo>
                  <a:lnTo>
                    <a:pt x="1394" y="3852"/>
                  </a:lnTo>
                  <a:lnTo>
                    <a:pt x="1394" y="3900"/>
                  </a:lnTo>
                  <a:cubicBezTo>
                    <a:pt x="834" y="3781"/>
                    <a:pt x="501" y="3602"/>
                    <a:pt x="370" y="3495"/>
                  </a:cubicBezTo>
                  <a:cubicBezTo>
                    <a:pt x="370" y="3495"/>
                    <a:pt x="358" y="3495"/>
                    <a:pt x="370" y="3483"/>
                  </a:cubicBezTo>
                  <a:cubicBezTo>
                    <a:pt x="525" y="3138"/>
                    <a:pt x="680" y="2483"/>
                    <a:pt x="680" y="1780"/>
                  </a:cubicBezTo>
                  <a:cubicBezTo>
                    <a:pt x="680" y="1042"/>
                    <a:pt x="1251" y="399"/>
                    <a:pt x="1977" y="340"/>
                  </a:cubicBezTo>
                  <a:cubicBezTo>
                    <a:pt x="2019" y="334"/>
                    <a:pt x="2064" y="331"/>
                    <a:pt x="2108" y="331"/>
                  </a:cubicBezTo>
                  <a:close/>
                  <a:moveTo>
                    <a:pt x="2442" y="3662"/>
                  </a:moveTo>
                  <a:lnTo>
                    <a:pt x="2442" y="3852"/>
                  </a:lnTo>
                  <a:cubicBezTo>
                    <a:pt x="2442" y="4043"/>
                    <a:pt x="2549" y="4221"/>
                    <a:pt x="2727" y="4316"/>
                  </a:cubicBezTo>
                  <a:lnTo>
                    <a:pt x="2823" y="4376"/>
                  </a:lnTo>
                  <a:cubicBezTo>
                    <a:pt x="2680" y="4626"/>
                    <a:pt x="2382" y="4793"/>
                    <a:pt x="2073" y="4793"/>
                  </a:cubicBezTo>
                  <a:cubicBezTo>
                    <a:pt x="1751" y="4793"/>
                    <a:pt x="1477" y="4626"/>
                    <a:pt x="1311" y="4376"/>
                  </a:cubicBezTo>
                  <a:lnTo>
                    <a:pt x="1418" y="4316"/>
                  </a:lnTo>
                  <a:cubicBezTo>
                    <a:pt x="1596" y="4221"/>
                    <a:pt x="1692" y="4043"/>
                    <a:pt x="1692" y="3852"/>
                  </a:cubicBezTo>
                  <a:lnTo>
                    <a:pt x="1692" y="3662"/>
                  </a:lnTo>
                  <a:cubicBezTo>
                    <a:pt x="1811" y="3685"/>
                    <a:pt x="1930" y="3709"/>
                    <a:pt x="2073" y="3709"/>
                  </a:cubicBezTo>
                  <a:cubicBezTo>
                    <a:pt x="2192" y="3709"/>
                    <a:pt x="2323" y="3685"/>
                    <a:pt x="2442" y="3662"/>
                  </a:cubicBezTo>
                  <a:close/>
                  <a:moveTo>
                    <a:pt x="2096" y="0"/>
                  </a:moveTo>
                  <a:cubicBezTo>
                    <a:pt x="2040" y="0"/>
                    <a:pt x="1983" y="6"/>
                    <a:pt x="1930" y="18"/>
                  </a:cubicBezTo>
                  <a:cubicBezTo>
                    <a:pt x="1037" y="102"/>
                    <a:pt x="334" y="875"/>
                    <a:pt x="334" y="1780"/>
                  </a:cubicBezTo>
                  <a:cubicBezTo>
                    <a:pt x="334" y="2435"/>
                    <a:pt x="180" y="3042"/>
                    <a:pt x="60" y="3364"/>
                  </a:cubicBezTo>
                  <a:cubicBezTo>
                    <a:pt x="1" y="3507"/>
                    <a:pt x="37" y="3673"/>
                    <a:pt x="180" y="3781"/>
                  </a:cubicBezTo>
                  <a:cubicBezTo>
                    <a:pt x="311" y="3888"/>
                    <a:pt x="596" y="4043"/>
                    <a:pt x="1037" y="4162"/>
                  </a:cubicBezTo>
                  <a:lnTo>
                    <a:pt x="382" y="4495"/>
                  </a:lnTo>
                  <a:cubicBezTo>
                    <a:pt x="144" y="4614"/>
                    <a:pt x="1" y="4852"/>
                    <a:pt x="1" y="5114"/>
                  </a:cubicBezTo>
                  <a:lnTo>
                    <a:pt x="1" y="6209"/>
                  </a:lnTo>
                  <a:cubicBezTo>
                    <a:pt x="1" y="6293"/>
                    <a:pt x="72" y="6364"/>
                    <a:pt x="156" y="6364"/>
                  </a:cubicBezTo>
                  <a:cubicBezTo>
                    <a:pt x="251" y="6364"/>
                    <a:pt x="322" y="6293"/>
                    <a:pt x="322" y="6209"/>
                  </a:cubicBezTo>
                  <a:lnTo>
                    <a:pt x="322" y="5114"/>
                  </a:lnTo>
                  <a:cubicBezTo>
                    <a:pt x="322" y="4983"/>
                    <a:pt x="394" y="4852"/>
                    <a:pt x="537" y="4793"/>
                  </a:cubicBezTo>
                  <a:lnTo>
                    <a:pt x="1049" y="4519"/>
                  </a:lnTo>
                  <a:cubicBezTo>
                    <a:pt x="1275" y="4900"/>
                    <a:pt x="1680" y="5138"/>
                    <a:pt x="2108" y="5138"/>
                  </a:cubicBezTo>
                  <a:cubicBezTo>
                    <a:pt x="2561" y="5138"/>
                    <a:pt x="2942" y="4900"/>
                    <a:pt x="3168" y="4519"/>
                  </a:cubicBezTo>
                  <a:lnTo>
                    <a:pt x="3692" y="4793"/>
                  </a:lnTo>
                  <a:cubicBezTo>
                    <a:pt x="3811" y="4852"/>
                    <a:pt x="3894" y="4983"/>
                    <a:pt x="3894" y="5114"/>
                  </a:cubicBezTo>
                  <a:lnTo>
                    <a:pt x="3894" y="6209"/>
                  </a:lnTo>
                  <a:cubicBezTo>
                    <a:pt x="3894" y="6293"/>
                    <a:pt x="3966" y="6364"/>
                    <a:pt x="4061" y="6364"/>
                  </a:cubicBezTo>
                  <a:cubicBezTo>
                    <a:pt x="4144" y="6364"/>
                    <a:pt x="4228" y="6293"/>
                    <a:pt x="4228" y="6209"/>
                  </a:cubicBezTo>
                  <a:lnTo>
                    <a:pt x="4228" y="5114"/>
                  </a:lnTo>
                  <a:cubicBezTo>
                    <a:pt x="4192" y="4852"/>
                    <a:pt x="4049" y="4614"/>
                    <a:pt x="3811" y="4495"/>
                  </a:cubicBezTo>
                  <a:lnTo>
                    <a:pt x="3156" y="4162"/>
                  </a:lnTo>
                  <a:cubicBezTo>
                    <a:pt x="3597" y="4043"/>
                    <a:pt x="3870" y="3888"/>
                    <a:pt x="4013" y="3781"/>
                  </a:cubicBezTo>
                  <a:cubicBezTo>
                    <a:pt x="4156" y="3685"/>
                    <a:pt x="4192" y="3507"/>
                    <a:pt x="4132" y="3364"/>
                  </a:cubicBezTo>
                  <a:cubicBezTo>
                    <a:pt x="4001" y="3042"/>
                    <a:pt x="3847" y="2435"/>
                    <a:pt x="3847" y="1780"/>
                  </a:cubicBezTo>
                  <a:cubicBezTo>
                    <a:pt x="3847" y="875"/>
                    <a:pt x="3156" y="90"/>
                    <a:pt x="2263" y="18"/>
                  </a:cubicBezTo>
                  <a:cubicBezTo>
                    <a:pt x="2210" y="6"/>
                    <a:pt x="2153" y="0"/>
                    <a:pt x="2096" y="0"/>
                  </a:cubicBezTo>
                  <a:close/>
                </a:path>
              </a:pathLst>
            </a:custGeom>
            <a:solidFill>
              <a:srgbClr val="0020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 name="Google Shape;466;p19"/>
            <p:cNvSpPr/>
            <p:nvPr/>
          </p:nvSpPr>
          <p:spPr>
            <a:xfrm>
              <a:off x="7120141" y="2297184"/>
              <a:ext cx="10662" cy="33005"/>
            </a:xfrm>
            <a:custGeom>
              <a:rect b="b" l="l" r="r" t="t"/>
              <a:pathLst>
                <a:path extrusionOk="0" h="1037" w="335">
                  <a:moveTo>
                    <a:pt x="167" y="0"/>
                  </a:moveTo>
                  <a:cubicBezTo>
                    <a:pt x="72" y="0"/>
                    <a:pt x="1" y="72"/>
                    <a:pt x="1" y="167"/>
                  </a:cubicBezTo>
                  <a:lnTo>
                    <a:pt x="1" y="881"/>
                  </a:lnTo>
                  <a:cubicBezTo>
                    <a:pt x="1" y="965"/>
                    <a:pt x="72" y="1036"/>
                    <a:pt x="167" y="1036"/>
                  </a:cubicBezTo>
                  <a:cubicBezTo>
                    <a:pt x="251" y="1036"/>
                    <a:pt x="334" y="965"/>
                    <a:pt x="334" y="881"/>
                  </a:cubicBezTo>
                  <a:lnTo>
                    <a:pt x="334" y="167"/>
                  </a:lnTo>
                  <a:cubicBezTo>
                    <a:pt x="334" y="72"/>
                    <a:pt x="251" y="0"/>
                    <a:pt x="167" y="0"/>
                  </a:cubicBezTo>
                  <a:close/>
                </a:path>
              </a:pathLst>
            </a:custGeom>
            <a:solidFill>
              <a:srgbClr val="0020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 name="Google Shape;467;p19"/>
            <p:cNvSpPr/>
            <p:nvPr/>
          </p:nvSpPr>
          <p:spPr>
            <a:xfrm>
              <a:off x="7199360" y="2297184"/>
              <a:ext cx="10248" cy="33005"/>
            </a:xfrm>
            <a:custGeom>
              <a:rect b="b" l="l" r="r" t="t"/>
              <a:pathLst>
                <a:path extrusionOk="0" h="1037" w="322">
                  <a:moveTo>
                    <a:pt x="167" y="0"/>
                  </a:moveTo>
                  <a:cubicBezTo>
                    <a:pt x="72" y="0"/>
                    <a:pt x="0" y="72"/>
                    <a:pt x="0" y="167"/>
                  </a:cubicBezTo>
                  <a:lnTo>
                    <a:pt x="0" y="881"/>
                  </a:lnTo>
                  <a:cubicBezTo>
                    <a:pt x="0" y="965"/>
                    <a:pt x="72" y="1036"/>
                    <a:pt x="167" y="1036"/>
                  </a:cubicBezTo>
                  <a:cubicBezTo>
                    <a:pt x="250" y="1036"/>
                    <a:pt x="322" y="965"/>
                    <a:pt x="322" y="881"/>
                  </a:cubicBezTo>
                  <a:lnTo>
                    <a:pt x="322" y="167"/>
                  </a:lnTo>
                  <a:cubicBezTo>
                    <a:pt x="322" y="72"/>
                    <a:pt x="250" y="0"/>
                    <a:pt x="167" y="0"/>
                  </a:cubicBezTo>
                  <a:close/>
                </a:path>
              </a:pathLst>
            </a:custGeom>
            <a:solidFill>
              <a:srgbClr val="0020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 name="Google Shape;468;p19"/>
            <p:cNvSpPr/>
            <p:nvPr/>
          </p:nvSpPr>
          <p:spPr>
            <a:xfrm>
              <a:off x="7357001" y="2165704"/>
              <a:ext cx="56876" cy="17823"/>
            </a:xfrm>
            <a:custGeom>
              <a:rect b="b" l="l" r="r" t="t"/>
              <a:pathLst>
                <a:path extrusionOk="0" h="560" w="1787">
                  <a:moveTo>
                    <a:pt x="630" y="0"/>
                  </a:moveTo>
                  <a:cubicBezTo>
                    <a:pt x="478" y="0"/>
                    <a:pt x="311" y="14"/>
                    <a:pt x="131" y="48"/>
                  </a:cubicBezTo>
                  <a:cubicBezTo>
                    <a:pt x="60" y="71"/>
                    <a:pt x="0" y="143"/>
                    <a:pt x="0" y="214"/>
                  </a:cubicBezTo>
                  <a:lnTo>
                    <a:pt x="0" y="393"/>
                  </a:lnTo>
                  <a:cubicBezTo>
                    <a:pt x="0" y="488"/>
                    <a:pt x="72" y="560"/>
                    <a:pt x="167" y="560"/>
                  </a:cubicBezTo>
                  <a:cubicBezTo>
                    <a:pt x="250" y="560"/>
                    <a:pt x="322" y="488"/>
                    <a:pt x="322" y="393"/>
                  </a:cubicBezTo>
                  <a:lnTo>
                    <a:pt x="322" y="345"/>
                  </a:lnTo>
                  <a:cubicBezTo>
                    <a:pt x="436" y="334"/>
                    <a:pt x="543" y="328"/>
                    <a:pt x="642" y="328"/>
                  </a:cubicBezTo>
                  <a:cubicBezTo>
                    <a:pt x="851" y="328"/>
                    <a:pt x="1022" y="352"/>
                    <a:pt x="1143" y="393"/>
                  </a:cubicBezTo>
                  <a:cubicBezTo>
                    <a:pt x="1369" y="452"/>
                    <a:pt x="1488" y="524"/>
                    <a:pt x="1488" y="524"/>
                  </a:cubicBezTo>
                  <a:cubicBezTo>
                    <a:pt x="1512" y="548"/>
                    <a:pt x="1548" y="560"/>
                    <a:pt x="1572" y="560"/>
                  </a:cubicBezTo>
                  <a:cubicBezTo>
                    <a:pt x="1631" y="560"/>
                    <a:pt x="1679" y="524"/>
                    <a:pt x="1715" y="488"/>
                  </a:cubicBezTo>
                  <a:cubicBezTo>
                    <a:pt x="1786" y="405"/>
                    <a:pt x="1762" y="310"/>
                    <a:pt x="1679" y="262"/>
                  </a:cubicBezTo>
                  <a:cubicBezTo>
                    <a:pt x="1660" y="252"/>
                    <a:pt x="1280" y="0"/>
                    <a:pt x="630" y="0"/>
                  </a:cubicBezTo>
                  <a:close/>
                </a:path>
              </a:pathLst>
            </a:custGeom>
            <a:solidFill>
              <a:srgbClr val="0020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 name="Google Shape;469;p19"/>
            <p:cNvSpPr/>
            <p:nvPr/>
          </p:nvSpPr>
          <p:spPr>
            <a:xfrm>
              <a:off x="7312666" y="2133113"/>
              <a:ext cx="145897" cy="197840"/>
            </a:xfrm>
            <a:custGeom>
              <a:rect b="b" l="l" r="r" t="t"/>
              <a:pathLst>
                <a:path extrusionOk="0" h="6216" w="4584">
                  <a:moveTo>
                    <a:pt x="3536" y="345"/>
                  </a:moveTo>
                  <a:lnTo>
                    <a:pt x="3536" y="1167"/>
                  </a:lnTo>
                  <a:cubicBezTo>
                    <a:pt x="3536" y="1298"/>
                    <a:pt x="3512" y="1453"/>
                    <a:pt x="3453" y="1572"/>
                  </a:cubicBezTo>
                  <a:lnTo>
                    <a:pt x="3393" y="1703"/>
                  </a:lnTo>
                  <a:cubicBezTo>
                    <a:pt x="3370" y="1726"/>
                    <a:pt x="3370" y="1750"/>
                    <a:pt x="3370" y="1774"/>
                  </a:cubicBezTo>
                  <a:lnTo>
                    <a:pt x="3370" y="2131"/>
                  </a:lnTo>
                  <a:cubicBezTo>
                    <a:pt x="3358" y="2417"/>
                    <a:pt x="3239" y="2703"/>
                    <a:pt x="3036" y="2905"/>
                  </a:cubicBezTo>
                  <a:cubicBezTo>
                    <a:pt x="2834" y="3108"/>
                    <a:pt x="2568" y="3204"/>
                    <a:pt x="2288" y="3204"/>
                  </a:cubicBezTo>
                  <a:cubicBezTo>
                    <a:pt x="2271" y="3204"/>
                    <a:pt x="2255" y="3203"/>
                    <a:pt x="2238" y="3203"/>
                  </a:cubicBezTo>
                  <a:cubicBezTo>
                    <a:pt x="1667" y="3191"/>
                    <a:pt x="1203" y="2679"/>
                    <a:pt x="1203" y="2072"/>
                  </a:cubicBezTo>
                  <a:lnTo>
                    <a:pt x="1203" y="1774"/>
                  </a:lnTo>
                  <a:cubicBezTo>
                    <a:pt x="1203" y="1750"/>
                    <a:pt x="1203" y="1726"/>
                    <a:pt x="1191" y="1703"/>
                  </a:cubicBezTo>
                  <a:lnTo>
                    <a:pt x="1131" y="1572"/>
                  </a:lnTo>
                  <a:cubicBezTo>
                    <a:pt x="1072" y="1453"/>
                    <a:pt x="1036" y="1298"/>
                    <a:pt x="1036" y="1167"/>
                  </a:cubicBezTo>
                  <a:cubicBezTo>
                    <a:pt x="1036" y="702"/>
                    <a:pt x="1405" y="345"/>
                    <a:pt x="1857" y="345"/>
                  </a:cubicBezTo>
                  <a:close/>
                  <a:moveTo>
                    <a:pt x="1726" y="3417"/>
                  </a:moveTo>
                  <a:cubicBezTo>
                    <a:pt x="1869" y="3489"/>
                    <a:pt x="2048" y="3512"/>
                    <a:pt x="2227" y="3536"/>
                  </a:cubicBezTo>
                  <a:lnTo>
                    <a:pt x="2274" y="3536"/>
                  </a:lnTo>
                  <a:cubicBezTo>
                    <a:pt x="2465" y="3536"/>
                    <a:pt x="2643" y="3489"/>
                    <a:pt x="2822" y="3429"/>
                  </a:cubicBezTo>
                  <a:lnTo>
                    <a:pt x="2822" y="3655"/>
                  </a:lnTo>
                  <a:cubicBezTo>
                    <a:pt x="2822" y="3691"/>
                    <a:pt x="2834" y="3750"/>
                    <a:pt x="2834" y="3798"/>
                  </a:cubicBezTo>
                  <a:lnTo>
                    <a:pt x="2274" y="4227"/>
                  </a:lnTo>
                  <a:lnTo>
                    <a:pt x="1703" y="3798"/>
                  </a:lnTo>
                  <a:cubicBezTo>
                    <a:pt x="1726" y="3750"/>
                    <a:pt x="1726" y="3715"/>
                    <a:pt x="1726" y="3655"/>
                  </a:cubicBezTo>
                  <a:lnTo>
                    <a:pt x="1726" y="3417"/>
                  </a:lnTo>
                  <a:close/>
                  <a:moveTo>
                    <a:pt x="1857" y="0"/>
                  </a:moveTo>
                  <a:cubicBezTo>
                    <a:pt x="1215" y="0"/>
                    <a:pt x="691" y="524"/>
                    <a:pt x="691" y="1167"/>
                  </a:cubicBezTo>
                  <a:cubicBezTo>
                    <a:pt x="691" y="1357"/>
                    <a:pt x="738" y="1548"/>
                    <a:pt x="834" y="1715"/>
                  </a:cubicBezTo>
                  <a:lnTo>
                    <a:pt x="869" y="1810"/>
                  </a:lnTo>
                  <a:lnTo>
                    <a:pt x="869" y="2072"/>
                  </a:lnTo>
                  <a:cubicBezTo>
                    <a:pt x="869" y="2536"/>
                    <a:pt x="1084" y="2941"/>
                    <a:pt x="1405" y="3215"/>
                  </a:cubicBezTo>
                  <a:lnTo>
                    <a:pt x="1405" y="3667"/>
                  </a:lnTo>
                  <a:cubicBezTo>
                    <a:pt x="1405" y="3739"/>
                    <a:pt x="1369" y="3810"/>
                    <a:pt x="1286" y="3846"/>
                  </a:cubicBezTo>
                  <a:lnTo>
                    <a:pt x="441" y="4155"/>
                  </a:lnTo>
                  <a:cubicBezTo>
                    <a:pt x="179" y="4262"/>
                    <a:pt x="0" y="4512"/>
                    <a:pt x="0" y="4810"/>
                  </a:cubicBezTo>
                  <a:lnTo>
                    <a:pt x="0" y="6048"/>
                  </a:lnTo>
                  <a:cubicBezTo>
                    <a:pt x="0" y="6132"/>
                    <a:pt x="72" y="6215"/>
                    <a:pt x="155" y="6215"/>
                  </a:cubicBezTo>
                  <a:cubicBezTo>
                    <a:pt x="250" y="6215"/>
                    <a:pt x="322" y="6132"/>
                    <a:pt x="322" y="6048"/>
                  </a:cubicBezTo>
                  <a:lnTo>
                    <a:pt x="322" y="4810"/>
                  </a:lnTo>
                  <a:cubicBezTo>
                    <a:pt x="322" y="4655"/>
                    <a:pt x="417" y="4524"/>
                    <a:pt x="560" y="4465"/>
                  </a:cubicBezTo>
                  <a:lnTo>
                    <a:pt x="1405" y="4155"/>
                  </a:lnTo>
                  <a:cubicBezTo>
                    <a:pt x="1453" y="4143"/>
                    <a:pt x="1500" y="4108"/>
                    <a:pt x="1524" y="4084"/>
                  </a:cubicBezTo>
                  <a:lnTo>
                    <a:pt x="2119" y="4524"/>
                  </a:lnTo>
                  <a:lnTo>
                    <a:pt x="2119" y="6036"/>
                  </a:lnTo>
                  <a:cubicBezTo>
                    <a:pt x="2119" y="6120"/>
                    <a:pt x="2203" y="6191"/>
                    <a:pt x="2286" y="6191"/>
                  </a:cubicBezTo>
                  <a:cubicBezTo>
                    <a:pt x="2369" y="6191"/>
                    <a:pt x="2453" y="6120"/>
                    <a:pt x="2453" y="6036"/>
                  </a:cubicBezTo>
                  <a:lnTo>
                    <a:pt x="2453" y="4512"/>
                  </a:lnTo>
                  <a:lnTo>
                    <a:pt x="3048" y="4072"/>
                  </a:lnTo>
                  <a:cubicBezTo>
                    <a:pt x="3084" y="4096"/>
                    <a:pt x="3120" y="4108"/>
                    <a:pt x="3167" y="4143"/>
                  </a:cubicBezTo>
                  <a:lnTo>
                    <a:pt x="4012" y="4453"/>
                  </a:lnTo>
                  <a:cubicBezTo>
                    <a:pt x="4155" y="4512"/>
                    <a:pt x="4251" y="4643"/>
                    <a:pt x="4251" y="4798"/>
                  </a:cubicBezTo>
                  <a:lnTo>
                    <a:pt x="4251" y="6036"/>
                  </a:lnTo>
                  <a:cubicBezTo>
                    <a:pt x="4251" y="6120"/>
                    <a:pt x="4322" y="6191"/>
                    <a:pt x="4417" y="6191"/>
                  </a:cubicBezTo>
                  <a:cubicBezTo>
                    <a:pt x="4501" y="6191"/>
                    <a:pt x="4572" y="6120"/>
                    <a:pt x="4572" y="6036"/>
                  </a:cubicBezTo>
                  <a:lnTo>
                    <a:pt x="4572" y="4798"/>
                  </a:lnTo>
                  <a:cubicBezTo>
                    <a:pt x="4584" y="4512"/>
                    <a:pt x="4382" y="4251"/>
                    <a:pt x="4120" y="4143"/>
                  </a:cubicBezTo>
                  <a:lnTo>
                    <a:pt x="3274" y="3834"/>
                  </a:lnTo>
                  <a:cubicBezTo>
                    <a:pt x="3191" y="3798"/>
                    <a:pt x="3155" y="3727"/>
                    <a:pt x="3155" y="3655"/>
                  </a:cubicBezTo>
                  <a:lnTo>
                    <a:pt x="3155" y="3215"/>
                  </a:lnTo>
                  <a:cubicBezTo>
                    <a:pt x="3179" y="3191"/>
                    <a:pt x="3227" y="3155"/>
                    <a:pt x="3250" y="3131"/>
                  </a:cubicBezTo>
                  <a:cubicBezTo>
                    <a:pt x="3536" y="2858"/>
                    <a:pt x="3691" y="2500"/>
                    <a:pt x="3691" y="2119"/>
                  </a:cubicBezTo>
                  <a:lnTo>
                    <a:pt x="3691" y="1810"/>
                  </a:lnTo>
                  <a:lnTo>
                    <a:pt x="3727" y="1715"/>
                  </a:lnTo>
                  <a:cubicBezTo>
                    <a:pt x="3822" y="1548"/>
                    <a:pt x="3870" y="1357"/>
                    <a:pt x="3870" y="1167"/>
                  </a:cubicBezTo>
                  <a:lnTo>
                    <a:pt x="3870" y="167"/>
                  </a:lnTo>
                  <a:cubicBezTo>
                    <a:pt x="3870" y="71"/>
                    <a:pt x="3786" y="0"/>
                    <a:pt x="3703" y="0"/>
                  </a:cubicBezTo>
                  <a:close/>
                </a:path>
              </a:pathLst>
            </a:custGeom>
            <a:solidFill>
              <a:srgbClr val="0020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 name="Google Shape;470;p19"/>
            <p:cNvSpPr/>
            <p:nvPr/>
          </p:nvSpPr>
          <p:spPr>
            <a:xfrm>
              <a:off x="7340324" y="2291486"/>
              <a:ext cx="10630" cy="38702"/>
            </a:xfrm>
            <a:custGeom>
              <a:rect b="b" l="l" r="r" t="t"/>
              <a:pathLst>
                <a:path extrusionOk="0" h="1216" w="334">
                  <a:moveTo>
                    <a:pt x="167" y="1"/>
                  </a:moveTo>
                  <a:cubicBezTo>
                    <a:pt x="84" y="1"/>
                    <a:pt x="0" y="72"/>
                    <a:pt x="0" y="167"/>
                  </a:cubicBezTo>
                  <a:lnTo>
                    <a:pt x="0" y="1060"/>
                  </a:lnTo>
                  <a:cubicBezTo>
                    <a:pt x="0" y="1144"/>
                    <a:pt x="84" y="1215"/>
                    <a:pt x="167" y="1215"/>
                  </a:cubicBezTo>
                  <a:cubicBezTo>
                    <a:pt x="262" y="1215"/>
                    <a:pt x="334" y="1144"/>
                    <a:pt x="334" y="1060"/>
                  </a:cubicBezTo>
                  <a:lnTo>
                    <a:pt x="334" y="167"/>
                  </a:lnTo>
                  <a:cubicBezTo>
                    <a:pt x="334" y="72"/>
                    <a:pt x="262" y="1"/>
                    <a:pt x="167" y="1"/>
                  </a:cubicBezTo>
                  <a:close/>
                </a:path>
              </a:pathLst>
            </a:custGeom>
            <a:solidFill>
              <a:srgbClr val="0020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 name="Google Shape;471;p19"/>
            <p:cNvSpPr/>
            <p:nvPr/>
          </p:nvSpPr>
          <p:spPr>
            <a:xfrm>
              <a:off x="7419511" y="2291486"/>
              <a:ext cx="10630" cy="38702"/>
            </a:xfrm>
            <a:custGeom>
              <a:rect b="b" l="l" r="r" t="t"/>
              <a:pathLst>
                <a:path extrusionOk="0" h="1216" w="334">
                  <a:moveTo>
                    <a:pt x="167" y="1"/>
                  </a:moveTo>
                  <a:cubicBezTo>
                    <a:pt x="72" y="1"/>
                    <a:pt x="1" y="72"/>
                    <a:pt x="1" y="167"/>
                  </a:cubicBezTo>
                  <a:lnTo>
                    <a:pt x="1" y="1060"/>
                  </a:lnTo>
                  <a:cubicBezTo>
                    <a:pt x="1" y="1144"/>
                    <a:pt x="72" y="1215"/>
                    <a:pt x="167" y="1215"/>
                  </a:cubicBezTo>
                  <a:cubicBezTo>
                    <a:pt x="251" y="1215"/>
                    <a:pt x="334" y="1144"/>
                    <a:pt x="334" y="1060"/>
                  </a:cubicBezTo>
                  <a:lnTo>
                    <a:pt x="334" y="167"/>
                  </a:lnTo>
                  <a:cubicBezTo>
                    <a:pt x="334" y="72"/>
                    <a:pt x="251" y="1"/>
                    <a:pt x="167" y="1"/>
                  </a:cubicBezTo>
                  <a:close/>
                </a:path>
              </a:pathLst>
            </a:custGeom>
            <a:solidFill>
              <a:srgbClr val="0020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 name="Google Shape;472;p19"/>
            <p:cNvSpPr/>
            <p:nvPr/>
          </p:nvSpPr>
          <p:spPr>
            <a:xfrm>
              <a:off x="7153878" y="1969392"/>
              <a:ext cx="225498" cy="188355"/>
            </a:xfrm>
            <a:custGeom>
              <a:rect b="b" l="l" r="r" t="t"/>
              <a:pathLst>
                <a:path extrusionOk="0" h="5918" w="7085">
                  <a:moveTo>
                    <a:pt x="2441" y="4227"/>
                  </a:moveTo>
                  <a:lnTo>
                    <a:pt x="2346" y="4608"/>
                  </a:lnTo>
                  <a:lnTo>
                    <a:pt x="2132" y="4608"/>
                  </a:lnTo>
                  <a:cubicBezTo>
                    <a:pt x="1917" y="4608"/>
                    <a:pt x="1751" y="4442"/>
                    <a:pt x="1751" y="4239"/>
                  </a:cubicBezTo>
                  <a:lnTo>
                    <a:pt x="1751" y="4227"/>
                  </a:lnTo>
                  <a:close/>
                  <a:moveTo>
                    <a:pt x="5668" y="310"/>
                  </a:moveTo>
                  <a:cubicBezTo>
                    <a:pt x="5882" y="310"/>
                    <a:pt x="6037" y="477"/>
                    <a:pt x="6037" y="679"/>
                  </a:cubicBezTo>
                  <a:lnTo>
                    <a:pt x="6037" y="3525"/>
                  </a:lnTo>
                  <a:cubicBezTo>
                    <a:pt x="6037" y="3739"/>
                    <a:pt x="5882" y="3894"/>
                    <a:pt x="5668" y="3894"/>
                  </a:cubicBezTo>
                  <a:lnTo>
                    <a:pt x="4251" y="3894"/>
                  </a:lnTo>
                  <a:cubicBezTo>
                    <a:pt x="4227" y="3894"/>
                    <a:pt x="4179" y="3918"/>
                    <a:pt x="4156" y="3930"/>
                  </a:cubicBezTo>
                  <a:lnTo>
                    <a:pt x="2572" y="5084"/>
                  </a:lnTo>
                  <a:lnTo>
                    <a:pt x="2810" y="4108"/>
                  </a:lnTo>
                  <a:cubicBezTo>
                    <a:pt x="2822" y="4061"/>
                    <a:pt x="2810" y="4001"/>
                    <a:pt x="2786" y="3953"/>
                  </a:cubicBezTo>
                  <a:cubicBezTo>
                    <a:pt x="2751" y="3918"/>
                    <a:pt x="2703" y="3894"/>
                    <a:pt x="2644" y="3894"/>
                  </a:cubicBezTo>
                  <a:lnTo>
                    <a:pt x="703" y="3894"/>
                  </a:lnTo>
                  <a:cubicBezTo>
                    <a:pt x="489" y="3894"/>
                    <a:pt x="322" y="3739"/>
                    <a:pt x="322" y="3525"/>
                  </a:cubicBezTo>
                  <a:lnTo>
                    <a:pt x="322" y="679"/>
                  </a:lnTo>
                  <a:cubicBezTo>
                    <a:pt x="322" y="477"/>
                    <a:pt x="489" y="310"/>
                    <a:pt x="703" y="310"/>
                  </a:cubicBezTo>
                  <a:close/>
                  <a:moveTo>
                    <a:pt x="6382" y="1036"/>
                  </a:moveTo>
                  <a:cubicBezTo>
                    <a:pt x="6585" y="1036"/>
                    <a:pt x="6751" y="1203"/>
                    <a:pt x="6751" y="1417"/>
                  </a:cubicBezTo>
                  <a:lnTo>
                    <a:pt x="6751" y="4251"/>
                  </a:lnTo>
                  <a:lnTo>
                    <a:pt x="6739" y="4251"/>
                  </a:lnTo>
                  <a:cubicBezTo>
                    <a:pt x="6739" y="4465"/>
                    <a:pt x="6573" y="4632"/>
                    <a:pt x="6370" y="4632"/>
                  </a:cubicBezTo>
                  <a:lnTo>
                    <a:pt x="4953" y="4632"/>
                  </a:lnTo>
                  <a:cubicBezTo>
                    <a:pt x="4906" y="4632"/>
                    <a:pt x="4870" y="4644"/>
                    <a:pt x="4822" y="4692"/>
                  </a:cubicBezTo>
                  <a:cubicBezTo>
                    <a:pt x="4787" y="4727"/>
                    <a:pt x="4775" y="4775"/>
                    <a:pt x="4787" y="4823"/>
                  </a:cubicBezTo>
                  <a:lnTo>
                    <a:pt x="4906" y="5501"/>
                  </a:lnTo>
                  <a:lnTo>
                    <a:pt x="3691" y="4692"/>
                  </a:lnTo>
                  <a:lnTo>
                    <a:pt x="4299" y="4239"/>
                  </a:lnTo>
                  <a:lnTo>
                    <a:pt x="5668" y="4239"/>
                  </a:lnTo>
                  <a:cubicBezTo>
                    <a:pt x="6049" y="4239"/>
                    <a:pt x="6370" y="3930"/>
                    <a:pt x="6370" y="3537"/>
                  </a:cubicBezTo>
                  <a:lnTo>
                    <a:pt x="6370" y="1036"/>
                  </a:lnTo>
                  <a:close/>
                  <a:moveTo>
                    <a:pt x="703" y="1"/>
                  </a:moveTo>
                  <a:cubicBezTo>
                    <a:pt x="310" y="1"/>
                    <a:pt x="0" y="310"/>
                    <a:pt x="0" y="703"/>
                  </a:cubicBezTo>
                  <a:lnTo>
                    <a:pt x="0" y="3537"/>
                  </a:lnTo>
                  <a:cubicBezTo>
                    <a:pt x="0" y="3930"/>
                    <a:pt x="310" y="4239"/>
                    <a:pt x="703" y="4239"/>
                  </a:cubicBezTo>
                  <a:lnTo>
                    <a:pt x="1405" y="4239"/>
                  </a:lnTo>
                  <a:lnTo>
                    <a:pt x="1405" y="4251"/>
                  </a:lnTo>
                  <a:cubicBezTo>
                    <a:pt x="1405" y="4644"/>
                    <a:pt x="1727" y="4954"/>
                    <a:pt x="2108" y="4954"/>
                  </a:cubicBezTo>
                  <a:lnTo>
                    <a:pt x="2263" y="4954"/>
                  </a:lnTo>
                  <a:lnTo>
                    <a:pt x="2203" y="5227"/>
                  </a:lnTo>
                  <a:cubicBezTo>
                    <a:pt x="2167" y="5323"/>
                    <a:pt x="2215" y="5430"/>
                    <a:pt x="2298" y="5489"/>
                  </a:cubicBezTo>
                  <a:cubicBezTo>
                    <a:pt x="2346" y="5525"/>
                    <a:pt x="2394" y="5537"/>
                    <a:pt x="2453" y="5537"/>
                  </a:cubicBezTo>
                  <a:cubicBezTo>
                    <a:pt x="2513" y="5537"/>
                    <a:pt x="2560" y="5525"/>
                    <a:pt x="2596" y="5489"/>
                  </a:cubicBezTo>
                  <a:lnTo>
                    <a:pt x="3334" y="4954"/>
                  </a:lnTo>
                  <a:lnTo>
                    <a:pt x="3489" y="4954"/>
                  </a:lnTo>
                  <a:lnTo>
                    <a:pt x="4882" y="5882"/>
                  </a:lnTo>
                  <a:cubicBezTo>
                    <a:pt x="4918" y="5906"/>
                    <a:pt x="4965" y="5918"/>
                    <a:pt x="5013" y="5918"/>
                  </a:cubicBezTo>
                  <a:cubicBezTo>
                    <a:pt x="5061" y="5918"/>
                    <a:pt x="5096" y="5906"/>
                    <a:pt x="5144" y="5882"/>
                  </a:cubicBezTo>
                  <a:cubicBezTo>
                    <a:pt x="5239" y="5823"/>
                    <a:pt x="5287" y="5727"/>
                    <a:pt x="5263" y="5620"/>
                  </a:cubicBezTo>
                  <a:lnTo>
                    <a:pt x="5168" y="4954"/>
                  </a:lnTo>
                  <a:lnTo>
                    <a:pt x="6382" y="4954"/>
                  </a:lnTo>
                  <a:cubicBezTo>
                    <a:pt x="6763" y="4954"/>
                    <a:pt x="7085" y="4644"/>
                    <a:pt x="7085" y="4251"/>
                  </a:cubicBezTo>
                  <a:lnTo>
                    <a:pt x="7085" y="1417"/>
                  </a:lnTo>
                  <a:cubicBezTo>
                    <a:pt x="7085" y="1024"/>
                    <a:pt x="6775" y="715"/>
                    <a:pt x="6382" y="715"/>
                  </a:cubicBezTo>
                  <a:cubicBezTo>
                    <a:pt x="6370" y="310"/>
                    <a:pt x="6061" y="1"/>
                    <a:pt x="5668" y="1"/>
                  </a:cubicBezTo>
                  <a:close/>
                </a:path>
              </a:pathLst>
            </a:custGeom>
            <a:solidFill>
              <a:srgbClr val="0020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 name="Google Shape;473;p19"/>
            <p:cNvSpPr/>
            <p:nvPr/>
          </p:nvSpPr>
          <p:spPr>
            <a:xfrm>
              <a:off x="7193663" y="2003511"/>
              <a:ext cx="27308" cy="10248"/>
            </a:xfrm>
            <a:custGeom>
              <a:rect b="b" l="l" r="r" t="t"/>
              <a:pathLst>
                <a:path extrusionOk="0" h="322" w="858">
                  <a:moveTo>
                    <a:pt x="167" y="0"/>
                  </a:moveTo>
                  <a:cubicBezTo>
                    <a:pt x="72" y="0"/>
                    <a:pt x="1" y="72"/>
                    <a:pt x="1" y="167"/>
                  </a:cubicBezTo>
                  <a:cubicBezTo>
                    <a:pt x="1" y="250"/>
                    <a:pt x="72" y="322"/>
                    <a:pt x="167" y="322"/>
                  </a:cubicBezTo>
                  <a:lnTo>
                    <a:pt x="703" y="322"/>
                  </a:lnTo>
                  <a:cubicBezTo>
                    <a:pt x="786" y="322"/>
                    <a:pt x="858" y="250"/>
                    <a:pt x="858" y="167"/>
                  </a:cubicBezTo>
                  <a:cubicBezTo>
                    <a:pt x="858" y="72"/>
                    <a:pt x="786" y="0"/>
                    <a:pt x="703" y="0"/>
                  </a:cubicBezTo>
                  <a:close/>
                </a:path>
              </a:pathLst>
            </a:custGeom>
            <a:solidFill>
              <a:srgbClr val="0020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 name="Google Shape;474;p19"/>
            <p:cNvSpPr/>
            <p:nvPr/>
          </p:nvSpPr>
          <p:spPr>
            <a:xfrm>
              <a:off x="7233065" y="2003511"/>
              <a:ext cx="83802" cy="10248"/>
            </a:xfrm>
            <a:custGeom>
              <a:rect b="b" l="l" r="r" t="t"/>
              <a:pathLst>
                <a:path extrusionOk="0" h="322" w="2633">
                  <a:moveTo>
                    <a:pt x="156" y="0"/>
                  </a:moveTo>
                  <a:cubicBezTo>
                    <a:pt x="72" y="0"/>
                    <a:pt x="1" y="72"/>
                    <a:pt x="1" y="167"/>
                  </a:cubicBezTo>
                  <a:cubicBezTo>
                    <a:pt x="1" y="250"/>
                    <a:pt x="72" y="322"/>
                    <a:pt x="156" y="322"/>
                  </a:cubicBezTo>
                  <a:lnTo>
                    <a:pt x="2465" y="322"/>
                  </a:lnTo>
                  <a:cubicBezTo>
                    <a:pt x="2561" y="322"/>
                    <a:pt x="2632" y="250"/>
                    <a:pt x="2632" y="167"/>
                  </a:cubicBezTo>
                  <a:cubicBezTo>
                    <a:pt x="2632" y="72"/>
                    <a:pt x="2573" y="0"/>
                    <a:pt x="2465" y="0"/>
                  </a:cubicBezTo>
                  <a:close/>
                </a:path>
              </a:pathLst>
            </a:custGeom>
            <a:solidFill>
              <a:srgbClr val="0020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 name="Google Shape;475;p19"/>
            <p:cNvSpPr/>
            <p:nvPr/>
          </p:nvSpPr>
          <p:spPr>
            <a:xfrm>
              <a:off x="7193281" y="2031933"/>
              <a:ext cx="123936" cy="10248"/>
            </a:xfrm>
            <a:custGeom>
              <a:rect b="b" l="l" r="r" t="t"/>
              <a:pathLst>
                <a:path extrusionOk="0" h="322" w="3894">
                  <a:moveTo>
                    <a:pt x="155" y="0"/>
                  </a:moveTo>
                  <a:cubicBezTo>
                    <a:pt x="72" y="0"/>
                    <a:pt x="1" y="71"/>
                    <a:pt x="1" y="167"/>
                  </a:cubicBezTo>
                  <a:cubicBezTo>
                    <a:pt x="1" y="250"/>
                    <a:pt x="72" y="322"/>
                    <a:pt x="155" y="322"/>
                  </a:cubicBezTo>
                  <a:lnTo>
                    <a:pt x="3715" y="322"/>
                  </a:lnTo>
                  <a:cubicBezTo>
                    <a:pt x="3811" y="322"/>
                    <a:pt x="3882" y="250"/>
                    <a:pt x="3882" y="167"/>
                  </a:cubicBezTo>
                  <a:cubicBezTo>
                    <a:pt x="3894" y="71"/>
                    <a:pt x="3823" y="0"/>
                    <a:pt x="3715" y="0"/>
                  </a:cubicBezTo>
                  <a:close/>
                </a:path>
              </a:pathLst>
            </a:custGeom>
            <a:solidFill>
              <a:srgbClr val="0020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 name="Google Shape;476;p19"/>
            <p:cNvSpPr/>
            <p:nvPr/>
          </p:nvSpPr>
          <p:spPr>
            <a:xfrm>
              <a:off x="7193663" y="2059973"/>
              <a:ext cx="83770" cy="10248"/>
            </a:xfrm>
            <a:custGeom>
              <a:rect b="b" l="l" r="r" t="t"/>
              <a:pathLst>
                <a:path extrusionOk="0" h="322" w="2632">
                  <a:moveTo>
                    <a:pt x="167" y="0"/>
                  </a:moveTo>
                  <a:cubicBezTo>
                    <a:pt x="72" y="0"/>
                    <a:pt x="1" y="72"/>
                    <a:pt x="1" y="155"/>
                  </a:cubicBezTo>
                  <a:cubicBezTo>
                    <a:pt x="1" y="250"/>
                    <a:pt x="72" y="322"/>
                    <a:pt x="167" y="322"/>
                  </a:cubicBezTo>
                  <a:lnTo>
                    <a:pt x="2465" y="322"/>
                  </a:lnTo>
                  <a:cubicBezTo>
                    <a:pt x="2560" y="322"/>
                    <a:pt x="2632" y="250"/>
                    <a:pt x="2632" y="155"/>
                  </a:cubicBezTo>
                  <a:cubicBezTo>
                    <a:pt x="2632" y="72"/>
                    <a:pt x="2560" y="0"/>
                    <a:pt x="2465" y="0"/>
                  </a:cubicBezTo>
                  <a:close/>
                </a:path>
              </a:pathLst>
            </a:custGeom>
            <a:solidFill>
              <a:srgbClr val="0020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 name="Google Shape;477;p19"/>
            <p:cNvSpPr/>
            <p:nvPr/>
          </p:nvSpPr>
          <p:spPr>
            <a:xfrm>
              <a:off x="7289145" y="2059973"/>
              <a:ext cx="27722" cy="10248"/>
            </a:xfrm>
            <a:custGeom>
              <a:rect b="b" l="l" r="r" t="t"/>
              <a:pathLst>
                <a:path extrusionOk="0" h="322" w="871">
                  <a:moveTo>
                    <a:pt x="168" y="0"/>
                  </a:moveTo>
                  <a:cubicBezTo>
                    <a:pt x="84" y="0"/>
                    <a:pt x="1" y="72"/>
                    <a:pt x="1" y="155"/>
                  </a:cubicBezTo>
                  <a:cubicBezTo>
                    <a:pt x="1" y="250"/>
                    <a:pt x="84" y="322"/>
                    <a:pt x="168" y="322"/>
                  </a:cubicBezTo>
                  <a:lnTo>
                    <a:pt x="703" y="322"/>
                  </a:lnTo>
                  <a:cubicBezTo>
                    <a:pt x="799" y="322"/>
                    <a:pt x="870" y="250"/>
                    <a:pt x="870" y="155"/>
                  </a:cubicBezTo>
                  <a:cubicBezTo>
                    <a:pt x="870" y="72"/>
                    <a:pt x="811" y="0"/>
                    <a:pt x="703" y="0"/>
                  </a:cubicBezTo>
                  <a:close/>
                </a:path>
              </a:pathLst>
            </a:custGeom>
            <a:solidFill>
              <a:srgbClr val="0020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78" name="Google Shape;478;p19"/>
          <p:cNvSpPr/>
          <p:nvPr/>
        </p:nvSpPr>
        <p:spPr>
          <a:xfrm>
            <a:off x="3238023" y="1450230"/>
            <a:ext cx="2294909" cy="2234172"/>
          </a:xfrm>
          <a:prstGeom prst="donut">
            <a:avLst>
              <a:gd fmla="val 8558" name="adj"/>
            </a:avLst>
          </a:prstGeom>
          <a:solidFill>
            <a:srgbClr val="211A57"/>
          </a:solidFill>
          <a:ln cap="flat" cmpd="sng" w="9525">
            <a:solidFill>
              <a:srgbClr val="211A5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79" name="Google Shape;479;p19"/>
          <p:cNvCxnSpPr/>
          <p:nvPr/>
        </p:nvCxnSpPr>
        <p:spPr>
          <a:xfrm rot="10800000">
            <a:off x="5532932" y="2091894"/>
            <a:ext cx="2647518" cy="0"/>
          </a:xfrm>
          <a:prstGeom prst="straightConnector1">
            <a:avLst/>
          </a:prstGeom>
          <a:noFill/>
          <a:ln cap="flat" cmpd="sng" w="19050">
            <a:solidFill>
              <a:srgbClr val="211A57"/>
            </a:solidFill>
            <a:prstDash val="solid"/>
            <a:round/>
            <a:headEnd len="sm" w="sm" type="none"/>
            <a:tailEnd len="sm" w="sm" type="none"/>
          </a:ln>
        </p:spPr>
      </p:cxnSp>
      <p:cxnSp>
        <p:nvCxnSpPr>
          <p:cNvPr id="480" name="Google Shape;480;p19"/>
          <p:cNvCxnSpPr/>
          <p:nvPr/>
        </p:nvCxnSpPr>
        <p:spPr>
          <a:xfrm rot="10800000">
            <a:off x="5635429" y="3030239"/>
            <a:ext cx="1431561" cy="0"/>
          </a:xfrm>
          <a:prstGeom prst="straightConnector1">
            <a:avLst/>
          </a:prstGeom>
          <a:noFill/>
          <a:ln cap="flat" cmpd="sng" w="19050">
            <a:solidFill>
              <a:srgbClr val="211A57"/>
            </a:solidFill>
            <a:prstDash val="solid"/>
            <a:round/>
            <a:headEnd len="sm" w="sm" type="none"/>
            <a:tailEnd len="sm" w="sm" type="none"/>
          </a:ln>
        </p:spPr>
      </p:cxnSp>
      <p:cxnSp>
        <p:nvCxnSpPr>
          <p:cNvPr id="481" name="Google Shape;481;p19"/>
          <p:cNvCxnSpPr/>
          <p:nvPr/>
        </p:nvCxnSpPr>
        <p:spPr>
          <a:xfrm rot="10800000">
            <a:off x="5461291" y="4028405"/>
            <a:ext cx="1921851" cy="0"/>
          </a:xfrm>
          <a:prstGeom prst="straightConnector1">
            <a:avLst/>
          </a:prstGeom>
          <a:noFill/>
          <a:ln cap="flat" cmpd="sng" w="19050">
            <a:solidFill>
              <a:srgbClr val="211A57"/>
            </a:solidFill>
            <a:prstDash val="solid"/>
            <a:round/>
            <a:headEnd len="sm" w="sm" type="none"/>
            <a:tailEnd len="sm" w="sm" type="none"/>
          </a:ln>
        </p:spPr>
      </p:cxnSp>
      <p:cxnSp>
        <p:nvCxnSpPr>
          <p:cNvPr id="482" name="Google Shape;482;p19"/>
          <p:cNvCxnSpPr/>
          <p:nvPr/>
        </p:nvCxnSpPr>
        <p:spPr>
          <a:xfrm rot="10800000">
            <a:off x="609600" y="4111061"/>
            <a:ext cx="3400056" cy="0"/>
          </a:xfrm>
          <a:prstGeom prst="straightConnector1">
            <a:avLst/>
          </a:prstGeom>
          <a:noFill/>
          <a:ln cap="flat" cmpd="sng" w="19050">
            <a:solidFill>
              <a:srgbClr val="211A57"/>
            </a:solidFill>
            <a:prstDash val="solid"/>
            <a:round/>
            <a:headEnd len="sm" w="sm" type="none"/>
            <a:tailEnd len="sm" w="sm" type="none"/>
          </a:ln>
        </p:spPr>
      </p:cxnSp>
      <p:sp>
        <p:nvSpPr>
          <p:cNvPr id="483" name="Google Shape;483;p19"/>
          <p:cNvSpPr txBox="1"/>
          <p:nvPr/>
        </p:nvSpPr>
        <p:spPr>
          <a:xfrm>
            <a:off x="5402147" y="1527213"/>
            <a:ext cx="2976332"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pt-PT" sz="1600" u="none" cap="none" strike="noStrike">
                <a:solidFill>
                  <a:schemeClr val="lt1"/>
                </a:solidFill>
                <a:latin typeface="Libre Franklin"/>
                <a:ea typeface="Libre Franklin"/>
                <a:cs typeface="Libre Franklin"/>
                <a:sym typeface="Libre Franklin"/>
              </a:rPr>
              <a:t>Teamwork is the key to </a:t>
            </a:r>
            <a:endParaRPr/>
          </a:p>
          <a:p>
            <a:pPr indent="0" lvl="0" marL="0" marR="0" rtl="0" algn="l">
              <a:lnSpc>
                <a:spcPct val="100000"/>
              </a:lnSpc>
              <a:spcBef>
                <a:spcPts val="0"/>
              </a:spcBef>
              <a:spcAft>
                <a:spcPts val="0"/>
              </a:spcAft>
              <a:buNone/>
            </a:pPr>
            <a:r>
              <a:rPr b="0" i="0" lang="pt-PT" sz="1600" u="none" cap="none" strike="noStrike">
                <a:solidFill>
                  <a:schemeClr val="lt1"/>
                </a:solidFill>
                <a:latin typeface="Libre Franklin"/>
                <a:ea typeface="Libre Franklin"/>
                <a:cs typeface="Libre Franklin"/>
                <a:sym typeface="Libre Franklin"/>
              </a:rPr>
              <a:t>achieving desired outcomes</a:t>
            </a:r>
            <a:endParaRPr b="0" i="0" sz="1600" u="none" cap="none" strike="noStrike">
              <a:solidFill>
                <a:schemeClr val="lt1"/>
              </a:solidFill>
              <a:latin typeface="Libre Franklin"/>
              <a:ea typeface="Libre Franklin"/>
              <a:cs typeface="Libre Franklin"/>
              <a:sym typeface="Libre Franklin"/>
            </a:endParaRPr>
          </a:p>
        </p:txBody>
      </p:sp>
      <p:sp>
        <p:nvSpPr>
          <p:cNvPr id="484" name="Google Shape;484;p19"/>
          <p:cNvSpPr txBox="1"/>
          <p:nvPr/>
        </p:nvSpPr>
        <p:spPr>
          <a:xfrm>
            <a:off x="533309" y="3398118"/>
            <a:ext cx="3687808" cy="705962"/>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None/>
            </a:pPr>
            <a:r>
              <a:rPr b="0" i="0" lang="pt-PT" sz="1600" u="none" cap="none" strike="noStrike">
                <a:solidFill>
                  <a:schemeClr val="lt1"/>
                </a:solidFill>
                <a:latin typeface="Libre Franklin"/>
                <a:ea typeface="Libre Franklin"/>
                <a:cs typeface="Libre Franklin"/>
                <a:sym typeface="Libre Franklin"/>
              </a:rPr>
              <a:t>Share information, </a:t>
            </a:r>
            <a:endParaRPr/>
          </a:p>
          <a:p>
            <a:pPr indent="0" lvl="0" marL="0" marR="0" rtl="0" algn="l">
              <a:lnSpc>
                <a:spcPct val="107000"/>
              </a:lnSpc>
              <a:spcBef>
                <a:spcPts val="800"/>
              </a:spcBef>
              <a:spcAft>
                <a:spcPts val="0"/>
              </a:spcAft>
              <a:buNone/>
            </a:pPr>
            <a:r>
              <a:rPr b="0" i="0" lang="pt-PT" sz="1600" u="none" cap="none" strike="noStrike">
                <a:solidFill>
                  <a:schemeClr val="lt1"/>
                </a:solidFill>
                <a:latin typeface="Libre Franklin"/>
                <a:ea typeface="Libre Franklin"/>
                <a:cs typeface="Libre Franklin"/>
                <a:sym typeface="Libre Franklin"/>
              </a:rPr>
              <a:t>brainstorm ideas and learn together</a:t>
            </a:r>
            <a:endParaRPr b="0" i="0" sz="1600" u="none" cap="none" strike="noStrike">
              <a:solidFill>
                <a:schemeClr val="lt1"/>
              </a:solidFill>
              <a:latin typeface="Libre Franklin"/>
              <a:ea typeface="Libre Franklin"/>
              <a:cs typeface="Libre Franklin"/>
              <a:sym typeface="Libre Franklin"/>
            </a:endParaRPr>
          </a:p>
        </p:txBody>
      </p:sp>
      <p:sp>
        <p:nvSpPr>
          <p:cNvPr id="485" name="Google Shape;485;p19"/>
          <p:cNvSpPr txBox="1"/>
          <p:nvPr/>
        </p:nvSpPr>
        <p:spPr>
          <a:xfrm>
            <a:off x="2049320" y="233882"/>
            <a:ext cx="7201710"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pt-PT" sz="3600" u="none" cap="none" strike="noStrike">
                <a:solidFill>
                  <a:srgbClr val="002060"/>
                </a:solidFill>
                <a:latin typeface="Barlow Condensed"/>
                <a:ea typeface="Barlow Condensed"/>
                <a:cs typeface="Barlow Condensed"/>
                <a:sym typeface="Barlow Condensed"/>
              </a:rPr>
              <a:t>EFFECTIVELY WORK WITH FAMILIES</a:t>
            </a:r>
            <a:endParaRPr b="1" i="0" sz="3600" u="none" cap="none" strike="noStrike">
              <a:solidFill>
                <a:srgbClr val="002060"/>
              </a:solidFill>
              <a:latin typeface="Barlow Condensed"/>
              <a:ea typeface="Barlow Condensed"/>
              <a:cs typeface="Barlow Condensed"/>
              <a:sym typeface="Barlow Condensed"/>
            </a:endParaRPr>
          </a:p>
        </p:txBody>
      </p:sp>
      <p:sp>
        <p:nvSpPr>
          <p:cNvPr id="486" name="Google Shape;486;p19"/>
          <p:cNvSpPr txBox="1"/>
          <p:nvPr/>
        </p:nvSpPr>
        <p:spPr>
          <a:xfrm>
            <a:off x="5570156" y="2736870"/>
            <a:ext cx="1562109"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pt-PT" sz="1600" u="none" cap="none" strike="noStrike">
                <a:solidFill>
                  <a:schemeClr val="lt1"/>
                </a:solidFill>
                <a:latin typeface="Libre Franklin"/>
                <a:ea typeface="Libre Franklin"/>
                <a:cs typeface="Libre Franklin"/>
                <a:sym typeface="Libre Franklin"/>
              </a:rPr>
              <a:t>Ask questions </a:t>
            </a:r>
            <a:endParaRPr b="0" i="0" sz="1600" u="none" cap="none" strike="noStrike">
              <a:solidFill>
                <a:schemeClr val="lt1"/>
              </a:solidFill>
              <a:latin typeface="Libre Franklin"/>
              <a:ea typeface="Libre Franklin"/>
              <a:cs typeface="Libre Franklin"/>
              <a:sym typeface="Libre Franklin"/>
            </a:endParaRPr>
          </a:p>
        </p:txBody>
      </p:sp>
      <p:sp>
        <p:nvSpPr>
          <p:cNvPr id="487" name="Google Shape;487;p19"/>
          <p:cNvSpPr txBox="1"/>
          <p:nvPr/>
        </p:nvSpPr>
        <p:spPr>
          <a:xfrm>
            <a:off x="2241543" y="1480131"/>
            <a:ext cx="1562109"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pt-PT" sz="1600" u="none" cap="none" strike="noStrike">
                <a:solidFill>
                  <a:schemeClr val="lt1"/>
                </a:solidFill>
                <a:latin typeface="Libre Franklin"/>
                <a:ea typeface="Libre Franklin"/>
                <a:cs typeface="Libre Franklin"/>
                <a:sym typeface="Libre Franklin"/>
              </a:rPr>
              <a:t>Keep it real</a:t>
            </a:r>
            <a:endParaRPr b="0" i="0" sz="1600" u="none" cap="none" strike="noStrike">
              <a:solidFill>
                <a:schemeClr val="lt1"/>
              </a:solidFill>
              <a:latin typeface="Libre Franklin"/>
              <a:ea typeface="Libre Franklin"/>
              <a:cs typeface="Libre Franklin"/>
              <a:sym typeface="Libre Franklin"/>
            </a:endParaRPr>
          </a:p>
        </p:txBody>
      </p:sp>
      <p:cxnSp>
        <p:nvCxnSpPr>
          <p:cNvPr id="488" name="Google Shape;488;p19"/>
          <p:cNvCxnSpPr/>
          <p:nvPr/>
        </p:nvCxnSpPr>
        <p:spPr>
          <a:xfrm rot="10800000">
            <a:off x="2241543" y="1829997"/>
            <a:ext cx="1100400" cy="0"/>
          </a:xfrm>
          <a:prstGeom prst="straightConnector1">
            <a:avLst/>
          </a:prstGeom>
          <a:noFill/>
          <a:ln cap="flat" cmpd="sng" w="19050">
            <a:solidFill>
              <a:srgbClr val="211A57"/>
            </a:solidFill>
            <a:prstDash val="solid"/>
            <a:round/>
            <a:headEnd len="sm" w="sm" type="none"/>
            <a:tailEnd len="sm" w="sm" type="none"/>
          </a:ln>
        </p:spPr>
      </p:cxnSp>
      <p:cxnSp>
        <p:nvCxnSpPr>
          <p:cNvPr id="489" name="Google Shape;489;p19"/>
          <p:cNvCxnSpPr/>
          <p:nvPr/>
        </p:nvCxnSpPr>
        <p:spPr>
          <a:xfrm rot="10800000">
            <a:off x="1465634" y="3017078"/>
            <a:ext cx="1772389" cy="0"/>
          </a:xfrm>
          <a:prstGeom prst="straightConnector1">
            <a:avLst/>
          </a:prstGeom>
          <a:noFill/>
          <a:ln cap="flat" cmpd="sng" w="19050">
            <a:solidFill>
              <a:srgbClr val="211A57"/>
            </a:solidFill>
            <a:prstDash val="solid"/>
            <a:round/>
            <a:headEnd len="sm" w="sm" type="none"/>
            <a:tailEnd len="sm" w="sm" type="none"/>
          </a:ln>
        </p:spPr>
      </p:cxnSp>
      <p:sp>
        <p:nvSpPr>
          <p:cNvPr id="490" name="Google Shape;490;p19"/>
          <p:cNvSpPr txBox="1"/>
          <p:nvPr/>
        </p:nvSpPr>
        <p:spPr>
          <a:xfrm>
            <a:off x="1362642" y="2742133"/>
            <a:ext cx="2242308"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pt-PT" sz="1600" u="none" cap="none" strike="noStrike">
                <a:solidFill>
                  <a:schemeClr val="lt1"/>
                </a:solidFill>
                <a:latin typeface="Libre Franklin"/>
                <a:ea typeface="Libre Franklin"/>
                <a:cs typeface="Libre Franklin"/>
                <a:sym typeface="Libre Franklin"/>
              </a:rPr>
              <a:t>Respect their time</a:t>
            </a:r>
            <a:endParaRPr b="0" i="0" sz="1600" u="none" cap="none" strike="noStrike">
              <a:solidFill>
                <a:schemeClr val="lt1"/>
              </a:solidFill>
              <a:latin typeface="Libre Franklin"/>
              <a:ea typeface="Libre Franklin"/>
              <a:cs typeface="Libre Franklin"/>
              <a:sym typeface="Libre Franklin"/>
            </a:endParaRPr>
          </a:p>
        </p:txBody>
      </p:sp>
      <p:sp>
        <p:nvSpPr>
          <p:cNvPr id="491" name="Google Shape;491;p19"/>
          <p:cNvSpPr txBox="1"/>
          <p:nvPr/>
        </p:nvSpPr>
        <p:spPr>
          <a:xfrm>
            <a:off x="5313610" y="3633171"/>
            <a:ext cx="2217211"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pt-PT" sz="1600" u="none" cap="none" strike="noStrike">
                <a:solidFill>
                  <a:schemeClr val="lt1"/>
                </a:solidFill>
                <a:latin typeface="Libre Franklin"/>
                <a:ea typeface="Libre Franklin"/>
                <a:cs typeface="Libre Franklin"/>
                <a:sym typeface="Libre Franklin"/>
              </a:rPr>
              <a:t>Open communication</a:t>
            </a:r>
            <a:endParaRPr b="0" i="0" sz="1600" u="none" cap="none" strike="noStrike">
              <a:solidFill>
                <a:schemeClr val="lt1"/>
              </a:solidFill>
              <a:latin typeface="Libre Franklin"/>
              <a:ea typeface="Libre Franklin"/>
              <a:cs typeface="Libre Franklin"/>
              <a:sym typeface="Libre Franklin"/>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118A"/>
        </a:solidFill>
      </p:bgPr>
    </p:bg>
    <p:spTree>
      <p:nvGrpSpPr>
        <p:cNvPr id="233" name="Shape 233"/>
        <p:cNvGrpSpPr/>
        <p:nvPr/>
      </p:nvGrpSpPr>
      <p:grpSpPr>
        <a:xfrm>
          <a:off x="0" y="0"/>
          <a:ext cx="0" cy="0"/>
          <a:chOff x="0" y="0"/>
          <a:chExt cx="0" cy="0"/>
        </a:xfrm>
      </p:grpSpPr>
      <p:sp>
        <p:nvSpPr>
          <p:cNvPr id="234" name="Google Shape;234;p2"/>
          <p:cNvSpPr txBox="1"/>
          <p:nvPr>
            <p:ph type="ctrTitle"/>
          </p:nvPr>
        </p:nvSpPr>
        <p:spPr>
          <a:xfrm>
            <a:off x="804250" y="431150"/>
            <a:ext cx="2865300" cy="2288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1A6EB6"/>
                </a:solidFill>
              </a:rPr>
              <a:t>Tabla de contenidos</a:t>
            </a:r>
            <a:endParaRPr>
              <a:solidFill>
                <a:srgbClr val="1A6EB6"/>
              </a:solidFill>
            </a:endParaRPr>
          </a:p>
        </p:txBody>
      </p:sp>
      <p:sp>
        <p:nvSpPr>
          <p:cNvPr id="235" name="Google Shape;235;p2"/>
          <p:cNvSpPr txBox="1"/>
          <p:nvPr>
            <p:ph idx="1" type="subTitle"/>
          </p:nvPr>
        </p:nvSpPr>
        <p:spPr>
          <a:xfrm>
            <a:off x="5342150" y="1548950"/>
            <a:ext cx="3012300" cy="3250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600"/>
              <a:buNone/>
            </a:pPr>
            <a:r>
              <a:rPr lang="pt-PT"/>
              <a:t>El concepto y los objetivos del modelo.</a:t>
            </a:r>
            <a:endParaRPr/>
          </a:p>
        </p:txBody>
      </p:sp>
      <p:sp>
        <p:nvSpPr>
          <p:cNvPr id="236" name="Google Shape;236;p2"/>
          <p:cNvSpPr txBox="1"/>
          <p:nvPr>
            <p:ph idx="2" type="ctrTitle"/>
          </p:nvPr>
        </p:nvSpPr>
        <p:spPr>
          <a:xfrm>
            <a:off x="5362520" y="1108736"/>
            <a:ext cx="3372000" cy="537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chemeClr val="lt1"/>
              </a:buClr>
              <a:buSzPts val="2000"/>
              <a:buNone/>
            </a:pPr>
            <a:r>
              <a:rPr lang="pt-PT">
                <a:solidFill>
                  <a:srgbClr val="1A6EB6"/>
                </a:solidFill>
              </a:rPr>
              <a:t>EL modelo del aprendizaje familiar</a:t>
            </a:r>
            <a:endParaRPr>
              <a:solidFill>
                <a:srgbClr val="1A6EB6"/>
              </a:solidFill>
            </a:endParaRPr>
          </a:p>
        </p:txBody>
      </p:sp>
      <p:sp>
        <p:nvSpPr>
          <p:cNvPr id="237" name="Google Shape;237;p2"/>
          <p:cNvSpPr txBox="1"/>
          <p:nvPr>
            <p:ph idx="3" type="title"/>
          </p:nvPr>
        </p:nvSpPr>
        <p:spPr>
          <a:xfrm>
            <a:off x="4040075" y="1128349"/>
            <a:ext cx="1223700" cy="677400"/>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SzPts val="3600"/>
              <a:buNone/>
            </a:pPr>
            <a:r>
              <a:rPr lang="pt-PT">
                <a:solidFill>
                  <a:srgbClr val="1A6EB6"/>
                </a:solidFill>
              </a:rPr>
              <a:t>01</a:t>
            </a:r>
            <a:endParaRPr>
              <a:solidFill>
                <a:srgbClr val="1A6EB6"/>
              </a:solidFill>
            </a:endParaRPr>
          </a:p>
        </p:txBody>
      </p:sp>
      <p:sp>
        <p:nvSpPr>
          <p:cNvPr id="238" name="Google Shape;238;p2"/>
          <p:cNvSpPr txBox="1"/>
          <p:nvPr>
            <p:ph idx="6" type="title"/>
          </p:nvPr>
        </p:nvSpPr>
        <p:spPr>
          <a:xfrm>
            <a:off x="4102475" y="2293561"/>
            <a:ext cx="1223700" cy="677400"/>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SzPts val="3600"/>
              <a:buNone/>
            </a:pPr>
            <a:r>
              <a:rPr lang="pt-PT">
                <a:solidFill>
                  <a:srgbClr val="1A6EB6"/>
                </a:solidFill>
              </a:rPr>
              <a:t>02</a:t>
            </a:r>
            <a:endParaRPr>
              <a:solidFill>
                <a:srgbClr val="1A6EB6"/>
              </a:solidFill>
            </a:endParaRPr>
          </a:p>
        </p:txBody>
      </p:sp>
      <p:sp>
        <p:nvSpPr>
          <p:cNvPr id="239" name="Google Shape;239;p2"/>
          <p:cNvSpPr txBox="1"/>
          <p:nvPr>
            <p:ph idx="7" type="subTitle"/>
          </p:nvPr>
        </p:nvSpPr>
        <p:spPr>
          <a:xfrm>
            <a:off x="5407000" y="2632261"/>
            <a:ext cx="3283041" cy="40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600"/>
              <a:buNone/>
            </a:pPr>
            <a:r>
              <a:rPr lang="pt-PT"/>
              <a:t>Nuevos enfoques para trabajar eficazmente con las familias</a:t>
            </a:r>
            <a:endParaRPr/>
          </a:p>
        </p:txBody>
      </p:sp>
      <p:sp>
        <p:nvSpPr>
          <p:cNvPr id="240" name="Google Shape;240;p2"/>
          <p:cNvSpPr txBox="1"/>
          <p:nvPr>
            <p:ph idx="8" type="ctrTitle"/>
          </p:nvPr>
        </p:nvSpPr>
        <p:spPr>
          <a:xfrm>
            <a:off x="5407001" y="2173011"/>
            <a:ext cx="3372000" cy="537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000"/>
              <a:buNone/>
            </a:pPr>
            <a:r>
              <a:rPr lang="pt-PT">
                <a:solidFill>
                  <a:srgbClr val="1A6EB6"/>
                </a:solidFill>
              </a:rPr>
              <a:t>INTERVENCIÓN CON FAMILIAS</a:t>
            </a:r>
            <a:endParaRPr>
              <a:solidFill>
                <a:srgbClr val="1A6EB6"/>
              </a:solidFill>
            </a:endParaRPr>
          </a:p>
        </p:txBody>
      </p:sp>
      <p:sp>
        <p:nvSpPr>
          <p:cNvPr id="241" name="Google Shape;241;p2"/>
          <p:cNvSpPr txBox="1"/>
          <p:nvPr>
            <p:ph idx="9" type="title"/>
          </p:nvPr>
        </p:nvSpPr>
        <p:spPr>
          <a:xfrm>
            <a:off x="4094341" y="3467690"/>
            <a:ext cx="1223700" cy="677400"/>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SzPts val="3600"/>
              <a:buNone/>
            </a:pPr>
            <a:r>
              <a:rPr lang="pt-PT">
                <a:solidFill>
                  <a:srgbClr val="1A6EB6"/>
                </a:solidFill>
              </a:rPr>
              <a:t>03</a:t>
            </a:r>
            <a:endParaRPr>
              <a:solidFill>
                <a:srgbClr val="1A6EB6"/>
              </a:solidFill>
            </a:endParaRPr>
          </a:p>
        </p:txBody>
      </p:sp>
      <p:sp>
        <p:nvSpPr>
          <p:cNvPr id="242" name="Google Shape;242;p2"/>
          <p:cNvSpPr txBox="1"/>
          <p:nvPr>
            <p:ph idx="14" type="ctrTitle"/>
          </p:nvPr>
        </p:nvSpPr>
        <p:spPr>
          <a:xfrm>
            <a:off x="5318041" y="3537440"/>
            <a:ext cx="3372000" cy="537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000"/>
              <a:buNone/>
            </a:pPr>
            <a:r>
              <a:rPr lang="pt-PT">
                <a:solidFill>
                  <a:srgbClr val="1A6EB6"/>
                </a:solidFill>
              </a:rPr>
              <a:t>CONCLUSIONES</a:t>
            </a:r>
            <a:endParaRPr>
              <a:solidFill>
                <a:srgbClr val="1A6EB6"/>
              </a:solidFill>
            </a:endParaRPr>
          </a:p>
        </p:txBody>
      </p:sp>
      <p:pic>
        <p:nvPicPr>
          <p:cNvPr id="243" name="Google Shape;243;p2"/>
          <p:cNvPicPr preferRelativeResize="0"/>
          <p:nvPr/>
        </p:nvPicPr>
        <p:blipFill rotWithShape="1">
          <a:blip r:embed="rId3">
            <a:alphaModFix/>
          </a:blip>
          <a:srcRect b="17872" l="0" r="0" t="17872"/>
          <a:stretch/>
        </p:blipFill>
        <p:spPr>
          <a:xfrm>
            <a:off x="-240525" y="2548100"/>
            <a:ext cx="3707400" cy="3580500"/>
          </a:xfrm>
          <a:prstGeom prst="ellipse">
            <a:avLst/>
          </a:prstGeom>
          <a:noFill/>
          <a:ln>
            <a:noFill/>
          </a:ln>
        </p:spPr>
      </p:pic>
      <p:pic>
        <p:nvPicPr>
          <p:cNvPr id="244" name="Google Shape;244;p2"/>
          <p:cNvPicPr preferRelativeResize="0"/>
          <p:nvPr/>
        </p:nvPicPr>
        <p:blipFill rotWithShape="1">
          <a:blip r:embed="rId4">
            <a:alphaModFix/>
          </a:blip>
          <a:srcRect b="0" l="0" r="0" t="0"/>
          <a:stretch/>
        </p:blipFill>
        <p:spPr>
          <a:xfrm>
            <a:off x="8044168" y="121797"/>
            <a:ext cx="1148349" cy="470452"/>
          </a:xfrm>
          <a:prstGeom prst="rect">
            <a:avLst/>
          </a:prstGeom>
          <a:noFill/>
          <a:ln>
            <a:noFill/>
          </a:ln>
        </p:spPr>
      </p:pic>
      <p:pic>
        <p:nvPicPr>
          <p:cNvPr descr="Text&#10;&#10;Description automatically generated with medium confidence" id="245" name="Google Shape;245;p2"/>
          <p:cNvPicPr preferRelativeResize="0"/>
          <p:nvPr/>
        </p:nvPicPr>
        <p:blipFill rotWithShape="1">
          <a:blip r:embed="rId5">
            <a:alphaModFix/>
          </a:blip>
          <a:srcRect b="0" l="0" r="0" t="0"/>
          <a:stretch/>
        </p:blipFill>
        <p:spPr>
          <a:xfrm>
            <a:off x="8044168" y="4796950"/>
            <a:ext cx="972457" cy="20401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A864"/>
        </a:solidFill>
      </p:bgPr>
    </p:bg>
    <p:spTree>
      <p:nvGrpSpPr>
        <p:cNvPr id="495" name="Shape 495"/>
        <p:cNvGrpSpPr/>
        <p:nvPr/>
      </p:nvGrpSpPr>
      <p:grpSpPr>
        <a:xfrm>
          <a:off x="0" y="0"/>
          <a:ext cx="0" cy="0"/>
          <a:chOff x="0" y="0"/>
          <a:chExt cx="0" cy="0"/>
        </a:xfrm>
      </p:grpSpPr>
      <p:sp>
        <p:nvSpPr>
          <p:cNvPr id="496" name="Google Shape;496;p20"/>
          <p:cNvSpPr/>
          <p:nvPr/>
        </p:nvSpPr>
        <p:spPr>
          <a:xfrm>
            <a:off x="7278050" y="458800"/>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 name="Google Shape;497;p20"/>
          <p:cNvSpPr/>
          <p:nvPr/>
        </p:nvSpPr>
        <p:spPr>
          <a:xfrm>
            <a:off x="-1682150" y="2838500"/>
            <a:ext cx="3156900" cy="31569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 name="Google Shape;498;p20"/>
          <p:cNvSpPr/>
          <p:nvPr/>
        </p:nvSpPr>
        <p:spPr>
          <a:xfrm>
            <a:off x="6563825" y="2752900"/>
            <a:ext cx="3606300" cy="36063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 name="Google Shape;499;p20"/>
          <p:cNvSpPr txBox="1"/>
          <p:nvPr>
            <p:ph idx="1" type="subTitle"/>
          </p:nvPr>
        </p:nvSpPr>
        <p:spPr>
          <a:xfrm>
            <a:off x="833134" y="916219"/>
            <a:ext cx="6825775" cy="3681721"/>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600"/>
              <a:buNone/>
            </a:pPr>
            <a:r>
              <a:rPr b="1" lang="pt-PT" sz="1400">
                <a:solidFill>
                  <a:srgbClr val="EE118A"/>
                </a:solidFill>
              </a:rPr>
              <a:t>The family</a:t>
            </a:r>
            <a:endParaRPr/>
          </a:p>
          <a:p>
            <a:pPr indent="0" lvl="0" marL="0" rtl="0" algn="l">
              <a:lnSpc>
                <a:spcPct val="100000"/>
              </a:lnSpc>
              <a:spcBef>
                <a:spcPts val="0"/>
              </a:spcBef>
              <a:spcAft>
                <a:spcPts val="0"/>
              </a:spcAft>
              <a:buSzPts val="1600"/>
              <a:buNone/>
            </a:pPr>
            <a:r>
              <a:rPr lang="pt-PT" sz="1400"/>
              <a:t>• Bridget (25 years)</a:t>
            </a:r>
            <a:endParaRPr/>
          </a:p>
          <a:p>
            <a:pPr indent="0" lvl="0" marL="0" rtl="0" algn="l">
              <a:lnSpc>
                <a:spcPct val="100000"/>
              </a:lnSpc>
              <a:spcBef>
                <a:spcPts val="0"/>
              </a:spcBef>
              <a:spcAft>
                <a:spcPts val="0"/>
              </a:spcAft>
              <a:buSzPts val="1600"/>
              <a:buNone/>
            </a:pPr>
            <a:r>
              <a:rPr lang="pt-PT" sz="1400"/>
              <a:t>• John (30 years) left school without any qualifications and has been out</a:t>
            </a:r>
            <a:endParaRPr/>
          </a:p>
          <a:p>
            <a:pPr indent="0" lvl="0" marL="0" rtl="0" algn="l">
              <a:lnSpc>
                <a:spcPct val="100000"/>
              </a:lnSpc>
              <a:spcBef>
                <a:spcPts val="0"/>
              </a:spcBef>
              <a:spcAft>
                <a:spcPts val="0"/>
              </a:spcAft>
              <a:buSzPts val="1600"/>
              <a:buNone/>
            </a:pPr>
            <a:r>
              <a:rPr lang="pt-PT" sz="1400"/>
              <a:t>of work. He is currently serving a 2+ year sentence with further time on</a:t>
            </a:r>
            <a:endParaRPr/>
          </a:p>
          <a:p>
            <a:pPr indent="0" lvl="0" marL="0" rtl="0" algn="l">
              <a:lnSpc>
                <a:spcPct val="100000"/>
              </a:lnSpc>
              <a:spcBef>
                <a:spcPts val="0"/>
              </a:spcBef>
              <a:spcAft>
                <a:spcPts val="0"/>
              </a:spcAft>
              <a:buSzPts val="1600"/>
              <a:buNone/>
            </a:pPr>
            <a:r>
              <a:rPr lang="pt-PT" sz="1400"/>
              <a:t>license</a:t>
            </a:r>
            <a:endParaRPr/>
          </a:p>
          <a:p>
            <a:pPr indent="0" lvl="0" marL="0" rtl="0" algn="l">
              <a:lnSpc>
                <a:spcPct val="100000"/>
              </a:lnSpc>
              <a:spcBef>
                <a:spcPts val="0"/>
              </a:spcBef>
              <a:spcAft>
                <a:spcPts val="0"/>
              </a:spcAft>
              <a:buSzPts val="1600"/>
              <a:buNone/>
            </a:pPr>
            <a:r>
              <a:rPr lang="pt-PT" sz="1400"/>
              <a:t>• Jayden (junior school age) with Attention Deficit Hyperactivity Disorder</a:t>
            </a:r>
            <a:endParaRPr/>
          </a:p>
          <a:p>
            <a:pPr indent="0" lvl="0" marL="0" rtl="0" algn="l">
              <a:lnSpc>
                <a:spcPct val="100000"/>
              </a:lnSpc>
              <a:spcBef>
                <a:spcPts val="0"/>
              </a:spcBef>
              <a:spcAft>
                <a:spcPts val="0"/>
              </a:spcAft>
              <a:buSzPts val="1600"/>
              <a:buNone/>
            </a:pPr>
            <a:r>
              <a:rPr lang="pt-PT" sz="1400"/>
              <a:t>(ADHD)</a:t>
            </a:r>
            <a:endParaRPr/>
          </a:p>
          <a:p>
            <a:pPr indent="0" lvl="0" marL="0" rtl="0" algn="l">
              <a:lnSpc>
                <a:spcPct val="100000"/>
              </a:lnSpc>
              <a:spcBef>
                <a:spcPts val="0"/>
              </a:spcBef>
              <a:spcAft>
                <a:spcPts val="0"/>
              </a:spcAft>
              <a:buSzPts val="1600"/>
              <a:buNone/>
            </a:pPr>
            <a:r>
              <a:rPr lang="pt-PT" sz="1400"/>
              <a:t>• Erin (primary school age)</a:t>
            </a:r>
            <a:endParaRPr/>
          </a:p>
          <a:p>
            <a:pPr indent="0" lvl="0" marL="0" rtl="0" algn="l">
              <a:lnSpc>
                <a:spcPct val="100000"/>
              </a:lnSpc>
              <a:spcBef>
                <a:spcPts val="0"/>
              </a:spcBef>
              <a:spcAft>
                <a:spcPts val="0"/>
              </a:spcAft>
              <a:buSzPts val="1600"/>
              <a:buNone/>
            </a:pPr>
            <a:r>
              <a:t/>
            </a:r>
            <a:endParaRPr sz="1400"/>
          </a:p>
          <a:p>
            <a:pPr indent="0" lvl="0" marL="0" rtl="0" algn="l">
              <a:lnSpc>
                <a:spcPct val="100000"/>
              </a:lnSpc>
              <a:spcBef>
                <a:spcPts val="0"/>
              </a:spcBef>
              <a:spcAft>
                <a:spcPts val="0"/>
              </a:spcAft>
              <a:buSzPts val="1600"/>
              <a:buNone/>
            </a:pPr>
            <a:r>
              <a:rPr lang="pt-PT" sz="1400"/>
              <a:t>Social services have been involved with the family for about a year. The</a:t>
            </a:r>
            <a:endParaRPr/>
          </a:p>
          <a:p>
            <a:pPr indent="0" lvl="0" marL="0" rtl="0" algn="l">
              <a:lnSpc>
                <a:spcPct val="100000"/>
              </a:lnSpc>
              <a:spcBef>
                <a:spcPts val="0"/>
              </a:spcBef>
              <a:spcAft>
                <a:spcPts val="0"/>
              </a:spcAft>
              <a:buSzPts val="1600"/>
              <a:buNone/>
            </a:pPr>
            <a:r>
              <a:rPr lang="pt-PT" sz="1400"/>
              <a:t>children were briefly placed on the ‘at risk register’ as they were considered to</a:t>
            </a:r>
            <a:endParaRPr/>
          </a:p>
          <a:p>
            <a:pPr indent="0" lvl="0" marL="0" rtl="0" algn="l">
              <a:lnSpc>
                <a:spcPct val="100000"/>
              </a:lnSpc>
              <a:spcBef>
                <a:spcPts val="0"/>
              </a:spcBef>
              <a:spcAft>
                <a:spcPts val="0"/>
              </a:spcAft>
              <a:buSzPts val="1600"/>
              <a:buNone/>
            </a:pPr>
            <a:r>
              <a:rPr lang="pt-PT" sz="1400"/>
              <a:t>be at risk of physical abuse. John had involvement with social services when</a:t>
            </a:r>
            <a:endParaRPr/>
          </a:p>
          <a:p>
            <a:pPr indent="0" lvl="0" marL="0" rtl="0" algn="l">
              <a:lnSpc>
                <a:spcPct val="100000"/>
              </a:lnSpc>
              <a:spcBef>
                <a:spcPts val="0"/>
              </a:spcBef>
              <a:spcAft>
                <a:spcPts val="0"/>
              </a:spcAft>
              <a:buSzPts val="1600"/>
              <a:buNone/>
            </a:pPr>
            <a:r>
              <a:rPr lang="pt-PT" sz="1400"/>
              <a:t>he was a child himself.</a:t>
            </a:r>
            <a:endParaRPr/>
          </a:p>
          <a:p>
            <a:pPr indent="0" lvl="0" marL="0" rtl="0" algn="l">
              <a:lnSpc>
                <a:spcPct val="100000"/>
              </a:lnSpc>
              <a:spcBef>
                <a:spcPts val="0"/>
              </a:spcBef>
              <a:spcAft>
                <a:spcPts val="0"/>
              </a:spcAft>
              <a:buSzPts val="1600"/>
              <a:buNone/>
            </a:pPr>
            <a:r>
              <a:rPr lang="pt-PT" sz="1400"/>
              <a:t>John has a history of offending since his teens. There is a history of domestic</a:t>
            </a:r>
            <a:endParaRPr/>
          </a:p>
          <a:p>
            <a:pPr indent="0" lvl="0" marL="0" rtl="0" algn="l">
              <a:lnSpc>
                <a:spcPct val="100000"/>
              </a:lnSpc>
              <a:spcBef>
                <a:spcPts val="0"/>
              </a:spcBef>
              <a:spcAft>
                <a:spcPts val="0"/>
              </a:spcAft>
              <a:buSzPts val="1600"/>
              <a:buNone/>
            </a:pPr>
            <a:r>
              <a:rPr lang="pt-PT" sz="1400"/>
              <a:t>violence in the family.</a:t>
            </a:r>
            <a:endParaRPr/>
          </a:p>
          <a:p>
            <a:pPr indent="0" lvl="0" marL="0" rtl="0" algn="l">
              <a:lnSpc>
                <a:spcPct val="100000"/>
              </a:lnSpc>
              <a:spcBef>
                <a:spcPts val="0"/>
              </a:spcBef>
              <a:spcAft>
                <a:spcPts val="0"/>
              </a:spcAft>
              <a:buSzPts val="1600"/>
              <a:buNone/>
            </a:pPr>
            <a:r>
              <a:rPr lang="pt-PT" sz="1400"/>
              <a:t>The children were considered to be at risk of offending and anti-social</a:t>
            </a:r>
            <a:endParaRPr/>
          </a:p>
          <a:p>
            <a:pPr indent="0" lvl="0" marL="0" rtl="0" algn="l">
              <a:lnSpc>
                <a:spcPct val="100000"/>
              </a:lnSpc>
              <a:spcBef>
                <a:spcPts val="0"/>
              </a:spcBef>
              <a:spcAft>
                <a:spcPts val="0"/>
              </a:spcAft>
              <a:buSzPts val="1600"/>
              <a:buNone/>
            </a:pPr>
            <a:r>
              <a:rPr lang="pt-PT" sz="1400"/>
              <a:t>behaviour due to John’s repeat offending and family attitudes to offending. </a:t>
            </a:r>
            <a:endParaRPr/>
          </a:p>
        </p:txBody>
      </p:sp>
      <p:sp>
        <p:nvSpPr>
          <p:cNvPr id="500" name="Google Shape;500;p20"/>
          <p:cNvSpPr txBox="1"/>
          <p:nvPr>
            <p:ph type="title"/>
          </p:nvPr>
        </p:nvSpPr>
        <p:spPr>
          <a:xfrm>
            <a:off x="1992208" y="206915"/>
            <a:ext cx="4359738" cy="770668"/>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br>
              <a:rPr lang="pt-PT">
                <a:solidFill>
                  <a:srgbClr val="EE118A"/>
                </a:solidFill>
              </a:rPr>
            </a:br>
            <a:br>
              <a:rPr lang="pt-PT">
                <a:solidFill>
                  <a:srgbClr val="EE118A"/>
                </a:solidFill>
              </a:rPr>
            </a:br>
            <a:br>
              <a:rPr lang="pt-PT">
                <a:solidFill>
                  <a:srgbClr val="EE118A"/>
                </a:solidFill>
              </a:rPr>
            </a:br>
            <a:br>
              <a:rPr lang="pt-PT">
                <a:solidFill>
                  <a:srgbClr val="EE118A"/>
                </a:solidFill>
              </a:rPr>
            </a:br>
            <a:r>
              <a:rPr lang="pt-PT">
                <a:solidFill>
                  <a:srgbClr val="EE118A"/>
                </a:solidFill>
              </a:rPr>
              <a:t>ACTIVITY 2 – CASE STUDY </a:t>
            </a:r>
            <a:endParaRPr/>
          </a:p>
        </p:txBody>
      </p:sp>
      <p:pic>
        <p:nvPicPr>
          <p:cNvPr id="501" name="Google Shape;501;p20"/>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descr="Text&#10;&#10;Description automatically generated with medium confidence" id="502" name="Google Shape;502;p20"/>
          <p:cNvPicPr preferRelativeResize="0"/>
          <p:nvPr/>
        </p:nvPicPr>
        <p:blipFill rotWithShape="1">
          <a:blip r:embed="rId4">
            <a:alphaModFix/>
          </a:blip>
          <a:srcRect b="0" l="0" r="0" t="0"/>
          <a:stretch/>
        </p:blipFill>
        <p:spPr>
          <a:xfrm>
            <a:off x="123372" y="4796950"/>
            <a:ext cx="972457" cy="20401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A864"/>
        </a:solidFill>
      </p:bgPr>
    </p:bg>
    <p:spTree>
      <p:nvGrpSpPr>
        <p:cNvPr id="506" name="Shape 506"/>
        <p:cNvGrpSpPr/>
        <p:nvPr/>
      </p:nvGrpSpPr>
      <p:grpSpPr>
        <a:xfrm>
          <a:off x="0" y="0"/>
          <a:ext cx="0" cy="0"/>
          <a:chOff x="0" y="0"/>
          <a:chExt cx="0" cy="0"/>
        </a:xfrm>
      </p:grpSpPr>
      <p:sp>
        <p:nvSpPr>
          <p:cNvPr id="507" name="Google Shape;507;p21"/>
          <p:cNvSpPr/>
          <p:nvPr/>
        </p:nvSpPr>
        <p:spPr>
          <a:xfrm>
            <a:off x="7278050" y="458800"/>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 name="Google Shape;508;p21"/>
          <p:cNvSpPr/>
          <p:nvPr/>
        </p:nvSpPr>
        <p:spPr>
          <a:xfrm>
            <a:off x="-1682150" y="2838500"/>
            <a:ext cx="3156900" cy="31569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 name="Google Shape;509;p21"/>
          <p:cNvSpPr/>
          <p:nvPr/>
        </p:nvSpPr>
        <p:spPr>
          <a:xfrm>
            <a:off x="6585832" y="2752901"/>
            <a:ext cx="3606300" cy="36063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 name="Google Shape;510;p21"/>
          <p:cNvSpPr txBox="1"/>
          <p:nvPr>
            <p:ph idx="1" type="subTitle"/>
          </p:nvPr>
        </p:nvSpPr>
        <p:spPr>
          <a:xfrm>
            <a:off x="1311513" y="2132533"/>
            <a:ext cx="5886956" cy="1107134"/>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600"/>
              <a:buNone/>
            </a:pPr>
            <a:r>
              <a:rPr b="1" lang="pt-PT" sz="1400">
                <a:solidFill>
                  <a:srgbClr val="EE118A"/>
                </a:solidFill>
              </a:rPr>
              <a:t>Intervention with the family</a:t>
            </a:r>
            <a:endParaRPr/>
          </a:p>
          <a:p>
            <a:pPr indent="0" lvl="0" marL="0" rtl="0" algn="l">
              <a:lnSpc>
                <a:spcPct val="100000"/>
              </a:lnSpc>
              <a:spcBef>
                <a:spcPts val="0"/>
              </a:spcBef>
              <a:spcAft>
                <a:spcPts val="0"/>
              </a:spcAft>
              <a:buSzPts val="1600"/>
              <a:buNone/>
            </a:pPr>
            <a:r>
              <a:t/>
            </a:r>
            <a:endParaRPr sz="1400"/>
          </a:p>
          <a:p>
            <a:pPr indent="0" lvl="0" marL="0" rtl="0" algn="l">
              <a:lnSpc>
                <a:spcPct val="100000"/>
              </a:lnSpc>
              <a:spcBef>
                <a:spcPts val="0"/>
              </a:spcBef>
              <a:spcAft>
                <a:spcPts val="0"/>
              </a:spcAft>
              <a:buSzPts val="1600"/>
              <a:buNone/>
            </a:pPr>
            <a:r>
              <a:rPr lang="pt-PT" sz="1400"/>
              <a:t>Identify strategies to work with this family and how to act using the resources of the Family Learning Model. </a:t>
            </a:r>
            <a:endParaRPr/>
          </a:p>
        </p:txBody>
      </p:sp>
      <p:sp>
        <p:nvSpPr>
          <p:cNvPr id="511" name="Google Shape;511;p21"/>
          <p:cNvSpPr txBox="1"/>
          <p:nvPr>
            <p:ph type="title"/>
          </p:nvPr>
        </p:nvSpPr>
        <p:spPr>
          <a:xfrm>
            <a:off x="1680923" y="914917"/>
            <a:ext cx="4359738" cy="770668"/>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br>
              <a:rPr lang="pt-PT">
                <a:solidFill>
                  <a:srgbClr val="EE118A"/>
                </a:solidFill>
              </a:rPr>
            </a:br>
            <a:br>
              <a:rPr lang="pt-PT">
                <a:solidFill>
                  <a:srgbClr val="EE118A"/>
                </a:solidFill>
              </a:rPr>
            </a:br>
            <a:br>
              <a:rPr lang="pt-PT">
                <a:solidFill>
                  <a:srgbClr val="EE118A"/>
                </a:solidFill>
              </a:rPr>
            </a:br>
            <a:br>
              <a:rPr lang="pt-PT">
                <a:solidFill>
                  <a:srgbClr val="EE118A"/>
                </a:solidFill>
              </a:rPr>
            </a:br>
            <a:r>
              <a:rPr lang="pt-PT">
                <a:solidFill>
                  <a:srgbClr val="EE118A"/>
                </a:solidFill>
              </a:rPr>
              <a:t>ACTIVITY 2 – CASE STUDY</a:t>
            </a:r>
            <a:endParaRPr/>
          </a:p>
        </p:txBody>
      </p:sp>
      <p:pic>
        <p:nvPicPr>
          <p:cNvPr id="512" name="Google Shape;512;p21"/>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descr="Text&#10;&#10;Description automatically generated with medium confidence" id="513" name="Google Shape;513;p21"/>
          <p:cNvPicPr preferRelativeResize="0"/>
          <p:nvPr/>
        </p:nvPicPr>
        <p:blipFill rotWithShape="1">
          <a:blip r:embed="rId4">
            <a:alphaModFix/>
          </a:blip>
          <a:srcRect b="0" l="0" r="0" t="0"/>
          <a:stretch/>
        </p:blipFill>
        <p:spPr>
          <a:xfrm>
            <a:off x="123372" y="4796950"/>
            <a:ext cx="972457" cy="204016"/>
          </a:xfrm>
          <a:prstGeom prst="rect">
            <a:avLst/>
          </a:prstGeom>
          <a:noFill/>
          <a:ln>
            <a:noFill/>
          </a:ln>
        </p:spPr>
      </p:pic>
      <p:sp>
        <p:nvSpPr>
          <p:cNvPr id="514" name="Google Shape;514;p21"/>
          <p:cNvSpPr/>
          <p:nvPr/>
        </p:nvSpPr>
        <p:spPr>
          <a:xfrm>
            <a:off x="0" y="0"/>
            <a:ext cx="9144000" cy="0"/>
          </a:xfrm>
          <a:prstGeom prst="rect">
            <a:avLst/>
          </a:prstGeom>
          <a:solidFill>
            <a:srgbClr val="FFFFFF"/>
          </a:solid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15" name="Google Shape;515;p21"/>
          <p:cNvSpPr/>
          <p:nvPr/>
        </p:nvSpPr>
        <p:spPr>
          <a:xfrm>
            <a:off x="152400" y="152400"/>
            <a:ext cx="9144000" cy="0"/>
          </a:xfrm>
          <a:prstGeom prst="rect">
            <a:avLst/>
          </a:prstGeom>
          <a:solidFill>
            <a:srgbClr val="FFFFFF"/>
          </a:solid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6EB6"/>
        </a:solidFill>
      </p:bgPr>
    </p:bg>
    <p:spTree>
      <p:nvGrpSpPr>
        <p:cNvPr id="519" name="Shape 519"/>
        <p:cNvGrpSpPr/>
        <p:nvPr/>
      </p:nvGrpSpPr>
      <p:grpSpPr>
        <a:xfrm>
          <a:off x="0" y="0"/>
          <a:ext cx="0" cy="0"/>
          <a:chOff x="0" y="0"/>
          <a:chExt cx="0" cy="0"/>
        </a:xfrm>
      </p:grpSpPr>
      <p:sp>
        <p:nvSpPr>
          <p:cNvPr id="520" name="Google Shape;520;p22"/>
          <p:cNvSpPr txBox="1"/>
          <p:nvPr>
            <p:ph type="ctrTitle"/>
          </p:nvPr>
        </p:nvSpPr>
        <p:spPr>
          <a:xfrm>
            <a:off x="1095829" y="918416"/>
            <a:ext cx="5279050" cy="1194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F38E00"/>
                </a:solidFill>
              </a:rPr>
              <a:t>ACTIVITY 3 – ROLE PLAYS</a:t>
            </a:r>
            <a:endParaRPr>
              <a:solidFill>
                <a:srgbClr val="F38E00"/>
              </a:solidFill>
            </a:endParaRPr>
          </a:p>
        </p:txBody>
      </p:sp>
      <p:pic>
        <p:nvPicPr>
          <p:cNvPr id="521" name="Google Shape;521;p22"/>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descr="Text&#10;&#10;Description automatically generated with medium confidence" id="522" name="Google Shape;522;p22"/>
          <p:cNvPicPr preferRelativeResize="0"/>
          <p:nvPr/>
        </p:nvPicPr>
        <p:blipFill rotWithShape="1">
          <a:blip r:embed="rId4">
            <a:alphaModFix/>
          </a:blip>
          <a:srcRect b="0" l="0" r="0" t="0"/>
          <a:stretch/>
        </p:blipFill>
        <p:spPr>
          <a:xfrm>
            <a:off x="123372" y="4796950"/>
            <a:ext cx="972457" cy="204016"/>
          </a:xfrm>
          <a:prstGeom prst="rect">
            <a:avLst/>
          </a:prstGeom>
          <a:noFill/>
          <a:ln>
            <a:noFill/>
          </a:ln>
        </p:spPr>
      </p:pic>
      <p:sp>
        <p:nvSpPr>
          <p:cNvPr id="523" name="Google Shape;523;p22"/>
          <p:cNvSpPr txBox="1"/>
          <p:nvPr/>
        </p:nvSpPr>
        <p:spPr>
          <a:xfrm>
            <a:off x="1043531" y="2082783"/>
            <a:ext cx="7222887" cy="1620501"/>
          </a:xfrm>
          <a:prstGeom prst="rect">
            <a:avLst/>
          </a:prstGeom>
          <a:noFill/>
          <a:ln>
            <a:noFill/>
          </a:ln>
        </p:spPr>
        <p:txBody>
          <a:bodyPr anchorCtr="0" anchor="t" bIns="91425" lIns="91425" spcFirstLastPara="1" rIns="91425" wrap="square" tIns="91425">
            <a:noAutofit/>
          </a:bodyPr>
          <a:lstStyle/>
          <a:p>
            <a:pPr indent="-285750" lvl="0" marL="285750" marR="0" rtl="0" algn="l">
              <a:lnSpc>
                <a:spcPct val="100000"/>
              </a:lnSpc>
              <a:spcBef>
                <a:spcPts val="0"/>
              </a:spcBef>
              <a:spcAft>
                <a:spcPts val="0"/>
              </a:spcAft>
              <a:buClr>
                <a:schemeClr val="lt1"/>
              </a:buClr>
              <a:buSzPts val="1400"/>
              <a:buFont typeface="Arial"/>
              <a:buChar char="•"/>
            </a:pPr>
            <a:r>
              <a:rPr b="0" i="0" lang="pt-PT" sz="1400" u="none" cap="none" strike="noStrike">
                <a:solidFill>
                  <a:schemeClr val="lt1"/>
                </a:solidFill>
                <a:latin typeface="Libre Franklin"/>
                <a:ea typeface="Libre Franklin"/>
                <a:cs typeface="Libre Franklin"/>
                <a:sym typeface="Libre Franklin"/>
              </a:rPr>
              <a:t>The group will choose participants to carry out simulations in each scenario presented. </a:t>
            </a:r>
            <a:endParaRPr/>
          </a:p>
          <a:p>
            <a:pPr indent="-285750" lvl="0" marL="285750" marR="0" rtl="0" algn="l">
              <a:lnSpc>
                <a:spcPct val="100000"/>
              </a:lnSpc>
              <a:spcBef>
                <a:spcPts val="0"/>
              </a:spcBef>
              <a:spcAft>
                <a:spcPts val="0"/>
              </a:spcAft>
              <a:buClr>
                <a:schemeClr val="lt1"/>
              </a:buClr>
              <a:buSzPts val="1400"/>
              <a:buFont typeface="Arial"/>
              <a:buChar char="•"/>
            </a:pPr>
            <a:r>
              <a:rPr b="0" i="0" lang="pt-PT" sz="1400" u="none" cap="none" strike="noStrike">
                <a:solidFill>
                  <a:schemeClr val="lt1"/>
                </a:solidFill>
                <a:latin typeface="Libre Franklin"/>
                <a:ea typeface="Libre Franklin"/>
                <a:cs typeface="Libre Franklin"/>
                <a:sym typeface="Libre Franklin"/>
              </a:rPr>
              <a:t>One participant will be the victim and another participant will be the professional.</a:t>
            </a:r>
            <a:endParaRPr/>
          </a:p>
          <a:p>
            <a:pPr indent="-285750" lvl="0" marL="285750" marR="0" rtl="0" algn="l">
              <a:lnSpc>
                <a:spcPct val="100000"/>
              </a:lnSpc>
              <a:spcBef>
                <a:spcPts val="0"/>
              </a:spcBef>
              <a:spcAft>
                <a:spcPts val="0"/>
              </a:spcAft>
              <a:buClr>
                <a:schemeClr val="lt1"/>
              </a:buClr>
              <a:buSzPts val="1400"/>
              <a:buFont typeface="Arial"/>
              <a:buChar char="•"/>
            </a:pPr>
            <a:r>
              <a:rPr b="0" i="0" lang="pt-PT" sz="1400" u="none" cap="none" strike="noStrike">
                <a:solidFill>
                  <a:schemeClr val="lt1"/>
                </a:solidFill>
                <a:latin typeface="Libre Franklin"/>
                <a:ea typeface="Libre Franklin"/>
                <a:cs typeface="Libre Franklin"/>
                <a:sym typeface="Libre Franklin"/>
              </a:rPr>
              <a:t>At the end of each role-play, the facilitator will promote a discussion and reflection in the group, on the topics that emerged, the solutions, communication between victim and professional, and strategies proposed. </a:t>
            </a:r>
            <a:endParaRPr/>
          </a:p>
          <a:p>
            <a:pPr indent="0" lvl="0" marL="0" marR="0" rtl="0" algn="l">
              <a:lnSpc>
                <a:spcPct val="100000"/>
              </a:lnSpc>
              <a:spcBef>
                <a:spcPts val="0"/>
              </a:spcBef>
              <a:spcAft>
                <a:spcPts val="0"/>
              </a:spcAft>
              <a:buNone/>
            </a:pPr>
            <a:r>
              <a:t/>
            </a:r>
            <a:endParaRPr b="0" i="0" sz="14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None/>
            </a:pPr>
            <a:r>
              <a:t/>
            </a:r>
            <a:endParaRPr b="0" i="0" sz="1400" u="none" cap="none" strike="noStrike">
              <a:solidFill>
                <a:schemeClr val="lt1"/>
              </a:solidFill>
              <a:latin typeface="Libre Franklin"/>
              <a:ea typeface="Libre Franklin"/>
              <a:cs typeface="Libre Franklin"/>
              <a:sym typeface="Libre Franklin"/>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6EB6"/>
        </a:solidFill>
      </p:bgPr>
    </p:bg>
    <p:spTree>
      <p:nvGrpSpPr>
        <p:cNvPr id="527" name="Shape 527"/>
        <p:cNvGrpSpPr/>
        <p:nvPr/>
      </p:nvGrpSpPr>
      <p:grpSpPr>
        <a:xfrm>
          <a:off x="0" y="0"/>
          <a:ext cx="0" cy="0"/>
          <a:chOff x="0" y="0"/>
          <a:chExt cx="0" cy="0"/>
        </a:xfrm>
      </p:grpSpPr>
      <p:sp>
        <p:nvSpPr>
          <p:cNvPr id="528" name="Google Shape;528;p23"/>
          <p:cNvSpPr/>
          <p:nvPr/>
        </p:nvSpPr>
        <p:spPr>
          <a:xfrm>
            <a:off x="973039" y="1649183"/>
            <a:ext cx="2386246" cy="2391038"/>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 name="Google Shape;529;p23"/>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F38E00"/>
                </a:solidFill>
              </a:rPr>
              <a:t>CONCLUSIONS</a:t>
            </a:r>
            <a:endParaRPr>
              <a:solidFill>
                <a:srgbClr val="F38E00"/>
              </a:solidFill>
            </a:endParaRPr>
          </a:p>
        </p:txBody>
      </p:sp>
      <p:sp>
        <p:nvSpPr>
          <p:cNvPr id="530" name="Google Shape;530;p23"/>
          <p:cNvSpPr txBox="1"/>
          <p:nvPr>
            <p:ph idx="1" type="subTitle"/>
          </p:nvPr>
        </p:nvSpPr>
        <p:spPr>
          <a:xfrm>
            <a:off x="3598214" y="1494587"/>
            <a:ext cx="5131541" cy="2951452"/>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lang="pt-PT"/>
              <a:t>All over Europe, families are in crisis. Families are the primary setting for domestic violence. With educational interventions targeted at a family level, and with effective referrals to social services available in each EU Member State, the goal of supporting families to take action to prevent and eradicate domestic violence within the family unit becomes achieved.</a:t>
            </a:r>
            <a:endParaRPr/>
          </a:p>
          <a:p>
            <a:pPr indent="0" lvl="0" marL="0" rtl="0" algn="ctr">
              <a:lnSpc>
                <a:spcPct val="100000"/>
              </a:lnSpc>
              <a:spcBef>
                <a:spcPts val="0"/>
              </a:spcBef>
              <a:spcAft>
                <a:spcPts val="0"/>
              </a:spcAft>
              <a:buSzPts val="1600"/>
              <a:buNone/>
            </a:pPr>
            <a:r>
              <a:rPr lang="pt-PT"/>
              <a:t>It is time for a proper family-centred educational approach that prevents families from reaching a crisis point. </a:t>
            </a:r>
            <a:endParaRPr/>
          </a:p>
        </p:txBody>
      </p:sp>
      <p:sp>
        <p:nvSpPr>
          <p:cNvPr id="531" name="Google Shape;531;p23"/>
          <p:cNvSpPr txBox="1"/>
          <p:nvPr>
            <p:ph idx="2" type="ctrTitle"/>
          </p:nvPr>
        </p:nvSpPr>
        <p:spPr>
          <a:xfrm>
            <a:off x="1073168" y="4252054"/>
            <a:ext cx="2277600" cy="5379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pt-PT">
                <a:solidFill>
                  <a:srgbClr val="F38E00"/>
                </a:solidFill>
              </a:rPr>
              <a:t>FAMILY LEARNING MODEL</a:t>
            </a:r>
            <a:endParaRPr>
              <a:solidFill>
                <a:srgbClr val="F38E00"/>
              </a:solidFill>
            </a:endParaRPr>
          </a:p>
        </p:txBody>
      </p:sp>
      <p:pic>
        <p:nvPicPr>
          <p:cNvPr id="532" name="Google Shape;532;p23"/>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descr="Text&#10;&#10;Description automatically generated with medium confidence" id="533" name="Google Shape;533;p23"/>
          <p:cNvPicPr preferRelativeResize="0"/>
          <p:nvPr/>
        </p:nvPicPr>
        <p:blipFill rotWithShape="1">
          <a:blip r:embed="rId4">
            <a:alphaModFix/>
          </a:blip>
          <a:srcRect b="0" l="0" r="0" t="0"/>
          <a:stretch/>
        </p:blipFill>
        <p:spPr>
          <a:xfrm>
            <a:off x="123372" y="4796950"/>
            <a:ext cx="972457" cy="204016"/>
          </a:xfrm>
          <a:prstGeom prst="rect">
            <a:avLst/>
          </a:prstGeom>
          <a:noFill/>
          <a:ln>
            <a:noFill/>
          </a:ln>
        </p:spPr>
      </p:pic>
      <p:pic>
        <p:nvPicPr>
          <p:cNvPr descr="Imagen que contiene Patrón de fondo&#10;&#10;Descripción generada automáticamente" id="534" name="Google Shape;534;p23"/>
          <p:cNvPicPr preferRelativeResize="0"/>
          <p:nvPr/>
        </p:nvPicPr>
        <p:blipFill rotWithShape="1">
          <a:blip r:embed="rId5">
            <a:alphaModFix/>
          </a:blip>
          <a:srcRect b="0" l="0" r="0" t="0"/>
          <a:stretch/>
        </p:blipFill>
        <p:spPr>
          <a:xfrm>
            <a:off x="1095829" y="2233583"/>
            <a:ext cx="1075799" cy="537899"/>
          </a:xfrm>
          <a:prstGeom prst="rect">
            <a:avLst/>
          </a:prstGeom>
          <a:noFill/>
          <a:ln>
            <a:noFill/>
          </a:ln>
        </p:spPr>
      </p:pic>
      <p:pic>
        <p:nvPicPr>
          <p:cNvPr descr="Interfaz de usuario gráfica&#10;&#10;Descripción generada automáticamente" id="535" name="Google Shape;535;p23"/>
          <p:cNvPicPr preferRelativeResize="0"/>
          <p:nvPr/>
        </p:nvPicPr>
        <p:blipFill rotWithShape="1">
          <a:blip r:embed="rId6">
            <a:alphaModFix/>
          </a:blip>
          <a:srcRect b="0" l="0" r="0" t="0"/>
          <a:stretch/>
        </p:blipFill>
        <p:spPr>
          <a:xfrm>
            <a:off x="1475703" y="2970313"/>
            <a:ext cx="1270451" cy="635225"/>
          </a:xfrm>
          <a:prstGeom prst="rect">
            <a:avLst/>
          </a:prstGeom>
          <a:noFill/>
          <a:ln>
            <a:noFill/>
          </a:ln>
        </p:spPr>
      </p:pic>
      <p:pic>
        <p:nvPicPr>
          <p:cNvPr descr="Una taza de cafe&#10;&#10;Descripción generada automáticamente con confianza baja" id="536" name="Google Shape;536;p23"/>
          <p:cNvPicPr preferRelativeResize="0"/>
          <p:nvPr/>
        </p:nvPicPr>
        <p:blipFill rotWithShape="1">
          <a:blip r:embed="rId7">
            <a:alphaModFix/>
          </a:blip>
          <a:srcRect b="0" l="0" r="0" t="0"/>
          <a:stretch/>
        </p:blipFill>
        <p:spPr>
          <a:xfrm>
            <a:off x="2211968" y="1842215"/>
            <a:ext cx="990475" cy="132063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pic>
        <p:nvPicPr>
          <p:cNvPr id="541" name="Google Shape;541;p24"/>
          <p:cNvPicPr preferRelativeResize="0"/>
          <p:nvPr/>
        </p:nvPicPr>
        <p:blipFill rotWithShape="1">
          <a:blip r:embed="rId3">
            <a:alphaModFix/>
          </a:blip>
          <a:srcRect b="0" l="0" r="0" t="0"/>
          <a:stretch/>
        </p:blipFill>
        <p:spPr>
          <a:xfrm>
            <a:off x="2413300" y="2221999"/>
            <a:ext cx="3982099" cy="2190103"/>
          </a:xfrm>
          <a:prstGeom prst="rect">
            <a:avLst/>
          </a:prstGeom>
          <a:noFill/>
          <a:ln>
            <a:noFill/>
          </a:ln>
        </p:spPr>
      </p:pic>
      <p:pic>
        <p:nvPicPr>
          <p:cNvPr id="542" name="Google Shape;542;p24"/>
          <p:cNvPicPr preferRelativeResize="0"/>
          <p:nvPr/>
        </p:nvPicPr>
        <p:blipFill rotWithShape="1">
          <a:blip r:embed="rId4">
            <a:alphaModFix/>
          </a:blip>
          <a:srcRect b="0" l="0" r="0" t="0"/>
          <a:stretch/>
        </p:blipFill>
        <p:spPr>
          <a:xfrm>
            <a:off x="2303822" y="356256"/>
            <a:ext cx="4554176" cy="1865743"/>
          </a:xfrm>
          <a:prstGeom prst="rect">
            <a:avLst/>
          </a:prstGeom>
          <a:noFill/>
          <a:ln>
            <a:noFill/>
          </a:ln>
        </p:spPr>
      </p:pic>
      <p:pic>
        <p:nvPicPr>
          <p:cNvPr descr="Text&#10;&#10;Description automatically generated with medium confidence" id="543" name="Google Shape;543;p24"/>
          <p:cNvPicPr preferRelativeResize="0"/>
          <p:nvPr/>
        </p:nvPicPr>
        <p:blipFill rotWithShape="1">
          <a:blip r:embed="rId5">
            <a:alphaModFix/>
          </a:blip>
          <a:srcRect b="0" l="0" r="0" t="0"/>
          <a:stretch/>
        </p:blipFill>
        <p:spPr>
          <a:xfrm>
            <a:off x="108857" y="4738915"/>
            <a:ext cx="1402547" cy="294247"/>
          </a:xfrm>
          <a:prstGeom prst="rect">
            <a:avLst/>
          </a:prstGeom>
          <a:noFill/>
          <a:ln>
            <a:noFill/>
          </a:ln>
        </p:spPr>
      </p:pic>
      <p:sp>
        <p:nvSpPr>
          <p:cNvPr id="544" name="Google Shape;544;p24"/>
          <p:cNvSpPr txBox="1"/>
          <p:nvPr/>
        </p:nvSpPr>
        <p:spPr>
          <a:xfrm>
            <a:off x="2285998" y="4694608"/>
            <a:ext cx="4572000"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baseline="30000" i="0" lang="pt-PT" sz="800" u="none" cap="none" strike="noStrike">
                <a:solidFill>
                  <a:srgbClr val="000000"/>
                </a:solidFill>
                <a:latin typeface="Noto Sans"/>
                <a:ea typeface="Noto Sans"/>
                <a:cs typeface="Noto Sans"/>
                <a:sym typeface="Noto Sans"/>
              </a:rPr>
              <a:t>“The European Commission’s support of this publication does not constitute an endorsement of the contents, which reflect the views only of the authors, and the Commission can not be held responsible for any use which may be made of the information therein.” </a:t>
            </a:r>
            <a:endParaRPr/>
          </a:p>
          <a:p>
            <a:pPr indent="0" lvl="0" marL="0" marR="0" rtl="0" algn="ctr">
              <a:lnSpc>
                <a:spcPct val="100000"/>
              </a:lnSpc>
              <a:spcBef>
                <a:spcPts val="0"/>
              </a:spcBef>
              <a:spcAft>
                <a:spcPts val="0"/>
              </a:spcAft>
              <a:buNone/>
            </a:pPr>
            <a:r>
              <a:rPr b="0" baseline="30000" i="0" lang="pt-PT" sz="800" u="none" cap="none" strike="noStrike">
                <a:solidFill>
                  <a:srgbClr val="000000"/>
                </a:solidFill>
                <a:latin typeface="Noto Sans"/>
                <a:ea typeface="Noto Sans"/>
                <a:cs typeface="Noto Sans"/>
                <a:sym typeface="Noto Sans"/>
              </a:rPr>
              <a:t>Project Number: </a:t>
            </a:r>
            <a:r>
              <a:rPr b="1" baseline="30000" i="0" lang="pt-PT" sz="800" u="none" cap="none" strike="noStrike">
                <a:solidFill>
                  <a:srgbClr val="000000"/>
                </a:solidFill>
                <a:latin typeface="Noto Sans"/>
                <a:ea typeface="Noto Sans"/>
                <a:cs typeface="Noto Sans"/>
                <a:sym typeface="Noto Sans"/>
              </a:rPr>
              <a:t>KA220-ADU-07F8F183</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A864"/>
        </a:solidFill>
      </p:bgPr>
    </p:bg>
    <p:spTree>
      <p:nvGrpSpPr>
        <p:cNvPr id="249" name="Shape 249"/>
        <p:cNvGrpSpPr/>
        <p:nvPr/>
      </p:nvGrpSpPr>
      <p:grpSpPr>
        <a:xfrm>
          <a:off x="0" y="0"/>
          <a:ext cx="0" cy="0"/>
          <a:chOff x="0" y="0"/>
          <a:chExt cx="0" cy="0"/>
        </a:xfrm>
      </p:grpSpPr>
      <p:sp>
        <p:nvSpPr>
          <p:cNvPr id="250" name="Google Shape;250;p3"/>
          <p:cNvSpPr txBox="1"/>
          <p:nvPr>
            <p:ph idx="2" type="title"/>
          </p:nvPr>
        </p:nvSpPr>
        <p:spPr>
          <a:xfrm>
            <a:off x="1223578" y="1188581"/>
            <a:ext cx="1979100" cy="127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7200"/>
              <a:buNone/>
            </a:pPr>
            <a:r>
              <a:rPr lang="pt-PT">
                <a:solidFill>
                  <a:srgbClr val="EE118A"/>
                </a:solidFill>
              </a:rPr>
              <a:t>01</a:t>
            </a:r>
            <a:endParaRPr>
              <a:solidFill>
                <a:srgbClr val="EE118A"/>
              </a:solidFill>
            </a:endParaRPr>
          </a:p>
        </p:txBody>
      </p:sp>
      <p:sp>
        <p:nvSpPr>
          <p:cNvPr id="251" name="Google Shape;251;p3"/>
          <p:cNvSpPr/>
          <p:nvPr/>
        </p:nvSpPr>
        <p:spPr>
          <a:xfrm>
            <a:off x="7278050" y="458800"/>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 name="Google Shape;252;p3"/>
          <p:cNvSpPr/>
          <p:nvPr/>
        </p:nvSpPr>
        <p:spPr>
          <a:xfrm>
            <a:off x="-1682150" y="2838500"/>
            <a:ext cx="3156900" cy="31569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p3"/>
          <p:cNvSpPr/>
          <p:nvPr/>
        </p:nvSpPr>
        <p:spPr>
          <a:xfrm>
            <a:off x="6563825" y="2752900"/>
            <a:ext cx="3606300" cy="36063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p3"/>
          <p:cNvSpPr txBox="1"/>
          <p:nvPr>
            <p:ph idx="1" type="subTitle"/>
          </p:nvPr>
        </p:nvSpPr>
        <p:spPr>
          <a:xfrm>
            <a:off x="3466332" y="2747049"/>
            <a:ext cx="3654072" cy="1855693"/>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pt-PT" sz="1400"/>
              <a:t>En esta unidad aprenderás:</a:t>
            </a:r>
            <a:endParaRPr sz="1400"/>
          </a:p>
          <a:p>
            <a:pPr indent="-285750" lvl="0" marL="285750" rtl="0" algn="l">
              <a:lnSpc>
                <a:spcPct val="100000"/>
              </a:lnSpc>
              <a:spcBef>
                <a:spcPts val="0"/>
              </a:spcBef>
              <a:spcAft>
                <a:spcPts val="0"/>
              </a:spcAft>
              <a:buSzPts val="1600"/>
              <a:buFont typeface="Arial"/>
              <a:buChar char="•"/>
            </a:pPr>
            <a:r>
              <a:rPr lang="pt-PT" sz="1400"/>
              <a:t>I</a:t>
            </a:r>
            <a:r>
              <a:rPr lang="pt-PT" sz="1400"/>
              <a:t>ntroducción al Modelo de Aprendizaje Familiar.</a:t>
            </a:r>
            <a:endParaRPr sz="1400"/>
          </a:p>
          <a:p>
            <a:pPr indent="-285750" lvl="0" marL="285750" rtl="0" algn="l">
              <a:lnSpc>
                <a:spcPct val="100000"/>
              </a:lnSpc>
              <a:spcBef>
                <a:spcPts val="0"/>
              </a:spcBef>
              <a:spcAft>
                <a:spcPts val="0"/>
              </a:spcAft>
              <a:buSzPts val="1600"/>
              <a:buFont typeface="Arial"/>
              <a:buChar char="•"/>
            </a:pPr>
            <a:r>
              <a:rPr lang="pt-PT" sz="1400"/>
              <a:t>Los grupos destinatarios y los objetivos del Modelo.</a:t>
            </a:r>
            <a:endParaRPr sz="1400"/>
          </a:p>
          <a:p>
            <a:pPr indent="-285750" lvl="0" marL="285750" rtl="0" algn="l">
              <a:lnSpc>
                <a:spcPct val="100000"/>
              </a:lnSpc>
              <a:spcBef>
                <a:spcPts val="0"/>
              </a:spcBef>
              <a:spcAft>
                <a:spcPts val="0"/>
              </a:spcAft>
              <a:buSzPts val="1600"/>
              <a:buFont typeface="Arial"/>
              <a:buChar char="•"/>
            </a:pPr>
            <a:r>
              <a:rPr lang="pt-PT" sz="1400"/>
              <a:t>Los recursos desarrollados.</a:t>
            </a:r>
            <a:endParaRPr sz="1400"/>
          </a:p>
          <a:p>
            <a:pPr indent="0" lvl="0" marL="0" rtl="0" algn="l">
              <a:lnSpc>
                <a:spcPct val="100000"/>
              </a:lnSpc>
              <a:spcBef>
                <a:spcPts val="0"/>
              </a:spcBef>
              <a:spcAft>
                <a:spcPts val="0"/>
              </a:spcAft>
              <a:buNone/>
            </a:pPr>
            <a:r>
              <a:t/>
            </a:r>
            <a:endParaRPr sz="1400"/>
          </a:p>
        </p:txBody>
      </p:sp>
      <p:sp>
        <p:nvSpPr>
          <p:cNvPr id="255" name="Google Shape;255;p3"/>
          <p:cNvSpPr txBox="1"/>
          <p:nvPr>
            <p:ph type="title"/>
          </p:nvPr>
        </p:nvSpPr>
        <p:spPr>
          <a:xfrm>
            <a:off x="3360324" y="1798245"/>
            <a:ext cx="4359738" cy="770668"/>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r>
              <a:rPr lang="pt-PT">
                <a:solidFill>
                  <a:srgbClr val="EE118A"/>
                </a:solidFill>
              </a:rPr>
              <a:t>MODELO DE APRENDIZAJE FAMILIAR</a:t>
            </a:r>
            <a:endParaRPr/>
          </a:p>
        </p:txBody>
      </p:sp>
      <p:pic>
        <p:nvPicPr>
          <p:cNvPr id="256" name="Google Shape;256;p3"/>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descr="Text&#10;&#10;Description automatically generated with medium confidence" id="257" name="Google Shape;257;p3"/>
          <p:cNvPicPr preferRelativeResize="0"/>
          <p:nvPr/>
        </p:nvPicPr>
        <p:blipFill rotWithShape="1">
          <a:blip r:embed="rId4">
            <a:alphaModFix/>
          </a:blip>
          <a:srcRect b="0" l="0" r="0" t="0"/>
          <a:stretch/>
        </p:blipFill>
        <p:spPr>
          <a:xfrm>
            <a:off x="123372" y="4796950"/>
            <a:ext cx="972457" cy="20401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118A"/>
        </a:solidFill>
      </p:bgPr>
    </p:bg>
    <p:spTree>
      <p:nvGrpSpPr>
        <p:cNvPr id="261" name="Shape 261"/>
        <p:cNvGrpSpPr/>
        <p:nvPr/>
      </p:nvGrpSpPr>
      <p:grpSpPr>
        <a:xfrm>
          <a:off x="0" y="0"/>
          <a:ext cx="0" cy="0"/>
          <a:chOff x="0" y="0"/>
          <a:chExt cx="0" cy="0"/>
        </a:xfrm>
      </p:grpSpPr>
      <p:sp>
        <p:nvSpPr>
          <p:cNvPr id="262" name="Google Shape;262;p4"/>
          <p:cNvSpPr txBox="1"/>
          <p:nvPr>
            <p:ph type="ctrTitle"/>
          </p:nvPr>
        </p:nvSpPr>
        <p:spPr>
          <a:xfrm>
            <a:off x="1232266" y="956444"/>
            <a:ext cx="5907835" cy="1194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1A6EB6"/>
                </a:solidFill>
              </a:rPr>
              <a:t>ACTIVITY 1 – WHAT YOU WOULD DO</a:t>
            </a:r>
            <a:endParaRPr>
              <a:solidFill>
                <a:srgbClr val="1A6EB6"/>
              </a:solidFill>
            </a:endParaRPr>
          </a:p>
        </p:txBody>
      </p:sp>
      <p:pic>
        <p:nvPicPr>
          <p:cNvPr id="263" name="Google Shape;263;p4"/>
          <p:cNvPicPr preferRelativeResize="0"/>
          <p:nvPr/>
        </p:nvPicPr>
        <p:blipFill rotWithShape="1">
          <a:blip r:embed="rId3">
            <a:alphaModFix/>
          </a:blip>
          <a:srcRect b="0" l="0" r="0" t="0"/>
          <a:stretch/>
        </p:blipFill>
        <p:spPr>
          <a:xfrm>
            <a:off x="0" y="142534"/>
            <a:ext cx="1148349" cy="470452"/>
          </a:xfrm>
          <a:prstGeom prst="rect">
            <a:avLst/>
          </a:prstGeom>
          <a:noFill/>
          <a:ln>
            <a:noFill/>
          </a:ln>
        </p:spPr>
      </p:pic>
      <p:pic>
        <p:nvPicPr>
          <p:cNvPr descr="Text&#10;&#10;Description automatically generated with medium confidence" id="264" name="Google Shape;264;p4"/>
          <p:cNvPicPr preferRelativeResize="0"/>
          <p:nvPr/>
        </p:nvPicPr>
        <p:blipFill rotWithShape="1">
          <a:blip r:embed="rId4">
            <a:alphaModFix/>
          </a:blip>
          <a:srcRect b="0" l="0" r="0" t="0"/>
          <a:stretch/>
        </p:blipFill>
        <p:spPr>
          <a:xfrm>
            <a:off x="123372" y="4796950"/>
            <a:ext cx="972457" cy="204016"/>
          </a:xfrm>
          <a:prstGeom prst="rect">
            <a:avLst/>
          </a:prstGeom>
          <a:noFill/>
          <a:ln>
            <a:noFill/>
          </a:ln>
        </p:spPr>
      </p:pic>
      <p:sp>
        <p:nvSpPr>
          <p:cNvPr id="265" name="Google Shape;265;p4"/>
          <p:cNvSpPr txBox="1"/>
          <p:nvPr/>
        </p:nvSpPr>
        <p:spPr>
          <a:xfrm>
            <a:off x="1095829" y="2150444"/>
            <a:ext cx="6789421" cy="1433150"/>
          </a:xfrm>
          <a:prstGeom prst="rect">
            <a:avLst/>
          </a:prstGeom>
          <a:noFill/>
          <a:ln>
            <a:noFill/>
          </a:ln>
        </p:spPr>
        <p:txBody>
          <a:bodyPr anchorCtr="0" anchor="t" bIns="91425" lIns="91425" spcFirstLastPara="1" rIns="91425" wrap="square" tIns="91425">
            <a:noAutofit/>
          </a:bodyPr>
          <a:lstStyle/>
          <a:p>
            <a:pPr indent="-285750" lvl="0" marL="425450" marR="0" rtl="0" algn="l">
              <a:lnSpc>
                <a:spcPct val="150000"/>
              </a:lnSpc>
              <a:spcBef>
                <a:spcPts val="0"/>
              </a:spcBef>
              <a:spcAft>
                <a:spcPts val="0"/>
              </a:spcAft>
              <a:buClr>
                <a:srgbClr val="FFFFFF"/>
              </a:buClr>
              <a:buSzPts val="1400"/>
              <a:buFont typeface="Arial"/>
              <a:buChar char="•"/>
            </a:pPr>
            <a:r>
              <a:rPr b="0" i="0" lang="pt-PT" sz="1400" u="none" cap="none" strike="noStrike">
                <a:solidFill>
                  <a:srgbClr val="FFFFFF"/>
                </a:solidFill>
                <a:latin typeface="Libre Franklin"/>
                <a:ea typeface="Libre Franklin"/>
                <a:cs typeface="Libre Franklin"/>
                <a:sym typeface="Libre Franklin"/>
              </a:rPr>
              <a:t>Break up a larger group into smaller groups of three or four people each.</a:t>
            </a:r>
            <a:endParaRPr/>
          </a:p>
          <a:p>
            <a:pPr indent="-285750" lvl="0" marL="425450" marR="0" rtl="0" algn="l">
              <a:lnSpc>
                <a:spcPct val="150000"/>
              </a:lnSpc>
              <a:spcBef>
                <a:spcPts val="0"/>
              </a:spcBef>
              <a:spcAft>
                <a:spcPts val="0"/>
              </a:spcAft>
              <a:buClr>
                <a:srgbClr val="FFFFFF"/>
              </a:buClr>
              <a:buSzPts val="1400"/>
              <a:buFont typeface="Arial"/>
              <a:buChar char="•"/>
            </a:pPr>
            <a:r>
              <a:rPr b="0" i="0" lang="pt-PT" sz="1400" u="none" cap="none" strike="noStrike">
                <a:solidFill>
                  <a:srgbClr val="FFFFFF"/>
                </a:solidFill>
                <a:latin typeface="Libre Franklin"/>
                <a:ea typeface="Libre Franklin"/>
                <a:cs typeface="Libre Franklin"/>
                <a:sym typeface="Libre Franklin"/>
              </a:rPr>
              <a:t>Give each group a copy of the scenario.</a:t>
            </a:r>
            <a:endParaRPr/>
          </a:p>
          <a:p>
            <a:pPr indent="-285750" lvl="0" marL="425450" marR="0" rtl="0" algn="l">
              <a:lnSpc>
                <a:spcPct val="150000"/>
              </a:lnSpc>
              <a:spcBef>
                <a:spcPts val="0"/>
              </a:spcBef>
              <a:spcAft>
                <a:spcPts val="0"/>
              </a:spcAft>
              <a:buClr>
                <a:srgbClr val="FFFFFF"/>
              </a:buClr>
              <a:buSzPts val="1400"/>
              <a:buFont typeface="Arial"/>
              <a:buChar char="•"/>
            </a:pPr>
            <a:r>
              <a:rPr b="0" i="0" lang="pt-PT" sz="1400" u="none" cap="none" strike="noStrike">
                <a:solidFill>
                  <a:srgbClr val="FFFFFF"/>
                </a:solidFill>
                <a:latin typeface="Libre Franklin"/>
                <a:ea typeface="Libre Franklin"/>
                <a:cs typeface="Libre Franklin"/>
                <a:sym typeface="Libre Franklin"/>
              </a:rPr>
              <a:t>The groups will discuss each situation and come up with a plan of action.</a:t>
            </a:r>
            <a:endParaRPr/>
          </a:p>
          <a:p>
            <a:pPr indent="-285750" lvl="0" marL="425450" marR="0" rtl="0" algn="l">
              <a:lnSpc>
                <a:spcPct val="150000"/>
              </a:lnSpc>
              <a:spcBef>
                <a:spcPts val="0"/>
              </a:spcBef>
              <a:spcAft>
                <a:spcPts val="0"/>
              </a:spcAft>
              <a:buClr>
                <a:srgbClr val="FFFFFF"/>
              </a:buClr>
              <a:buSzPts val="1400"/>
              <a:buFont typeface="Arial"/>
              <a:buChar char="•"/>
            </a:pPr>
            <a:r>
              <a:rPr b="0" i="0" lang="pt-PT" sz="1400" u="none" cap="none" strike="noStrike">
                <a:solidFill>
                  <a:srgbClr val="FFFFFF"/>
                </a:solidFill>
                <a:latin typeface="Libre Franklin"/>
                <a:ea typeface="Libre Franklin"/>
                <a:cs typeface="Libre Franklin"/>
                <a:sym typeface="Libre Franklin"/>
              </a:rPr>
              <a:t>The participants will share their thoughts in a big group.  </a:t>
            </a:r>
            <a:endParaRPr/>
          </a:p>
          <a:p>
            <a:pPr indent="0" lvl="0" marL="139700" marR="0" rtl="0" algn="ctr">
              <a:lnSpc>
                <a:spcPct val="150000"/>
              </a:lnSpc>
              <a:spcBef>
                <a:spcPts val="0"/>
              </a:spcBef>
              <a:spcAft>
                <a:spcPts val="0"/>
              </a:spcAft>
              <a:buClr>
                <a:srgbClr val="211A57"/>
              </a:buClr>
              <a:buSzPts val="1400"/>
              <a:buFont typeface="Barlow Condensed"/>
              <a:buNone/>
            </a:pPr>
            <a:r>
              <a:t/>
            </a:r>
            <a:endParaRPr b="0" i="0" sz="1400" u="none" cap="none" strike="noStrike">
              <a:solidFill>
                <a:srgbClr val="FFFFFF"/>
              </a:solidFill>
              <a:latin typeface="Libre Franklin"/>
              <a:ea typeface="Libre Franklin"/>
              <a:cs typeface="Libre Franklin"/>
              <a:sym typeface="Libre Franklin"/>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1A57"/>
        </a:solidFill>
      </p:bgPr>
    </p:bg>
    <p:spTree>
      <p:nvGrpSpPr>
        <p:cNvPr id="269" name="Shape 269"/>
        <p:cNvGrpSpPr/>
        <p:nvPr/>
      </p:nvGrpSpPr>
      <p:grpSpPr>
        <a:xfrm>
          <a:off x="0" y="0"/>
          <a:ext cx="0" cy="0"/>
          <a:chOff x="0" y="0"/>
          <a:chExt cx="0" cy="0"/>
        </a:xfrm>
      </p:grpSpPr>
      <p:sp>
        <p:nvSpPr>
          <p:cNvPr id="270" name="Google Shape;270;p5"/>
          <p:cNvSpPr txBox="1"/>
          <p:nvPr>
            <p:ph type="ctrTitle"/>
          </p:nvPr>
        </p:nvSpPr>
        <p:spPr>
          <a:xfrm>
            <a:off x="718615" y="2346599"/>
            <a:ext cx="3466200" cy="598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3200"/>
              <a:buNone/>
            </a:pPr>
            <a:br>
              <a:rPr lang="pt-PT">
                <a:solidFill>
                  <a:srgbClr val="30A864"/>
                </a:solidFill>
              </a:rPr>
            </a:br>
            <a:r>
              <a:rPr lang="pt-PT">
                <a:solidFill>
                  <a:srgbClr val="30A864"/>
                </a:solidFill>
              </a:rPr>
              <a:t>FAMILY LEARNING MODEL</a:t>
            </a:r>
            <a:endParaRPr>
              <a:solidFill>
                <a:srgbClr val="30A864"/>
              </a:solidFill>
            </a:endParaRPr>
          </a:p>
        </p:txBody>
      </p:sp>
      <p:pic>
        <p:nvPicPr>
          <p:cNvPr id="271" name="Google Shape;271;p5"/>
          <p:cNvPicPr preferRelativeResize="0"/>
          <p:nvPr/>
        </p:nvPicPr>
        <p:blipFill rotWithShape="1">
          <a:blip r:embed="rId3">
            <a:alphaModFix/>
          </a:blip>
          <a:srcRect b="0" l="16664" r="16663" t="0"/>
          <a:stretch/>
        </p:blipFill>
        <p:spPr>
          <a:xfrm>
            <a:off x="5122850" y="-735800"/>
            <a:ext cx="4656000" cy="4656000"/>
          </a:xfrm>
          <a:prstGeom prst="ellipse">
            <a:avLst/>
          </a:prstGeom>
          <a:noFill/>
          <a:ln>
            <a:noFill/>
          </a:ln>
        </p:spPr>
      </p:pic>
      <p:pic>
        <p:nvPicPr>
          <p:cNvPr id="272" name="Google Shape;272;p5"/>
          <p:cNvPicPr preferRelativeResize="0"/>
          <p:nvPr/>
        </p:nvPicPr>
        <p:blipFill rotWithShape="1">
          <a:blip r:embed="rId4">
            <a:alphaModFix/>
          </a:blip>
          <a:srcRect b="0" l="0" r="0" t="0"/>
          <a:stretch/>
        </p:blipFill>
        <p:spPr>
          <a:xfrm>
            <a:off x="-41562" y="121797"/>
            <a:ext cx="1148349" cy="470452"/>
          </a:xfrm>
          <a:prstGeom prst="rect">
            <a:avLst/>
          </a:prstGeom>
          <a:noFill/>
          <a:ln>
            <a:noFill/>
          </a:ln>
        </p:spPr>
      </p:pic>
      <p:pic>
        <p:nvPicPr>
          <p:cNvPr descr="Text&#10;&#10;Description automatically generated with medium confidence" id="273" name="Google Shape;273;p5"/>
          <p:cNvPicPr preferRelativeResize="0"/>
          <p:nvPr/>
        </p:nvPicPr>
        <p:blipFill rotWithShape="1">
          <a:blip r:embed="rId5">
            <a:alphaModFix/>
          </a:blip>
          <a:srcRect b="0" l="0" r="0" t="0"/>
          <a:stretch/>
        </p:blipFill>
        <p:spPr>
          <a:xfrm>
            <a:off x="123372" y="4796950"/>
            <a:ext cx="972457" cy="204016"/>
          </a:xfrm>
          <a:prstGeom prst="rect">
            <a:avLst/>
          </a:prstGeom>
          <a:noFill/>
          <a:ln>
            <a:noFill/>
          </a:ln>
        </p:spPr>
      </p:pic>
      <p:sp>
        <p:nvSpPr>
          <p:cNvPr id="274" name="Google Shape;274;p5"/>
          <p:cNvSpPr txBox="1"/>
          <p:nvPr>
            <p:ph idx="1" type="body"/>
          </p:nvPr>
        </p:nvSpPr>
        <p:spPr>
          <a:xfrm>
            <a:off x="532612" y="2796901"/>
            <a:ext cx="4201373" cy="2655121"/>
          </a:xfrm>
          <a:prstGeom prst="rect">
            <a:avLst/>
          </a:prstGeom>
          <a:noFill/>
          <a:ln>
            <a:noFill/>
          </a:ln>
        </p:spPr>
        <p:txBody>
          <a:bodyPr anchorCtr="0" anchor="t" bIns="91425" lIns="91425" spcFirstLastPara="1" rIns="91425" wrap="square" tIns="91425">
            <a:noAutofit/>
          </a:bodyPr>
          <a:lstStyle/>
          <a:p>
            <a:pPr indent="0" lvl="0" marL="127000" rtl="0" algn="ctr">
              <a:lnSpc>
                <a:spcPct val="100000"/>
              </a:lnSpc>
              <a:spcBef>
                <a:spcPts val="0"/>
              </a:spcBef>
              <a:spcAft>
                <a:spcPts val="0"/>
              </a:spcAft>
              <a:buSzPts val="1600"/>
              <a:buNone/>
            </a:pPr>
            <a:r>
              <a:rPr lang="pt-PT"/>
              <a:t>The Family Learning Model provides age-appropriate learning materials for family members to help children (comic strips), teenagers (digital magazines), and senior adults (audiobooks) to support all members of their family to develop and maintain healthy relationships. </a:t>
            </a:r>
            <a:endParaRPr/>
          </a:p>
          <a:p>
            <a:pPr indent="0" lvl="0" marL="127000" rtl="0" algn="ctr">
              <a:lnSpc>
                <a:spcPct val="100000"/>
              </a:lnSpc>
              <a:spcBef>
                <a:spcPts val="0"/>
              </a:spcBef>
              <a:spcAft>
                <a:spcPts val="0"/>
              </a:spcAft>
              <a:buSzPts val="1600"/>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6EB6"/>
        </a:solidFill>
      </p:bgPr>
    </p:bg>
    <p:spTree>
      <p:nvGrpSpPr>
        <p:cNvPr id="278" name="Shape 278"/>
        <p:cNvGrpSpPr/>
        <p:nvPr/>
      </p:nvGrpSpPr>
      <p:grpSpPr>
        <a:xfrm>
          <a:off x="0" y="0"/>
          <a:ext cx="0" cy="0"/>
          <a:chOff x="0" y="0"/>
          <a:chExt cx="0" cy="0"/>
        </a:xfrm>
      </p:grpSpPr>
      <p:sp>
        <p:nvSpPr>
          <p:cNvPr id="279" name="Google Shape;279;p6"/>
          <p:cNvSpPr txBox="1"/>
          <p:nvPr>
            <p:ph type="ctrTitle"/>
          </p:nvPr>
        </p:nvSpPr>
        <p:spPr>
          <a:xfrm>
            <a:off x="804250" y="431150"/>
            <a:ext cx="3293750" cy="100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lt1"/>
              </a:buClr>
              <a:buSzPts val="3200"/>
              <a:buNone/>
            </a:pPr>
            <a:r>
              <a:rPr lang="pt-PT">
                <a:solidFill>
                  <a:srgbClr val="F38E00"/>
                </a:solidFill>
              </a:rPr>
              <a:t>RESOURCES OF THE MODEL</a:t>
            </a:r>
            <a:endParaRPr>
              <a:solidFill>
                <a:srgbClr val="F38E00"/>
              </a:solidFill>
            </a:endParaRPr>
          </a:p>
        </p:txBody>
      </p:sp>
      <p:sp>
        <p:nvSpPr>
          <p:cNvPr id="280" name="Google Shape;280;p6"/>
          <p:cNvSpPr txBox="1"/>
          <p:nvPr>
            <p:ph idx="1" type="subTitle"/>
          </p:nvPr>
        </p:nvSpPr>
        <p:spPr>
          <a:xfrm>
            <a:off x="920114" y="3843636"/>
            <a:ext cx="2277600" cy="760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None/>
            </a:pPr>
            <a:r>
              <a:rPr lang="pt-PT"/>
              <a:t>8 – 12 YEARS OLD</a:t>
            </a:r>
            <a:endParaRPr/>
          </a:p>
        </p:txBody>
      </p:sp>
      <p:sp>
        <p:nvSpPr>
          <p:cNvPr id="281" name="Google Shape;281;p6"/>
          <p:cNvSpPr txBox="1"/>
          <p:nvPr>
            <p:ph idx="2" type="ctrTitle"/>
          </p:nvPr>
        </p:nvSpPr>
        <p:spPr>
          <a:xfrm>
            <a:off x="1000651" y="3255295"/>
            <a:ext cx="2277600" cy="5379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lt1"/>
              </a:buClr>
              <a:buSzPts val="2000"/>
              <a:buNone/>
            </a:pPr>
            <a:r>
              <a:rPr lang="pt-PT" sz="1800">
                <a:solidFill>
                  <a:srgbClr val="F38E00"/>
                </a:solidFill>
                <a:latin typeface="Libre Franklin"/>
                <a:ea typeface="Libre Franklin"/>
                <a:cs typeface="Libre Franklin"/>
                <a:sym typeface="Libre Franklin"/>
              </a:rPr>
              <a:t>COMIC STRIPS</a:t>
            </a:r>
            <a:endParaRPr/>
          </a:p>
        </p:txBody>
      </p:sp>
      <p:sp>
        <p:nvSpPr>
          <p:cNvPr id="282" name="Google Shape;282;p6"/>
          <p:cNvSpPr txBox="1"/>
          <p:nvPr>
            <p:ph idx="3" type="subTitle"/>
          </p:nvPr>
        </p:nvSpPr>
        <p:spPr>
          <a:xfrm>
            <a:off x="3551759" y="3889473"/>
            <a:ext cx="2277600" cy="760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None/>
            </a:pPr>
            <a:r>
              <a:rPr lang="pt-PT"/>
              <a:t>13 – 20 YEARS OLD</a:t>
            </a:r>
            <a:endParaRPr/>
          </a:p>
        </p:txBody>
      </p:sp>
      <p:sp>
        <p:nvSpPr>
          <p:cNvPr id="283" name="Google Shape;283;p6"/>
          <p:cNvSpPr txBox="1"/>
          <p:nvPr>
            <p:ph idx="4" type="ctrTitle"/>
          </p:nvPr>
        </p:nvSpPr>
        <p:spPr>
          <a:xfrm>
            <a:off x="3470164" y="3400099"/>
            <a:ext cx="2277600" cy="5379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lt1"/>
              </a:buClr>
              <a:buSzPts val="2000"/>
              <a:buNone/>
            </a:pPr>
            <a:r>
              <a:rPr lang="pt-PT" sz="1800">
                <a:solidFill>
                  <a:srgbClr val="F38E00"/>
                </a:solidFill>
                <a:latin typeface="Libre Franklin"/>
                <a:ea typeface="Libre Franklin"/>
                <a:cs typeface="Libre Franklin"/>
                <a:sym typeface="Libre Franklin"/>
              </a:rPr>
              <a:t>DIGITAL MAGAZINES</a:t>
            </a:r>
            <a:endParaRPr/>
          </a:p>
        </p:txBody>
      </p:sp>
      <p:sp>
        <p:nvSpPr>
          <p:cNvPr id="284" name="Google Shape;284;p6"/>
          <p:cNvSpPr txBox="1"/>
          <p:nvPr>
            <p:ph idx="5" type="subTitle"/>
          </p:nvPr>
        </p:nvSpPr>
        <p:spPr>
          <a:xfrm>
            <a:off x="6101809" y="3889473"/>
            <a:ext cx="2277600" cy="760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None/>
            </a:pPr>
            <a:r>
              <a:rPr lang="pt-PT"/>
              <a:t>PARENTS &amp; ADULTS</a:t>
            </a:r>
            <a:endParaRPr/>
          </a:p>
        </p:txBody>
      </p:sp>
      <p:sp>
        <p:nvSpPr>
          <p:cNvPr id="285" name="Google Shape;285;p6"/>
          <p:cNvSpPr txBox="1"/>
          <p:nvPr>
            <p:ph idx="6" type="ctrTitle"/>
          </p:nvPr>
        </p:nvSpPr>
        <p:spPr>
          <a:xfrm>
            <a:off x="6017502" y="3252140"/>
            <a:ext cx="2277600" cy="5379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lt1"/>
              </a:buClr>
              <a:buSzPts val="2000"/>
              <a:buNone/>
            </a:pPr>
            <a:r>
              <a:rPr lang="pt-PT" sz="1800">
                <a:solidFill>
                  <a:srgbClr val="F38E00"/>
                </a:solidFill>
                <a:latin typeface="Libre Franklin"/>
                <a:ea typeface="Libre Franklin"/>
                <a:cs typeface="Libre Franklin"/>
                <a:sym typeface="Libre Franklin"/>
              </a:rPr>
              <a:t>AUDIOBOOKS</a:t>
            </a:r>
            <a:endParaRPr sz="1800">
              <a:solidFill>
                <a:srgbClr val="F38E00"/>
              </a:solidFill>
              <a:latin typeface="Libre Franklin"/>
              <a:ea typeface="Libre Franklin"/>
              <a:cs typeface="Libre Franklin"/>
              <a:sym typeface="Libre Franklin"/>
            </a:endParaRPr>
          </a:p>
        </p:txBody>
      </p:sp>
      <p:grpSp>
        <p:nvGrpSpPr>
          <p:cNvPr id="286" name="Google Shape;286;p6"/>
          <p:cNvGrpSpPr/>
          <p:nvPr/>
        </p:nvGrpSpPr>
        <p:grpSpPr>
          <a:xfrm>
            <a:off x="1458025" y="2053154"/>
            <a:ext cx="1151700" cy="1151700"/>
            <a:chOff x="1458025" y="1733900"/>
            <a:chExt cx="1151700" cy="1151700"/>
          </a:xfrm>
        </p:grpSpPr>
        <p:sp>
          <p:nvSpPr>
            <p:cNvPr id="287" name="Google Shape;287;p6"/>
            <p:cNvSpPr/>
            <p:nvPr/>
          </p:nvSpPr>
          <p:spPr>
            <a:xfrm>
              <a:off x="1559875" y="1835750"/>
              <a:ext cx="948000" cy="9480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 name="Google Shape;288;p6"/>
            <p:cNvSpPr/>
            <p:nvPr/>
          </p:nvSpPr>
          <p:spPr>
            <a:xfrm>
              <a:off x="1458025" y="1733900"/>
              <a:ext cx="1151700" cy="1151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89" name="Google Shape;289;p6"/>
          <p:cNvGrpSpPr/>
          <p:nvPr/>
        </p:nvGrpSpPr>
        <p:grpSpPr>
          <a:xfrm>
            <a:off x="3996150" y="2053154"/>
            <a:ext cx="1151700" cy="1151700"/>
            <a:chOff x="1458025" y="1733900"/>
            <a:chExt cx="1151700" cy="1151700"/>
          </a:xfrm>
        </p:grpSpPr>
        <p:sp>
          <p:nvSpPr>
            <p:cNvPr id="290" name="Google Shape;290;p6"/>
            <p:cNvSpPr/>
            <p:nvPr/>
          </p:nvSpPr>
          <p:spPr>
            <a:xfrm>
              <a:off x="1559875" y="1835750"/>
              <a:ext cx="948000" cy="9480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 name="Google Shape;291;p6"/>
            <p:cNvSpPr/>
            <p:nvPr/>
          </p:nvSpPr>
          <p:spPr>
            <a:xfrm>
              <a:off x="1458025" y="1733900"/>
              <a:ext cx="1151700" cy="1151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92" name="Google Shape;292;p6"/>
          <p:cNvGrpSpPr/>
          <p:nvPr/>
        </p:nvGrpSpPr>
        <p:grpSpPr>
          <a:xfrm>
            <a:off x="6534275" y="2053154"/>
            <a:ext cx="1151700" cy="1151700"/>
            <a:chOff x="1458025" y="1733900"/>
            <a:chExt cx="1151700" cy="1151700"/>
          </a:xfrm>
        </p:grpSpPr>
        <p:sp>
          <p:nvSpPr>
            <p:cNvPr id="293" name="Google Shape;293;p6"/>
            <p:cNvSpPr/>
            <p:nvPr/>
          </p:nvSpPr>
          <p:spPr>
            <a:xfrm>
              <a:off x="1559875" y="1835750"/>
              <a:ext cx="948000" cy="9480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 name="Google Shape;294;p6"/>
            <p:cNvSpPr/>
            <p:nvPr/>
          </p:nvSpPr>
          <p:spPr>
            <a:xfrm>
              <a:off x="1458025" y="1733900"/>
              <a:ext cx="1151700" cy="1151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95" name="Google Shape;295;p6"/>
          <p:cNvPicPr preferRelativeResize="0"/>
          <p:nvPr/>
        </p:nvPicPr>
        <p:blipFill rotWithShape="1">
          <a:blip r:embed="rId3">
            <a:alphaModFix/>
          </a:blip>
          <a:srcRect b="0" l="0" r="0" t="0"/>
          <a:stretch/>
        </p:blipFill>
        <p:spPr>
          <a:xfrm>
            <a:off x="8044169" y="121797"/>
            <a:ext cx="1148349" cy="470452"/>
          </a:xfrm>
          <a:prstGeom prst="rect">
            <a:avLst/>
          </a:prstGeom>
          <a:noFill/>
          <a:ln>
            <a:noFill/>
          </a:ln>
        </p:spPr>
      </p:pic>
      <p:pic>
        <p:nvPicPr>
          <p:cNvPr descr="Text&#10;&#10;Description automatically generated with medium confidence" id="296" name="Google Shape;296;p6"/>
          <p:cNvPicPr preferRelativeResize="0"/>
          <p:nvPr/>
        </p:nvPicPr>
        <p:blipFill rotWithShape="1">
          <a:blip r:embed="rId4">
            <a:alphaModFix/>
          </a:blip>
          <a:srcRect b="0" l="0" r="0" t="0"/>
          <a:stretch/>
        </p:blipFill>
        <p:spPr>
          <a:xfrm>
            <a:off x="123373" y="4796951"/>
            <a:ext cx="972457" cy="204016"/>
          </a:xfrm>
          <a:prstGeom prst="rect">
            <a:avLst/>
          </a:prstGeom>
          <a:noFill/>
          <a:ln>
            <a:noFill/>
          </a:ln>
        </p:spPr>
      </p:pic>
      <p:pic>
        <p:nvPicPr>
          <p:cNvPr descr="Imagen que contiene Patrón de fondo&#10;&#10;Descripción generada automáticamente" id="297" name="Google Shape;297;p6"/>
          <p:cNvPicPr preferRelativeResize="0"/>
          <p:nvPr/>
        </p:nvPicPr>
        <p:blipFill rotWithShape="1">
          <a:blip r:embed="rId5">
            <a:alphaModFix/>
          </a:blip>
          <a:srcRect b="0" l="0" r="0" t="0"/>
          <a:stretch/>
        </p:blipFill>
        <p:spPr>
          <a:xfrm>
            <a:off x="1518303" y="2347081"/>
            <a:ext cx="1075799" cy="537899"/>
          </a:xfrm>
          <a:prstGeom prst="rect">
            <a:avLst/>
          </a:prstGeom>
          <a:noFill/>
          <a:ln>
            <a:noFill/>
          </a:ln>
        </p:spPr>
      </p:pic>
      <p:pic>
        <p:nvPicPr>
          <p:cNvPr descr="Interfaz de usuario gráfica&#10;&#10;Descripción generada automáticamente" id="298" name="Google Shape;298;p6"/>
          <p:cNvPicPr preferRelativeResize="0"/>
          <p:nvPr/>
        </p:nvPicPr>
        <p:blipFill rotWithShape="1">
          <a:blip r:embed="rId6">
            <a:alphaModFix/>
          </a:blip>
          <a:srcRect b="0" l="0" r="0" t="0"/>
          <a:stretch/>
        </p:blipFill>
        <p:spPr>
          <a:xfrm>
            <a:off x="3936775" y="2349205"/>
            <a:ext cx="1270451" cy="635225"/>
          </a:xfrm>
          <a:prstGeom prst="rect">
            <a:avLst/>
          </a:prstGeom>
          <a:noFill/>
          <a:ln>
            <a:noFill/>
          </a:ln>
        </p:spPr>
      </p:pic>
      <p:pic>
        <p:nvPicPr>
          <p:cNvPr descr="Una taza de cafe&#10;&#10;Descripción generada automáticamente con confianza baja" id="299" name="Google Shape;299;p6"/>
          <p:cNvPicPr preferRelativeResize="0"/>
          <p:nvPr/>
        </p:nvPicPr>
        <p:blipFill rotWithShape="1">
          <a:blip r:embed="rId7">
            <a:alphaModFix/>
          </a:blip>
          <a:srcRect b="0" l="0" r="0" t="0"/>
          <a:stretch/>
        </p:blipFill>
        <p:spPr>
          <a:xfrm>
            <a:off x="6593651" y="1884221"/>
            <a:ext cx="990475" cy="132063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8E00"/>
        </a:solidFill>
      </p:bgPr>
    </p:bg>
    <p:spTree>
      <p:nvGrpSpPr>
        <p:cNvPr id="303" name="Shape 303"/>
        <p:cNvGrpSpPr/>
        <p:nvPr/>
      </p:nvGrpSpPr>
      <p:grpSpPr>
        <a:xfrm>
          <a:off x="0" y="0"/>
          <a:ext cx="0" cy="0"/>
          <a:chOff x="0" y="0"/>
          <a:chExt cx="0" cy="0"/>
        </a:xfrm>
      </p:grpSpPr>
      <p:sp>
        <p:nvSpPr>
          <p:cNvPr id="304" name="Google Shape;304;p7"/>
          <p:cNvSpPr txBox="1"/>
          <p:nvPr>
            <p:ph type="ctrTitle"/>
          </p:nvPr>
        </p:nvSpPr>
        <p:spPr>
          <a:xfrm>
            <a:off x="358623" y="527011"/>
            <a:ext cx="4136460" cy="100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211A57"/>
                </a:solidFill>
              </a:rPr>
              <a:t>STRUCTURE OF THE FAMILY LEARNING MODEL</a:t>
            </a:r>
            <a:endParaRPr>
              <a:solidFill>
                <a:srgbClr val="211A57"/>
              </a:solidFill>
            </a:endParaRPr>
          </a:p>
        </p:txBody>
      </p:sp>
      <p:pic>
        <p:nvPicPr>
          <p:cNvPr id="305" name="Google Shape;305;p7"/>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descr="Text&#10;&#10;Description automatically generated with medium confidence" id="306" name="Google Shape;306;p7"/>
          <p:cNvPicPr preferRelativeResize="0"/>
          <p:nvPr/>
        </p:nvPicPr>
        <p:blipFill rotWithShape="1">
          <a:blip r:embed="rId4">
            <a:alphaModFix/>
          </a:blip>
          <a:srcRect b="0" l="0" r="0" t="0"/>
          <a:stretch/>
        </p:blipFill>
        <p:spPr>
          <a:xfrm>
            <a:off x="123372" y="4796950"/>
            <a:ext cx="972457" cy="204016"/>
          </a:xfrm>
          <a:prstGeom prst="rect">
            <a:avLst/>
          </a:prstGeom>
          <a:noFill/>
          <a:ln>
            <a:noFill/>
          </a:ln>
        </p:spPr>
      </p:pic>
      <p:sp>
        <p:nvSpPr>
          <p:cNvPr id="307" name="Google Shape;307;p7"/>
          <p:cNvSpPr txBox="1"/>
          <p:nvPr>
            <p:ph idx="1" type="subTitle"/>
          </p:nvPr>
        </p:nvSpPr>
        <p:spPr>
          <a:xfrm>
            <a:off x="569363" y="3531280"/>
            <a:ext cx="2277600" cy="760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None/>
            </a:pPr>
            <a:r>
              <a:rPr lang="pt-PT"/>
              <a:t>8 – 12 YEARS OLD</a:t>
            </a:r>
            <a:endParaRPr/>
          </a:p>
        </p:txBody>
      </p:sp>
      <p:sp>
        <p:nvSpPr>
          <p:cNvPr id="308" name="Google Shape;308;p7"/>
          <p:cNvSpPr txBox="1"/>
          <p:nvPr>
            <p:ph idx="2" type="ctrTitle"/>
          </p:nvPr>
        </p:nvSpPr>
        <p:spPr>
          <a:xfrm>
            <a:off x="569363" y="3072030"/>
            <a:ext cx="2277600" cy="5379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lt1"/>
              </a:buClr>
              <a:buSzPts val="2000"/>
              <a:buNone/>
            </a:pPr>
            <a:r>
              <a:rPr lang="pt-PT" sz="1800">
                <a:solidFill>
                  <a:schemeClr val="lt1"/>
                </a:solidFill>
                <a:latin typeface="Libre Franklin"/>
                <a:ea typeface="Libre Franklin"/>
                <a:cs typeface="Libre Franklin"/>
                <a:sym typeface="Libre Franklin"/>
              </a:rPr>
              <a:t>COMIC STRIPS</a:t>
            </a:r>
            <a:endParaRPr/>
          </a:p>
        </p:txBody>
      </p:sp>
      <p:grpSp>
        <p:nvGrpSpPr>
          <p:cNvPr id="309" name="Google Shape;309;p7"/>
          <p:cNvGrpSpPr/>
          <p:nvPr/>
        </p:nvGrpSpPr>
        <p:grpSpPr>
          <a:xfrm>
            <a:off x="1098073" y="1957670"/>
            <a:ext cx="1151700" cy="1151700"/>
            <a:chOff x="1458025" y="1733900"/>
            <a:chExt cx="1151700" cy="1151700"/>
          </a:xfrm>
        </p:grpSpPr>
        <p:sp>
          <p:nvSpPr>
            <p:cNvPr id="310" name="Google Shape;310;p7"/>
            <p:cNvSpPr/>
            <p:nvPr/>
          </p:nvSpPr>
          <p:spPr>
            <a:xfrm>
              <a:off x="1559875" y="1835750"/>
              <a:ext cx="948000" cy="9480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 name="Google Shape;311;p7"/>
            <p:cNvSpPr/>
            <p:nvPr/>
          </p:nvSpPr>
          <p:spPr>
            <a:xfrm>
              <a:off x="1458025" y="1733900"/>
              <a:ext cx="1151700" cy="1151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Imagen que contiene Patrón de fondo&#10;&#10;Descripción generada automáticamente" id="312" name="Google Shape;312;p7"/>
          <p:cNvPicPr preferRelativeResize="0"/>
          <p:nvPr/>
        </p:nvPicPr>
        <p:blipFill rotWithShape="1">
          <a:blip r:embed="rId5">
            <a:alphaModFix/>
          </a:blip>
          <a:srcRect b="0" l="0" r="0" t="0"/>
          <a:stretch/>
        </p:blipFill>
        <p:spPr>
          <a:xfrm>
            <a:off x="1158351" y="2251597"/>
            <a:ext cx="1075799" cy="537899"/>
          </a:xfrm>
          <a:prstGeom prst="rect">
            <a:avLst/>
          </a:prstGeom>
          <a:noFill/>
          <a:ln>
            <a:noFill/>
          </a:ln>
        </p:spPr>
      </p:pic>
      <p:sp>
        <p:nvSpPr>
          <p:cNvPr id="313" name="Google Shape;313;p7"/>
          <p:cNvSpPr txBox="1"/>
          <p:nvPr/>
        </p:nvSpPr>
        <p:spPr>
          <a:xfrm>
            <a:off x="2869444" y="2799336"/>
            <a:ext cx="3026070" cy="1006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lt1"/>
              </a:buClr>
              <a:buSzPts val="3200"/>
              <a:buFont typeface="Barlow Condensed"/>
              <a:buNone/>
            </a:pPr>
            <a:r>
              <a:rPr b="1" i="0" lang="pt-PT" sz="2000" u="none" cap="none" strike="noStrike">
                <a:solidFill>
                  <a:srgbClr val="211A57"/>
                </a:solidFill>
                <a:latin typeface="Libre Franklin"/>
                <a:ea typeface="Libre Franklin"/>
                <a:cs typeface="Libre Franklin"/>
                <a:sym typeface="Libre Franklin"/>
              </a:rPr>
              <a:t>  12 COMIC STRIPS </a:t>
            </a:r>
            <a:r>
              <a:rPr b="0" i="0" lang="pt-PT" sz="1600" u="none" cap="none" strike="noStrike">
                <a:solidFill>
                  <a:schemeClr val="lt1"/>
                </a:solidFill>
                <a:latin typeface="Libre Franklin"/>
                <a:ea typeface="Libre Franklin"/>
                <a:cs typeface="Libre Franklin"/>
                <a:sym typeface="Libre Franklin"/>
              </a:rPr>
              <a:t>“Talking makes us stronger”</a:t>
            </a:r>
            <a:endParaRPr/>
          </a:p>
        </p:txBody>
      </p:sp>
      <p:sp>
        <p:nvSpPr>
          <p:cNvPr id="314" name="Google Shape;314;p7"/>
          <p:cNvSpPr txBox="1"/>
          <p:nvPr/>
        </p:nvSpPr>
        <p:spPr>
          <a:xfrm>
            <a:off x="5806622" y="1599208"/>
            <a:ext cx="2708400" cy="537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lt1"/>
              </a:buClr>
              <a:buSzPts val="2000"/>
              <a:buFont typeface="Barlow Condensed"/>
              <a:buNone/>
            </a:pPr>
            <a:r>
              <a:rPr b="1" i="0" lang="pt-PT" sz="1600" u="none" cap="none" strike="noStrike">
                <a:solidFill>
                  <a:srgbClr val="29235D"/>
                </a:solidFill>
                <a:latin typeface="Libre Franklin"/>
                <a:ea typeface="Libre Franklin"/>
                <a:cs typeface="Libre Franklin"/>
                <a:sym typeface="Libre Franklin"/>
              </a:rPr>
              <a:t>6 Strips </a:t>
            </a:r>
            <a:br>
              <a:rPr b="1" i="0" lang="pt-PT" sz="1600" u="none" cap="none" strike="noStrike">
                <a:solidFill>
                  <a:srgbClr val="30A864"/>
                </a:solidFill>
                <a:latin typeface="Libre Franklin"/>
                <a:ea typeface="Libre Franklin"/>
                <a:cs typeface="Libre Franklin"/>
                <a:sym typeface="Libre Franklin"/>
              </a:rPr>
            </a:br>
            <a:r>
              <a:rPr b="0" i="0" lang="pt-PT" sz="1600" u="none" cap="none" strike="noStrike">
                <a:solidFill>
                  <a:schemeClr val="lt1"/>
                </a:solidFill>
                <a:latin typeface="Libre Franklin"/>
                <a:ea typeface="Libre Franklin"/>
                <a:cs typeface="Libre Franklin"/>
                <a:sym typeface="Libre Franklin"/>
              </a:rPr>
              <a:t>of Positive Behaviours</a:t>
            </a:r>
            <a:endParaRPr b="0" i="0" sz="1600" u="none" cap="none" strike="noStrike">
              <a:solidFill>
                <a:schemeClr val="lt1"/>
              </a:solidFill>
              <a:latin typeface="Libre Franklin"/>
              <a:ea typeface="Libre Franklin"/>
              <a:cs typeface="Libre Franklin"/>
              <a:sym typeface="Libre Franklin"/>
            </a:endParaRPr>
          </a:p>
        </p:txBody>
      </p:sp>
      <p:sp>
        <p:nvSpPr>
          <p:cNvPr id="315" name="Google Shape;315;p7"/>
          <p:cNvSpPr txBox="1"/>
          <p:nvPr>
            <p:ph idx="4" type="ctrTitle"/>
          </p:nvPr>
        </p:nvSpPr>
        <p:spPr>
          <a:xfrm>
            <a:off x="5883407" y="2541081"/>
            <a:ext cx="2708400" cy="537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000"/>
              <a:buNone/>
            </a:pPr>
            <a:r>
              <a:rPr lang="pt-PT" sz="1600">
                <a:solidFill>
                  <a:srgbClr val="29235D"/>
                </a:solidFill>
                <a:latin typeface="Libre Franklin"/>
                <a:ea typeface="Libre Franklin"/>
                <a:cs typeface="Libre Franklin"/>
                <a:sym typeface="Libre Franklin"/>
              </a:rPr>
              <a:t>6 Strips </a:t>
            </a:r>
            <a:br>
              <a:rPr lang="pt-PT" sz="1600">
                <a:solidFill>
                  <a:srgbClr val="30A864"/>
                </a:solidFill>
                <a:latin typeface="Libre Franklin"/>
                <a:ea typeface="Libre Franklin"/>
                <a:cs typeface="Libre Franklin"/>
                <a:sym typeface="Libre Franklin"/>
              </a:rPr>
            </a:br>
            <a:r>
              <a:rPr b="0" lang="pt-PT" sz="1600">
                <a:solidFill>
                  <a:schemeClr val="lt1"/>
                </a:solidFill>
                <a:latin typeface="Libre Franklin"/>
                <a:ea typeface="Libre Franklin"/>
                <a:cs typeface="Libre Franklin"/>
                <a:sym typeface="Libre Franklin"/>
              </a:rPr>
              <a:t>of Mild Conflict Resolution</a:t>
            </a:r>
            <a:endParaRPr b="0" sz="1600">
              <a:solidFill>
                <a:schemeClr val="lt1"/>
              </a:solidFill>
              <a:latin typeface="Libre Franklin"/>
              <a:ea typeface="Libre Franklin"/>
              <a:cs typeface="Libre Franklin"/>
              <a:sym typeface="Libre Franklin"/>
            </a:endParaRPr>
          </a:p>
        </p:txBody>
      </p:sp>
      <p:sp>
        <p:nvSpPr>
          <p:cNvPr id="316" name="Google Shape;316;p7"/>
          <p:cNvSpPr/>
          <p:nvPr/>
        </p:nvSpPr>
        <p:spPr>
          <a:xfrm>
            <a:off x="5806622" y="4022698"/>
            <a:ext cx="2833197" cy="419282"/>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0" i="0" lang="pt-PT" sz="1600" u="none" cap="none" strike="noStrike">
                <a:solidFill>
                  <a:schemeClr val="lt1"/>
                </a:solidFill>
                <a:latin typeface="Libre Franklin"/>
                <a:ea typeface="Libre Franklin"/>
                <a:cs typeface="Libre Franklin"/>
                <a:sym typeface="Libre Franklin"/>
              </a:rPr>
              <a:t>+ A short 3-page handbook</a:t>
            </a:r>
            <a:endParaRPr/>
          </a:p>
        </p:txBody>
      </p:sp>
      <p:sp>
        <p:nvSpPr>
          <p:cNvPr id="317" name="Google Shape;317;p7"/>
          <p:cNvSpPr txBox="1"/>
          <p:nvPr/>
        </p:nvSpPr>
        <p:spPr>
          <a:xfrm>
            <a:off x="5964307" y="3214004"/>
            <a:ext cx="2708400" cy="537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lt1"/>
              </a:buClr>
              <a:buSzPts val="1800"/>
              <a:buFont typeface="Barlow Condensed"/>
              <a:buNone/>
            </a:pPr>
            <a:r>
              <a:rPr b="1" i="0" lang="pt-PT" sz="3600" u="none" cap="none" strike="noStrike">
                <a:solidFill>
                  <a:srgbClr val="211A57"/>
                </a:solidFill>
                <a:latin typeface="Barlow Condensed"/>
                <a:ea typeface="Barlow Condensed"/>
                <a:cs typeface="Barlow Condensed"/>
                <a:sym typeface="Barlow Condensed"/>
              </a:rPr>
              <a:t>&amp;</a:t>
            </a:r>
            <a:endParaRPr b="0" i="0" sz="3600" u="none" cap="none" strike="noStrike">
              <a:solidFill>
                <a:srgbClr val="211A57"/>
              </a:solidFill>
              <a:latin typeface="Barlow Condensed"/>
              <a:ea typeface="Barlow Condensed"/>
              <a:cs typeface="Barlow Condensed"/>
              <a:sym typeface="Barlow Condense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8E00"/>
        </a:solidFill>
      </p:bgPr>
    </p:bg>
    <p:spTree>
      <p:nvGrpSpPr>
        <p:cNvPr id="321" name="Shape 321"/>
        <p:cNvGrpSpPr/>
        <p:nvPr/>
      </p:nvGrpSpPr>
      <p:grpSpPr>
        <a:xfrm>
          <a:off x="0" y="0"/>
          <a:ext cx="0" cy="0"/>
          <a:chOff x="0" y="0"/>
          <a:chExt cx="0" cy="0"/>
        </a:xfrm>
      </p:grpSpPr>
      <p:sp>
        <p:nvSpPr>
          <p:cNvPr id="322" name="Google Shape;322;p8"/>
          <p:cNvSpPr txBox="1"/>
          <p:nvPr>
            <p:ph idx="2" type="body"/>
          </p:nvPr>
        </p:nvSpPr>
        <p:spPr>
          <a:xfrm>
            <a:off x="609600" y="1842947"/>
            <a:ext cx="4636851" cy="2304000"/>
          </a:xfrm>
          <a:prstGeom prst="rect">
            <a:avLst/>
          </a:prstGeom>
          <a:noFill/>
          <a:ln>
            <a:noFill/>
          </a:ln>
        </p:spPr>
        <p:txBody>
          <a:bodyPr anchorCtr="0" anchor="t" bIns="91425" lIns="91425" spcFirstLastPara="1" rIns="91425" wrap="square" tIns="91425">
            <a:noAutofit/>
          </a:bodyPr>
          <a:lstStyle/>
          <a:p>
            <a:pPr indent="0" lvl="0" marL="139700" rtl="0" algn="l">
              <a:lnSpc>
                <a:spcPct val="150000"/>
              </a:lnSpc>
              <a:spcBef>
                <a:spcPts val="0"/>
              </a:spcBef>
              <a:spcAft>
                <a:spcPts val="0"/>
              </a:spcAft>
              <a:buClr>
                <a:srgbClr val="211A57"/>
              </a:buClr>
              <a:buSzPts val="1400"/>
              <a:buNone/>
            </a:pPr>
            <a:r>
              <a:rPr lang="pt-PT"/>
              <a:t>To support children to acquire skills to prevent and resolve daily conflicts and to be able to deal with situations of risk or violence. The resource is made up of 12 comic strips that illustrate six different families each must face a situation of conflict or risk; and another situation in which they practice positive and caring behaviors among the members of the family unit.</a:t>
            </a:r>
            <a:endParaRPr/>
          </a:p>
        </p:txBody>
      </p:sp>
      <p:sp>
        <p:nvSpPr>
          <p:cNvPr id="323" name="Google Shape;323;p8"/>
          <p:cNvSpPr txBox="1"/>
          <p:nvPr>
            <p:ph type="ctrTitle"/>
          </p:nvPr>
        </p:nvSpPr>
        <p:spPr>
          <a:xfrm>
            <a:off x="804249" y="431150"/>
            <a:ext cx="4584873" cy="100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211A57"/>
                </a:solidFill>
              </a:rPr>
              <a:t>OBJECTIVES OF THE COMIC STRIPS</a:t>
            </a:r>
            <a:endParaRPr/>
          </a:p>
        </p:txBody>
      </p:sp>
      <p:pic>
        <p:nvPicPr>
          <p:cNvPr id="324" name="Google Shape;324;p8"/>
          <p:cNvPicPr preferRelativeResize="0"/>
          <p:nvPr/>
        </p:nvPicPr>
        <p:blipFill rotWithShape="1">
          <a:blip r:embed="rId3">
            <a:alphaModFix/>
          </a:blip>
          <a:srcRect b="15640" l="0" r="0" t="15641"/>
          <a:stretch/>
        </p:blipFill>
        <p:spPr>
          <a:xfrm>
            <a:off x="5298332" y="375000"/>
            <a:ext cx="3732368" cy="4177545"/>
          </a:xfrm>
          <a:prstGeom prst="ellipse">
            <a:avLst/>
          </a:prstGeom>
          <a:noFill/>
          <a:ln>
            <a:noFill/>
          </a:ln>
        </p:spPr>
      </p:pic>
      <p:sp>
        <p:nvSpPr>
          <p:cNvPr id="325" name="Google Shape;325;p8"/>
          <p:cNvSpPr/>
          <p:nvPr/>
        </p:nvSpPr>
        <p:spPr>
          <a:xfrm>
            <a:off x="7671525" y="2964250"/>
            <a:ext cx="2522100" cy="25221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 name="Google Shape;326;p8"/>
          <p:cNvSpPr/>
          <p:nvPr/>
        </p:nvSpPr>
        <p:spPr>
          <a:xfrm>
            <a:off x="7319100" y="2347700"/>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 name="Google Shape;327;p8"/>
          <p:cNvSpPr/>
          <p:nvPr/>
        </p:nvSpPr>
        <p:spPr>
          <a:xfrm>
            <a:off x="7216400" y="-817450"/>
            <a:ext cx="2254800" cy="2254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28" name="Google Shape;328;p8"/>
          <p:cNvPicPr preferRelativeResize="0"/>
          <p:nvPr/>
        </p:nvPicPr>
        <p:blipFill rotWithShape="1">
          <a:blip r:embed="rId4">
            <a:alphaModFix/>
          </a:blip>
          <a:srcRect b="0" l="0" r="0" t="0"/>
          <a:stretch/>
        </p:blipFill>
        <p:spPr>
          <a:xfrm>
            <a:off x="8044168" y="121797"/>
            <a:ext cx="1148349" cy="470452"/>
          </a:xfrm>
          <a:prstGeom prst="rect">
            <a:avLst/>
          </a:prstGeom>
          <a:noFill/>
          <a:ln>
            <a:noFill/>
          </a:ln>
        </p:spPr>
      </p:pic>
      <p:pic>
        <p:nvPicPr>
          <p:cNvPr descr="Text&#10;&#10;Description automatically generated with medium confidence" id="329" name="Google Shape;329;p8"/>
          <p:cNvPicPr preferRelativeResize="0"/>
          <p:nvPr/>
        </p:nvPicPr>
        <p:blipFill rotWithShape="1">
          <a:blip r:embed="rId5">
            <a:alphaModFix/>
          </a:blip>
          <a:srcRect b="0" l="0" r="0" t="0"/>
          <a:stretch/>
        </p:blipFill>
        <p:spPr>
          <a:xfrm>
            <a:off x="123372" y="4796950"/>
            <a:ext cx="972457" cy="20401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6EB6"/>
        </a:solidFill>
      </p:bgPr>
    </p:bg>
    <p:spTree>
      <p:nvGrpSpPr>
        <p:cNvPr id="333" name="Shape 333"/>
        <p:cNvGrpSpPr/>
        <p:nvPr/>
      </p:nvGrpSpPr>
      <p:grpSpPr>
        <a:xfrm>
          <a:off x="0" y="0"/>
          <a:ext cx="0" cy="0"/>
          <a:chOff x="0" y="0"/>
          <a:chExt cx="0" cy="0"/>
        </a:xfrm>
      </p:grpSpPr>
      <p:sp>
        <p:nvSpPr>
          <p:cNvPr id="334" name="Google Shape;334;p9"/>
          <p:cNvSpPr txBox="1"/>
          <p:nvPr>
            <p:ph type="ctrTitle"/>
          </p:nvPr>
        </p:nvSpPr>
        <p:spPr>
          <a:xfrm>
            <a:off x="694003" y="406736"/>
            <a:ext cx="4202252" cy="1194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F38E00"/>
                </a:solidFill>
              </a:rPr>
              <a:t> STRUCTURE OF THE FAMILY LEARNING MODEL</a:t>
            </a:r>
            <a:endParaRPr>
              <a:solidFill>
                <a:srgbClr val="F38E00"/>
              </a:solidFill>
            </a:endParaRPr>
          </a:p>
        </p:txBody>
      </p:sp>
      <p:pic>
        <p:nvPicPr>
          <p:cNvPr id="335" name="Google Shape;335;p9"/>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descr="Text&#10;&#10;Description automatically generated with medium confidence" id="336" name="Google Shape;336;p9"/>
          <p:cNvPicPr preferRelativeResize="0"/>
          <p:nvPr/>
        </p:nvPicPr>
        <p:blipFill rotWithShape="1">
          <a:blip r:embed="rId4">
            <a:alphaModFix/>
          </a:blip>
          <a:srcRect b="0" l="0" r="0" t="0"/>
          <a:stretch/>
        </p:blipFill>
        <p:spPr>
          <a:xfrm>
            <a:off x="123372" y="4796950"/>
            <a:ext cx="972457" cy="204016"/>
          </a:xfrm>
          <a:prstGeom prst="rect">
            <a:avLst/>
          </a:prstGeom>
          <a:noFill/>
          <a:ln>
            <a:noFill/>
          </a:ln>
        </p:spPr>
      </p:pic>
      <p:sp>
        <p:nvSpPr>
          <p:cNvPr id="337" name="Google Shape;337;p9"/>
          <p:cNvSpPr txBox="1"/>
          <p:nvPr/>
        </p:nvSpPr>
        <p:spPr>
          <a:xfrm>
            <a:off x="464849" y="3806278"/>
            <a:ext cx="2277600" cy="760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0" i="0" lang="pt-PT" sz="1600" u="none" cap="none" strike="noStrike">
                <a:solidFill>
                  <a:schemeClr val="lt1"/>
                </a:solidFill>
                <a:latin typeface="Libre Franklin"/>
                <a:ea typeface="Libre Franklin"/>
                <a:cs typeface="Libre Franklin"/>
                <a:sym typeface="Libre Franklin"/>
              </a:rPr>
              <a:t>13 – 20 YEARS OLD</a:t>
            </a:r>
            <a:endParaRPr/>
          </a:p>
        </p:txBody>
      </p:sp>
      <p:sp>
        <p:nvSpPr>
          <p:cNvPr id="338" name="Google Shape;338;p9"/>
          <p:cNvSpPr txBox="1"/>
          <p:nvPr/>
        </p:nvSpPr>
        <p:spPr>
          <a:xfrm>
            <a:off x="383254" y="3316904"/>
            <a:ext cx="2277600" cy="5379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None/>
            </a:pPr>
            <a:r>
              <a:rPr b="1" i="0" lang="pt-PT" sz="1800" u="none" cap="none" strike="noStrike">
                <a:solidFill>
                  <a:srgbClr val="F38E00"/>
                </a:solidFill>
                <a:latin typeface="Libre Franklin"/>
                <a:ea typeface="Libre Franklin"/>
                <a:cs typeface="Libre Franklin"/>
                <a:sym typeface="Libre Franklin"/>
              </a:rPr>
              <a:t>DIGITAL MAGAZINES</a:t>
            </a:r>
            <a:endParaRPr/>
          </a:p>
        </p:txBody>
      </p:sp>
      <p:grpSp>
        <p:nvGrpSpPr>
          <p:cNvPr id="339" name="Google Shape;339;p9"/>
          <p:cNvGrpSpPr/>
          <p:nvPr/>
        </p:nvGrpSpPr>
        <p:grpSpPr>
          <a:xfrm>
            <a:off x="909240" y="1969959"/>
            <a:ext cx="1151700" cy="1151700"/>
            <a:chOff x="1458025" y="1733900"/>
            <a:chExt cx="1151700" cy="1151700"/>
          </a:xfrm>
        </p:grpSpPr>
        <p:sp>
          <p:nvSpPr>
            <p:cNvPr id="340" name="Google Shape;340;p9"/>
            <p:cNvSpPr/>
            <p:nvPr/>
          </p:nvSpPr>
          <p:spPr>
            <a:xfrm>
              <a:off x="1559875" y="1835750"/>
              <a:ext cx="948000" cy="9480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 name="Google Shape;341;p9"/>
            <p:cNvSpPr/>
            <p:nvPr/>
          </p:nvSpPr>
          <p:spPr>
            <a:xfrm>
              <a:off x="1458025" y="1733900"/>
              <a:ext cx="1151700" cy="1151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Interfaz de usuario gráfica&#10;&#10;Descripción generada automáticamente" id="342" name="Google Shape;342;p9"/>
          <p:cNvPicPr preferRelativeResize="0"/>
          <p:nvPr/>
        </p:nvPicPr>
        <p:blipFill rotWithShape="1">
          <a:blip r:embed="rId5">
            <a:alphaModFix/>
          </a:blip>
          <a:srcRect b="0" l="0" r="0" t="0"/>
          <a:stretch/>
        </p:blipFill>
        <p:spPr>
          <a:xfrm>
            <a:off x="849865" y="2266010"/>
            <a:ext cx="1270451" cy="635225"/>
          </a:xfrm>
          <a:prstGeom prst="rect">
            <a:avLst/>
          </a:prstGeom>
          <a:noFill/>
          <a:ln>
            <a:noFill/>
          </a:ln>
        </p:spPr>
      </p:pic>
      <p:sp>
        <p:nvSpPr>
          <p:cNvPr id="343" name="Google Shape;343;p9"/>
          <p:cNvSpPr txBox="1"/>
          <p:nvPr/>
        </p:nvSpPr>
        <p:spPr>
          <a:xfrm>
            <a:off x="2560898" y="2555391"/>
            <a:ext cx="2820924" cy="1006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lt1"/>
              </a:buClr>
              <a:buSzPts val="3200"/>
              <a:buFont typeface="Barlow Condensed"/>
              <a:buNone/>
            </a:pPr>
            <a:r>
              <a:rPr b="1" i="0" lang="pt-PT" sz="2000" u="none" cap="none" strike="noStrike">
                <a:solidFill>
                  <a:srgbClr val="F38E00"/>
                </a:solidFill>
                <a:latin typeface="Libre Franklin"/>
                <a:ea typeface="Libre Franklin"/>
                <a:cs typeface="Libre Franklin"/>
                <a:sym typeface="Libre Franklin"/>
              </a:rPr>
              <a:t>10 Digital interactive</a:t>
            </a:r>
            <a:endParaRPr b="1" i="0" sz="2000" u="none" cap="none" strike="noStrike">
              <a:solidFill>
                <a:srgbClr val="F38E00"/>
              </a:solidFill>
              <a:latin typeface="Libre Franklin"/>
              <a:ea typeface="Libre Franklin"/>
              <a:cs typeface="Libre Franklin"/>
              <a:sym typeface="Libre Franklin"/>
            </a:endParaRPr>
          </a:p>
          <a:p>
            <a:pPr indent="0" lvl="0" marL="0" marR="0" rtl="0" algn="ctr">
              <a:lnSpc>
                <a:spcPct val="100000"/>
              </a:lnSpc>
              <a:spcBef>
                <a:spcPts val="0"/>
              </a:spcBef>
              <a:spcAft>
                <a:spcPts val="0"/>
              </a:spcAft>
              <a:buClr>
                <a:schemeClr val="lt1"/>
              </a:buClr>
              <a:buSzPts val="3200"/>
              <a:buFont typeface="Barlow Condensed"/>
              <a:buNone/>
            </a:pPr>
            <a:r>
              <a:rPr b="1" i="0" lang="pt-PT" sz="2000" u="none" cap="none" strike="noStrike">
                <a:solidFill>
                  <a:srgbClr val="F38E00"/>
                </a:solidFill>
                <a:latin typeface="Libre Franklin"/>
                <a:ea typeface="Libre Franklin"/>
                <a:cs typeface="Libre Franklin"/>
                <a:sym typeface="Libre Franklin"/>
              </a:rPr>
              <a:t> Magazines</a:t>
            </a:r>
            <a:endParaRPr/>
          </a:p>
        </p:txBody>
      </p:sp>
      <p:sp>
        <p:nvSpPr>
          <p:cNvPr id="344" name="Google Shape;344;p9"/>
          <p:cNvSpPr txBox="1"/>
          <p:nvPr/>
        </p:nvSpPr>
        <p:spPr>
          <a:xfrm>
            <a:off x="5666265" y="1625150"/>
            <a:ext cx="5593404" cy="160043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pt-PT" sz="1400" u="none" cap="none" strike="noStrike">
                <a:solidFill>
                  <a:srgbClr val="30A864"/>
                </a:solidFill>
                <a:latin typeface="Libre Franklin"/>
                <a:ea typeface="Libre Franklin"/>
                <a:cs typeface="Libre Franklin"/>
                <a:sym typeface="Libre Franklin"/>
              </a:rPr>
              <a:t>5 themes: </a:t>
            </a:r>
            <a:br>
              <a:rPr b="0" i="0" lang="pt-PT" sz="1400" u="none" cap="none" strike="noStrike">
                <a:solidFill>
                  <a:srgbClr val="30A864"/>
                </a:solidFill>
                <a:latin typeface="Libre Franklin"/>
                <a:ea typeface="Libre Franklin"/>
                <a:cs typeface="Libre Franklin"/>
                <a:sym typeface="Libre Franklin"/>
              </a:rPr>
            </a:br>
            <a:r>
              <a:rPr b="0" i="0" lang="pt-PT" sz="1400" u="none" cap="none" strike="noStrike">
                <a:solidFill>
                  <a:schemeClr val="lt1"/>
                </a:solidFill>
                <a:latin typeface="Libre Franklin"/>
                <a:ea typeface="Libre Franklin"/>
                <a:cs typeface="Libre Franklin"/>
                <a:sym typeface="Libre Franklin"/>
              </a:rPr>
              <a:t>(1) freedom to be myself;. </a:t>
            </a:r>
            <a:br>
              <a:rPr b="0" i="0" lang="pt-PT" sz="1400" u="none" cap="none" strike="noStrike">
                <a:solidFill>
                  <a:schemeClr val="lt1"/>
                </a:solidFill>
                <a:latin typeface="Libre Franklin"/>
                <a:ea typeface="Libre Franklin"/>
                <a:cs typeface="Libre Franklin"/>
                <a:sym typeface="Libre Franklin"/>
              </a:rPr>
            </a:br>
            <a:r>
              <a:rPr b="0" i="0" lang="pt-PT" sz="1400" u="none" cap="none" strike="noStrike">
                <a:solidFill>
                  <a:schemeClr val="lt1"/>
                </a:solidFill>
                <a:latin typeface="Libre Franklin"/>
                <a:ea typeface="Libre Franklin"/>
                <a:cs typeface="Libre Franklin"/>
                <a:sym typeface="Libre Franklin"/>
              </a:rPr>
              <a:t>(2) my communication is key; </a:t>
            </a:r>
            <a:br>
              <a:rPr b="0" i="0" lang="pt-PT" sz="1400" u="none" cap="none" strike="noStrike">
                <a:solidFill>
                  <a:schemeClr val="lt1"/>
                </a:solidFill>
                <a:latin typeface="Libre Franklin"/>
                <a:ea typeface="Libre Franklin"/>
                <a:cs typeface="Libre Franklin"/>
                <a:sym typeface="Libre Franklin"/>
              </a:rPr>
            </a:br>
            <a:r>
              <a:rPr b="0" i="0" lang="pt-PT" sz="1400" u="none" cap="none" strike="noStrike">
                <a:solidFill>
                  <a:schemeClr val="lt1"/>
                </a:solidFill>
                <a:latin typeface="Libre Franklin"/>
                <a:ea typeface="Libre Franklin"/>
                <a:cs typeface="Libre Franklin"/>
                <a:sym typeface="Libre Franklin"/>
              </a:rPr>
              <a:t>(3) mutual respect and boundaries; </a:t>
            </a:r>
            <a:endParaRPr/>
          </a:p>
          <a:p>
            <a:pPr indent="0" lvl="0" marL="0" marR="0" rtl="0" algn="l">
              <a:lnSpc>
                <a:spcPct val="100000"/>
              </a:lnSpc>
              <a:spcBef>
                <a:spcPts val="0"/>
              </a:spcBef>
              <a:spcAft>
                <a:spcPts val="0"/>
              </a:spcAft>
              <a:buNone/>
            </a:pPr>
            <a:r>
              <a:rPr b="0" i="0" lang="pt-PT" sz="1400" u="none" cap="none" strike="noStrike">
                <a:solidFill>
                  <a:schemeClr val="lt1"/>
                </a:solidFill>
                <a:latin typeface="Libre Franklin"/>
                <a:ea typeface="Libre Franklin"/>
                <a:cs typeface="Libre Franklin"/>
                <a:sym typeface="Libre Franklin"/>
              </a:rPr>
              <a:t>(4) the importance of ‘me-time’; </a:t>
            </a:r>
            <a:br>
              <a:rPr b="0" i="0" lang="pt-PT" sz="1400" u="none" cap="none" strike="noStrike">
                <a:solidFill>
                  <a:schemeClr val="lt1"/>
                </a:solidFill>
                <a:latin typeface="Libre Franklin"/>
                <a:ea typeface="Libre Franklin"/>
                <a:cs typeface="Libre Franklin"/>
                <a:sym typeface="Libre Franklin"/>
              </a:rPr>
            </a:br>
            <a:r>
              <a:rPr b="0" i="0" lang="pt-PT" sz="1400" u="none" cap="none" strike="noStrike">
                <a:solidFill>
                  <a:schemeClr val="lt1"/>
                </a:solidFill>
                <a:latin typeface="Libre Franklin"/>
                <a:ea typeface="Libre Franklin"/>
                <a:cs typeface="Libre Franklin"/>
                <a:sym typeface="Libre Franklin"/>
              </a:rPr>
              <a:t>(5) solving conflicts</a:t>
            </a:r>
            <a:br>
              <a:rPr b="0" i="0" lang="pt-PT" sz="1400" u="none" cap="none" strike="noStrike">
                <a:solidFill>
                  <a:schemeClr val="lt1"/>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sp>
        <p:nvSpPr>
          <p:cNvPr id="345" name="Google Shape;345;p9"/>
          <p:cNvSpPr txBox="1"/>
          <p:nvPr/>
        </p:nvSpPr>
        <p:spPr>
          <a:xfrm>
            <a:off x="5666265" y="3612671"/>
            <a:ext cx="5629072"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pt-PT" sz="1400" u="none" cap="none" strike="noStrike">
                <a:solidFill>
                  <a:srgbClr val="30A864"/>
                </a:solidFill>
                <a:latin typeface="Libre Franklin"/>
                <a:ea typeface="Libre Franklin"/>
                <a:cs typeface="Libre Franklin"/>
                <a:sym typeface="Libre Franklin"/>
              </a:rPr>
              <a:t>2 levels for each theme:</a:t>
            </a:r>
            <a:br>
              <a:rPr b="0" i="0" lang="pt-PT" sz="1400" u="none" cap="none" strike="noStrike">
                <a:solidFill>
                  <a:srgbClr val="30A864"/>
                </a:solidFill>
                <a:latin typeface="Libre Franklin"/>
                <a:ea typeface="Libre Franklin"/>
                <a:cs typeface="Libre Franklin"/>
                <a:sym typeface="Libre Franklin"/>
              </a:rPr>
            </a:br>
            <a:r>
              <a:rPr b="0" i="0" lang="pt-PT" sz="1400" u="none" cap="none" strike="noStrike">
                <a:solidFill>
                  <a:schemeClr val="lt1"/>
                </a:solidFill>
                <a:latin typeface="Libre Franklin"/>
                <a:ea typeface="Libre Franklin"/>
                <a:cs typeface="Libre Franklin"/>
                <a:sym typeface="Libre Franklin"/>
              </a:rPr>
              <a:t>Introductory level: age 13 to 17 yo</a:t>
            </a:r>
            <a:br>
              <a:rPr b="0" i="0" lang="pt-PT" sz="1400" u="none" cap="none" strike="noStrike">
                <a:solidFill>
                  <a:schemeClr val="lt1"/>
                </a:solidFill>
                <a:latin typeface="Libre Franklin"/>
                <a:ea typeface="Libre Franklin"/>
                <a:cs typeface="Libre Franklin"/>
                <a:sym typeface="Libre Franklin"/>
              </a:rPr>
            </a:br>
            <a:r>
              <a:rPr b="0" i="0" lang="pt-PT" sz="1400" u="none" cap="none" strike="noStrike">
                <a:solidFill>
                  <a:schemeClr val="lt1"/>
                </a:solidFill>
                <a:latin typeface="Libre Franklin"/>
                <a:ea typeface="Libre Franklin"/>
                <a:cs typeface="Libre Franklin"/>
                <a:sym typeface="Libre Franklin"/>
              </a:rPr>
              <a:t>Advanced level: age 18 to 20yo.</a:t>
            </a:r>
            <a:br>
              <a:rPr b="0" i="0" lang="pt-PT" sz="1400" u="none" cap="none" strike="noStrike">
                <a:solidFill>
                  <a:schemeClr val="lt1"/>
                </a:solidFill>
                <a:latin typeface="Arial"/>
                <a:ea typeface="Arial"/>
                <a:cs typeface="Arial"/>
                <a:sym typeface="Arial"/>
              </a:rPr>
            </a:br>
            <a:endParaRPr b="0" i="0" sz="1400" u="none" cap="none" strike="noStrike">
              <a:solidFill>
                <a:schemeClr val="lt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2_Minimalist Breakthrough">
  <a:themeElements>
    <a:clrScheme name="Custom 41">
      <a:dk1>
        <a:srgbClr val="D8D8D8"/>
      </a:dk1>
      <a:lt1>
        <a:srgbClr val="FFFFFF"/>
      </a:lt1>
      <a:dk2>
        <a:srgbClr val="00B050"/>
      </a:dk2>
      <a:lt2>
        <a:srgbClr val="FFFFFF"/>
      </a:lt2>
      <a:accent1>
        <a:srgbClr val="00B050"/>
      </a:accent1>
      <a:accent2>
        <a:srgbClr val="00B050"/>
      </a:accent2>
      <a:accent3>
        <a:srgbClr val="FFFFFF"/>
      </a:accent3>
      <a:accent4>
        <a:srgbClr val="00B050"/>
      </a:accent4>
      <a:accent5>
        <a:srgbClr val="00B050"/>
      </a:accent5>
      <a:accent6>
        <a:srgbClr val="FFFFFF"/>
      </a:accent6>
      <a:hlink>
        <a:srgbClr val="FFFFFF"/>
      </a:hlink>
      <a:folHlink>
        <a:srgbClr val="00B05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Minimalist Breakthrough">
  <a:themeElements>
    <a:clrScheme name="Custom 41">
      <a:dk1>
        <a:srgbClr val="D8D8D8"/>
      </a:dk1>
      <a:lt1>
        <a:srgbClr val="FFFFFF"/>
      </a:lt1>
      <a:dk2>
        <a:srgbClr val="00B050"/>
      </a:dk2>
      <a:lt2>
        <a:srgbClr val="FFFFFF"/>
      </a:lt2>
      <a:accent1>
        <a:srgbClr val="00B050"/>
      </a:accent1>
      <a:accent2>
        <a:srgbClr val="00B050"/>
      </a:accent2>
      <a:accent3>
        <a:srgbClr val="FFFFFF"/>
      </a:accent3>
      <a:accent4>
        <a:srgbClr val="00B050"/>
      </a:accent4>
      <a:accent5>
        <a:srgbClr val="00B050"/>
      </a:accent5>
      <a:accent6>
        <a:srgbClr val="FFFFFF"/>
      </a:accent6>
      <a:hlink>
        <a:srgbClr val="FFFFFF"/>
      </a:hlink>
      <a:folHlink>
        <a:srgbClr val="00B05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FIPL</dc:creator>
</cp:coreProperties>
</file>