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27"/>
  </p:notesMasterIdLst>
  <p:sldIdLst>
    <p:sldId id="307" r:id="rId3"/>
    <p:sldId id="258" r:id="rId4"/>
    <p:sldId id="261" r:id="rId5"/>
    <p:sldId id="321" r:id="rId6"/>
    <p:sldId id="259" r:id="rId7"/>
    <p:sldId id="316" r:id="rId8"/>
    <p:sldId id="260" r:id="rId9"/>
    <p:sldId id="265" r:id="rId10"/>
    <p:sldId id="272" r:id="rId11"/>
    <p:sldId id="262" r:id="rId12"/>
    <p:sldId id="263" r:id="rId13"/>
    <p:sldId id="268" r:id="rId14"/>
    <p:sldId id="315" r:id="rId15"/>
    <p:sldId id="269" r:id="rId16"/>
    <p:sldId id="317" r:id="rId17"/>
    <p:sldId id="266" r:id="rId18"/>
    <p:sldId id="322" r:id="rId19"/>
    <p:sldId id="267" r:id="rId20"/>
    <p:sldId id="275" r:id="rId21"/>
    <p:sldId id="318" r:id="rId22"/>
    <p:sldId id="319" r:id="rId23"/>
    <p:sldId id="320" r:id="rId24"/>
    <p:sldId id="277" r:id="rId25"/>
    <p:sldId id="311" r:id="rId26"/>
  </p:sldIdLst>
  <p:sldSz cx="9144000" cy="5143500" type="screen16x9"/>
  <p:notesSz cx="6858000" cy="9144000"/>
  <p:embeddedFontLst>
    <p:embeddedFont>
      <p:font typeface="Barlow Condensed" panose="00000506000000000000" pitchFamily="2" charset="0"/>
      <p:regular r:id="rId28"/>
      <p:bold r:id="rId29"/>
      <p:italic r:id="rId30"/>
      <p:boldItalic r:id="rId31"/>
    </p:embeddedFont>
    <p:embeddedFont>
      <p:font typeface="Barlow Condensed ExtraBold" panose="00000906000000000000" pitchFamily="2" charset="0"/>
      <p:bold r:id="rId32"/>
      <p:boldItalic r:id="rId33"/>
    </p:embeddedFont>
    <p:embeddedFont>
      <p:font typeface="Libre Franklin" pitchFamily="2" charset="0"/>
      <p:regular r:id="rId34"/>
      <p:bold r:id="rId35"/>
      <p:italic r:id="rId36"/>
      <p:boldItalic r:id="rId37"/>
    </p:embeddedFont>
    <p:embeddedFont>
      <p:font typeface="Montserrat" panose="00000500000000000000" pitchFamily="2" charset="0"/>
      <p:regular r:id="rId38"/>
      <p:bold r:id="rId39"/>
      <p:italic r:id="rId40"/>
      <p:boldItalic r:id="rId41"/>
    </p:embeddedFont>
    <p:embeddedFont>
      <p:font typeface="Noto Sans" panose="020B0502040504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18A"/>
    <a:srgbClr val="211A57"/>
    <a:srgbClr val="1A6EB6"/>
    <a:srgbClr val="29235D"/>
    <a:srgbClr val="F38E00"/>
    <a:srgbClr val="30A864"/>
    <a:srgbClr val="4E9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3C0A13-D3D2-4270-98D0-D8E04EF888EB}" v="5" dt="2023-05-02T12:44:26.855"/>
  </p1510:revLst>
</p1510:revInfo>
</file>

<file path=ppt/tableStyles.xml><?xml version="1.0" encoding="utf-8"?>
<a:tblStyleLst xmlns:a="http://schemas.openxmlformats.org/drawingml/2006/main" def="{A9B4DCE6-8494-4595-8352-E274B19EDC58}">
  <a:tblStyle styleId="{A9B4DCE6-8494-4595-8352-E274B19EDC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247" autoAdjust="0"/>
  </p:normalViewPr>
  <p:slideViewPr>
    <p:cSldViewPr snapToGrid="0">
      <p:cViewPr varScale="1">
        <p:scale>
          <a:sx n="63" d="100"/>
          <a:sy n="63" d="100"/>
        </p:scale>
        <p:origin x="100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zo Di Masi" userId="bf1e6839097e2b35" providerId="LiveId" clId="{573C0A13-D3D2-4270-98D0-D8E04EF888EB}"/>
    <pc:docChg chg="undo redo custSel modSld">
      <pc:chgData name="Lorenzo Di Masi" userId="bf1e6839097e2b35" providerId="LiveId" clId="{573C0A13-D3D2-4270-98D0-D8E04EF888EB}" dt="2023-05-02T22:19:45.521" v="39"/>
      <pc:docMkLst>
        <pc:docMk/>
      </pc:docMkLst>
      <pc:sldChg chg="modSp mod">
        <pc:chgData name="Lorenzo Di Masi" userId="bf1e6839097e2b35" providerId="LiveId" clId="{573C0A13-D3D2-4270-98D0-D8E04EF888EB}" dt="2023-05-02T22:19:45.521" v="39"/>
        <pc:sldMkLst>
          <pc:docMk/>
          <pc:sldMk cId="0" sldId="258"/>
        </pc:sldMkLst>
        <pc:spChg chg="mod">
          <ac:chgData name="Lorenzo Di Masi" userId="bf1e6839097e2b35" providerId="LiveId" clId="{573C0A13-D3D2-4270-98D0-D8E04EF888EB}" dt="2023-05-02T22:19:45.521" v="39"/>
          <ac:spMkLst>
            <pc:docMk/>
            <pc:sldMk cId="0" sldId="258"/>
            <ac:spMk id="226" creationId="{00000000-0000-0000-0000-000000000000}"/>
          </ac:spMkLst>
        </pc:spChg>
      </pc:sldChg>
      <pc:sldChg chg="modSp mod">
        <pc:chgData name="Lorenzo Di Masi" userId="bf1e6839097e2b35" providerId="LiveId" clId="{573C0A13-D3D2-4270-98D0-D8E04EF888EB}" dt="2023-05-02T12:42:29.278" v="0" actId="20577"/>
        <pc:sldMkLst>
          <pc:docMk/>
          <pc:sldMk cId="0" sldId="259"/>
        </pc:sldMkLst>
        <pc:spChg chg="mod">
          <ac:chgData name="Lorenzo Di Masi" userId="bf1e6839097e2b35" providerId="LiveId" clId="{573C0A13-D3D2-4270-98D0-D8E04EF888EB}" dt="2023-05-02T12:42:29.278" v="0" actId="20577"/>
          <ac:spMkLst>
            <pc:docMk/>
            <pc:sldMk cId="0" sldId="259"/>
            <ac:spMk id="245" creationId="{00000000-0000-0000-0000-000000000000}"/>
          </ac:spMkLst>
        </pc:spChg>
      </pc:sldChg>
      <pc:sldChg chg="modSp mod">
        <pc:chgData name="Lorenzo Di Masi" userId="bf1e6839097e2b35" providerId="LiveId" clId="{573C0A13-D3D2-4270-98D0-D8E04EF888EB}" dt="2023-05-02T12:44:58.105" v="38" actId="1076"/>
        <pc:sldMkLst>
          <pc:docMk/>
          <pc:sldMk cId="2345685421" sldId="307"/>
        </pc:sldMkLst>
        <pc:spChg chg="mod">
          <ac:chgData name="Lorenzo Di Masi" userId="bf1e6839097e2b35" providerId="LiveId" clId="{573C0A13-D3D2-4270-98D0-D8E04EF888EB}" dt="2023-05-02T12:44:58.105" v="38" actId="1076"/>
          <ac:spMkLst>
            <pc:docMk/>
            <pc:sldMk cId="2345685421" sldId="307"/>
            <ac:spMk id="2" creationId="{27621EAD-B0AB-43FE-8897-46C0A002121B}"/>
          </ac:spMkLst>
        </pc:spChg>
      </pc:sldChg>
      <pc:sldChg chg="addSp delSp modSp mod">
        <pc:chgData name="Lorenzo Di Masi" userId="bf1e6839097e2b35" providerId="LiveId" clId="{573C0A13-D3D2-4270-98D0-D8E04EF888EB}" dt="2023-05-02T12:44:31.819" v="32" actId="20577"/>
        <pc:sldMkLst>
          <pc:docMk/>
          <pc:sldMk cId="476810577" sldId="311"/>
        </pc:sldMkLst>
        <pc:spChg chg="add del">
          <ac:chgData name="Lorenzo Di Masi" userId="bf1e6839097e2b35" providerId="LiveId" clId="{573C0A13-D3D2-4270-98D0-D8E04EF888EB}" dt="2023-05-02T12:44:26.826" v="27"/>
          <ac:spMkLst>
            <pc:docMk/>
            <pc:sldMk cId="476810577" sldId="311"/>
            <ac:spMk id="2" creationId="{D0B6F2CE-FC9A-B4BB-3A63-3749A84A2234}"/>
          </ac:spMkLst>
        </pc:spChg>
        <pc:spChg chg="mod">
          <ac:chgData name="Lorenzo Di Masi" userId="bf1e6839097e2b35" providerId="LiveId" clId="{573C0A13-D3D2-4270-98D0-D8E04EF888EB}" dt="2023-05-02T12:44:31.819" v="32" actId="20577"/>
          <ac:spMkLst>
            <pc:docMk/>
            <pc:sldMk cId="476810577" sldId="311"/>
            <ac:spMk id="20" creationId="{8B49A3EE-B0D4-4ECC-8AB8-C8658AE1793C}"/>
          </ac:spMkLst>
        </pc:spChg>
      </pc:sldChg>
      <pc:sldChg chg="modSp mod">
        <pc:chgData name="Lorenzo Di Masi" userId="bf1e6839097e2b35" providerId="LiveId" clId="{573C0A13-D3D2-4270-98D0-D8E04EF888EB}" dt="2023-05-02T12:42:38.140" v="3" actId="20577"/>
        <pc:sldMkLst>
          <pc:docMk/>
          <pc:sldMk cId="3900596926" sldId="316"/>
        </pc:sldMkLst>
        <pc:spChg chg="mod">
          <ac:chgData name="Lorenzo Di Masi" userId="bf1e6839097e2b35" providerId="LiveId" clId="{573C0A13-D3D2-4270-98D0-D8E04EF888EB}" dt="2023-05-02T12:42:38.140" v="3" actId="20577"/>
          <ac:spMkLst>
            <pc:docMk/>
            <pc:sldMk cId="3900596926" sldId="316"/>
            <ac:spMk id="27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82bb8294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82bb8294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8fc01415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8fc01415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8fc01415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8fc01415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2017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88fc014154_0_24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88fc014154_0_24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88fc014154_0_24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88fc014154_0_24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736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8fc014154_0_24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88fc014154_0_24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8fc014154_0_24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88fc014154_0_24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323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88fc014154_0_24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88fc014154_0_24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8a625074fb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8a625074f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8fc01415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8fc01415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568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8fc01415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8fc01415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8fc01415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8fc01415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2129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88fc014154_0_24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88fc014154_0_24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174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8a625074f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8a625074f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33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82bb8294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82bb8294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82bb8294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82bb8294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8182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8fc0141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8fc0141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88fc014154_0_24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88fc014154_0_24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88fc01428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88fc01428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82bb8294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82bb8294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684430" y="2036450"/>
            <a:ext cx="2879400" cy="530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ubTitle" idx="1"/>
          </p:nvPr>
        </p:nvSpPr>
        <p:spPr>
          <a:xfrm>
            <a:off x="3684434" y="2567150"/>
            <a:ext cx="2879400" cy="7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0" name="Google Shape;20;p3"/>
          <p:cNvSpPr txBox="1">
            <a:spLocks noGrp="1"/>
          </p:cNvSpPr>
          <p:nvPr>
            <p:ph type="title" idx="2" hasCustomPrompt="1"/>
          </p:nvPr>
        </p:nvSpPr>
        <p:spPr>
          <a:xfrm>
            <a:off x="1474755" y="1946800"/>
            <a:ext cx="1979100" cy="1274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2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21" name="Google Shape;21;p3"/>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563825" y="2752900"/>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1279100" y="-2208225"/>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2194275" y="-3383625"/>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hree Columns">
  <p:cSld name="TITLE_1_1">
    <p:bg>
      <p:bgPr>
        <a:solidFill>
          <a:srgbClr val="4E95FA"/>
        </a:solidFill>
        <a:effectLst/>
      </p:bgPr>
    </p:bg>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9" name="Google Shape;109;p15"/>
          <p:cNvSpPr txBox="1">
            <a:spLocks noGrp="1"/>
          </p:cNvSpPr>
          <p:nvPr>
            <p:ph type="subTitle" idx="1"/>
          </p:nvPr>
        </p:nvSpPr>
        <p:spPr>
          <a:xfrm>
            <a:off x="895063" y="35392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 name="Google Shape;110;p15"/>
          <p:cNvSpPr txBox="1">
            <a:spLocks noGrp="1"/>
          </p:cNvSpPr>
          <p:nvPr>
            <p:ph type="ctrTitle" idx="2"/>
          </p:nvPr>
        </p:nvSpPr>
        <p:spPr>
          <a:xfrm>
            <a:off x="895063" y="30799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1" name="Google Shape;111;p15"/>
          <p:cNvSpPr txBox="1">
            <a:spLocks noGrp="1"/>
          </p:cNvSpPr>
          <p:nvPr>
            <p:ph type="subTitle" idx="3"/>
          </p:nvPr>
        </p:nvSpPr>
        <p:spPr>
          <a:xfrm>
            <a:off x="3433200" y="35392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2" name="Google Shape;112;p15"/>
          <p:cNvSpPr txBox="1">
            <a:spLocks noGrp="1"/>
          </p:cNvSpPr>
          <p:nvPr>
            <p:ph type="ctrTitle" idx="4"/>
          </p:nvPr>
        </p:nvSpPr>
        <p:spPr>
          <a:xfrm>
            <a:off x="3433200" y="30799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3" name="Google Shape;113;p15"/>
          <p:cNvSpPr txBox="1">
            <a:spLocks noGrp="1"/>
          </p:cNvSpPr>
          <p:nvPr>
            <p:ph type="subTitle" idx="5"/>
          </p:nvPr>
        </p:nvSpPr>
        <p:spPr>
          <a:xfrm>
            <a:off x="5971338" y="35392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4" name="Google Shape;114;p15"/>
          <p:cNvSpPr txBox="1">
            <a:spLocks noGrp="1"/>
          </p:cNvSpPr>
          <p:nvPr>
            <p:ph type="ctrTitle" idx="6"/>
          </p:nvPr>
        </p:nvSpPr>
        <p:spPr>
          <a:xfrm>
            <a:off x="5971338" y="30799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5" name="Google Shape;115;p15"/>
          <p:cNvSpPr/>
          <p:nvPr/>
        </p:nvSpPr>
        <p:spPr>
          <a:xfrm>
            <a:off x="5710800" y="-293307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p:cNvSpPr/>
          <p:nvPr/>
        </p:nvSpPr>
        <p:spPr>
          <a:xfrm>
            <a:off x="7878225" y="-1024100"/>
            <a:ext cx="2522100" cy="2522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Four Columns">
  <p:cSld name="TITLE_1_1_1_1">
    <p:bg>
      <p:bgPr>
        <a:solidFill>
          <a:srgbClr val="4E95FA"/>
        </a:solidFill>
        <a:effectLst/>
      </p:bgPr>
    </p:bg>
    <p:spTree>
      <p:nvGrpSpPr>
        <p:cNvPr id="1" name="Shape 127"/>
        <p:cNvGrpSpPr/>
        <p:nvPr/>
      </p:nvGrpSpPr>
      <p:grpSpPr>
        <a:xfrm>
          <a:off x="0" y="0"/>
          <a:ext cx="0" cy="0"/>
          <a:chOff x="0" y="0"/>
          <a:chExt cx="0" cy="0"/>
        </a:xfrm>
      </p:grpSpPr>
      <p:sp>
        <p:nvSpPr>
          <p:cNvPr id="128" name="Google Shape;128;p17"/>
          <p:cNvSpPr/>
          <p:nvPr/>
        </p:nvSpPr>
        <p:spPr>
          <a:xfrm>
            <a:off x="7831900" y="4271925"/>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130" name="Google Shape;130;p17"/>
          <p:cNvSpPr txBox="1">
            <a:spLocks noGrp="1"/>
          </p:cNvSpPr>
          <p:nvPr>
            <p:ph type="subTitle" idx="1"/>
          </p:nvPr>
        </p:nvSpPr>
        <p:spPr>
          <a:xfrm>
            <a:off x="1592625" y="36880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1" name="Google Shape;131;p17"/>
          <p:cNvSpPr txBox="1">
            <a:spLocks noGrp="1"/>
          </p:cNvSpPr>
          <p:nvPr>
            <p:ph type="ctrTitle" idx="2"/>
          </p:nvPr>
        </p:nvSpPr>
        <p:spPr>
          <a:xfrm>
            <a:off x="1592625" y="32287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2" name="Google Shape;132;p17"/>
          <p:cNvSpPr txBox="1">
            <a:spLocks noGrp="1"/>
          </p:cNvSpPr>
          <p:nvPr>
            <p:ph type="subTitle" idx="3"/>
          </p:nvPr>
        </p:nvSpPr>
        <p:spPr>
          <a:xfrm>
            <a:off x="5273763" y="36880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3" name="Google Shape;133;p17"/>
          <p:cNvSpPr txBox="1">
            <a:spLocks noGrp="1"/>
          </p:cNvSpPr>
          <p:nvPr>
            <p:ph type="ctrTitle" idx="4"/>
          </p:nvPr>
        </p:nvSpPr>
        <p:spPr>
          <a:xfrm>
            <a:off x="5273763" y="32287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4" name="Google Shape;134;p17"/>
          <p:cNvSpPr txBox="1">
            <a:spLocks noGrp="1"/>
          </p:cNvSpPr>
          <p:nvPr>
            <p:ph type="subTitle" idx="5"/>
          </p:nvPr>
        </p:nvSpPr>
        <p:spPr>
          <a:xfrm>
            <a:off x="1592638" y="222411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5" name="Google Shape;135;p17"/>
          <p:cNvSpPr txBox="1">
            <a:spLocks noGrp="1"/>
          </p:cNvSpPr>
          <p:nvPr>
            <p:ph type="ctrTitle" idx="6"/>
          </p:nvPr>
        </p:nvSpPr>
        <p:spPr>
          <a:xfrm>
            <a:off x="1592638" y="176486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6" name="Google Shape;136;p17"/>
          <p:cNvSpPr txBox="1">
            <a:spLocks noGrp="1"/>
          </p:cNvSpPr>
          <p:nvPr>
            <p:ph type="subTitle" idx="7"/>
          </p:nvPr>
        </p:nvSpPr>
        <p:spPr>
          <a:xfrm>
            <a:off x="5273775" y="222411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7" name="Google Shape;137;p17"/>
          <p:cNvSpPr txBox="1">
            <a:spLocks noGrp="1"/>
          </p:cNvSpPr>
          <p:nvPr>
            <p:ph type="ctrTitle" idx="8"/>
          </p:nvPr>
        </p:nvSpPr>
        <p:spPr>
          <a:xfrm>
            <a:off x="5273775" y="176486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8" name="Google Shape;138;p17"/>
          <p:cNvSpPr/>
          <p:nvPr/>
        </p:nvSpPr>
        <p:spPr>
          <a:xfrm>
            <a:off x="-998075" y="2574125"/>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p:cSld name="CAPTION_ONLY_1">
    <p:spTree>
      <p:nvGrpSpPr>
        <p:cNvPr id="1" name="Shape 140"/>
        <p:cNvGrpSpPr/>
        <p:nvPr/>
      </p:nvGrpSpPr>
      <p:grpSpPr>
        <a:xfrm>
          <a:off x="0" y="0"/>
          <a:ext cx="0" cy="0"/>
          <a:chOff x="0" y="0"/>
          <a:chExt cx="0" cy="0"/>
        </a:xfrm>
      </p:grpSpPr>
      <p:sp>
        <p:nvSpPr>
          <p:cNvPr id="141" name="Google Shape;141;p18"/>
          <p:cNvSpPr txBox="1">
            <a:spLocks noGrp="1"/>
          </p:cNvSpPr>
          <p:nvPr>
            <p:ph type="ctrTitle"/>
          </p:nvPr>
        </p:nvSpPr>
        <p:spPr>
          <a:xfrm>
            <a:off x="804250" y="431150"/>
            <a:ext cx="2865300" cy="119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2" name="Google Shape;142;p18"/>
          <p:cNvSpPr/>
          <p:nvPr/>
        </p:nvSpPr>
        <p:spPr>
          <a:xfrm>
            <a:off x="8270997" y="1625150"/>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a:off x="7765650" y="3248330"/>
            <a:ext cx="2551500" cy="25515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2379828" y="17004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wo Columns 2">
  <p:cSld name="TITLE_1_1_4">
    <p:bg>
      <p:bgPr>
        <a:solidFill>
          <a:srgbClr val="4E95FA"/>
        </a:solidFill>
        <a:effectLst/>
      </p:bgPr>
    </p:bg>
    <p:spTree>
      <p:nvGrpSpPr>
        <p:cNvPr id="1" name="Shape 171"/>
        <p:cNvGrpSpPr/>
        <p:nvPr/>
      </p:nvGrpSpPr>
      <p:grpSpPr>
        <a:xfrm>
          <a:off x="0" y="0"/>
          <a:ext cx="0" cy="0"/>
          <a:chOff x="0" y="0"/>
          <a:chExt cx="0" cy="0"/>
        </a:xfrm>
      </p:grpSpPr>
      <p:sp>
        <p:nvSpPr>
          <p:cNvPr id="172" name="Google Shape;172;p22"/>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3" name="Google Shape;173;p22"/>
          <p:cNvSpPr txBox="1">
            <a:spLocks noGrp="1"/>
          </p:cNvSpPr>
          <p:nvPr>
            <p:ph type="subTitle" idx="1"/>
          </p:nvPr>
        </p:nvSpPr>
        <p:spPr>
          <a:xfrm>
            <a:off x="1630725" y="3613550"/>
            <a:ext cx="2277600" cy="10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4" name="Google Shape;174;p22"/>
          <p:cNvSpPr txBox="1">
            <a:spLocks noGrp="1"/>
          </p:cNvSpPr>
          <p:nvPr>
            <p:ph type="ctrTitle" idx="2"/>
          </p:nvPr>
        </p:nvSpPr>
        <p:spPr>
          <a:xfrm>
            <a:off x="1630725" y="31543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5" name="Google Shape;175;p22"/>
          <p:cNvSpPr txBox="1">
            <a:spLocks noGrp="1"/>
          </p:cNvSpPr>
          <p:nvPr>
            <p:ph type="subTitle" idx="3"/>
          </p:nvPr>
        </p:nvSpPr>
        <p:spPr>
          <a:xfrm>
            <a:off x="5235670" y="3613550"/>
            <a:ext cx="2277600" cy="10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6" name="Google Shape;176;p22"/>
          <p:cNvSpPr txBox="1">
            <a:spLocks noGrp="1"/>
          </p:cNvSpPr>
          <p:nvPr>
            <p:ph type="ctrTitle" idx="4"/>
          </p:nvPr>
        </p:nvSpPr>
        <p:spPr>
          <a:xfrm>
            <a:off x="5235663" y="31543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7" name="Google Shape;177;p22"/>
          <p:cNvSpPr/>
          <p:nvPr/>
        </p:nvSpPr>
        <p:spPr>
          <a:xfrm>
            <a:off x="5710800" y="-293307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2"/>
          <p:cNvSpPr/>
          <p:nvPr/>
        </p:nvSpPr>
        <p:spPr>
          <a:xfrm>
            <a:off x="7878225" y="-1024100"/>
            <a:ext cx="2522100" cy="2522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2"/>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9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APTION_ONLY_1_2_1">
    <p:spTree>
      <p:nvGrpSpPr>
        <p:cNvPr id="1" name="Shape 191"/>
        <p:cNvGrpSpPr/>
        <p:nvPr/>
      </p:nvGrpSpPr>
      <p:grpSpPr>
        <a:xfrm>
          <a:off x="0" y="0"/>
          <a:ext cx="0" cy="0"/>
          <a:chOff x="0" y="0"/>
          <a:chExt cx="0" cy="0"/>
        </a:xfrm>
      </p:grpSpPr>
      <p:sp>
        <p:nvSpPr>
          <p:cNvPr id="192" name="Google Shape;192;p26"/>
          <p:cNvSpPr/>
          <p:nvPr/>
        </p:nvSpPr>
        <p:spPr>
          <a:xfrm flipH="1">
            <a:off x="-2577800" y="239667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6"/>
          <p:cNvSpPr/>
          <p:nvPr/>
        </p:nvSpPr>
        <p:spPr>
          <a:xfrm flipH="1">
            <a:off x="-846303" y="4164130"/>
            <a:ext cx="2551500" cy="25515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6"/>
          <p:cNvSpPr/>
          <p:nvPr/>
        </p:nvSpPr>
        <p:spPr>
          <a:xfrm>
            <a:off x="8270997" y="-10783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TITLE_1_1_1_2">
    <p:bg>
      <p:bgPr>
        <a:solidFill>
          <a:srgbClr val="4E95FA"/>
        </a:solidFill>
        <a:effectLst/>
      </p:bgPr>
    </p:bg>
    <p:spTree>
      <p:nvGrpSpPr>
        <p:cNvPr id="1" name="Shape 195"/>
        <p:cNvGrpSpPr/>
        <p:nvPr/>
      </p:nvGrpSpPr>
      <p:grpSpPr>
        <a:xfrm>
          <a:off x="0" y="0"/>
          <a:ext cx="0" cy="0"/>
          <a:chOff x="0" y="0"/>
          <a:chExt cx="0" cy="0"/>
        </a:xfrm>
      </p:grpSpPr>
      <p:sp>
        <p:nvSpPr>
          <p:cNvPr id="196" name="Google Shape;196;p27"/>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7"/>
          <p:cNvSpPr/>
          <p:nvPr/>
        </p:nvSpPr>
        <p:spPr>
          <a:xfrm>
            <a:off x="-768950" y="3989200"/>
            <a:ext cx="1874400" cy="18744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7"/>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7"/>
          <p:cNvSpPr/>
          <p:nvPr/>
        </p:nvSpPr>
        <p:spPr>
          <a:xfrm>
            <a:off x="3172650" y="-1098600"/>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userDrawn="1">
  <p:cSld name="TITLE_1_1_3_1">
    <p:bg>
      <p:bgPr>
        <a:solidFill>
          <a:srgbClr val="4E95FA"/>
        </a:solidFill>
        <a:effectLst/>
      </p:bgPr>
    </p:bg>
    <p:spTree>
      <p:nvGrpSpPr>
        <p:cNvPr id="1" name="Shape 200"/>
        <p:cNvGrpSpPr/>
        <p:nvPr/>
      </p:nvGrpSpPr>
      <p:grpSpPr>
        <a:xfrm>
          <a:off x="0" y="0"/>
          <a:ext cx="0" cy="0"/>
          <a:chOff x="0" y="0"/>
          <a:chExt cx="0" cy="0"/>
        </a:xfrm>
      </p:grpSpPr>
      <p:sp>
        <p:nvSpPr>
          <p:cNvPr id="201" name="Google Shape;201;p28"/>
          <p:cNvSpPr/>
          <p:nvPr/>
        </p:nvSpPr>
        <p:spPr>
          <a:xfrm>
            <a:off x="8248950" y="-11125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7878225" y="-1024100"/>
            <a:ext cx="2522100" cy="2522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1643050" y="2605650"/>
            <a:ext cx="2277600" cy="22776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684430" y="2036450"/>
            <a:ext cx="2879400" cy="530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ubTitle" idx="1"/>
          </p:nvPr>
        </p:nvSpPr>
        <p:spPr>
          <a:xfrm>
            <a:off x="3684434" y="2567150"/>
            <a:ext cx="2879400" cy="7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0" name="Google Shape;20;p3"/>
          <p:cNvSpPr txBox="1">
            <a:spLocks noGrp="1"/>
          </p:cNvSpPr>
          <p:nvPr>
            <p:ph type="title" idx="2" hasCustomPrompt="1"/>
          </p:nvPr>
        </p:nvSpPr>
        <p:spPr>
          <a:xfrm>
            <a:off x="1474755" y="1946800"/>
            <a:ext cx="1979100" cy="1274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2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21" name="Google Shape;21;p3"/>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6563825" y="2752900"/>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a:off x="-1279100" y="-2208225"/>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a:off x="-2194275" y="-3383625"/>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74586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6"/>
          <p:cNvSpPr txBox="1">
            <a:spLocks noGrp="1"/>
          </p:cNvSpPr>
          <p:nvPr>
            <p:ph type="ctrTitle"/>
          </p:nvPr>
        </p:nvSpPr>
        <p:spPr>
          <a:xfrm>
            <a:off x="804250" y="431150"/>
            <a:ext cx="2865300" cy="119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 name="Google Shape;40;p6"/>
          <p:cNvSpPr/>
          <p:nvPr/>
        </p:nvSpPr>
        <p:spPr>
          <a:xfrm>
            <a:off x="8362300" y="-813550"/>
            <a:ext cx="2814300" cy="2814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6"/>
          <p:cNvSpPr/>
          <p:nvPr/>
        </p:nvSpPr>
        <p:spPr>
          <a:xfrm>
            <a:off x="6991200" y="-1181525"/>
            <a:ext cx="1974300" cy="19743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00253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ctrTitle"/>
          </p:nvPr>
        </p:nvSpPr>
        <p:spPr>
          <a:xfrm>
            <a:off x="804250" y="431150"/>
            <a:ext cx="2865300" cy="119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 name="Google Shape;40;p6"/>
          <p:cNvSpPr/>
          <p:nvPr/>
        </p:nvSpPr>
        <p:spPr>
          <a:xfrm>
            <a:off x="8362300" y="-813550"/>
            <a:ext cx="2814300" cy="2814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6991200" y="-1181525"/>
            <a:ext cx="1974300" cy="19743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155255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0"/>
        <p:cNvGrpSpPr/>
        <p:nvPr/>
      </p:nvGrpSpPr>
      <p:grpSpPr>
        <a:xfrm>
          <a:off x="0" y="0"/>
          <a:ext cx="0" cy="0"/>
          <a:chOff x="0" y="0"/>
          <a:chExt cx="0" cy="0"/>
        </a:xfrm>
      </p:grpSpPr>
    </p:spTree>
    <p:extLst>
      <p:ext uri="{BB962C8B-B14F-4D97-AF65-F5344CB8AC3E}">
        <p14:creationId xmlns:p14="http://schemas.microsoft.com/office/powerpoint/2010/main" val="547861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
        <p:cNvGrpSpPr/>
        <p:nvPr/>
      </p:nvGrpSpPr>
      <p:grpSpPr>
        <a:xfrm>
          <a:off x="0" y="0"/>
          <a:ext cx="0" cy="0"/>
          <a:chOff x="0" y="0"/>
          <a:chExt cx="0" cy="0"/>
        </a:xfrm>
      </p:grpSpPr>
      <p:sp>
        <p:nvSpPr>
          <p:cNvPr id="192" name="Google Shape;192;p26"/>
          <p:cNvSpPr/>
          <p:nvPr/>
        </p:nvSpPr>
        <p:spPr>
          <a:xfrm flipH="1">
            <a:off x="-2577800" y="239667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26"/>
          <p:cNvSpPr/>
          <p:nvPr/>
        </p:nvSpPr>
        <p:spPr>
          <a:xfrm flipH="1">
            <a:off x="-846303" y="4164130"/>
            <a:ext cx="2551500" cy="25515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26"/>
          <p:cNvSpPr/>
          <p:nvPr/>
        </p:nvSpPr>
        <p:spPr>
          <a:xfrm>
            <a:off x="8270997" y="-10783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33631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rgbClr val="4E95FA"/>
        </a:solidFill>
        <a:effectLst/>
      </p:bgPr>
    </p:bg>
    <p:spTree>
      <p:nvGrpSpPr>
        <p:cNvPr id="1" name="Shape 195"/>
        <p:cNvGrpSpPr/>
        <p:nvPr/>
      </p:nvGrpSpPr>
      <p:grpSpPr>
        <a:xfrm>
          <a:off x="0" y="0"/>
          <a:ext cx="0" cy="0"/>
          <a:chOff x="0" y="0"/>
          <a:chExt cx="0" cy="0"/>
        </a:xfrm>
      </p:grpSpPr>
      <p:sp>
        <p:nvSpPr>
          <p:cNvPr id="196" name="Google Shape;196;p27"/>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27"/>
          <p:cNvSpPr/>
          <p:nvPr/>
        </p:nvSpPr>
        <p:spPr>
          <a:xfrm>
            <a:off x="-768950" y="3989200"/>
            <a:ext cx="1874400" cy="18744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27"/>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27"/>
          <p:cNvSpPr/>
          <p:nvPr/>
        </p:nvSpPr>
        <p:spPr>
          <a:xfrm>
            <a:off x="3172650" y="-1098600"/>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559668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userDrawn="1">
  <p:cSld name="Background 3">
    <p:bg>
      <p:bgPr>
        <a:solidFill>
          <a:srgbClr val="4E95FA"/>
        </a:solidFill>
        <a:effectLst/>
      </p:bgPr>
    </p:bg>
    <p:spTree>
      <p:nvGrpSpPr>
        <p:cNvPr id="1" name="Shape 200"/>
        <p:cNvGrpSpPr/>
        <p:nvPr/>
      </p:nvGrpSpPr>
      <p:grpSpPr>
        <a:xfrm>
          <a:off x="0" y="0"/>
          <a:ext cx="0" cy="0"/>
          <a:chOff x="0" y="0"/>
          <a:chExt cx="0" cy="0"/>
        </a:xfrm>
      </p:grpSpPr>
      <p:sp>
        <p:nvSpPr>
          <p:cNvPr id="201" name="Google Shape;201;p28"/>
          <p:cNvSpPr/>
          <p:nvPr/>
        </p:nvSpPr>
        <p:spPr>
          <a:xfrm>
            <a:off x="8248950" y="-11125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28"/>
          <p:cNvSpPr/>
          <p:nvPr/>
        </p:nvSpPr>
        <p:spPr>
          <a:xfrm>
            <a:off x="7878225" y="-1024100"/>
            <a:ext cx="2522100" cy="2522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28"/>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28"/>
          <p:cNvSpPr/>
          <p:nvPr/>
        </p:nvSpPr>
        <p:spPr>
          <a:xfrm>
            <a:off x="-1643050" y="2605650"/>
            <a:ext cx="2277600" cy="22776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8569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273050" y="3778025"/>
            <a:ext cx="2660100" cy="2660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10" name="Google Shape;10;p2"/>
          <p:cNvSpPr/>
          <p:nvPr/>
        </p:nvSpPr>
        <p:spPr>
          <a:xfrm>
            <a:off x="6385050" y="-2876775"/>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11" name="Google Shape;11;p2"/>
          <p:cNvSpPr/>
          <p:nvPr/>
        </p:nvSpPr>
        <p:spPr>
          <a:xfrm>
            <a:off x="7089075" y="-1650250"/>
            <a:ext cx="2660100" cy="2660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12" name="Google Shape;12;p2"/>
          <p:cNvSpPr txBox="1">
            <a:spLocks noGrp="1"/>
          </p:cNvSpPr>
          <p:nvPr>
            <p:ph type="ctrTitle"/>
          </p:nvPr>
        </p:nvSpPr>
        <p:spPr>
          <a:xfrm>
            <a:off x="2867700" y="1941975"/>
            <a:ext cx="3408600" cy="85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1"/>
              </a:buClr>
              <a:buSzPts val="4100"/>
              <a:buNone/>
              <a:defRPr sz="41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2867700" y="2866125"/>
            <a:ext cx="3408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2"/>
          <p:cNvSpPr/>
          <p:nvPr/>
        </p:nvSpPr>
        <p:spPr>
          <a:xfrm>
            <a:off x="-951325" y="3069950"/>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15" name="Google Shape;15;p2"/>
          <p:cNvSpPr/>
          <p:nvPr/>
        </p:nvSpPr>
        <p:spPr>
          <a:xfrm>
            <a:off x="-1443325" y="3464100"/>
            <a:ext cx="4160100" cy="4160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16" name="Google Shape;16;p2"/>
          <p:cNvSpPr/>
          <p:nvPr/>
        </p:nvSpPr>
        <p:spPr>
          <a:xfrm>
            <a:off x="-951325" y="-1416900"/>
            <a:ext cx="2660100" cy="2660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Tree>
    <p:extLst>
      <p:ext uri="{BB962C8B-B14F-4D97-AF65-F5344CB8AC3E}">
        <p14:creationId xmlns:p14="http://schemas.microsoft.com/office/powerpoint/2010/main" val="1800507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4E95FA"/>
        </a:solidFill>
        <a:effectLst/>
      </p:bgPr>
    </p:bg>
    <p:spTree>
      <p:nvGrpSpPr>
        <p:cNvPr id="1" name="Shape 72"/>
        <p:cNvGrpSpPr/>
        <p:nvPr/>
      </p:nvGrpSpPr>
      <p:grpSpPr>
        <a:xfrm>
          <a:off x="0" y="0"/>
          <a:ext cx="0" cy="0"/>
          <a:chOff x="0" y="0"/>
          <a:chExt cx="0" cy="0"/>
        </a:xfrm>
      </p:grpSpPr>
      <p:sp>
        <p:nvSpPr>
          <p:cNvPr id="73" name="Google Shape;73;p13"/>
          <p:cNvSpPr/>
          <p:nvPr/>
        </p:nvSpPr>
        <p:spPr>
          <a:xfrm>
            <a:off x="-528675" y="2196500"/>
            <a:ext cx="4283700" cy="4283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74" name="Google Shape;74;p13"/>
          <p:cNvSpPr/>
          <p:nvPr/>
        </p:nvSpPr>
        <p:spPr>
          <a:xfrm>
            <a:off x="-1806900" y="-2692550"/>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75" name="Google Shape;75;p13"/>
          <p:cNvSpPr/>
          <p:nvPr/>
        </p:nvSpPr>
        <p:spPr>
          <a:xfrm>
            <a:off x="8027100" y="2739450"/>
            <a:ext cx="2660100" cy="2660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76" name="Google Shape;76;p13"/>
          <p:cNvSpPr txBox="1">
            <a:spLocks noGrp="1"/>
          </p:cNvSpPr>
          <p:nvPr>
            <p:ph type="ctrTitle"/>
          </p:nvPr>
        </p:nvSpPr>
        <p:spPr>
          <a:xfrm>
            <a:off x="804250" y="431150"/>
            <a:ext cx="2865300" cy="2288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7" name="Google Shape;77;p13"/>
          <p:cNvSpPr txBox="1">
            <a:spLocks noGrp="1"/>
          </p:cNvSpPr>
          <p:nvPr>
            <p:ph type="subTitle" idx="1"/>
          </p:nvPr>
        </p:nvSpPr>
        <p:spPr>
          <a:xfrm>
            <a:off x="5342150" y="1051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78" name="Google Shape;78;p13"/>
          <p:cNvSpPr txBox="1">
            <a:spLocks noGrp="1"/>
          </p:cNvSpPr>
          <p:nvPr>
            <p:ph type="ctrTitle" idx="2"/>
          </p:nvPr>
        </p:nvSpPr>
        <p:spPr>
          <a:xfrm>
            <a:off x="5342150" y="592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9" name="Google Shape;79;p13"/>
          <p:cNvSpPr txBox="1">
            <a:spLocks noGrp="1"/>
          </p:cNvSpPr>
          <p:nvPr>
            <p:ph type="title" idx="3" hasCustomPrompt="1"/>
          </p:nvPr>
        </p:nvSpPr>
        <p:spPr>
          <a:xfrm>
            <a:off x="4040075" y="766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
        <p:nvSpPr>
          <p:cNvPr id="80" name="Google Shape;80;p13"/>
          <p:cNvSpPr txBox="1">
            <a:spLocks noGrp="1"/>
          </p:cNvSpPr>
          <p:nvPr>
            <p:ph type="subTitle" idx="4"/>
          </p:nvPr>
        </p:nvSpPr>
        <p:spPr>
          <a:xfrm>
            <a:off x="5342150" y="2049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1" name="Google Shape;81;p13"/>
          <p:cNvSpPr txBox="1">
            <a:spLocks noGrp="1"/>
          </p:cNvSpPr>
          <p:nvPr>
            <p:ph type="ctrTitle" idx="5"/>
          </p:nvPr>
        </p:nvSpPr>
        <p:spPr>
          <a:xfrm>
            <a:off x="5342150" y="1590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2" name="Google Shape;82;p13"/>
          <p:cNvSpPr txBox="1">
            <a:spLocks noGrp="1"/>
          </p:cNvSpPr>
          <p:nvPr>
            <p:ph type="title" idx="6" hasCustomPrompt="1"/>
          </p:nvPr>
        </p:nvSpPr>
        <p:spPr>
          <a:xfrm>
            <a:off x="4040075" y="1764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
        <p:nvSpPr>
          <p:cNvPr id="83" name="Google Shape;83;p13"/>
          <p:cNvSpPr txBox="1">
            <a:spLocks noGrp="1"/>
          </p:cNvSpPr>
          <p:nvPr>
            <p:ph type="subTitle" idx="7"/>
          </p:nvPr>
        </p:nvSpPr>
        <p:spPr>
          <a:xfrm>
            <a:off x="5342150" y="3047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4" name="Google Shape;84;p13"/>
          <p:cNvSpPr txBox="1">
            <a:spLocks noGrp="1"/>
          </p:cNvSpPr>
          <p:nvPr>
            <p:ph type="ctrTitle" idx="8"/>
          </p:nvPr>
        </p:nvSpPr>
        <p:spPr>
          <a:xfrm>
            <a:off x="5342150" y="2588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5" name="Google Shape;85;p13"/>
          <p:cNvSpPr txBox="1">
            <a:spLocks noGrp="1"/>
          </p:cNvSpPr>
          <p:nvPr>
            <p:ph type="title" idx="9" hasCustomPrompt="1"/>
          </p:nvPr>
        </p:nvSpPr>
        <p:spPr>
          <a:xfrm>
            <a:off x="4040075" y="2762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
        <p:nvSpPr>
          <p:cNvPr id="86" name="Google Shape;86;p13"/>
          <p:cNvSpPr txBox="1">
            <a:spLocks noGrp="1"/>
          </p:cNvSpPr>
          <p:nvPr>
            <p:ph type="subTitle" idx="13"/>
          </p:nvPr>
        </p:nvSpPr>
        <p:spPr>
          <a:xfrm>
            <a:off x="5342150" y="4045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7" name="Google Shape;87;p13"/>
          <p:cNvSpPr txBox="1">
            <a:spLocks noGrp="1"/>
          </p:cNvSpPr>
          <p:nvPr>
            <p:ph type="ctrTitle" idx="14"/>
          </p:nvPr>
        </p:nvSpPr>
        <p:spPr>
          <a:xfrm>
            <a:off x="5342150" y="3586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 name="Google Shape;88;p13"/>
          <p:cNvSpPr txBox="1">
            <a:spLocks noGrp="1"/>
          </p:cNvSpPr>
          <p:nvPr>
            <p:ph type="title" idx="15" hasCustomPrompt="1"/>
          </p:nvPr>
        </p:nvSpPr>
        <p:spPr>
          <a:xfrm>
            <a:off x="4040075" y="3760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Tree>
    <p:extLst>
      <p:ext uri="{BB962C8B-B14F-4D97-AF65-F5344CB8AC3E}">
        <p14:creationId xmlns:p14="http://schemas.microsoft.com/office/powerpoint/2010/main" val="2326049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rgbClr val="4E95FA"/>
        </a:solidFill>
        <a:effectLst/>
      </p:bgPr>
    </p:bg>
    <p:spTree>
      <p:nvGrpSpPr>
        <p:cNvPr id="1" name="Shape 89"/>
        <p:cNvGrpSpPr/>
        <p:nvPr/>
      </p:nvGrpSpPr>
      <p:grpSpPr>
        <a:xfrm>
          <a:off x="0" y="0"/>
          <a:ext cx="0" cy="0"/>
          <a:chOff x="0" y="0"/>
          <a:chExt cx="0" cy="0"/>
        </a:xfrm>
      </p:grpSpPr>
      <p:sp>
        <p:nvSpPr>
          <p:cNvPr id="90" name="Google Shape;90;p14"/>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91" name="Google Shape;91;p14"/>
          <p:cNvSpPr/>
          <p:nvPr/>
        </p:nvSpPr>
        <p:spPr>
          <a:xfrm>
            <a:off x="-768950" y="3989200"/>
            <a:ext cx="1874400" cy="18744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92" name="Google Shape;92;p14"/>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93" name="Google Shape;93;p14"/>
          <p:cNvSpPr/>
          <p:nvPr/>
        </p:nvSpPr>
        <p:spPr>
          <a:xfrm>
            <a:off x="3172650" y="-1098600"/>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94" name="Google Shape;94;p14"/>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95" name="Google Shape;95;p14"/>
          <p:cNvSpPr txBox="1">
            <a:spLocks noGrp="1"/>
          </p:cNvSpPr>
          <p:nvPr>
            <p:ph type="subTitle" idx="1"/>
          </p:nvPr>
        </p:nvSpPr>
        <p:spPr>
          <a:xfrm>
            <a:off x="895050" y="370290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6" name="Google Shape;96;p14"/>
          <p:cNvSpPr txBox="1">
            <a:spLocks noGrp="1"/>
          </p:cNvSpPr>
          <p:nvPr>
            <p:ph type="ctrTitle" idx="2"/>
          </p:nvPr>
        </p:nvSpPr>
        <p:spPr>
          <a:xfrm>
            <a:off x="895050" y="324365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7" name="Google Shape;97;p14"/>
          <p:cNvSpPr txBox="1">
            <a:spLocks noGrp="1"/>
          </p:cNvSpPr>
          <p:nvPr>
            <p:ph type="subTitle" idx="3"/>
          </p:nvPr>
        </p:nvSpPr>
        <p:spPr>
          <a:xfrm>
            <a:off x="3433188" y="370290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8" name="Google Shape;98;p14"/>
          <p:cNvSpPr txBox="1">
            <a:spLocks noGrp="1"/>
          </p:cNvSpPr>
          <p:nvPr>
            <p:ph type="ctrTitle" idx="4"/>
          </p:nvPr>
        </p:nvSpPr>
        <p:spPr>
          <a:xfrm>
            <a:off x="3433188" y="324365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9" name="Google Shape;99;p14"/>
          <p:cNvSpPr txBox="1">
            <a:spLocks noGrp="1"/>
          </p:cNvSpPr>
          <p:nvPr>
            <p:ph type="subTitle" idx="5"/>
          </p:nvPr>
        </p:nvSpPr>
        <p:spPr>
          <a:xfrm>
            <a:off x="5971325" y="370290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0" name="Google Shape;100;p14"/>
          <p:cNvSpPr txBox="1">
            <a:spLocks noGrp="1"/>
          </p:cNvSpPr>
          <p:nvPr>
            <p:ph type="ctrTitle" idx="6"/>
          </p:nvPr>
        </p:nvSpPr>
        <p:spPr>
          <a:xfrm>
            <a:off x="5971325" y="324365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1" name="Google Shape;101;p14"/>
          <p:cNvSpPr txBox="1">
            <a:spLocks noGrp="1"/>
          </p:cNvSpPr>
          <p:nvPr>
            <p:ph type="subTitle" idx="7"/>
          </p:nvPr>
        </p:nvSpPr>
        <p:spPr>
          <a:xfrm>
            <a:off x="895063" y="215535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2" name="Google Shape;102;p14"/>
          <p:cNvSpPr txBox="1">
            <a:spLocks noGrp="1"/>
          </p:cNvSpPr>
          <p:nvPr>
            <p:ph type="ctrTitle" idx="8"/>
          </p:nvPr>
        </p:nvSpPr>
        <p:spPr>
          <a:xfrm>
            <a:off x="895063" y="16961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3" name="Google Shape;103;p14"/>
          <p:cNvSpPr txBox="1">
            <a:spLocks noGrp="1"/>
          </p:cNvSpPr>
          <p:nvPr>
            <p:ph type="subTitle" idx="9"/>
          </p:nvPr>
        </p:nvSpPr>
        <p:spPr>
          <a:xfrm>
            <a:off x="3433200" y="215535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4" name="Google Shape;104;p14"/>
          <p:cNvSpPr txBox="1">
            <a:spLocks noGrp="1"/>
          </p:cNvSpPr>
          <p:nvPr>
            <p:ph type="ctrTitle" idx="13"/>
          </p:nvPr>
        </p:nvSpPr>
        <p:spPr>
          <a:xfrm>
            <a:off x="3433200" y="16961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 name="Google Shape;105;p14"/>
          <p:cNvSpPr txBox="1">
            <a:spLocks noGrp="1"/>
          </p:cNvSpPr>
          <p:nvPr>
            <p:ph type="subTitle" idx="14"/>
          </p:nvPr>
        </p:nvSpPr>
        <p:spPr>
          <a:xfrm>
            <a:off x="5971338" y="215535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6" name="Google Shape;106;p14"/>
          <p:cNvSpPr txBox="1">
            <a:spLocks noGrp="1"/>
          </p:cNvSpPr>
          <p:nvPr>
            <p:ph type="ctrTitle" idx="15"/>
          </p:nvPr>
        </p:nvSpPr>
        <p:spPr>
          <a:xfrm>
            <a:off x="5971338" y="16961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2226806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rgbClr val="4E95FA"/>
        </a:solidFill>
        <a:effectLst/>
      </p:bgPr>
    </p:bg>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9" name="Google Shape;109;p15"/>
          <p:cNvSpPr txBox="1">
            <a:spLocks noGrp="1"/>
          </p:cNvSpPr>
          <p:nvPr>
            <p:ph type="subTitle" idx="1"/>
          </p:nvPr>
        </p:nvSpPr>
        <p:spPr>
          <a:xfrm>
            <a:off x="895063" y="35392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 name="Google Shape;110;p15"/>
          <p:cNvSpPr txBox="1">
            <a:spLocks noGrp="1"/>
          </p:cNvSpPr>
          <p:nvPr>
            <p:ph type="ctrTitle" idx="2"/>
          </p:nvPr>
        </p:nvSpPr>
        <p:spPr>
          <a:xfrm>
            <a:off x="895063" y="30799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1" name="Google Shape;111;p15"/>
          <p:cNvSpPr txBox="1">
            <a:spLocks noGrp="1"/>
          </p:cNvSpPr>
          <p:nvPr>
            <p:ph type="subTitle" idx="3"/>
          </p:nvPr>
        </p:nvSpPr>
        <p:spPr>
          <a:xfrm>
            <a:off x="3433200" y="35392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2" name="Google Shape;112;p15"/>
          <p:cNvSpPr txBox="1">
            <a:spLocks noGrp="1"/>
          </p:cNvSpPr>
          <p:nvPr>
            <p:ph type="ctrTitle" idx="4"/>
          </p:nvPr>
        </p:nvSpPr>
        <p:spPr>
          <a:xfrm>
            <a:off x="3433200" y="30799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3" name="Google Shape;113;p15"/>
          <p:cNvSpPr txBox="1">
            <a:spLocks noGrp="1"/>
          </p:cNvSpPr>
          <p:nvPr>
            <p:ph type="subTitle" idx="5"/>
          </p:nvPr>
        </p:nvSpPr>
        <p:spPr>
          <a:xfrm>
            <a:off x="5971338" y="35392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4" name="Google Shape;114;p15"/>
          <p:cNvSpPr txBox="1">
            <a:spLocks noGrp="1"/>
          </p:cNvSpPr>
          <p:nvPr>
            <p:ph type="ctrTitle" idx="6"/>
          </p:nvPr>
        </p:nvSpPr>
        <p:spPr>
          <a:xfrm>
            <a:off x="5971338" y="30799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5" name="Google Shape;115;p15"/>
          <p:cNvSpPr/>
          <p:nvPr/>
        </p:nvSpPr>
        <p:spPr>
          <a:xfrm>
            <a:off x="5710800" y="-293307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116" name="Google Shape;116;p15"/>
          <p:cNvSpPr/>
          <p:nvPr/>
        </p:nvSpPr>
        <p:spPr>
          <a:xfrm>
            <a:off x="7878225" y="-1024100"/>
            <a:ext cx="2522100" cy="2522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
        <p:nvSpPr>
          <p:cNvPr id="117" name="Google Shape;117;p15"/>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mn-ea"/>
              <a:cs typeface="+mn-cs"/>
            </a:endParaRPr>
          </a:p>
        </p:txBody>
      </p:sp>
    </p:spTree>
    <p:extLst>
      <p:ext uri="{BB962C8B-B14F-4D97-AF65-F5344CB8AC3E}">
        <p14:creationId xmlns:p14="http://schemas.microsoft.com/office/powerpoint/2010/main" val="3253050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804250" y="1766350"/>
            <a:ext cx="3532800" cy="463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100"/>
              <a:buFont typeface="Barlow Condensed"/>
              <a:buNone/>
              <a:defRPr sz="2100" b="1">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9"/>
          <p:cNvSpPr txBox="1">
            <a:spLocks noGrp="1"/>
          </p:cNvSpPr>
          <p:nvPr>
            <p:ph type="body" idx="2"/>
          </p:nvPr>
        </p:nvSpPr>
        <p:spPr>
          <a:xfrm>
            <a:off x="804250" y="2230150"/>
            <a:ext cx="3532800" cy="23040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58" name="Google Shape;58;p9"/>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35504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p:nvPr/>
        </p:nvSpPr>
        <p:spPr>
          <a:xfrm>
            <a:off x="-674900" y="1637325"/>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4615100" y="-1243550"/>
            <a:ext cx="5671500" cy="5671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p:nvPr/>
        </p:nvSpPr>
        <p:spPr>
          <a:xfrm>
            <a:off x="-1439200" y="-578500"/>
            <a:ext cx="2660100" cy="2660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7"/>
          <p:cNvSpPr/>
          <p:nvPr/>
        </p:nvSpPr>
        <p:spPr>
          <a:xfrm>
            <a:off x="-1206675" y="4103075"/>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txBox="1">
            <a:spLocks noGrp="1"/>
          </p:cNvSpPr>
          <p:nvPr>
            <p:ph type="body" idx="1"/>
          </p:nvPr>
        </p:nvSpPr>
        <p:spPr>
          <a:xfrm>
            <a:off x="1078550" y="3093825"/>
            <a:ext cx="3466200" cy="12360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sz="1600"/>
            </a:lvl1pPr>
            <a:lvl2pPr marL="914400" lvl="1" indent="-330200">
              <a:spcBef>
                <a:spcPts val="1600"/>
              </a:spcBef>
              <a:spcAft>
                <a:spcPts val="0"/>
              </a:spcAft>
              <a:buSzPts val="1600"/>
              <a:buChar char="○"/>
              <a:defRPr sz="1600"/>
            </a:lvl2pPr>
            <a:lvl3pPr marL="1371600" lvl="2" indent="-330200">
              <a:spcBef>
                <a:spcPts val="1600"/>
              </a:spcBef>
              <a:spcAft>
                <a:spcPts val="0"/>
              </a:spcAft>
              <a:buSzPts val="1600"/>
              <a:buChar char="■"/>
              <a:defRPr sz="1600"/>
            </a:lvl3pPr>
            <a:lvl4pPr marL="1828800" lvl="3" indent="-330200">
              <a:spcBef>
                <a:spcPts val="1600"/>
              </a:spcBef>
              <a:spcAft>
                <a:spcPts val="0"/>
              </a:spcAft>
              <a:buSzPts val="1600"/>
              <a:buChar char="●"/>
              <a:defRPr sz="1600"/>
            </a:lvl4pPr>
            <a:lvl5pPr marL="2286000" lvl="4" indent="-330200">
              <a:spcBef>
                <a:spcPts val="1600"/>
              </a:spcBef>
              <a:spcAft>
                <a:spcPts val="0"/>
              </a:spcAft>
              <a:buSzPts val="1600"/>
              <a:buChar char="○"/>
              <a:defRPr sz="1600"/>
            </a:lvl5pPr>
            <a:lvl6pPr marL="2743200" lvl="5" indent="-330200">
              <a:spcBef>
                <a:spcPts val="1600"/>
              </a:spcBef>
              <a:spcAft>
                <a:spcPts val="0"/>
              </a:spcAft>
              <a:buSzPts val="1600"/>
              <a:buChar char="■"/>
              <a:defRPr sz="1600"/>
            </a:lvl6pPr>
            <a:lvl7pPr marL="3200400" lvl="6" indent="-330200">
              <a:spcBef>
                <a:spcPts val="1600"/>
              </a:spcBef>
              <a:spcAft>
                <a:spcPts val="0"/>
              </a:spcAft>
              <a:buSzPts val="1600"/>
              <a:buChar char="●"/>
              <a:defRPr sz="1600"/>
            </a:lvl7pPr>
            <a:lvl8pPr marL="3657600" lvl="7" indent="-330200">
              <a:spcBef>
                <a:spcPts val="1600"/>
              </a:spcBef>
              <a:spcAft>
                <a:spcPts val="0"/>
              </a:spcAft>
              <a:buSzPts val="1600"/>
              <a:buChar char="○"/>
              <a:defRPr sz="1600"/>
            </a:lvl8pPr>
            <a:lvl9pPr marL="4114800" lvl="8" indent="-330200">
              <a:spcBef>
                <a:spcPts val="1600"/>
              </a:spcBef>
              <a:spcAft>
                <a:spcPts val="1600"/>
              </a:spcAft>
              <a:buSzPts val="1600"/>
              <a:buChar char="■"/>
              <a:defRPr sz="1600"/>
            </a:lvl9pPr>
          </a:lstStyle>
          <a:p>
            <a:endParaRPr/>
          </a:p>
        </p:txBody>
      </p:sp>
      <p:sp>
        <p:nvSpPr>
          <p:cNvPr id="48" name="Google Shape;48;p7"/>
          <p:cNvSpPr txBox="1">
            <a:spLocks noGrp="1"/>
          </p:cNvSpPr>
          <p:nvPr>
            <p:ph type="ctrTitle"/>
          </p:nvPr>
        </p:nvSpPr>
        <p:spPr>
          <a:xfrm>
            <a:off x="1049900" y="2495025"/>
            <a:ext cx="3466200" cy="59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804250" y="1766350"/>
            <a:ext cx="3532800" cy="463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100"/>
              <a:buFont typeface="Barlow Condensed"/>
              <a:buNone/>
              <a:defRPr sz="2100" b="1">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9"/>
          <p:cNvSpPr txBox="1">
            <a:spLocks noGrp="1"/>
          </p:cNvSpPr>
          <p:nvPr>
            <p:ph type="body" idx="2"/>
          </p:nvPr>
        </p:nvSpPr>
        <p:spPr>
          <a:xfrm>
            <a:off x="804250" y="2230150"/>
            <a:ext cx="3532800" cy="230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8" name="Google Shape;58;p9"/>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p10"/>
          <p:cNvSpPr txBox="1">
            <a:spLocks noGrp="1"/>
          </p:cNvSpPr>
          <p:nvPr>
            <p:ph type="ctrTitle"/>
          </p:nvPr>
        </p:nvSpPr>
        <p:spPr>
          <a:xfrm>
            <a:off x="804250" y="431150"/>
            <a:ext cx="2865300" cy="119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1" name="Google Shape;61;p10"/>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0"/>
          <p:cNvSpPr/>
          <p:nvPr/>
        </p:nvSpPr>
        <p:spPr>
          <a:xfrm>
            <a:off x="2850000" y="-365745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0"/>
          <p:cNvSpPr/>
          <p:nvPr/>
        </p:nvSpPr>
        <p:spPr>
          <a:xfrm>
            <a:off x="-297600" y="4901700"/>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sp>
        <p:nvSpPr>
          <p:cNvPr id="65" name="Google Shape;65;p11"/>
          <p:cNvSpPr txBox="1">
            <a:spLocks noGrp="1"/>
          </p:cNvSpPr>
          <p:nvPr>
            <p:ph type="title" hasCustomPrompt="1"/>
          </p:nvPr>
        </p:nvSpPr>
        <p:spPr>
          <a:xfrm>
            <a:off x="2667750" y="1376825"/>
            <a:ext cx="3808500" cy="1787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6" name="Google Shape;66;p11"/>
          <p:cNvSpPr txBox="1">
            <a:spLocks noGrp="1"/>
          </p:cNvSpPr>
          <p:nvPr>
            <p:ph type="body" idx="1"/>
          </p:nvPr>
        </p:nvSpPr>
        <p:spPr>
          <a:xfrm>
            <a:off x="2354100" y="3077575"/>
            <a:ext cx="4435800" cy="6891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7" name="Google Shape;67;p11"/>
          <p:cNvSpPr/>
          <p:nvPr/>
        </p:nvSpPr>
        <p:spPr>
          <a:xfrm rot="-9640909">
            <a:off x="-2325032" y="-870888"/>
            <a:ext cx="4381920" cy="438192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p:nvPr/>
        </p:nvSpPr>
        <p:spPr>
          <a:xfrm rot="-9640816">
            <a:off x="-266499" y="-1917452"/>
            <a:ext cx="3606280" cy="360628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a:off x="5771675" y="40423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p:nvPr/>
        </p:nvSpPr>
        <p:spPr>
          <a:xfrm>
            <a:off x="7667150" y="1139725"/>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ITLE_1">
    <p:bg>
      <p:bgPr>
        <a:solidFill>
          <a:srgbClr val="4E95FA"/>
        </a:solidFill>
        <a:effectLst/>
      </p:bgPr>
    </p:bg>
    <p:spTree>
      <p:nvGrpSpPr>
        <p:cNvPr id="1" name="Shape 72"/>
        <p:cNvGrpSpPr/>
        <p:nvPr/>
      </p:nvGrpSpPr>
      <p:grpSpPr>
        <a:xfrm>
          <a:off x="0" y="0"/>
          <a:ext cx="0" cy="0"/>
          <a:chOff x="0" y="0"/>
          <a:chExt cx="0" cy="0"/>
        </a:xfrm>
      </p:grpSpPr>
      <p:sp>
        <p:nvSpPr>
          <p:cNvPr id="73" name="Google Shape;73;p13"/>
          <p:cNvSpPr/>
          <p:nvPr/>
        </p:nvSpPr>
        <p:spPr>
          <a:xfrm>
            <a:off x="-528675" y="2196500"/>
            <a:ext cx="4283700" cy="4283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1806900" y="-2692550"/>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a:off x="8027100" y="2739450"/>
            <a:ext cx="2660100" cy="2660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txBox="1">
            <a:spLocks noGrp="1"/>
          </p:cNvSpPr>
          <p:nvPr>
            <p:ph type="ctrTitle"/>
          </p:nvPr>
        </p:nvSpPr>
        <p:spPr>
          <a:xfrm>
            <a:off x="804250" y="431150"/>
            <a:ext cx="2865300" cy="2288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7" name="Google Shape;77;p13"/>
          <p:cNvSpPr txBox="1">
            <a:spLocks noGrp="1"/>
          </p:cNvSpPr>
          <p:nvPr>
            <p:ph type="subTitle" idx="1"/>
          </p:nvPr>
        </p:nvSpPr>
        <p:spPr>
          <a:xfrm>
            <a:off x="5342150" y="1051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78" name="Google Shape;78;p13"/>
          <p:cNvSpPr txBox="1">
            <a:spLocks noGrp="1"/>
          </p:cNvSpPr>
          <p:nvPr>
            <p:ph type="ctrTitle" idx="2"/>
          </p:nvPr>
        </p:nvSpPr>
        <p:spPr>
          <a:xfrm>
            <a:off x="5342150" y="592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9" name="Google Shape;79;p13"/>
          <p:cNvSpPr txBox="1">
            <a:spLocks noGrp="1"/>
          </p:cNvSpPr>
          <p:nvPr>
            <p:ph type="title" idx="3" hasCustomPrompt="1"/>
          </p:nvPr>
        </p:nvSpPr>
        <p:spPr>
          <a:xfrm>
            <a:off x="4040075" y="766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
        <p:nvSpPr>
          <p:cNvPr id="80" name="Google Shape;80;p13"/>
          <p:cNvSpPr txBox="1">
            <a:spLocks noGrp="1"/>
          </p:cNvSpPr>
          <p:nvPr>
            <p:ph type="subTitle" idx="4"/>
          </p:nvPr>
        </p:nvSpPr>
        <p:spPr>
          <a:xfrm>
            <a:off x="5342150" y="2049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1" name="Google Shape;81;p13"/>
          <p:cNvSpPr txBox="1">
            <a:spLocks noGrp="1"/>
          </p:cNvSpPr>
          <p:nvPr>
            <p:ph type="ctrTitle" idx="5"/>
          </p:nvPr>
        </p:nvSpPr>
        <p:spPr>
          <a:xfrm>
            <a:off x="5342150" y="1590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2" name="Google Shape;82;p13"/>
          <p:cNvSpPr txBox="1">
            <a:spLocks noGrp="1"/>
          </p:cNvSpPr>
          <p:nvPr>
            <p:ph type="title" idx="6" hasCustomPrompt="1"/>
          </p:nvPr>
        </p:nvSpPr>
        <p:spPr>
          <a:xfrm>
            <a:off x="4040075" y="1764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
        <p:nvSpPr>
          <p:cNvPr id="83" name="Google Shape;83;p13"/>
          <p:cNvSpPr txBox="1">
            <a:spLocks noGrp="1"/>
          </p:cNvSpPr>
          <p:nvPr>
            <p:ph type="subTitle" idx="7"/>
          </p:nvPr>
        </p:nvSpPr>
        <p:spPr>
          <a:xfrm>
            <a:off x="5342150" y="3047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4" name="Google Shape;84;p13"/>
          <p:cNvSpPr txBox="1">
            <a:spLocks noGrp="1"/>
          </p:cNvSpPr>
          <p:nvPr>
            <p:ph type="ctrTitle" idx="8"/>
          </p:nvPr>
        </p:nvSpPr>
        <p:spPr>
          <a:xfrm>
            <a:off x="5342150" y="2588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5" name="Google Shape;85;p13"/>
          <p:cNvSpPr txBox="1">
            <a:spLocks noGrp="1"/>
          </p:cNvSpPr>
          <p:nvPr>
            <p:ph type="title" idx="9" hasCustomPrompt="1"/>
          </p:nvPr>
        </p:nvSpPr>
        <p:spPr>
          <a:xfrm>
            <a:off x="4040075" y="2762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
        <p:nvSpPr>
          <p:cNvPr id="86" name="Google Shape;86;p13"/>
          <p:cNvSpPr txBox="1">
            <a:spLocks noGrp="1"/>
          </p:cNvSpPr>
          <p:nvPr>
            <p:ph type="subTitle" idx="13"/>
          </p:nvPr>
        </p:nvSpPr>
        <p:spPr>
          <a:xfrm>
            <a:off x="5342150" y="4045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7" name="Google Shape;87;p13"/>
          <p:cNvSpPr txBox="1">
            <a:spLocks noGrp="1"/>
          </p:cNvSpPr>
          <p:nvPr>
            <p:ph type="ctrTitle" idx="14"/>
          </p:nvPr>
        </p:nvSpPr>
        <p:spPr>
          <a:xfrm>
            <a:off x="5342150" y="3586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 name="Google Shape;88;p13"/>
          <p:cNvSpPr txBox="1">
            <a:spLocks noGrp="1"/>
          </p:cNvSpPr>
          <p:nvPr>
            <p:ph type="title" idx="15" hasCustomPrompt="1"/>
          </p:nvPr>
        </p:nvSpPr>
        <p:spPr>
          <a:xfrm>
            <a:off x="4040075" y="3760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Six Columns">
  <p:cSld name="TITLE_1_1_1">
    <p:bg>
      <p:bgPr>
        <a:solidFill>
          <a:srgbClr val="4E95FA"/>
        </a:solidFill>
        <a:effectLst/>
      </p:bgPr>
    </p:bg>
    <p:spTree>
      <p:nvGrpSpPr>
        <p:cNvPr id="1" name="Shape 89"/>
        <p:cNvGrpSpPr/>
        <p:nvPr/>
      </p:nvGrpSpPr>
      <p:grpSpPr>
        <a:xfrm>
          <a:off x="0" y="0"/>
          <a:ext cx="0" cy="0"/>
          <a:chOff x="0" y="0"/>
          <a:chExt cx="0" cy="0"/>
        </a:xfrm>
      </p:grpSpPr>
      <p:sp>
        <p:nvSpPr>
          <p:cNvPr id="90" name="Google Shape;90;p14"/>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a:off x="-768950" y="3989200"/>
            <a:ext cx="1874400" cy="18744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p:nvPr/>
        </p:nvSpPr>
        <p:spPr>
          <a:xfrm>
            <a:off x="3172650" y="-1098600"/>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95" name="Google Shape;95;p14"/>
          <p:cNvSpPr txBox="1">
            <a:spLocks noGrp="1"/>
          </p:cNvSpPr>
          <p:nvPr>
            <p:ph type="subTitle" idx="1"/>
          </p:nvPr>
        </p:nvSpPr>
        <p:spPr>
          <a:xfrm>
            <a:off x="895050" y="370290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6" name="Google Shape;96;p14"/>
          <p:cNvSpPr txBox="1">
            <a:spLocks noGrp="1"/>
          </p:cNvSpPr>
          <p:nvPr>
            <p:ph type="ctrTitle" idx="2"/>
          </p:nvPr>
        </p:nvSpPr>
        <p:spPr>
          <a:xfrm>
            <a:off x="895050" y="324365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7" name="Google Shape;97;p14"/>
          <p:cNvSpPr txBox="1">
            <a:spLocks noGrp="1"/>
          </p:cNvSpPr>
          <p:nvPr>
            <p:ph type="subTitle" idx="3"/>
          </p:nvPr>
        </p:nvSpPr>
        <p:spPr>
          <a:xfrm>
            <a:off x="3433188" y="370290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8" name="Google Shape;98;p14"/>
          <p:cNvSpPr txBox="1">
            <a:spLocks noGrp="1"/>
          </p:cNvSpPr>
          <p:nvPr>
            <p:ph type="ctrTitle" idx="4"/>
          </p:nvPr>
        </p:nvSpPr>
        <p:spPr>
          <a:xfrm>
            <a:off x="3433188" y="324365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9" name="Google Shape;99;p14"/>
          <p:cNvSpPr txBox="1">
            <a:spLocks noGrp="1"/>
          </p:cNvSpPr>
          <p:nvPr>
            <p:ph type="subTitle" idx="5"/>
          </p:nvPr>
        </p:nvSpPr>
        <p:spPr>
          <a:xfrm>
            <a:off x="5971325" y="370290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0" name="Google Shape;100;p14"/>
          <p:cNvSpPr txBox="1">
            <a:spLocks noGrp="1"/>
          </p:cNvSpPr>
          <p:nvPr>
            <p:ph type="ctrTitle" idx="6"/>
          </p:nvPr>
        </p:nvSpPr>
        <p:spPr>
          <a:xfrm>
            <a:off x="5971325" y="324365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1" name="Google Shape;101;p14"/>
          <p:cNvSpPr txBox="1">
            <a:spLocks noGrp="1"/>
          </p:cNvSpPr>
          <p:nvPr>
            <p:ph type="subTitle" idx="7"/>
          </p:nvPr>
        </p:nvSpPr>
        <p:spPr>
          <a:xfrm>
            <a:off x="895063" y="215535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2" name="Google Shape;102;p14"/>
          <p:cNvSpPr txBox="1">
            <a:spLocks noGrp="1"/>
          </p:cNvSpPr>
          <p:nvPr>
            <p:ph type="ctrTitle" idx="8"/>
          </p:nvPr>
        </p:nvSpPr>
        <p:spPr>
          <a:xfrm>
            <a:off x="895063" y="16961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3" name="Google Shape;103;p14"/>
          <p:cNvSpPr txBox="1">
            <a:spLocks noGrp="1"/>
          </p:cNvSpPr>
          <p:nvPr>
            <p:ph type="subTitle" idx="9"/>
          </p:nvPr>
        </p:nvSpPr>
        <p:spPr>
          <a:xfrm>
            <a:off x="3433200" y="215535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4" name="Google Shape;104;p14"/>
          <p:cNvSpPr txBox="1">
            <a:spLocks noGrp="1"/>
          </p:cNvSpPr>
          <p:nvPr>
            <p:ph type="ctrTitle" idx="13"/>
          </p:nvPr>
        </p:nvSpPr>
        <p:spPr>
          <a:xfrm>
            <a:off x="3433200" y="16961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 name="Google Shape;105;p14"/>
          <p:cNvSpPr txBox="1">
            <a:spLocks noGrp="1"/>
          </p:cNvSpPr>
          <p:nvPr>
            <p:ph type="subTitle" idx="14"/>
          </p:nvPr>
        </p:nvSpPr>
        <p:spPr>
          <a:xfrm>
            <a:off x="5971338" y="215535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6" name="Google Shape;106;p14"/>
          <p:cNvSpPr txBox="1">
            <a:spLocks noGrp="1"/>
          </p:cNvSpPr>
          <p:nvPr>
            <p:ph type="ctrTitle" idx="15"/>
          </p:nvPr>
        </p:nvSpPr>
        <p:spPr>
          <a:xfrm>
            <a:off x="5971338" y="16961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4E95F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Barlow Condensed"/>
              <a:buNone/>
              <a:defRPr sz="2800" b="1">
                <a:solidFill>
                  <a:schemeClr val="lt1"/>
                </a:solidFill>
                <a:latin typeface="Barlow Condensed"/>
                <a:ea typeface="Barlow Condensed"/>
                <a:cs typeface="Barlow Condensed"/>
                <a:sym typeface="Barlow Condensed"/>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1"/>
              </a:buClr>
              <a:buSzPts val="1800"/>
              <a:buFont typeface="Libre Franklin"/>
              <a:buChar char="●"/>
              <a:defRPr sz="1800">
                <a:solidFill>
                  <a:schemeClr val="lt1"/>
                </a:solidFill>
                <a:latin typeface="Libre Franklin"/>
                <a:ea typeface="Libre Franklin"/>
                <a:cs typeface="Libre Franklin"/>
                <a:sym typeface="Libre Franklin"/>
              </a:defRPr>
            </a:lvl1pPr>
            <a:lvl2pPr marL="914400" lvl="1"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2pPr>
            <a:lvl3pPr marL="1371600" lvl="2"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3pPr>
            <a:lvl4pPr marL="1828800" lvl="3"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4pPr>
            <a:lvl5pPr marL="2286000" lvl="4"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5pPr>
            <a:lvl6pPr marL="2743200" lvl="5"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6pPr>
            <a:lvl7pPr marL="3200400" lvl="6"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7pPr>
            <a:lvl8pPr marL="3657600" lvl="7"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8pPr>
            <a:lvl9pPr marL="4114800" lvl="8" indent="-317500">
              <a:lnSpc>
                <a:spcPct val="100000"/>
              </a:lnSpc>
              <a:spcBef>
                <a:spcPts val="1600"/>
              </a:spcBef>
              <a:spcAft>
                <a:spcPts val="1600"/>
              </a:spcAft>
              <a:buClr>
                <a:schemeClr val="lt1"/>
              </a:buClr>
              <a:buSzPts val="1400"/>
              <a:buFont typeface="Libre Franklin"/>
              <a:buChar char="■"/>
              <a:defRPr>
                <a:solidFill>
                  <a:schemeClr val="lt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5" r:id="rId4"/>
    <p:sldLayoutId id="2147483656" r:id="rId5"/>
    <p:sldLayoutId id="2147483657" r:id="rId6"/>
    <p:sldLayoutId id="2147483658" r:id="rId7"/>
    <p:sldLayoutId id="2147483659" r:id="rId8"/>
    <p:sldLayoutId id="2147483660" r:id="rId9"/>
    <p:sldLayoutId id="2147483661" r:id="rId10"/>
    <p:sldLayoutId id="2147483663" r:id="rId11"/>
    <p:sldLayoutId id="2147483664" r:id="rId12"/>
    <p:sldLayoutId id="2147483668" r:id="rId13"/>
    <p:sldLayoutId id="2147483671" r:id="rId14"/>
    <p:sldLayoutId id="2147483672" r:id="rId15"/>
    <p:sldLayoutId id="2147483673" r:id="rId16"/>
    <p:sldLayoutId id="214748367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Barlow Condensed"/>
              <a:buNone/>
              <a:defRPr sz="2800" b="1">
                <a:solidFill>
                  <a:schemeClr val="lt1"/>
                </a:solidFill>
                <a:latin typeface="Barlow Condensed"/>
                <a:ea typeface="Barlow Condensed"/>
                <a:cs typeface="Barlow Condensed"/>
                <a:sym typeface="Barlow Condensed"/>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1"/>
              </a:buClr>
              <a:buSzPts val="1800"/>
              <a:buFont typeface="Libre Franklin"/>
              <a:buChar char="●"/>
              <a:defRPr sz="1800">
                <a:solidFill>
                  <a:schemeClr val="lt1"/>
                </a:solidFill>
                <a:latin typeface="Libre Franklin"/>
                <a:ea typeface="Libre Franklin"/>
                <a:cs typeface="Libre Franklin"/>
                <a:sym typeface="Libre Franklin"/>
              </a:defRPr>
            </a:lvl1pPr>
            <a:lvl2pPr marL="914400" lvl="1"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2pPr>
            <a:lvl3pPr marL="1371600" lvl="2"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3pPr>
            <a:lvl4pPr marL="1828800" lvl="3"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4pPr>
            <a:lvl5pPr marL="2286000" lvl="4"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5pPr>
            <a:lvl6pPr marL="2743200" lvl="5"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6pPr>
            <a:lvl7pPr marL="3200400" lvl="6"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7pPr>
            <a:lvl8pPr marL="3657600" lvl="7"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8pPr>
            <a:lvl9pPr marL="4114800" lvl="8" indent="-317500">
              <a:lnSpc>
                <a:spcPct val="100000"/>
              </a:lnSpc>
              <a:spcBef>
                <a:spcPts val="1600"/>
              </a:spcBef>
              <a:spcAft>
                <a:spcPts val="1600"/>
              </a:spcAft>
              <a:buClr>
                <a:schemeClr val="lt1"/>
              </a:buClr>
              <a:buSzPts val="1400"/>
              <a:buFont typeface="Libre Franklin"/>
              <a:buChar char="■"/>
              <a:defRPr>
                <a:solidFill>
                  <a:schemeClr val="lt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236584826"/>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21EAD-B0AB-43FE-8897-46C0A002121B}"/>
              </a:ext>
            </a:extLst>
          </p:cNvPr>
          <p:cNvSpPr txBox="1">
            <a:spLocks/>
          </p:cNvSpPr>
          <p:nvPr/>
        </p:nvSpPr>
        <p:spPr>
          <a:xfrm>
            <a:off x="2871946" y="3620198"/>
            <a:ext cx="3400108" cy="37823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2pPr>
            <a:lvl3pPr marR="0" lvl="2"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3pPr>
            <a:lvl4pPr marR="0" lvl="3"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4pPr>
            <a:lvl5pPr marR="0" lvl="4"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5pPr>
            <a:lvl6pPr marR="0" lvl="5"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6pPr>
            <a:lvl7pPr marR="0" lvl="6"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7pPr>
            <a:lvl8pPr marR="0" lvl="7"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8pPr>
            <a:lvl9pPr marR="0" lvl="8"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9pPr>
          </a:lstStyle>
          <a:p>
            <a:pPr algn="ctr"/>
            <a:endParaRPr lang="en-IE" sz="1400" b="0" dirty="0">
              <a:solidFill>
                <a:schemeClr val="bg1">
                  <a:lumMod val="50000"/>
                </a:schemeClr>
              </a:solidFill>
            </a:endParaRPr>
          </a:p>
          <a:p>
            <a:pPr algn="ctr"/>
            <a:endParaRPr lang="en-US" sz="1400" b="0" dirty="0">
              <a:solidFill>
                <a:schemeClr val="bg1">
                  <a:lumMod val="50000"/>
                </a:schemeClr>
              </a:solidFill>
            </a:endParaRPr>
          </a:p>
          <a:p>
            <a:pPr algn="ctr"/>
            <a:r>
              <a:rPr lang="it-IT" sz="1400" b="0" dirty="0">
                <a:solidFill>
                  <a:schemeClr val="bg1">
                    <a:lumMod val="50000"/>
                  </a:schemeClr>
                </a:solidFill>
              </a:rPr>
              <a:t>IL MODELLO DI APPRENDIMENTO FAMILIARE.</a:t>
            </a:r>
          </a:p>
        </p:txBody>
      </p:sp>
      <p:pic>
        <p:nvPicPr>
          <p:cNvPr id="3" name="Picture 2">
            <a:extLst>
              <a:ext uri="{FF2B5EF4-FFF2-40B4-BE49-F238E27FC236}">
                <a16:creationId xmlns:a16="http://schemas.microsoft.com/office/drawing/2014/main" id="{66AD6F01-BBF9-4D92-922D-26E3E81D5775}"/>
              </a:ext>
            </a:extLst>
          </p:cNvPr>
          <p:cNvPicPr>
            <a:picLocks noChangeAspect="1"/>
          </p:cNvPicPr>
          <p:nvPr/>
        </p:nvPicPr>
        <p:blipFill>
          <a:blip r:embed="rId2"/>
          <a:srcRect/>
          <a:stretch/>
        </p:blipFill>
        <p:spPr>
          <a:xfrm>
            <a:off x="1316153" y="920963"/>
            <a:ext cx="6511694" cy="2667694"/>
          </a:xfrm>
          <a:prstGeom prst="rect">
            <a:avLst/>
          </a:prstGeom>
        </p:spPr>
      </p:pic>
    </p:spTree>
    <p:extLst>
      <p:ext uri="{BB962C8B-B14F-4D97-AF65-F5344CB8AC3E}">
        <p14:creationId xmlns:p14="http://schemas.microsoft.com/office/powerpoint/2010/main" val="2345685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278"/>
        <p:cNvGrpSpPr/>
        <p:nvPr/>
      </p:nvGrpSpPr>
      <p:grpSpPr>
        <a:xfrm>
          <a:off x="0" y="0"/>
          <a:ext cx="0" cy="0"/>
          <a:chOff x="0" y="0"/>
          <a:chExt cx="0" cy="0"/>
        </a:xfrm>
      </p:grpSpPr>
      <p:sp>
        <p:nvSpPr>
          <p:cNvPr id="279" name="Google Shape;279;p37"/>
          <p:cNvSpPr txBox="1">
            <a:spLocks noGrp="1"/>
          </p:cNvSpPr>
          <p:nvPr>
            <p:ph type="ctrTitle"/>
          </p:nvPr>
        </p:nvSpPr>
        <p:spPr>
          <a:xfrm>
            <a:off x="804250" y="431150"/>
            <a:ext cx="4623784"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rgbClr val="F38E00"/>
                </a:solidFill>
              </a:rPr>
              <a:t>OBIETTIVI DELLE RIVISTE DIGITALI</a:t>
            </a:r>
            <a:endParaRPr dirty="0">
              <a:solidFill>
                <a:srgbClr val="F38E00"/>
              </a:solidFill>
            </a:endParaRPr>
          </a:p>
        </p:txBody>
      </p:sp>
      <p:pic>
        <p:nvPicPr>
          <p:cNvPr id="32" name="Picture 31">
            <a:extLst>
              <a:ext uri="{FF2B5EF4-FFF2-40B4-BE49-F238E27FC236}">
                <a16:creationId xmlns:a16="http://schemas.microsoft.com/office/drawing/2014/main" id="{0951F5E4-1760-6D7D-3ADE-0841B69C7E9B}"/>
              </a:ext>
            </a:extLst>
          </p:cNvPr>
          <p:cNvPicPr>
            <a:picLocks noChangeAspect="1"/>
          </p:cNvPicPr>
          <p:nvPr/>
        </p:nvPicPr>
        <p:blipFill>
          <a:blip r:embed="rId3"/>
          <a:srcRect/>
          <a:stretch/>
        </p:blipFill>
        <p:spPr>
          <a:xfrm>
            <a:off x="8044168" y="121797"/>
            <a:ext cx="1148349" cy="470452"/>
          </a:xfrm>
          <a:prstGeom prst="rect">
            <a:avLst/>
          </a:prstGeom>
        </p:spPr>
      </p:pic>
      <p:pic>
        <p:nvPicPr>
          <p:cNvPr id="33" name="Picture 32" descr="Text&#10;&#10;Description automatically generated with medium confidence">
            <a:extLst>
              <a:ext uri="{FF2B5EF4-FFF2-40B4-BE49-F238E27FC236}">
                <a16:creationId xmlns:a16="http://schemas.microsoft.com/office/drawing/2014/main" id="{D3584ED1-C577-2449-E6F3-50378DE17566}"/>
              </a:ext>
            </a:extLst>
          </p:cNvPr>
          <p:cNvPicPr>
            <a:picLocks noChangeAspect="1"/>
          </p:cNvPicPr>
          <p:nvPr/>
        </p:nvPicPr>
        <p:blipFill>
          <a:blip r:embed="rId4"/>
          <a:stretch>
            <a:fillRect/>
          </a:stretch>
        </p:blipFill>
        <p:spPr>
          <a:xfrm>
            <a:off x="123372" y="4796950"/>
            <a:ext cx="972457" cy="204016"/>
          </a:xfrm>
          <a:prstGeom prst="rect">
            <a:avLst/>
          </a:prstGeom>
        </p:spPr>
      </p:pic>
      <p:pic>
        <p:nvPicPr>
          <p:cNvPr id="15" name="Imagem 14" descr="Uma imagem com pôr-do-sol, exterior, silhueta, escuro&#10;&#10;Descrição gerada automaticamente">
            <a:extLst>
              <a:ext uri="{FF2B5EF4-FFF2-40B4-BE49-F238E27FC236}">
                <a16:creationId xmlns:a16="http://schemas.microsoft.com/office/drawing/2014/main" id="{CAFDDA7D-E549-B8D7-39C2-674EF9E7D609}"/>
              </a:ext>
            </a:extLst>
          </p:cNvPr>
          <p:cNvPicPr>
            <a:picLocks noChangeAspect="1"/>
          </p:cNvPicPr>
          <p:nvPr/>
        </p:nvPicPr>
        <p:blipFill>
          <a:blip r:embed="rId5">
            <a:alphaModFix/>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884901" y="1960607"/>
            <a:ext cx="2322682" cy="2124000"/>
          </a:xfrm>
          <a:prstGeom prst="flowChartConnector">
            <a:avLst/>
          </a:prstGeom>
        </p:spPr>
      </p:pic>
      <p:sp>
        <p:nvSpPr>
          <p:cNvPr id="16" name="Google Shape;360;p40">
            <a:extLst>
              <a:ext uri="{FF2B5EF4-FFF2-40B4-BE49-F238E27FC236}">
                <a16:creationId xmlns:a16="http://schemas.microsoft.com/office/drawing/2014/main" id="{9831904E-48AF-6994-AF45-EA44F79D73D2}"/>
              </a:ext>
            </a:extLst>
          </p:cNvPr>
          <p:cNvSpPr txBox="1">
            <a:spLocks/>
          </p:cNvSpPr>
          <p:nvPr/>
        </p:nvSpPr>
        <p:spPr>
          <a:xfrm>
            <a:off x="3207583" y="2428326"/>
            <a:ext cx="5402094" cy="8725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000"/>
              <a:buFont typeface="Barlow Condensed"/>
              <a:buNone/>
              <a:defRPr sz="20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139700">
              <a:lnSpc>
                <a:spcPct val="150000"/>
              </a:lnSpc>
              <a:buClr>
                <a:srgbClr val="211A57"/>
              </a:buClr>
              <a:buSzPts val="1400"/>
            </a:pPr>
            <a:r>
              <a:rPr lang="it-IT" sz="1400" b="0" dirty="0">
                <a:latin typeface="Libre Franklin"/>
                <a:sym typeface="Libre Franklin"/>
              </a:rPr>
              <a:t>Queste riviste sono destinate ad insegnare ai teenager come possono sviluppare relazioni sane nella propria vita.</a:t>
            </a:r>
            <a:endParaRPr lang="en" sz="1400" b="0" dirty="0">
              <a:latin typeface="Libre Franklin"/>
              <a:sym typeface="Libre Frankli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312"/>
        <p:cNvGrpSpPr/>
        <p:nvPr/>
      </p:nvGrpSpPr>
      <p:grpSpPr>
        <a:xfrm>
          <a:off x="0" y="0"/>
          <a:ext cx="0" cy="0"/>
          <a:chOff x="0" y="0"/>
          <a:chExt cx="0" cy="0"/>
        </a:xfrm>
      </p:grpSpPr>
      <p:sp>
        <p:nvSpPr>
          <p:cNvPr id="313" name="Google Shape;313;p38"/>
          <p:cNvSpPr txBox="1">
            <a:spLocks noGrp="1"/>
          </p:cNvSpPr>
          <p:nvPr>
            <p:ph type="ctrTitle"/>
          </p:nvPr>
        </p:nvSpPr>
        <p:spPr>
          <a:xfrm>
            <a:off x="804250" y="431150"/>
            <a:ext cx="4578388"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solidFill>
                  <a:srgbClr val="1A6EB6"/>
                </a:solidFill>
              </a:rPr>
              <a:t>STRUTTURA DEL MODELLO DI APPRENDIMENTO FAMILIARE</a:t>
            </a:r>
            <a:endParaRPr lang="en-GB" dirty="0">
              <a:solidFill>
                <a:srgbClr val="1A6EB6"/>
              </a:solidFill>
            </a:endParaRPr>
          </a:p>
        </p:txBody>
      </p:sp>
      <p:pic>
        <p:nvPicPr>
          <p:cNvPr id="35" name="Picture 34">
            <a:extLst>
              <a:ext uri="{FF2B5EF4-FFF2-40B4-BE49-F238E27FC236}">
                <a16:creationId xmlns:a16="http://schemas.microsoft.com/office/drawing/2014/main" id="{04E82917-443E-3672-2CD0-498970625785}"/>
              </a:ext>
            </a:extLst>
          </p:cNvPr>
          <p:cNvPicPr>
            <a:picLocks noChangeAspect="1"/>
          </p:cNvPicPr>
          <p:nvPr/>
        </p:nvPicPr>
        <p:blipFill>
          <a:blip r:embed="rId3"/>
          <a:srcRect/>
          <a:stretch/>
        </p:blipFill>
        <p:spPr>
          <a:xfrm>
            <a:off x="8044168" y="121797"/>
            <a:ext cx="1148349" cy="470452"/>
          </a:xfrm>
          <a:prstGeom prst="rect">
            <a:avLst/>
          </a:prstGeom>
        </p:spPr>
      </p:pic>
      <p:pic>
        <p:nvPicPr>
          <p:cNvPr id="37" name="Picture 36" descr="Text&#10;&#10;Description automatically generated with medium confidence">
            <a:extLst>
              <a:ext uri="{FF2B5EF4-FFF2-40B4-BE49-F238E27FC236}">
                <a16:creationId xmlns:a16="http://schemas.microsoft.com/office/drawing/2014/main" id="{4F2D0BAE-533F-C8B2-8D09-E93C43C580E5}"/>
              </a:ext>
            </a:extLst>
          </p:cNvPr>
          <p:cNvPicPr>
            <a:picLocks noChangeAspect="1"/>
          </p:cNvPicPr>
          <p:nvPr/>
        </p:nvPicPr>
        <p:blipFill>
          <a:blip r:embed="rId4"/>
          <a:stretch>
            <a:fillRect/>
          </a:stretch>
        </p:blipFill>
        <p:spPr>
          <a:xfrm>
            <a:off x="123372" y="4796950"/>
            <a:ext cx="972457" cy="204016"/>
          </a:xfrm>
          <a:prstGeom prst="rect">
            <a:avLst/>
          </a:prstGeom>
        </p:spPr>
      </p:pic>
      <p:sp>
        <p:nvSpPr>
          <p:cNvPr id="2" name="Google Shape;284;p37">
            <a:extLst>
              <a:ext uri="{FF2B5EF4-FFF2-40B4-BE49-F238E27FC236}">
                <a16:creationId xmlns:a16="http://schemas.microsoft.com/office/drawing/2014/main" id="{84C950CE-BA1A-4306-2D2C-514A8D20EB48}"/>
              </a:ext>
            </a:extLst>
          </p:cNvPr>
          <p:cNvSpPr txBox="1">
            <a:spLocks/>
          </p:cNvSpPr>
          <p:nvPr/>
        </p:nvSpPr>
        <p:spPr>
          <a:xfrm>
            <a:off x="434949" y="3729664"/>
            <a:ext cx="2277600" cy="760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s-ES" dirty="0">
                <a:solidFill>
                  <a:schemeClr val="bg1"/>
                </a:solidFill>
                <a:latin typeface="Libre Franklin" pitchFamily="2" charset="0"/>
              </a:rPr>
              <a:t>ANZIANI</a:t>
            </a:r>
          </a:p>
        </p:txBody>
      </p:sp>
      <p:sp>
        <p:nvSpPr>
          <p:cNvPr id="3" name="Google Shape;285;p37">
            <a:extLst>
              <a:ext uri="{FF2B5EF4-FFF2-40B4-BE49-F238E27FC236}">
                <a16:creationId xmlns:a16="http://schemas.microsoft.com/office/drawing/2014/main" id="{E9068DDD-B831-D721-15B3-503FD66F434A}"/>
              </a:ext>
            </a:extLst>
          </p:cNvPr>
          <p:cNvSpPr txBox="1">
            <a:spLocks/>
          </p:cNvSpPr>
          <p:nvPr/>
        </p:nvSpPr>
        <p:spPr>
          <a:xfrm>
            <a:off x="433825" y="3194886"/>
            <a:ext cx="2277600" cy="537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PT" sz="1800" b="1" dirty="0">
                <a:solidFill>
                  <a:srgbClr val="1A6EB6"/>
                </a:solidFill>
                <a:latin typeface="Libre Franklin" pitchFamily="2" charset="0"/>
              </a:rPr>
              <a:t>AUDIOLIBRI</a:t>
            </a:r>
          </a:p>
        </p:txBody>
      </p:sp>
      <p:grpSp>
        <p:nvGrpSpPr>
          <p:cNvPr id="4" name="Google Shape;292;p37">
            <a:extLst>
              <a:ext uri="{FF2B5EF4-FFF2-40B4-BE49-F238E27FC236}">
                <a16:creationId xmlns:a16="http://schemas.microsoft.com/office/drawing/2014/main" id="{644834B6-A5A9-E5A5-ADD4-62E1D1E7170B}"/>
              </a:ext>
            </a:extLst>
          </p:cNvPr>
          <p:cNvGrpSpPr/>
          <p:nvPr/>
        </p:nvGrpSpPr>
        <p:grpSpPr>
          <a:xfrm>
            <a:off x="950598" y="1995900"/>
            <a:ext cx="1151700" cy="1151700"/>
            <a:chOff x="1458025" y="1733900"/>
            <a:chExt cx="1151700" cy="1151700"/>
          </a:xfrm>
        </p:grpSpPr>
        <p:sp>
          <p:nvSpPr>
            <p:cNvPr id="5" name="Google Shape;293;p37">
              <a:extLst>
                <a:ext uri="{FF2B5EF4-FFF2-40B4-BE49-F238E27FC236}">
                  <a16:creationId xmlns:a16="http://schemas.microsoft.com/office/drawing/2014/main" id="{1CE4AD8D-F02B-C97C-479D-100BB846F278}"/>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94;p37">
              <a:extLst>
                <a:ext uri="{FF2B5EF4-FFF2-40B4-BE49-F238E27FC236}">
                  <a16:creationId xmlns:a16="http://schemas.microsoft.com/office/drawing/2014/main" id="{D878DA35-22CC-8D72-54B7-D45132C05A65}"/>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Imagen 4" descr="Una taza de cafe&#10;&#10;Descripción generada automáticamente con confianza baja">
            <a:extLst>
              <a:ext uri="{FF2B5EF4-FFF2-40B4-BE49-F238E27FC236}">
                <a16:creationId xmlns:a16="http://schemas.microsoft.com/office/drawing/2014/main" id="{B47659BE-FC9C-131F-2C17-29AEAEEC8E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72014" y1="73542" x2="74306" y2="87292"/>
                      </a14:backgroundRemoval>
                    </a14:imgEffect>
                    <a14:imgEffect>
                      <a14:saturation sat="33000"/>
                    </a14:imgEffect>
                    <a14:imgEffect>
                      <a14:brightnessContrast bright="40000" contrast="40000"/>
                    </a14:imgEffect>
                  </a14:imgLayer>
                </a14:imgProps>
              </a:ext>
            </a:extLst>
          </a:blip>
          <a:stretch>
            <a:fillRect/>
          </a:stretch>
        </p:blipFill>
        <p:spPr>
          <a:xfrm>
            <a:off x="1009974" y="1826967"/>
            <a:ext cx="990475" cy="1320634"/>
          </a:xfrm>
          <a:prstGeom prst="rect">
            <a:avLst/>
          </a:prstGeom>
        </p:spPr>
      </p:pic>
      <p:sp>
        <p:nvSpPr>
          <p:cNvPr id="9" name="CaixaDeTexto 8">
            <a:extLst>
              <a:ext uri="{FF2B5EF4-FFF2-40B4-BE49-F238E27FC236}">
                <a16:creationId xmlns:a16="http://schemas.microsoft.com/office/drawing/2014/main" id="{4D614F1B-7FCE-CCC5-55E3-FF36A7ECBB47}"/>
              </a:ext>
            </a:extLst>
          </p:cNvPr>
          <p:cNvSpPr txBox="1"/>
          <p:nvPr/>
        </p:nvSpPr>
        <p:spPr>
          <a:xfrm>
            <a:off x="2753899" y="2861084"/>
            <a:ext cx="2277600" cy="400110"/>
          </a:xfrm>
          <a:prstGeom prst="rect">
            <a:avLst/>
          </a:prstGeom>
          <a:noFill/>
        </p:spPr>
        <p:txBody>
          <a:bodyPr wrap="square">
            <a:spAutoFit/>
          </a:bodyPr>
          <a:lstStyle/>
          <a:p>
            <a:r>
              <a:rPr lang="en" sz="2000" b="1" dirty="0">
                <a:solidFill>
                  <a:srgbClr val="1A6EB6"/>
                </a:solidFill>
                <a:latin typeface="Libre Franklin" pitchFamily="2" charset="0"/>
              </a:rPr>
              <a:t>10 AUDIOLIBRI</a:t>
            </a:r>
            <a:endParaRPr lang="pt-PT" sz="2000" b="1" dirty="0">
              <a:solidFill>
                <a:srgbClr val="1A6EB6"/>
              </a:solidFill>
              <a:latin typeface="Libre Franklin" pitchFamily="2" charset="0"/>
            </a:endParaRPr>
          </a:p>
        </p:txBody>
      </p:sp>
      <p:sp>
        <p:nvSpPr>
          <p:cNvPr id="11" name="CaixaDeTexto 10">
            <a:extLst>
              <a:ext uri="{FF2B5EF4-FFF2-40B4-BE49-F238E27FC236}">
                <a16:creationId xmlns:a16="http://schemas.microsoft.com/office/drawing/2014/main" id="{57FAA732-8245-9B49-FC47-33CAA6DF6C45}"/>
              </a:ext>
            </a:extLst>
          </p:cNvPr>
          <p:cNvSpPr txBox="1"/>
          <p:nvPr/>
        </p:nvSpPr>
        <p:spPr>
          <a:xfrm>
            <a:off x="5170251" y="1425455"/>
            <a:ext cx="5593404" cy="2123658"/>
          </a:xfrm>
          <a:prstGeom prst="rect">
            <a:avLst/>
          </a:prstGeom>
          <a:noFill/>
        </p:spPr>
        <p:txBody>
          <a:bodyPr wrap="square">
            <a:spAutoFit/>
          </a:bodyPr>
          <a:lstStyle/>
          <a:p>
            <a:r>
              <a:rPr lang="en-US" b="1" dirty="0">
                <a:solidFill>
                  <a:srgbClr val="1A6EB6"/>
                </a:solidFill>
                <a:latin typeface="Libre Franklin" pitchFamily="2" charset="0"/>
              </a:rPr>
              <a:t>6 </a:t>
            </a:r>
            <a:r>
              <a:rPr lang="en-US" b="1" dirty="0" err="1">
                <a:solidFill>
                  <a:srgbClr val="1A6EB6"/>
                </a:solidFill>
                <a:latin typeface="Libre Franklin" pitchFamily="2" charset="0"/>
              </a:rPr>
              <a:t>temi</a:t>
            </a:r>
            <a:r>
              <a:rPr lang="en-US" b="1" dirty="0">
                <a:solidFill>
                  <a:srgbClr val="1A6EB6"/>
                </a:solidFill>
                <a:latin typeface="Libre Franklin" pitchFamily="2" charset="0"/>
              </a:rPr>
              <a:t>: </a:t>
            </a:r>
            <a:br>
              <a:rPr lang="en-US" b="0" dirty="0">
                <a:solidFill>
                  <a:schemeClr val="bg1"/>
                </a:solidFill>
                <a:latin typeface="Libre Franklin" pitchFamily="2" charset="0"/>
              </a:rPr>
            </a:br>
            <a:br>
              <a:rPr lang="en-US" b="0" dirty="0">
                <a:solidFill>
                  <a:schemeClr val="bg1"/>
                </a:solidFill>
                <a:latin typeface="Libre Franklin" pitchFamily="2" charset="0"/>
              </a:rPr>
            </a:br>
            <a:r>
              <a:rPr lang="it-IT" b="0" dirty="0">
                <a:solidFill>
                  <a:schemeClr val="bg1"/>
                </a:solidFill>
                <a:latin typeface="Libre Franklin" pitchFamily="2" charset="0"/>
              </a:rPr>
              <a:t>(1) Relazioni familiari sane e malsane</a:t>
            </a:r>
          </a:p>
          <a:p>
            <a:r>
              <a:rPr lang="it-IT" b="0" dirty="0">
                <a:solidFill>
                  <a:schemeClr val="bg1"/>
                </a:solidFill>
                <a:latin typeface="Libre Franklin" pitchFamily="2" charset="0"/>
              </a:rPr>
              <a:t>(2) Cura personale e consapevolezza di sé</a:t>
            </a:r>
          </a:p>
          <a:p>
            <a:r>
              <a:rPr lang="it-IT" b="0" dirty="0">
                <a:solidFill>
                  <a:schemeClr val="bg1"/>
                </a:solidFill>
                <a:latin typeface="Libre Franklin" pitchFamily="2" charset="0"/>
              </a:rPr>
              <a:t>(3) Invecchiamento attivo e cura personale</a:t>
            </a:r>
          </a:p>
          <a:p>
            <a:r>
              <a:rPr lang="it-IT" b="0" dirty="0">
                <a:solidFill>
                  <a:schemeClr val="bg1"/>
                </a:solidFill>
                <a:latin typeface="Libre Franklin" pitchFamily="2" charset="0"/>
              </a:rPr>
              <a:t>(4) Autostima e fiducia in sé</a:t>
            </a:r>
          </a:p>
          <a:p>
            <a:r>
              <a:rPr lang="it-IT" b="0" dirty="0">
                <a:solidFill>
                  <a:schemeClr val="bg1"/>
                </a:solidFill>
                <a:latin typeface="Libre Franklin" pitchFamily="2" charset="0"/>
              </a:rPr>
              <a:t>(5) Segni di abuso degli anziani nelle sue varie forme</a:t>
            </a:r>
          </a:p>
          <a:p>
            <a:r>
              <a:rPr lang="it-IT" b="0" dirty="0">
                <a:solidFill>
                  <a:schemeClr val="bg1"/>
                </a:solidFill>
                <a:latin typeface="Libre Franklin" pitchFamily="2" charset="0"/>
              </a:rPr>
              <a:t>(6) Supporti disponibili</a:t>
            </a:r>
            <a:br>
              <a:rPr lang="en-US" sz="2000" dirty="0"/>
            </a:br>
            <a:r>
              <a:rPr lang="en-US" sz="2000" dirty="0">
                <a:solidFill>
                  <a:srgbClr val="30A864"/>
                </a:solidFill>
              </a:rPr>
              <a:t> </a:t>
            </a:r>
            <a:endParaRPr lang="en-US" b="0" dirty="0">
              <a:solidFill>
                <a:schemeClr val="bg1"/>
              </a:solidFill>
            </a:endParaRPr>
          </a:p>
        </p:txBody>
      </p:sp>
      <p:sp>
        <p:nvSpPr>
          <p:cNvPr id="13" name="Google Shape;352;p39">
            <a:extLst>
              <a:ext uri="{FF2B5EF4-FFF2-40B4-BE49-F238E27FC236}">
                <a16:creationId xmlns:a16="http://schemas.microsoft.com/office/drawing/2014/main" id="{E069F8DD-1311-270C-586A-6D6D343EF536}"/>
              </a:ext>
            </a:extLst>
          </p:cNvPr>
          <p:cNvSpPr txBox="1">
            <a:spLocks/>
          </p:cNvSpPr>
          <p:nvPr/>
        </p:nvSpPr>
        <p:spPr>
          <a:xfrm>
            <a:off x="4942838" y="3249401"/>
            <a:ext cx="2708400" cy="53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1800"/>
              <a:buFont typeface="Barlow Condensed"/>
              <a:buNone/>
              <a:defRPr sz="18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9pPr>
          </a:lstStyle>
          <a:p>
            <a:r>
              <a:rPr lang="es-ES" sz="3600" dirty="0">
                <a:solidFill>
                  <a:srgbClr val="1A6EB6"/>
                </a:solidFill>
              </a:rPr>
              <a:t>&amp;</a:t>
            </a:r>
            <a:endParaRPr lang="es-ES" sz="3600" b="0" dirty="0">
              <a:solidFill>
                <a:srgbClr val="1A6EB6"/>
              </a:solidFill>
            </a:endParaRPr>
          </a:p>
        </p:txBody>
      </p:sp>
      <p:sp>
        <p:nvSpPr>
          <p:cNvPr id="8" name="Rectangle 1">
            <a:extLst>
              <a:ext uri="{FF2B5EF4-FFF2-40B4-BE49-F238E27FC236}">
                <a16:creationId xmlns:a16="http://schemas.microsoft.com/office/drawing/2014/main" id="{EB9C7AD2-9678-5043-8741-C0B958B5FEEA}"/>
              </a:ext>
            </a:extLst>
          </p:cNvPr>
          <p:cNvSpPr>
            <a:spLocks noChangeArrowheads="1"/>
          </p:cNvSpPr>
          <p:nvPr/>
        </p:nvSpPr>
        <p:spPr bwMode="auto">
          <a:xfrm>
            <a:off x="5170251" y="3806286"/>
            <a:ext cx="25423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bg1"/>
                </a:solidFill>
                <a:effectLst/>
                <a:latin typeface="Libre Franklin" pitchFamily="2" charset="0"/>
              </a:rPr>
              <a:t>Un breve </a:t>
            </a:r>
            <a:r>
              <a:rPr kumimoji="0" lang="en-US" altLang="en-US" b="0" i="0" u="none" strike="noStrike" cap="none" normalizeH="0" baseline="0" dirty="0" err="1">
                <a:ln>
                  <a:noFill/>
                </a:ln>
                <a:solidFill>
                  <a:schemeClr val="bg1"/>
                </a:solidFill>
                <a:effectLst/>
                <a:latin typeface="Libre Franklin" pitchFamily="2" charset="0"/>
              </a:rPr>
              <a:t>manuale</a:t>
            </a:r>
            <a:r>
              <a:rPr kumimoji="0" lang="en-US" altLang="en-US" b="0" i="0" u="none" strike="noStrike" cap="none" normalizeH="0" baseline="0" dirty="0">
                <a:ln>
                  <a:noFill/>
                </a:ln>
                <a:solidFill>
                  <a:schemeClr val="bg1"/>
                </a:solidFill>
                <a:effectLst/>
                <a:latin typeface="Libre Franklin" pitchFamily="2" charset="0"/>
              </a:rPr>
              <a:t> di 3 </a:t>
            </a:r>
            <a:r>
              <a:rPr kumimoji="0" lang="en-US" altLang="en-US" b="0" i="0" u="none" strike="noStrike" cap="none" normalizeH="0" baseline="0" dirty="0" err="1">
                <a:ln>
                  <a:noFill/>
                </a:ln>
                <a:solidFill>
                  <a:schemeClr val="bg1"/>
                </a:solidFill>
                <a:effectLst/>
                <a:latin typeface="Libre Franklin" pitchFamily="2" charset="0"/>
              </a:rPr>
              <a:t>pagine</a:t>
            </a:r>
            <a:r>
              <a:rPr kumimoji="0" lang="en-US" altLang="en-US" b="0" i="0" u="none" strike="noStrike" cap="none" normalizeH="0" baseline="0" dirty="0">
                <a:ln>
                  <a:noFill/>
                </a:ln>
                <a:solidFill>
                  <a:schemeClr val="bg1"/>
                </a:solidFill>
                <a:effectLst/>
                <a:latin typeface="Libre Franklin"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6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804250" y="431150"/>
            <a:ext cx="4851756"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1A6EB6"/>
                </a:solidFill>
              </a:rPr>
              <a:t>OBIETTIVI DEGLI AUDIOLIBRI</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3"/>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4"/>
          <a:stretch>
            <a:fillRect/>
          </a:stretch>
        </p:blipFill>
        <p:spPr>
          <a:xfrm>
            <a:off x="123372" y="4796950"/>
            <a:ext cx="972457" cy="204016"/>
          </a:xfrm>
          <a:prstGeom prst="rect">
            <a:avLst/>
          </a:prstGeom>
        </p:spPr>
      </p:pic>
      <p:pic>
        <p:nvPicPr>
          <p:cNvPr id="2" name="Imagem 1" descr="Uma imagem com pessoa&#10;&#10;Descrição gerada automaticamente">
            <a:extLst>
              <a:ext uri="{FF2B5EF4-FFF2-40B4-BE49-F238E27FC236}">
                <a16:creationId xmlns:a16="http://schemas.microsoft.com/office/drawing/2014/main" id="{AB538CEF-68AD-0D50-EE40-E1F6194E2741}"/>
              </a:ext>
            </a:extLst>
          </p:cNvPr>
          <p:cNvPicPr>
            <a:picLocks noChangeAspect="1"/>
          </p:cNvPicPr>
          <p:nvPr/>
        </p:nvPicPr>
        <p:blipFill>
          <a:blip r:embed="rId5"/>
          <a:stretch>
            <a:fillRect/>
          </a:stretch>
        </p:blipFill>
        <p:spPr>
          <a:xfrm>
            <a:off x="7404641" y="-292642"/>
            <a:ext cx="2129619" cy="2434350"/>
          </a:xfrm>
          <a:prstGeom prst="flowChartConnector">
            <a:avLst/>
          </a:prstGeom>
        </p:spPr>
      </p:pic>
      <p:sp>
        <p:nvSpPr>
          <p:cNvPr id="3" name="Google Shape;360;p40">
            <a:extLst>
              <a:ext uri="{FF2B5EF4-FFF2-40B4-BE49-F238E27FC236}">
                <a16:creationId xmlns:a16="http://schemas.microsoft.com/office/drawing/2014/main" id="{E380449E-12AF-10EA-C5C6-FAA3326A767D}"/>
              </a:ext>
            </a:extLst>
          </p:cNvPr>
          <p:cNvSpPr txBox="1">
            <a:spLocks/>
          </p:cNvSpPr>
          <p:nvPr/>
        </p:nvSpPr>
        <p:spPr>
          <a:xfrm>
            <a:off x="1095829" y="2331972"/>
            <a:ext cx="6789421" cy="8790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000"/>
              <a:buFont typeface="Barlow Condensed"/>
              <a:buNone/>
              <a:defRPr sz="20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139700" algn="l">
              <a:lnSpc>
                <a:spcPct val="150000"/>
              </a:lnSpc>
              <a:buClr>
                <a:schemeClr val="bg1"/>
              </a:buClr>
              <a:buSzPts val="1400"/>
            </a:pPr>
            <a:r>
              <a:rPr lang="it-IT" sz="1400" b="0" dirty="0">
                <a:latin typeface="Libre Franklin"/>
                <a:sym typeface="Libre Franklin"/>
              </a:rPr>
              <a:t>Per evidenziare alcuni dei rischi specifici ai quali gli anziani sono suscettibili, e inoltre, per sostenerli nel prevenire di diventare vittime.</a:t>
            </a:r>
            <a:endParaRPr lang="en" sz="1400" b="0" dirty="0">
              <a:latin typeface="Libre Franklin"/>
              <a:sym typeface="Libre Frankl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268"/>
        <p:cNvGrpSpPr/>
        <p:nvPr/>
      </p:nvGrpSpPr>
      <p:grpSpPr>
        <a:xfrm>
          <a:off x="0" y="0"/>
          <a:ext cx="0" cy="0"/>
          <a:chOff x="0" y="0"/>
          <a:chExt cx="0" cy="0"/>
        </a:xfrm>
      </p:grpSpPr>
      <p:sp>
        <p:nvSpPr>
          <p:cNvPr id="269" name="Google Shape;269;p36"/>
          <p:cNvSpPr txBox="1">
            <a:spLocks noGrp="1"/>
          </p:cNvSpPr>
          <p:nvPr>
            <p:ph type="title" idx="2"/>
          </p:nvPr>
        </p:nvSpPr>
        <p:spPr>
          <a:xfrm>
            <a:off x="1419254" y="929558"/>
            <a:ext cx="1979100" cy="127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EE118A"/>
                </a:solidFill>
              </a:rPr>
              <a:t>02</a:t>
            </a:r>
            <a:endParaRPr dirty="0">
              <a:solidFill>
                <a:srgbClr val="EE118A"/>
              </a:solidFill>
            </a:endParaRPr>
          </a:p>
        </p:txBody>
      </p:sp>
      <p:sp>
        <p:nvSpPr>
          <p:cNvPr id="270" name="Google Shape;270;p36"/>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6"/>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6"/>
          <p:cNvSpPr/>
          <p:nvPr/>
        </p:nvSpPr>
        <p:spPr>
          <a:xfrm>
            <a:off x="6563825" y="2752900"/>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6"/>
          <p:cNvSpPr txBox="1">
            <a:spLocks noGrp="1"/>
          </p:cNvSpPr>
          <p:nvPr>
            <p:ph type="subTitle" idx="1"/>
          </p:nvPr>
        </p:nvSpPr>
        <p:spPr>
          <a:xfrm>
            <a:off x="3517970" y="2515268"/>
            <a:ext cx="3654072" cy="18556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sz="1400" dirty="0"/>
              <a:t>In questa unità, imparerai:</a:t>
            </a:r>
          </a:p>
          <a:p>
            <a:pPr marL="285750" lvl="0" indent="-285750" algn="l" rtl="0">
              <a:spcBef>
                <a:spcPts val="0"/>
              </a:spcBef>
              <a:spcAft>
                <a:spcPts val="0"/>
              </a:spcAft>
              <a:buFont typeface="Arial" panose="020B0604020202020204" pitchFamily="34" charset="0"/>
              <a:buChar char="•"/>
            </a:pPr>
            <a:r>
              <a:rPr lang="it-IT" sz="1400" dirty="0"/>
              <a:t>Nuovi approcci per lavorare efficacemente con le famiglie.</a:t>
            </a:r>
          </a:p>
          <a:p>
            <a:pPr marL="285750" lvl="0" indent="-285750" algn="l" rtl="0">
              <a:spcBef>
                <a:spcPts val="0"/>
              </a:spcBef>
              <a:spcAft>
                <a:spcPts val="0"/>
              </a:spcAft>
              <a:buFont typeface="Arial" panose="020B0604020202020204" pitchFamily="34" charset="0"/>
              <a:buChar char="•"/>
            </a:pPr>
            <a:r>
              <a:rPr lang="it-IT" sz="1400" dirty="0"/>
              <a:t>Consigli e indicazioni per supportare le famiglie.</a:t>
            </a:r>
            <a:endParaRPr lang="en-US" sz="1400" dirty="0"/>
          </a:p>
        </p:txBody>
      </p:sp>
      <p:sp>
        <p:nvSpPr>
          <p:cNvPr id="274" name="Google Shape;274;p36"/>
          <p:cNvSpPr txBox="1">
            <a:spLocks noGrp="1"/>
          </p:cNvSpPr>
          <p:nvPr>
            <p:ph type="title"/>
          </p:nvPr>
        </p:nvSpPr>
        <p:spPr>
          <a:xfrm>
            <a:off x="3451358" y="1440414"/>
            <a:ext cx="4359738" cy="770668"/>
          </a:xfrm>
          <a:prstGeom prst="rect">
            <a:avLst/>
          </a:prstGeom>
        </p:spPr>
        <p:txBody>
          <a:bodyPr spcFirstLastPara="1" wrap="square" lIns="91425" tIns="91425" rIns="91425" bIns="91425" anchor="b" anchorCtr="0">
            <a:noAutofit/>
          </a:bodyPr>
          <a:lstStyle/>
          <a:p>
            <a:br>
              <a:rPr lang="en-IE" dirty="0">
                <a:solidFill>
                  <a:srgbClr val="EE118A"/>
                </a:solidFill>
              </a:rPr>
            </a:br>
            <a:br>
              <a:rPr lang="pt-PT" dirty="0">
                <a:solidFill>
                  <a:srgbClr val="EE118A"/>
                </a:solidFill>
              </a:rPr>
            </a:br>
            <a:br>
              <a:rPr lang="pt-PT" dirty="0">
                <a:solidFill>
                  <a:srgbClr val="EE118A"/>
                </a:solidFill>
              </a:rPr>
            </a:br>
            <a:br>
              <a:rPr lang="pt-PT" dirty="0">
                <a:solidFill>
                  <a:srgbClr val="EE118A"/>
                </a:solidFill>
              </a:rPr>
            </a:br>
            <a:br>
              <a:rPr lang="pt-PT" dirty="0">
                <a:solidFill>
                  <a:srgbClr val="EE118A"/>
                </a:solidFill>
              </a:rPr>
            </a:br>
            <a:br>
              <a:rPr lang="pt-PT" dirty="0">
                <a:solidFill>
                  <a:srgbClr val="EE118A"/>
                </a:solidFill>
              </a:rPr>
            </a:br>
            <a:r>
              <a:rPr lang="pt-PT" dirty="0">
                <a:solidFill>
                  <a:srgbClr val="EE118A"/>
                </a:solidFill>
              </a:rPr>
              <a:t>INTERVENIRE CON LE FAMIGLIE</a:t>
            </a:r>
            <a:endParaRPr lang="en-IE" dirty="0">
              <a:solidFill>
                <a:srgbClr val="EE118A"/>
              </a:solidFill>
            </a:endParaRPr>
          </a:p>
        </p:txBody>
      </p:sp>
      <p:pic>
        <p:nvPicPr>
          <p:cNvPr id="8" name="Picture 7">
            <a:extLst>
              <a:ext uri="{FF2B5EF4-FFF2-40B4-BE49-F238E27FC236}">
                <a16:creationId xmlns:a16="http://schemas.microsoft.com/office/drawing/2014/main" id="{D9EF91BC-8CC8-7D34-A564-799C2178AE2C}"/>
              </a:ext>
            </a:extLst>
          </p:cNvPr>
          <p:cNvPicPr>
            <a:picLocks noChangeAspect="1"/>
          </p:cNvPicPr>
          <p:nvPr/>
        </p:nvPicPr>
        <p:blipFill>
          <a:blip r:embed="rId3"/>
          <a:srcRect/>
          <a:stretch/>
        </p:blipFill>
        <p:spPr>
          <a:xfrm>
            <a:off x="8044168" y="121797"/>
            <a:ext cx="1148349" cy="47045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E8F02F71-73AD-465A-4595-6FD775202AB1}"/>
              </a:ext>
            </a:extLst>
          </p:cNvPr>
          <p:cNvPicPr>
            <a:picLocks noChangeAspect="1"/>
          </p:cNvPicPr>
          <p:nvPr/>
        </p:nvPicPr>
        <p:blipFill>
          <a:blip r:embed="rId4"/>
          <a:stretch>
            <a:fillRect/>
          </a:stretch>
        </p:blipFill>
        <p:spPr>
          <a:xfrm>
            <a:off x="123372" y="4796950"/>
            <a:ext cx="972457" cy="204016"/>
          </a:xfrm>
          <a:prstGeom prst="rect">
            <a:avLst/>
          </a:prstGeom>
        </p:spPr>
      </p:pic>
    </p:spTree>
    <p:extLst>
      <p:ext uri="{BB962C8B-B14F-4D97-AF65-F5344CB8AC3E}">
        <p14:creationId xmlns:p14="http://schemas.microsoft.com/office/powerpoint/2010/main" val="1381488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453"/>
        <p:cNvGrpSpPr/>
        <p:nvPr/>
      </p:nvGrpSpPr>
      <p:grpSpPr>
        <a:xfrm>
          <a:off x="0" y="0"/>
          <a:ext cx="0" cy="0"/>
          <a:chOff x="0" y="0"/>
          <a:chExt cx="0" cy="0"/>
        </a:xfrm>
      </p:grpSpPr>
      <p:sp>
        <p:nvSpPr>
          <p:cNvPr id="454" name="Google Shape;454;p44"/>
          <p:cNvSpPr txBox="1">
            <a:spLocks noGrp="1"/>
          </p:cNvSpPr>
          <p:nvPr>
            <p:ph type="ctrTitle"/>
          </p:nvPr>
        </p:nvSpPr>
        <p:spPr>
          <a:xfrm>
            <a:off x="804250" y="431150"/>
            <a:ext cx="6783324"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solidFill>
                  <a:srgbClr val="30A864"/>
                </a:solidFill>
              </a:rPr>
              <a:t>CONSIGLI E ORIENTAMENTO PER SOSTENERE LE FAMIGLIE</a:t>
            </a:r>
            <a:endParaRPr dirty="0">
              <a:solidFill>
                <a:srgbClr val="30A864"/>
              </a:solidFill>
            </a:endParaRPr>
          </a:p>
        </p:txBody>
      </p:sp>
      <p:pic>
        <p:nvPicPr>
          <p:cNvPr id="46" name="Picture 45">
            <a:extLst>
              <a:ext uri="{FF2B5EF4-FFF2-40B4-BE49-F238E27FC236}">
                <a16:creationId xmlns:a16="http://schemas.microsoft.com/office/drawing/2014/main" id="{CCBB0CF1-2C8B-30B0-EC0A-CABBED3ACABB}"/>
              </a:ext>
            </a:extLst>
          </p:cNvPr>
          <p:cNvPicPr>
            <a:picLocks noChangeAspect="1"/>
          </p:cNvPicPr>
          <p:nvPr/>
        </p:nvPicPr>
        <p:blipFill>
          <a:blip r:embed="rId3"/>
          <a:srcRect/>
          <a:stretch/>
        </p:blipFill>
        <p:spPr>
          <a:xfrm>
            <a:off x="8044168" y="121797"/>
            <a:ext cx="1148349" cy="470452"/>
          </a:xfrm>
          <a:prstGeom prst="rect">
            <a:avLst/>
          </a:prstGeom>
        </p:spPr>
      </p:pic>
      <p:pic>
        <p:nvPicPr>
          <p:cNvPr id="47" name="Picture 46" descr="Text&#10;&#10;Description automatically generated with medium confidence">
            <a:extLst>
              <a:ext uri="{FF2B5EF4-FFF2-40B4-BE49-F238E27FC236}">
                <a16:creationId xmlns:a16="http://schemas.microsoft.com/office/drawing/2014/main" id="{BACBDFF0-1C59-5657-7BEF-43AE60EEB4BB}"/>
              </a:ext>
            </a:extLst>
          </p:cNvPr>
          <p:cNvPicPr>
            <a:picLocks noChangeAspect="1"/>
          </p:cNvPicPr>
          <p:nvPr/>
        </p:nvPicPr>
        <p:blipFill>
          <a:blip r:embed="rId4"/>
          <a:stretch>
            <a:fillRect/>
          </a:stretch>
        </p:blipFill>
        <p:spPr>
          <a:xfrm>
            <a:off x="123372" y="4796950"/>
            <a:ext cx="972457" cy="204016"/>
          </a:xfrm>
          <a:prstGeom prst="rect">
            <a:avLst/>
          </a:prstGeom>
        </p:spPr>
      </p:pic>
      <p:sp>
        <p:nvSpPr>
          <p:cNvPr id="5" name="CaixaDeTexto 4">
            <a:extLst>
              <a:ext uri="{FF2B5EF4-FFF2-40B4-BE49-F238E27FC236}">
                <a16:creationId xmlns:a16="http://schemas.microsoft.com/office/drawing/2014/main" id="{6077FB49-3816-ED76-5C67-C65DCB7A1954}"/>
              </a:ext>
            </a:extLst>
          </p:cNvPr>
          <p:cNvSpPr txBox="1"/>
          <p:nvPr/>
        </p:nvSpPr>
        <p:spPr>
          <a:xfrm>
            <a:off x="1095829" y="1625150"/>
            <a:ext cx="6883940" cy="2677656"/>
          </a:xfrm>
          <a:prstGeom prst="rect">
            <a:avLst/>
          </a:prstGeom>
          <a:noFill/>
        </p:spPr>
        <p:txBody>
          <a:bodyPr wrap="square">
            <a:spAutoFit/>
          </a:bodyPr>
          <a:lstStyle/>
          <a:p>
            <a:r>
              <a:rPr lang="it-IT" dirty="0">
                <a:solidFill>
                  <a:schemeClr val="bg1"/>
                </a:solidFill>
                <a:latin typeface="Libre Franklin" pitchFamily="2" charset="0"/>
              </a:rPr>
              <a:t>• Che questi siano disponibili ai bambini in modo che possano consultarli in qualsiasi momento in modo indipendente.</a:t>
            </a:r>
          </a:p>
          <a:p>
            <a:endParaRPr lang="it-IT" dirty="0">
              <a:solidFill>
                <a:schemeClr val="bg1"/>
              </a:solidFill>
              <a:latin typeface="Libre Franklin" pitchFamily="2" charset="0"/>
            </a:endParaRPr>
          </a:p>
          <a:p>
            <a:r>
              <a:rPr lang="it-IT" dirty="0">
                <a:solidFill>
                  <a:schemeClr val="bg1"/>
                </a:solidFill>
                <a:latin typeface="Libre Franklin" pitchFamily="2" charset="0"/>
              </a:rPr>
              <a:t>• È essenziale non costringere i bambini a partecipare o parlare di sé stessi e fare le attività solo quando sono recettivi.</a:t>
            </a:r>
          </a:p>
          <a:p>
            <a:endParaRPr lang="it-IT" dirty="0">
              <a:solidFill>
                <a:schemeClr val="bg1"/>
              </a:solidFill>
              <a:latin typeface="Libre Franklin" pitchFamily="2" charset="0"/>
            </a:endParaRPr>
          </a:p>
          <a:p>
            <a:r>
              <a:rPr lang="it-IT" dirty="0">
                <a:solidFill>
                  <a:schemeClr val="bg1"/>
                </a:solidFill>
                <a:latin typeface="Libre Franklin" pitchFamily="2" charset="0"/>
              </a:rPr>
              <a:t>• Per praticare il vocabolario emotivo e le abilità acquisite, ripetere la lettura in diverse occasioni e chiedere loro come si sentono in modo che esercitino.</a:t>
            </a:r>
          </a:p>
          <a:p>
            <a:endParaRPr lang="it-IT" dirty="0">
              <a:solidFill>
                <a:schemeClr val="bg1"/>
              </a:solidFill>
              <a:latin typeface="Libre Franklin" pitchFamily="2" charset="0"/>
            </a:endParaRPr>
          </a:p>
          <a:p>
            <a:r>
              <a:rPr lang="it-IT" dirty="0">
                <a:solidFill>
                  <a:schemeClr val="bg1"/>
                </a:solidFill>
                <a:latin typeface="Libre Franklin" pitchFamily="2" charset="0"/>
              </a:rPr>
              <a:t>• Una volta stabilita la comunicazione, possono emergere paure e conflitti latenti. In caso ciò accada, è necessario essere recettivi e disposti ad ascoltare, anche se non si hanno gli strumenti per risolvere il problema.</a:t>
            </a:r>
            <a:endParaRPr lang="pt-PT" dirty="0">
              <a:solidFill>
                <a:schemeClr val="lt1"/>
              </a:solidFill>
              <a:latin typeface="Libre Franklin" pitchFamily="2" charset="0"/>
            </a:endParaRPr>
          </a:p>
        </p:txBody>
      </p:sp>
      <p:sp>
        <p:nvSpPr>
          <p:cNvPr id="6" name="Google Shape;281;p37">
            <a:extLst>
              <a:ext uri="{FF2B5EF4-FFF2-40B4-BE49-F238E27FC236}">
                <a16:creationId xmlns:a16="http://schemas.microsoft.com/office/drawing/2014/main" id="{7FCA61F1-F111-F282-8BA7-263FA37A129E}"/>
              </a:ext>
            </a:extLst>
          </p:cNvPr>
          <p:cNvSpPr txBox="1">
            <a:spLocks/>
          </p:cNvSpPr>
          <p:nvPr/>
        </p:nvSpPr>
        <p:spPr>
          <a:xfrm>
            <a:off x="7314931" y="4560923"/>
            <a:ext cx="2277600" cy="537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800" dirty="0">
                <a:solidFill>
                  <a:schemeClr val="bg1"/>
                </a:solidFill>
                <a:latin typeface="Libre Franklin" pitchFamily="2" charset="0"/>
              </a:rPr>
              <a:t>STRISCE A FUMETTI</a:t>
            </a:r>
          </a:p>
        </p:txBody>
      </p:sp>
      <p:grpSp>
        <p:nvGrpSpPr>
          <p:cNvPr id="7" name="Google Shape;286;p37">
            <a:extLst>
              <a:ext uri="{FF2B5EF4-FFF2-40B4-BE49-F238E27FC236}">
                <a16:creationId xmlns:a16="http://schemas.microsoft.com/office/drawing/2014/main" id="{B93182CC-C7FA-13AC-6F32-8189B72AFB64}"/>
              </a:ext>
            </a:extLst>
          </p:cNvPr>
          <p:cNvGrpSpPr/>
          <p:nvPr/>
        </p:nvGrpSpPr>
        <p:grpSpPr>
          <a:xfrm>
            <a:off x="7855554" y="3293602"/>
            <a:ext cx="1151700" cy="1151700"/>
            <a:chOff x="1458025" y="1733900"/>
            <a:chExt cx="1151700" cy="1151700"/>
          </a:xfrm>
        </p:grpSpPr>
        <p:sp>
          <p:nvSpPr>
            <p:cNvPr id="8" name="Google Shape;287;p37">
              <a:extLst>
                <a:ext uri="{FF2B5EF4-FFF2-40B4-BE49-F238E27FC236}">
                  <a16:creationId xmlns:a16="http://schemas.microsoft.com/office/drawing/2014/main" id="{E597011E-85DE-14DD-6E16-4E4872211583}"/>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288;p37">
              <a:extLst>
                <a:ext uri="{FF2B5EF4-FFF2-40B4-BE49-F238E27FC236}">
                  <a16:creationId xmlns:a16="http://schemas.microsoft.com/office/drawing/2014/main" id="{9E092768-C4C7-203C-A1D6-2D37F49FA10D}"/>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 name="Imagen 2" descr="Imagen que contiene Patrón de fondo&#10;&#10;Descripción generada automáticamente">
            <a:extLst>
              <a:ext uri="{FF2B5EF4-FFF2-40B4-BE49-F238E27FC236}">
                <a16:creationId xmlns:a16="http://schemas.microsoft.com/office/drawing/2014/main" id="{9E42C74C-5153-5B28-BB8C-8F291419FCDD}"/>
              </a:ext>
            </a:extLst>
          </p:cNvPr>
          <p:cNvPicPr>
            <a:picLocks noChangeAspect="1"/>
          </p:cNvPicPr>
          <p:nvPr/>
        </p:nvPicPr>
        <p:blipFill>
          <a:blip r:embed="rId5"/>
          <a:stretch>
            <a:fillRect/>
          </a:stretch>
        </p:blipFill>
        <p:spPr>
          <a:xfrm>
            <a:off x="7915832" y="3587529"/>
            <a:ext cx="1075799" cy="53789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453"/>
        <p:cNvGrpSpPr/>
        <p:nvPr/>
      </p:nvGrpSpPr>
      <p:grpSpPr>
        <a:xfrm>
          <a:off x="0" y="0"/>
          <a:ext cx="0" cy="0"/>
          <a:chOff x="0" y="0"/>
          <a:chExt cx="0" cy="0"/>
        </a:xfrm>
      </p:grpSpPr>
      <p:sp>
        <p:nvSpPr>
          <p:cNvPr id="454" name="Google Shape;454;p44"/>
          <p:cNvSpPr txBox="1">
            <a:spLocks noGrp="1"/>
          </p:cNvSpPr>
          <p:nvPr>
            <p:ph type="ctrTitle"/>
          </p:nvPr>
        </p:nvSpPr>
        <p:spPr>
          <a:xfrm>
            <a:off x="804249" y="431150"/>
            <a:ext cx="6951937"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solidFill>
                  <a:srgbClr val="30A864"/>
                </a:solidFill>
              </a:rPr>
              <a:t>CONSIGLI E ORIENTAMENTO PER SOSTENERE LE FAMIGLIE</a:t>
            </a:r>
          </a:p>
        </p:txBody>
      </p:sp>
      <p:pic>
        <p:nvPicPr>
          <p:cNvPr id="46" name="Picture 45">
            <a:extLst>
              <a:ext uri="{FF2B5EF4-FFF2-40B4-BE49-F238E27FC236}">
                <a16:creationId xmlns:a16="http://schemas.microsoft.com/office/drawing/2014/main" id="{CCBB0CF1-2C8B-30B0-EC0A-CABBED3ACABB}"/>
              </a:ext>
            </a:extLst>
          </p:cNvPr>
          <p:cNvPicPr>
            <a:picLocks noChangeAspect="1"/>
          </p:cNvPicPr>
          <p:nvPr/>
        </p:nvPicPr>
        <p:blipFill>
          <a:blip r:embed="rId3"/>
          <a:srcRect/>
          <a:stretch/>
        </p:blipFill>
        <p:spPr>
          <a:xfrm>
            <a:off x="8044168" y="121797"/>
            <a:ext cx="1148349" cy="470452"/>
          </a:xfrm>
          <a:prstGeom prst="rect">
            <a:avLst/>
          </a:prstGeom>
        </p:spPr>
      </p:pic>
      <p:pic>
        <p:nvPicPr>
          <p:cNvPr id="47" name="Picture 46" descr="Text&#10;&#10;Description automatically generated with medium confidence">
            <a:extLst>
              <a:ext uri="{FF2B5EF4-FFF2-40B4-BE49-F238E27FC236}">
                <a16:creationId xmlns:a16="http://schemas.microsoft.com/office/drawing/2014/main" id="{BACBDFF0-1C59-5657-7BEF-43AE60EEB4BB}"/>
              </a:ext>
            </a:extLst>
          </p:cNvPr>
          <p:cNvPicPr>
            <a:picLocks noChangeAspect="1"/>
          </p:cNvPicPr>
          <p:nvPr/>
        </p:nvPicPr>
        <p:blipFill>
          <a:blip r:embed="rId4"/>
          <a:stretch>
            <a:fillRect/>
          </a:stretch>
        </p:blipFill>
        <p:spPr>
          <a:xfrm>
            <a:off x="123372" y="4796950"/>
            <a:ext cx="972457" cy="204016"/>
          </a:xfrm>
          <a:prstGeom prst="rect">
            <a:avLst/>
          </a:prstGeom>
        </p:spPr>
      </p:pic>
      <p:sp>
        <p:nvSpPr>
          <p:cNvPr id="5" name="CaixaDeTexto 4">
            <a:extLst>
              <a:ext uri="{FF2B5EF4-FFF2-40B4-BE49-F238E27FC236}">
                <a16:creationId xmlns:a16="http://schemas.microsoft.com/office/drawing/2014/main" id="{6077FB49-3816-ED76-5C67-C65DCB7A1954}"/>
              </a:ext>
            </a:extLst>
          </p:cNvPr>
          <p:cNvSpPr txBox="1"/>
          <p:nvPr/>
        </p:nvSpPr>
        <p:spPr>
          <a:xfrm>
            <a:off x="1095829" y="1625150"/>
            <a:ext cx="6883940" cy="2893100"/>
          </a:xfrm>
          <a:prstGeom prst="rect">
            <a:avLst/>
          </a:prstGeom>
          <a:noFill/>
        </p:spPr>
        <p:txBody>
          <a:bodyPr wrap="square">
            <a:spAutoFit/>
          </a:bodyPr>
          <a:lstStyle/>
          <a:p>
            <a:pPr marL="0" lvl="0" indent="0" defTabSz="914400" eaLnBrk="1" fontAlgn="auto" latinLnBrk="0" hangingPunct="1">
              <a:buSzTx/>
              <a:buFont typeface="Arial"/>
              <a:buNone/>
              <a:tabLst/>
              <a:defRPr/>
            </a:pPr>
            <a:r>
              <a:rPr lang="pt-PT" dirty="0">
                <a:solidFill>
                  <a:schemeClr val="lt1"/>
                </a:solidFill>
                <a:latin typeface="Libre Franklin"/>
              </a:rPr>
              <a:t>• </a:t>
            </a:r>
            <a:r>
              <a:rPr lang="it-IT" dirty="0">
                <a:solidFill>
                  <a:schemeClr val="lt1"/>
                </a:solidFill>
                <a:latin typeface="Libre Franklin"/>
              </a:rPr>
              <a:t>Concedi tempo alle attività per bambini, senza fretta, garantendo che possano concluderle adeguatamente e rivedere le loro esperienze e i concetti chiave. In questo modo si crea un ambiente sicuro in cui possono esprimere i loro apprendimenti ed esperienze.</a:t>
            </a:r>
          </a:p>
          <a:p>
            <a:pPr marL="0" lvl="0" indent="0" defTabSz="914400" eaLnBrk="1" fontAlgn="auto" latinLnBrk="0" hangingPunct="1">
              <a:buSzTx/>
              <a:buFont typeface="Arial"/>
              <a:buNone/>
              <a:tabLst/>
              <a:defRPr/>
            </a:pPr>
            <a:r>
              <a:rPr lang="it-IT" dirty="0">
                <a:solidFill>
                  <a:schemeClr val="lt1"/>
                </a:solidFill>
                <a:latin typeface="Libre Franklin"/>
              </a:rPr>
              <a:t>• Riconoscere i contributi dei bambini evitando critiche e giudizi. Si tratta di rafforzare la loro autostima guidandoli a esprimere le loro emozioni e mostrando loro soluzioni alternative e appropriate per diversi problemi.</a:t>
            </a:r>
          </a:p>
          <a:p>
            <a:pPr marL="0" lvl="0" indent="0" defTabSz="914400" eaLnBrk="1" fontAlgn="auto" latinLnBrk="0" hangingPunct="1">
              <a:buSzTx/>
              <a:buFont typeface="Arial"/>
              <a:buNone/>
              <a:tabLst/>
              <a:defRPr/>
            </a:pPr>
            <a:r>
              <a:rPr lang="it-IT" dirty="0">
                <a:solidFill>
                  <a:schemeClr val="lt1"/>
                </a:solidFill>
                <a:latin typeface="Libre Franklin"/>
              </a:rPr>
              <a:t>• È consigliabile partecipare al riconoscimento delle emozioni e delle proprie esperienze per essere un modello di ruolo per il bambino e incoraggiarlo a esprimersi liberamente e sinceramente.</a:t>
            </a:r>
          </a:p>
          <a:p>
            <a:pPr marL="0" lvl="0" indent="0" defTabSz="914400" eaLnBrk="1" fontAlgn="auto" latinLnBrk="0" hangingPunct="1">
              <a:buSzTx/>
              <a:buFont typeface="Arial"/>
              <a:buNone/>
              <a:tabLst/>
              <a:defRPr/>
            </a:pPr>
            <a:r>
              <a:rPr lang="it-IT" dirty="0">
                <a:solidFill>
                  <a:schemeClr val="lt1"/>
                </a:solidFill>
                <a:latin typeface="Libre Franklin"/>
              </a:rPr>
              <a:t>• Chiedere spesso come si sentono oltre a leggere questi fumetti li incoraggerà ad essere consapevoli del loro stato emotivo, sia nei momenti piacevoli che in quelli meno piacevoli.</a:t>
            </a:r>
            <a:endParaRPr lang="pt-PT" dirty="0">
              <a:solidFill>
                <a:schemeClr val="lt1"/>
              </a:solidFill>
              <a:latin typeface="Libre Franklin"/>
            </a:endParaRPr>
          </a:p>
        </p:txBody>
      </p:sp>
      <p:sp>
        <p:nvSpPr>
          <p:cNvPr id="2" name="Google Shape;281;p37">
            <a:extLst>
              <a:ext uri="{FF2B5EF4-FFF2-40B4-BE49-F238E27FC236}">
                <a16:creationId xmlns:a16="http://schemas.microsoft.com/office/drawing/2014/main" id="{086E338C-7D19-CA8E-C95E-F434FB9E3BA0}"/>
              </a:ext>
            </a:extLst>
          </p:cNvPr>
          <p:cNvSpPr txBox="1">
            <a:spLocks/>
          </p:cNvSpPr>
          <p:nvPr/>
        </p:nvSpPr>
        <p:spPr>
          <a:xfrm>
            <a:off x="7314931" y="4732016"/>
            <a:ext cx="2277600" cy="537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800" dirty="0">
                <a:solidFill>
                  <a:schemeClr val="bg1"/>
                </a:solidFill>
                <a:latin typeface="Libre Franklin" pitchFamily="2" charset="0"/>
              </a:rPr>
              <a:t>STRISCE A FUMETTI</a:t>
            </a:r>
          </a:p>
        </p:txBody>
      </p:sp>
      <p:grpSp>
        <p:nvGrpSpPr>
          <p:cNvPr id="3" name="Google Shape;286;p37">
            <a:extLst>
              <a:ext uri="{FF2B5EF4-FFF2-40B4-BE49-F238E27FC236}">
                <a16:creationId xmlns:a16="http://schemas.microsoft.com/office/drawing/2014/main" id="{436D3003-4438-742D-8DA4-4712B444C917}"/>
              </a:ext>
            </a:extLst>
          </p:cNvPr>
          <p:cNvGrpSpPr/>
          <p:nvPr/>
        </p:nvGrpSpPr>
        <p:grpSpPr>
          <a:xfrm>
            <a:off x="7855554" y="3491240"/>
            <a:ext cx="1151700" cy="1151700"/>
            <a:chOff x="1458025" y="1733900"/>
            <a:chExt cx="1151700" cy="1151700"/>
          </a:xfrm>
        </p:grpSpPr>
        <p:sp>
          <p:nvSpPr>
            <p:cNvPr id="4" name="Google Shape;287;p37">
              <a:extLst>
                <a:ext uri="{FF2B5EF4-FFF2-40B4-BE49-F238E27FC236}">
                  <a16:creationId xmlns:a16="http://schemas.microsoft.com/office/drawing/2014/main" id="{C61F40C9-1B56-4702-1F66-20A93D72976F}"/>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288;p37">
              <a:extLst>
                <a:ext uri="{FF2B5EF4-FFF2-40B4-BE49-F238E27FC236}">
                  <a16:creationId xmlns:a16="http://schemas.microsoft.com/office/drawing/2014/main" id="{C377565B-6D6A-9853-0150-42FBC56ECB24}"/>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Imagen 2" descr="Imagen que contiene Patrón de fondo&#10;&#10;Descripción generada automáticamente">
            <a:extLst>
              <a:ext uri="{FF2B5EF4-FFF2-40B4-BE49-F238E27FC236}">
                <a16:creationId xmlns:a16="http://schemas.microsoft.com/office/drawing/2014/main" id="{2704FF6D-F2E1-2F08-FA10-0A39E65CD1C3}"/>
              </a:ext>
            </a:extLst>
          </p:cNvPr>
          <p:cNvPicPr>
            <a:picLocks noChangeAspect="1"/>
          </p:cNvPicPr>
          <p:nvPr/>
        </p:nvPicPr>
        <p:blipFill>
          <a:blip r:embed="rId5"/>
          <a:stretch>
            <a:fillRect/>
          </a:stretch>
        </p:blipFill>
        <p:spPr>
          <a:xfrm>
            <a:off x="7915832" y="3785167"/>
            <a:ext cx="1075799" cy="537899"/>
          </a:xfrm>
          <a:prstGeom prst="rect">
            <a:avLst/>
          </a:prstGeom>
        </p:spPr>
      </p:pic>
    </p:spTree>
    <p:extLst>
      <p:ext uri="{BB962C8B-B14F-4D97-AF65-F5344CB8AC3E}">
        <p14:creationId xmlns:p14="http://schemas.microsoft.com/office/powerpoint/2010/main" val="237840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369"/>
        <p:cNvGrpSpPr/>
        <p:nvPr/>
      </p:nvGrpSpPr>
      <p:grpSpPr>
        <a:xfrm>
          <a:off x="0" y="0"/>
          <a:ext cx="0" cy="0"/>
          <a:chOff x="0" y="0"/>
          <a:chExt cx="0" cy="0"/>
        </a:xfrm>
      </p:grpSpPr>
      <p:sp>
        <p:nvSpPr>
          <p:cNvPr id="370" name="Google Shape;370;p41"/>
          <p:cNvSpPr txBox="1">
            <a:spLocks noGrp="1"/>
          </p:cNvSpPr>
          <p:nvPr>
            <p:ph type="ctrTitle"/>
          </p:nvPr>
        </p:nvSpPr>
        <p:spPr>
          <a:xfrm>
            <a:off x="882070" y="310284"/>
            <a:ext cx="6465555"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solidFill>
                  <a:srgbClr val="EE118A"/>
                </a:solidFill>
              </a:rPr>
              <a:t>CONSIGLI E ORIENTAMENTO PER SOSTENERE LE FAMIGLIE</a:t>
            </a:r>
            <a:endParaRPr lang="en-GB" dirty="0">
              <a:solidFill>
                <a:srgbClr val="EE118A"/>
              </a:solidFill>
            </a:endParaRPr>
          </a:p>
        </p:txBody>
      </p:sp>
      <p:pic>
        <p:nvPicPr>
          <p:cNvPr id="11" name="Picture 10">
            <a:extLst>
              <a:ext uri="{FF2B5EF4-FFF2-40B4-BE49-F238E27FC236}">
                <a16:creationId xmlns:a16="http://schemas.microsoft.com/office/drawing/2014/main" id="{B235DA5A-380F-7242-388B-75527CE4FEF5}"/>
              </a:ext>
            </a:extLst>
          </p:cNvPr>
          <p:cNvPicPr>
            <a:picLocks noChangeAspect="1"/>
          </p:cNvPicPr>
          <p:nvPr/>
        </p:nvPicPr>
        <p:blipFill>
          <a:blip r:embed="rId3"/>
          <a:srcRect/>
          <a:stretch/>
        </p:blipFill>
        <p:spPr>
          <a:xfrm>
            <a:off x="8044168" y="121797"/>
            <a:ext cx="1148349" cy="470452"/>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C92A3CF0-1CD8-773A-6E12-A9E30C10A127}"/>
              </a:ext>
            </a:extLst>
          </p:cNvPr>
          <p:cNvPicPr>
            <a:picLocks noChangeAspect="1"/>
          </p:cNvPicPr>
          <p:nvPr/>
        </p:nvPicPr>
        <p:blipFill>
          <a:blip r:embed="rId4"/>
          <a:stretch>
            <a:fillRect/>
          </a:stretch>
        </p:blipFill>
        <p:spPr>
          <a:xfrm>
            <a:off x="123372" y="4796950"/>
            <a:ext cx="972457" cy="204016"/>
          </a:xfrm>
          <a:prstGeom prst="rect">
            <a:avLst/>
          </a:prstGeom>
        </p:spPr>
      </p:pic>
      <p:sp>
        <p:nvSpPr>
          <p:cNvPr id="18" name="Google Shape;283;p37">
            <a:extLst>
              <a:ext uri="{FF2B5EF4-FFF2-40B4-BE49-F238E27FC236}">
                <a16:creationId xmlns:a16="http://schemas.microsoft.com/office/drawing/2014/main" id="{5DEC82AC-B2F7-B72E-B87C-4CBBC8A7AF38}"/>
              </a:ext>
            </a:extLst>
          </p:cNvPr>
          <p:cNvSpPr txBox="1">
            <a:spLocks/>
          </p:cNvSpPr>
          <p:nvPr/>
        </p:nvSpPr>
        <p:spPr>
          <a:xfrm>
            <a:off x="7101825" y="4605600"/>
            <a:ext cx="2277600" cy="537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800" b="1" dirty="0">
                <a:solidFill>
                  <a:srgbClr val="EE118A"/>
                </a:solidFill>
                <a:latin typeface="Libre Franklin" pitchFamily="2" charset="0"/>
              </a:rPr>
              <a:t>RIVISTE </a:t>
            </a:r>
          </a:p>
          <a:p>
            <a:pPr algn="ctr"/>
            <a:r>
              <a:rPr lang="es-ES" sz="1800" b="1" dirty="0">
                <a:solidFill>
                  <a:srgbClr val="EE118A"/>
                </a:solidFill>
                <a:latin typeface="Libre Franklin" pitchFamily="2" charset="0"/>
              </a:rPr>
              <a:t>DIGITALI</a:t>
            </a:r>
          </a:p>
        </p:txBody>
      </p:sp>
      <p:grpSp>
        <p:nvGrpSpPr>
          <p:cNvPr id="19" name="Google Shape;289;p37">
            <a:extLst>
              <a:ext uri="{FF2B5EF4-FFF2-40B4-BE49-F238E27FC236}">
                <a16:creationId xmlns:a16="http://schemas.microsoft.com/office/drawing/2014/main" id="{F8995566-815A-4371-56F6-EF94DAFED026}"/>
              </a:ext>
            </a:extLst>
          </p:cNvPr>
          <p:cNvGrpSpPr/>
          <p:nvPr/>
        </p:nvGrpSpPr>
        <p:grpSpPr>
          <a:xfrm>
            <a:off x="7627811" y="3258655"/>
            <a:ext cx="1151700" cy="1151700"/>
            <a:chOff x="1458025" y="1733900"/>
            <a:chExt cx="1151700" cy="1151700"/>
          </a:xfrm>
        </p:grpSpPr>
        <p:sp>
          <p:nvSpPr>
            <p:cNvPr id="20" name="Google Shape;290;p37">
              <a:extLst>
                <a:ext uri="{FF2B5EF4-FFF2-40B4-BE49-F238E27FC236}">
                  <a16:creationId xmlns:a16="http://schemas.microsoft.com/office/drawing/2014/main" id="{25C1FF2B-3BDE-8234-1268-E7314E14CA46}"/>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291;p37">
              <a:extLst>
                <a:ext uri="{FF2B5EF4-FFF2-40B4-BE49-F238E27FC236}">
                  <a16:creationId xmlns:a16="http://schemas.microsoft.com/office/drawing/2014/main" id="{2B9730DD-8C71-9ADE-664B-8667242160BB}"/>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2" name="Imagen 35" descr="Interfaz de usuario gráfica&#10;&#10;Descripción generada automáticamente">
            <a:extLst>
              <a:ext uri="{FF2B5EF4-FFF2-40B4-BE49-F238E27FC236}">
                <a16:creationId xmlns:a16="http://schemas.microsoft.com/office/drawing/2014/main" id="{C8F4EE70-1033-41D9-BBCD-E78E8B55E0A7}"/>
              </a:ext>
            </a:extLst>
          </p:cNvPr>
          <p:cNvPicPr>
            <a:picLocks noChangeAspect="1"/>
          </p:cNvPicPr>
          <p:nvPr/>
        </p:nvPicPr>
        <p:blipFill>
          <a:blip r:embed="rId5"/>
          <a:stretch>
            <a:fillRect/>
          </a:stretch>
        </p:blipFill>
        <p:spPr>
          <a:xfrm>
            <a:off x="7568436" y="3554706"/>
            <a:ext cx="1270451" cy="635225"/>
          </a:xfrm>
          <a:prstGeom prst="rect">
            <a:avLst/>
          </a:prstGeom>
        </p:spPr>
      </p:pic>
      <p:sp>
        <p:nvSpPr>
          <p:cNvPr id="3" name="CaixaDeTexto 2">
            <a:extLst>
              <a:ext uri="{FF2B5EF4-FFF2-40B4-BE49-F238E27FC236}">
                <a16:creationId xmlns:a16="http://schemas.microsoft.com/office/drawing/2014/main" id="{17822611-3649-01AB-D456-A73FD043E1AB}"/>
              </a:ext>
            </a:extLst>
          </p:cNvPr>
          <p:cNvSpPr txBox="1"/>
          <p:nvPr/>
        </p:nvSpPr>
        <p:spPr>
          <a:xfrm>
            <a:off x="882070" y="1577262"/>
            <a:ext cx="6897832" cy="2462213"/>
          </a:xfrm>
          <a:prstGeom prst="rect">
            <a:avLst/>
          </a:prstGeom>
          <a:noFill/>
        </p:spPr>
        <p:txBody>
          <a:bodyPr wrap="square">
            <a:spAutoFit/>
          </a:bodyPr>
          <a:lstStyle/>
          <a:p>
            <a:pPr rtl="0" fontAlgn="base">
              <a:spcBef>
                <a:spcPts val="0"/>
              </a:spcBef>
              <a:spcAft>
                <a:spcPts val="0"/>
              </a:spcAft>
              <a:buClr>
                <a:schemeClr val="bg1"/>
              </a:buClr>
              <a:buFont typeface="Arial" panose="020B0604020202020204" pitchFamily="34" charset="0"/>
              <a:buChar char="•"/>
            </a:pPr>
            <a:r>
              <a:rPr lang="it-IT" dirty="0">
                <a:solidFill>
                  <a:schemeClr val="lt1"/>
                </a:solidFill>
                <a:latin typeface="Libre Franklin"/>
              </a:rPr>
              <a:t>Incoraggia gli adolescenti e i giovani adulti ad esplorare le risorse nel loro tempo libero.</a:t>
            </a:r>
          </a:p>
          <a:p>
            <a:pPr rtl="0" fontAlgn="base">
              <a:spcBef>
                <a:spcPts val="0"/>
              </a:spcBef>
              <a:spcAft>
                <a:spcPts val="0"/>
              </a:spcAft>
              <a:buClr>
                <a:schemeClr val="bg1"/>
              </a:buClr>
              <a:buFont typeface="Arial" panose="020B0604020202020204" pitchFamily="34" charset="0"/>
              <a:buChar char="•"/>
            </a:pPr>
            <a:r>
              <a:rPr lang="it-IT" dirty="0">
                <a:solidFill>
                  <a:schemeClr val="lt1"/>
                </a:solidFill>
                <a:latin typeface="Libre Franklin"/>
              </a:rPr>
              <a:t>Guidali nell'esplorare video esplicativi, giochi, rompicapi e risorse di auto-aiuto.</a:t>
            </a:r>
          </a:p>
          <a:p>
            <a:pPr rtl="0" fontAlgn="base">
              <a:spcBef>
                <a:spcPts val="0"/>
              </a:spcBef>
              <a:spcAft>
                <a:spcPts val="0"/>
              </a:spcAft>
              <a:buClr>
                <a:schemeClr val="bg1"/>
              </a:buClr>
              <a:buFont typeface="Arial" panose="020B0604020202020204" pitchFamily="34" charset="0"/>
              <a:buChar char="•"/>
            </a:pPr>
            <a:r>
              <a:rPr lang="it-IT" dirty="0">
                <a:solidFill>
                  <a:schemeClr val="lt1"/>
                </a:solidFill>
                <a:latin typeface="Libre Franklin"/>
              </a:rPr>
              <a:t>Fagli domande di riflessione una volta che hanno completato le riviste. Ciò può incoraggiarli a parlare delle loro esperienze sui temi trattati nelle risorse.</a:t>
            </a:r>
          </a:p>
          <a:p>
            <a:pPr rtl="0" fontAlgn="base">
              <a:spcBef>
                <a:spcPts val="0"/>
              </a:spcBef>
              <a:spcAft>
                <a:spcPts val="0"/>
              </a:spcAft>
              <a:buClr>
                <a:schemeClr val="bg1"/>
              </a:buClr>
              <a:buFont typeface="Arial" panose="020B0604020202020204" pitchFamily="34" charset="0"/>
              <a:buChar char="•"/>
            </a:pPr>
            <a:r>
              <a:rPr lang="it-IT" dirty="0">
                <a:solidFill>
                  <a:schemeClr val="lt1"/>
                </a:solidFill>
                <a:latin typeface="Libre Franklin"/>
              </a:rPr>
              <a:t>Assicurati che le riviste di livello introduttivo siano rivolte agli adolescenti tra i 13 e i 17 anni. Assicurati che le riviste di livello avanzato siano rivolte ai giovani adulti dai 18 ai 20 anni.</a:t>
            </a:r>
          </a:p>
          <a:p>
            <a:pPr rtl="0" fontAlgn="base">
              <a:spcBef>
                <a:spcPts val="0"/>
              </a:spcBef>
              <a:spcAft>
                <a:spcPts val="0"/>
              </a:spcAft>
              <a:buClr>
                <a:schemeClr val="bg1"/>
              </a:buClr>
              <a:buFont typeface="Arial" panose="020B0604020202020204" pitchFamily="34" charset="0"/>
              <a:buChar char="•"/>
            </a:pPr>
            <a:r>
              <a:rPr lang="it-IT" dirty="0">
                <a:solidFill>
                  <a:schemeClr val="lt1"/>
                </a:solidFill>
                <a:latin typeface="Libre Franklin"/>
              </a:rPr>
              <a:t>Guida gli adolescenti e i giovani adulti a parlare dei temi e di come si sentono a riguardo. Ciò può aiutarli a considerare come sviluppare relazioni sane nella propria vita.</a:t>
            </a:r>
            <a:endParaRPr lang="en-US" dirty="0">
              <a:solidFill>
                <a:schemeClr val="lt1"/>
              </a:solidFill>
              <a:latin typeface="Libre Frankli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369"/>
        <p:cNvGrpSpPr/>
        <p:nvPr/>
      </p:nvGrpSpPr>
      <p:grpSpPr>
        <a:xfrm>
          <a:off x="0" y="0"/>
          <a:ext cx="0" cy="0"/>
          <a:chOff x="0" y="0"/>
          <a:chExt cx="0" cy="0"/>
        </a:xfrm>
      </p:grpSpPr>
      <p:sp>
        <p:nvSpPr>
          <p:cNvPr id="370" name="Google Shape;370;p41"/>
          <p:cNvSpPr txBox="1">
            <a:spLocks noGrp="1"/>
          </p:cNvSpPr>
          <p:nvPr>
            <p:ph type="ctrTitle"/>
          </p:nvPr>
        </p:nvSpPr>
        <p:spPr>
          <a:xfrm>
            <a:off x="882070" y="310284"/>
            <a:ext cx="6465555"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solidFill>
                  <a:srgbClr val="EE118A"/>
                </a:solidFill>
              </a:rPr>
              <a:t>CONSIGLI E ORIENTAMENTO PER SOSTENERE LE FAMIGLIE</a:t>
            </a:r>
            <a:endParaRPr dirty="0">
              <a:solidFill>
                <a:srgbClr val="EE118A"/>
              </a:solidFill>
            </a:endParaRPr>
          </a:p>
        </p:txBody>
      </p:sp>
      <p:pic>
        <p:nvPicPr>
          <p:cNvPr id="11" name="Picture 10">
            <a:extLst>
              <a:ext uri="{FF2B5EF4-FFF2-40B4-BE49-F238E27FC236}">
                <a16:creationId xmlns:a16="http://schemas.microsoft.com/office/drawing/2014/main" id="{B235DA5A-380F-7242-388B-75527CE4FEF5}"/>
              </a:ext>
            </a:extLst>
          </p:cNvPr>
          <p:cNvPicPr>
            <a:picLocks noChangeAspect="1"/>
          </p:cNvPicPr>
          <p:nvPr/>
        </p:nvPicPr>
        <p:blipFill>
          <a:blip r:embed="rId3"/>
          <a:srcRect/>
          <a:stretch/>
        </p:blipFill>
        <p:spPr>
          <a:xfrm>
            <a:off x="8044168" y="121797"/>
            <a:ext cx="1148349" cy="470452"/>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C92A3CF0-1CD8-773A-6E12-A9E30C10A127}"/>
              </a:ext>
            </a:extLst>
          </p:cNvPr>
          <p:cNvPicPr>
            <a:picLocks noChangeAspect="1"/>
          </p:cNvPicPr>
          <p:nvPr/>
        </p:nvPicPr>
        <p:blipFill>
          <a:blip r:embed="rId4"/>
          <a:stretch>
            <a:fillRect/>
          </a:stretch>
        </p:blipFill>
        <p:spPr>
          <a:xfrm>
            <a:off x="123372" y="4796950"/>
            <a:ext cx="972457" cy="204016"/>
          </a:xfrm>
          <a:prstGeom prst="rect">
            <a:avLst/>
          </a:prstGeom>
        </p:spPr>
      </p:pic>
      <p:sp>
        <p:nvSpPr>
          <p:cNvPr id="18" name="Google Shape;283;p37">
            <a:extLst>
              <a:ext uri="{FF2B5EF4-FFF2-40B4-BE49-F238E27FC236}">
                <a16:creationId xmlns:a16="http://schemas.microsoft.com/office/drawing/2014/main" id="{5DEC82AC-B2F7-B72E-B87C-4CBBC8A7AF38}"/>
              </a:ext>
            </a:extLst>
          </p:cNvPr>
          <p:cNvSpPr txBox="1">
            <a:spLocks/>
          </p:cNvSpPr>
          <p:nvPr/>
        </p:nvSpPr>
        <p:spPr>
          <a:xfrm>
            <a:off x="7101825" y="4605600"/>
            <a:ext cx="2277600" cy="537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800" b="1" dirty="0">
                <a:solidFill>
                  <a:srgbClr val="EE118A"/>
                </a:solidFill>
                <a:latin typeface="Libre Franklin" pitchFamily="2" charset="0"/>
              </a:rPr>
              <a:t>RIVISTE </a:t>
            </a:r>
          </a:p>
          <a:p>
            <a:pPr algn="ctr"/>
            <a:r>
              <a:rPr lang="es-ES" sz="1800" b="1" dirty="0">
                <a:solidFill>
                  <a:srgbClr val="EE118A"/>
                </a:solidFill>
                <a:latin typeface="Libre Franklin" pitchFamily="2" charset="0"/>
              </a:rPr>
              <a:t>DIGITALI</a:t>
            </a:r>
          </a:p>
        </p:txBody>
      </p:sp>
      <p:grpSp>
        <p:nvGrpSpPr>
          <p:cNvPr id="19" name="Google Shape;289;p37">
            <a:extLst>
              <a:ext uri="{FF2B5EF4-FFF2-40B4-BE49-F238E27FC236}">
                <a16:creationId xmlns:a16="http://schemas.microsoft.com/office/drawing/2014/main" id="{F8995566-815A-4371-56F6-EF94DAFED026}"/>
              </a:ext>
            </a:extLst>
          </p:cNvPr>
          <p:cNvGrpSpPr/>
          <p:nvPr/>
        </p:nvGrpSpPr>
        <p:grpSpPr>
          <a:xfrm>
            <a:off x="7627811" y="3258655"/>
            <a:ext cx="1151700" cy="1151700"/>
            <a:chOff x="1458025" y="1733900"/>
            <a:chExt cx="1151700" cy="1151700"/>
          </a:xfrm>
        </p:grpSpPr>
        <p:sp>
          <p:nvSpPr>
            <p:cNvPr id="20" name="Google Shape;290;p37">
              <a:extLst>
                <a:ext uri="{FF2B5EF4-FFF2-40B4-BE49-F238E27FC236}">
                  <a16:creationId xmlns:a16="http://schemas.microsoft.com/office/drawing/2014/main" id="{25C1FF2B-3BDE-8234-1268-E7314E14CA46}"/>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291;p37">
              <a:extLst>
                <a:ext uri="{FF2B5EF4-FFF2-40B4-BE49-F238E27FC236}">
                  <a16:creationId xmlns:a16="http://schemas.microsoft.com/office/drawing/2014/main" id="{2B9730DD-8C71-9ADE-664B-8667242160BB}"/>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2" name="Imagen 35" descr="Interfaz de usuario gráfica&#10;&#10;Descripción generada automáticamente">
            <a:extLst>
              <a:ext uri="{FF2B5EF4-FFF2-40B4-BE49-F238E27FC236}">
                <a16:creationId xmlns:a16="http://schemas.microsoft.com/office/drawing/2014/main" id="{C8F4EE70-1033-41D9-BBCD-E78E8B55E0A7}"/>
              </a:ext>
            </a:extLst>
          </p:cNvPr>
          <p:cNvPicPr>
            <a:picLocks noChangeAspect="1"/>
          </p:cNvPicPr>
          <p:nvPr/>
        </p:nvPicPr>
        <p:blipFill>
          <a:blip r:embed="rId5"/>
          <a:stretch>
            <a:fillRect/>
          </a:stretch>
        </p:blipFill>
        <p:spPr>
          <a:xfrm>
            <a:off x="7568436" y="3554706"/>
            <a:ext cx="1270451" cy="635225"/>
          </a:xfrm>
          <a:prstGeom prst="rect">
            <a:avLst/>
          </a:prstGeom>
        </p:spPr>
      </p:pic>
      <p:sp>
        <p:nvSpPr>
          <p:cNvPr id="3" name="CaixaDeTexto 2">
            <a:extLst>
              <a:ext uri="{FF2B5EF4-FFF2-40B4-BE49-F238E27FC236}">
                <a16:creationId xmlns:a16="http://schemas.microsoft.com/office/drawing/2014/main" id="{17822611-3649-01AB-D456-A73FD043E1AB}"/>
              </a:ext>
            </a:extLst>
          </p:cNvPr>
          <p:cNvSpPr txBox="1"/>
          <p:nvPr/>
        </p:nvSpPr>
        <p:spPr>
          <a:xfrm>
            <a:off x="882070" y="1577262"/>
            <a:ext cx="6897832" cy="2677656"/>
          </a:xfrm>
          <a:prstGeom prst="rect">
            <a:avLst/>
          </a:prstGeom>
          <a:noFill/>
        </p:spPr>
        <p:txBody>
          <a:bodyPr wrap="square">
            <a:spAutoFit/>
          </a:bodyPr>
          <a:lstStyle/>
          <a:p>
            <a:pPr marL="285750" indent="-285750" rtl="0" fontAlgn="base">
              <a:spcBef>
                <a:spcPts val="0"/>
              </a:spcBef>
              <a:spcAft>
                <a:spcPts val="0"/>
              </a:spcAft>
              <a:buClr>
                <a:schemeClr val="bg1"/>
              </a:buClr>
              <a:buFont typeface="Arial" panose="020B0604020202020204" pitchFamily="34" charset="0"/>
              <a:buChar char="•"/>
            </a:pPr>
            <a:r>
              <a:rPr lang="it-IT" dirty="0">
                <a:solidFill>
                  <a:schemeClr val="lt1"/>
                </a:solidFill>
                <a:latin typeface="Libre Franklin"/>
              </a:rPr>
              <a:t>Permetti ai ragazzi e ai giovani adulti di esplorare i materiali a proprio ritmo. Ciò può aiutarli a comprendere meglio le aree tematiche e a sviluppare le proprie prospettive. </a:t>
            </a:r>
          </a:p>
          <a:p>
            <a:pPr marL="285750" indent="-285750" rtl="0" fontAlgn="base">
              <a:spcBef>
                <a:spcPts val="0"/>
              </a:spcBef>
              <a:spcAft>
                <a:spcPts val="0"/>
              </a:spcAft>
              <a:buClr>
                <a:schemeClr val="bg1"/>
              </a:buClr>
              <a:buFont typeface="Arial" panose="020B0604020202020204" pitchFamily="34" charset="0"/>
              <a:buChar char="•"/>
            </a:pPr>
            <a:r>
              <a:rPr lang="it-IT" dirty="0">
                <a:solidFill>
                  <a:schemeClr val="lt1"/>
                </a:solidFill>
                <a:latin typeface="Libre Franklin"/>
              </a:rPr>
              <a:t>Guidali con parole di incoraggiamento per aiutarli a sentirsi a proprio agio nel condividere i loro pensieri ed esperienze. </a:t>
            </a:r>
          </a:p>
          <a:p>
            <a:pPr marL="285750" indent="-285750" rtl="0" fontAlgn="base">
              <a:spcBef>
                <a:spcPts val="0"/>
              </a:spcBef>
              <a:spcAft>
                <a:spcPts val="0"/>
              </a:spcAft>
              <a:buClr>
                <a:schemeClr val="bg1"/>
              </a:buClr>
              <a:buFont typeface="Arial" panose="020B0604020202020204" pitchFamily="34" charset="0"/>
              <a:buChar char="•"/>
            </a:pPr>
            <a:r>
              <a:rPr lang="it-IT" dirty="0">
                <a:solidFill>
                  <a:schemeClr val="lt1"/>
                </a:solidFill>
                <a:latin typeface="Libre Franklin"/>
              </a:rPr>
              <a:t>Fai domande oneste invece di domande che guidano. Ciò può aiutare a superare le barriere comunicative che potrebbero impedire loro di condividere sinceramente. </a:t>
            </a:r>
          </a:p>
          <a:p>
            <a:pPr marL="285750" indent="-285750" rtl="0" fontAlgn="base">
              <a:spcBef>
                <a:spcPts val="0"/>
              </a:spcBef>
              <a:spcAft>
                <a:spcPts val="0"/>
              </a:spcAft>
              <a:buClr>
                <a:schemeClr val="bg1"/>
              </a:buClr>
              <a:buFont typeface="Arial" panose="020B0604020202020204" pitchFamily="34" charset="0"/>
              <a:buChar char="•"/>
            </a:pPr>
            <a:r>
              <a:rPr lang="it-IT" dirty="0">
                <a:solidFill>
                  <a:schemeClr val="lt1"/>
                </a:solidFill>
                <a:latin typeface="Libre Franklin"/>
              </a:rPr>
              <a:t>Esprimi empatia. Ciò può creare uno "spazio sicuro" o una zona confortevole in cui i ragazzi e i giovani adulti si sentono aperti a imparare e riflettere. </a:t>
            </a:r>
          </a:p>
          <a:p>
            <a:pPr marL="285750" indent="-285750" rtl="0" fontAlgn="base">
              <a:spcBef>
                <a:spcPts val="0"/>
              </a:spcBef>
              <a:spcAft>
                <a:spcPts val="0"/>
              </a:spcAft>
              <a:buClr>
                <a:schemeClr val="bg1"/>
              </a:buClr>
              <a:buFont typeface="Arial" panose="020B0604020202020204" pitchFamily="34" charset="0"/>
              <a:buChar char="•"/>
            </a:pPr>
            <a:r>
              <a:rPr lang="it-IT" dirty="0">
                <a:solidFill>
                  <a:schemeClr val="lt1"/>
                </a:solidFill>
                <a:latin typeface="Libre Franklin"/>
              </a:rPr>
              <a:t>Pratica sempre l'ascolto attivo.</a:t>
            </a:r>
            <a:br>
              <a:rPr lang="en-US" dirty="0"/>
            </a:br>
            <a:endParaRPr kumimoji="0" lang="en-US" sz="1400" b="0" i="0" u="none" strike="noStrike" kern="0" cap="none" spc="0" normalizeH="0" baseline="0" noProof="0" dirty="0">
              <a:ln>
                <a:noFill/>
              </a:ln>
              <a:solidFill>
                <a:srgbClr val="FFFFFF"/>
              </a:solidFill>
              <a:effectLst/>
              <a:uLnTx/>
              <a:uFillTx/>
              <a:latin typeface="Libre Franklin"/>
              <a:cs typeface="Arial"/>
              <a:sym typeface="Arial"/>
            </a:endParaRPr>
          </a:p>
        </p:txBody>
      </p:sp>
    </p:spTree>
    <p:extLst>
      <p:ext uri="{BB962C8B-B14F-4D97-AF65-F5344CB8AC3E}">
        <p14:creationId xmlns:p14="http://schemas.microsoft.com/office/powerpoint/2010/main" val="4248980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382"/>
        <p:cNvGrpSpPr/>
        <p:nvPr/>
      </p:nvGrpSpPr>
      <p:grpSpPr>
        <a:xfrm>
          <a:off x="0" y="0"/>
          <a:ext cx="0" cy="0"/>
          <a:chOff x="0" y="0"/>
          <a:chExt cx="0" cy="0"/>
        </a:xfrm>
      </p:grpSpPr>
      <p:sp>
        <p:nvSpPr>
          <p:cNvPr id="383" name="Google Shape;383;p42"/>
          <p:cNvSpPr txBox="1">
            <a:spLocks noGrp="1"/>
          </p:cNvSpPr>
          <p:nvPr>
            <p:ph type="ctrTitle"/>
          </p:nvPr>
        </p:nvSpPr>
        <p:spPr>
          <a:xfrm>
            <a:off x="803950" y="336513"/>
            <a:ext cx="6466800"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solidFill>
                  <a:srgbClr val="F38E00"/>
                </a:solidFill>
              </a:rPr>
              <a:t>CONSIGLI E ORIENTAMENTO PER SOSTENERE LE FAMIGLIE</a:t>
            </a:r>
            <a:endParaRPr dirty="0">
              <a:solidFill>
                <a:srgbClr val="F38E00"/>
              </a:solidFill>
            </a:endParaRPr>
          </a:p>
        </p:txBody>
      </p:sp>
      <p:pic>
        <p:nvPicPr>
          <p:cNvPr id="42" name="Picture 41">
            <a:extLst>
              <a:ext uri="{FF2B5EF4-FFF2-40B4-BE49-F238E27FC236}">
                <a16:creationId xmlns:a16="http://schemas.microsoft.com/office/drawing/2014/main" id="{C62A1D49-3747-B7BF-58B3-2EA834F19699}"/>
              </a:ext>
            </a:extLst>
          </p:cNvPr>
          <p:cNvPicPr>
            <a:picLocks noChangeAspect="1"/>
          </p:cNvPicPr>
          <p:nvPr/>
        </p:nvPicPr>
        <p:blipFill>
          <a:blip r:embed="rId3"/>
          <a:srcRect/>
          <a:stretch/>
        </p:blipFill>
        <p:spPr>
          <a:xfrm>
            <a:off x="8044168" y="121797"/>
            <a:ext cx="1148349" cy="470452"/>
          </a:xfrm>
          <a:prstGeom prst="rect">
            <a:avLst/>
          </a:prstGeom>
        </p:spPr>
      </p:pic>
      <p:pic>
        <p:nvPicPr>
          <p:cNvPr id="43" name="Picture 42" descr="Text&#10;&#10;Description automatically generated with medium confidence">
            <a:extLst>
              <a:ext uri="{FF2B5EF4-FFF2-40B4-BE49-F238E27FC236}">
                <a16:creationId xmlns:a16="http://schemas.microsoft.com/office/drawing/2014/main" id="{7FD09444-D410-84C0-FFFA-22EFB6AEC105}"/>
              </a:ext>
            </a:extLst>
          </p:cNvPr>
          <p:cNvPicPr>
            <a:picLocks noChangeAspect="1"/>
          </p:cNvPicPr>
          <p:nvPr/>
        </p:nvPicPr>
        <p:blipFill>
          <a:blip r:embed="rId4"/>
          <a:stretch>
            <a:fillRect/>
          </a:stretch>
        </p:blipFill>
        <p:spPr>
          <a:xfrm>
            <a:off x="123372" y="4796950"/>
            <a:ext cx="972457" cy="204016"/>
          </a:xfrm>
          <a:prstGeom prst="rect">
            <a:avLst/>
          </a:prstGeom>
        </p:spPr>
      </p:pic>
      <p:sp>
        <p:nvSpPr>
          <p:cNvPr id="2" name="Google Shape;285;p37">
            <a:extLst>
              <a:ext uri="{FF2B5EF4-FFF2-40B4-BE49-F238E27FC236}">
                <a16:creationId xmlns:a16="http://schemas.microsoft.com/office/drawing/2014/main" id="{A0547D9E-FAC0-7DCC-F06C-01F4C303E108}"/>
              </a:ext>
            </a:extLst>
          </p:cNvPr>
          <p:cNvSpPr txBox="1">
            <a:spLocks/>
          </p:cNvSpPr>
          <p:nvPr/>
        </p:nvSpPr>
        <p:spPr>
          <a:xfrm>
            <a:off x="6974325" y="4331536"/>
            <a:ext cx="2277600" cy="537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PT" sz="1800" b="1" dirty="0">
                <a:solidFill>
                  <a:schemeClr val="bg1"/>
                </a:solidFill>
                <a:latin typeface="Libre Franklin" pitchFamily="2" charset="0"/>
              </a:rPr>
              <a:t>AUDIOLIBRI</a:t>
            </a:r>
          </a:p>
        </p:txBody>
      </p:sp>
      <p:grpSp>
        <p:nvGrpSpPr>
          <p:cNvPr id="3" name="Google Shape;292;p37">
            <a:extLst>
              <a:ext uri="{FF2B5EF4-FFF2-40B4-BE49-F238E27FC236}">
                <a16:creationId xmlns:a16="http://schemas.microsoft.com/office/drawing/2014/main" id="{F2B9E070-5B19-C7EF-E4B2-E7A1FFF1BA07}"/>
              </a:ext>
            </a:extLst>
          </p:cNvPr>
          <p:cNvGrpSpPr/>
          <p:nvPr/>
        </p:nvGrpSpPr>
        <p:grpSpPr>
          <a:xfrm>
            <a:off x="7491098" y="3132550"/>
            <a:ext cx="1151700" cy="1151700"/>
            <a:chOff x="1458025" y="1733900"/>
            <a:chExt cx="1151700" cy="1151700"/>
          </a:xfrm>
        </p:grpSpPr>
        <p:sp>
          <p:nvSpPr>
            <p:cNvPr id="4" name="Google Shape;293;p37">
              <a:extLst>
                <a:ext uri="{FF2B5EF4-FFF2-40B4-BE49-F238E27FC236}">
                  <a16:creationId xmlns:a16="http://schemas.microsoft.com/office/drawing/2014/main" id="{56FED01C-DFD0-4A40-FACE-65EB6F6C4848}"/>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94;p37">
              <a:extLst>
                <a:ext uri="{FF2B5EF4-FFF2-40B4-BE49-F238E27FC236}">
                  <a16:creationId xmlns:a16="http://schemas.microsoft.com/office/drawing/2014/main" id="{1A50C761-A136-2E10-6C93-B15E6B1147A4}"/>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Imagen 4" descr="Una taza de cafe&#10;&#10;Descripción generada automáticamente con confianza baja">
            <a:extLst>
              <a:ext uri="{FF2B5EF4-FFF2-40B4-BE49-F238E27FC236}">
                <a16:creationId xmlns:a16="http://schemas.microsoft.com/office/drawing/2014/main" id="{D171D368-D544-A2FD-2D25-4796A8F6CC1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72014" y1="73542" x2="74306" y2="87292"/>
                      </a14:backgroundRemoval>
                    </a14:imgEffect>
                    <a14:imgEffect>
                      <a14:saturation sat="33000"/>
                    </a14:imgEffect>
                    <a14:imgEffect>
                      <a14:brightnessContrast bright="40000" contrast="40000"/>
                    </a14:imgEffect>
                  </a14:imgLayer>
                </a14:imgProps>
              </a:ext>
            </a:extLst>
          </a:blip>
          <a:stretch>
            <a:fillRect/>
          </a:stretch>
        </p:blipFill>
        <p:spPr>
          <a:xfrm>
            <a:off x="7550474" y="2963617"/>
            <a:ext cx="990475" cy="1320634"/>
          </a:xfrm>
          <a:prstGeom prst="rect">
            <a:avLst/>
          </a:prstGeom>
        </p:spPr>
      </p:pic>
      <p:sp>
        <p:nvSpPr>
          <p:cNvPr id="8" name="CaixaDeTexto 7">
            <a:extLst>
              <a:ext uri="{FF2B5EF4-FFF2-40B4-BE49-F238E27FC236}">
                <a16:creationId xmlns:a16="http://schemas.microsoft.com/office/drawing/2014/main" id="{FE2DF723-BCB2-14B3-DE7E-6BE56CD7D67A}"/>
              </a:ext>
            </a:extLst>
          </p:cNvPr>
          <p:cNvSpPr txBox="1"/>
          <p:nvPr/>
        </p:nvSpPr>
        <p:spPr>
          <a:xfrm>
            <a:off x="803950" y="1610727"/>
            <a:ext cx="6289980" cy="2963760"/>
          </a:xfrm>
          <a:prstGeom prst="rect">
            <a:avLst/>
          </a:prstGeom>
          <a:noFill/>
        </p:spPr>
        <p:txBody>
          <a:bodyPr wrap="square">
            <a:spAutoFit/>
          </a:bodyPr>
          <a:lstStyle/>
          <a:p>
            <a:pPr marL="285750" indent="-285750" algn="just">
              <a:lnSpc>
                <a:spcPct val="150000"/>
              </a:lnSpc>
              <a:buClr>
                <a:schemeClr val="bg1"/>
              </a:buClr>
              <a:buFont typeface="Arial" panose="020B0604020202020204" pitchFamily="34" charset="0"/>
              <a:buChar char="•"/>
            </a:pPr>
            <a:r>
              <a:rPr lang="it-IT" dirty="0">
                <a:solidFill>
                  <a:schemeClr val="lt1"/>
                </a:solidFill>
                <a:latin typeface="Libre Franklin"/>
              </a:rPr>
              <a:t>Valutare il livello di familiarità dei tuoi anziani con la tecnologia. Potrebbero essere necessarie alcune spiegazioni su come utilizzarla. </a:t>
            </a:r>
          </a:p>
          <a:p>
            <a:pPr marL="285750" indent="-285750" algn="just">
              <a:lnSpc>
                <a:spcPct val="150000"/>
              </a:lnSpc>
              <a:buClr>
                <a:schemeClr val="bg1"/>
              </a:buClr>
              <a:buFont typeface="Arial" panose="020B0604020202020204" pitchFamily="34" charset="0"/>
              <a:buChar char="•"/>
            </a:pPr>
            <a:r>
              <a:rPr lang="it-IT" dirty="0">
                <a:solidFill>
                  <a:schemeClr val="lt1"/>
                </a:solidFill>
                <a:latin typeface="Libre Franklin"/>
              </a:rPr>
              <a:t>Mostrare loro come utilizzare gli audio. </a:t>
            </a:r>
          </a:p>
          <a:p>
            <a:pPr marL="285750" indent="-285750" algn="just">
              <a:lnSpc>
                <a:spcPct val="150000"/>
              </a:lnSpc>
              <a:buClr>
                <a:schemeClr val="bg1"/>
              </a:buClr>
              <a:buFont typeface="Arial" panose="020B0604020202020204" pitchFamily="34" charset="0"/>
              <a:buChar char="•"/>
            </a:pPr>
            <a:r>
              <a:rPr lang="it-IT" dirty="0">
                <a:solidFill>
                  <a:schemeClr val="lt1"/>
                </a:solidFill>
                <a:latin typeface="Libre Franklin"/>
              </a:rPr>
              <a:t>Assicurarsi che comprendano come navigare sul sito web per accedere ai materiali. </a:t>
            </a:r>
          </a:p>
          <a:p>
            <a:pPr marL="285750" indent="-285750" algn="just">
              <a:lnSpc>
                <a:spcPct val="150000"/>
              </a:lnSpc>
              <a:buClr>
                <a:schemeClr val="bg1"/>
              </a:buClr>
              <a:buFont typeface="Arial" panose="020B0604020202020204" pitchFamily="34" charset="0"/>
              <a:buChar char="•"/>
            </a:pPr>
            <a:r>
              <a:rPr lang="it-IT" dirty="0">
                <a:solidFill>
                  <a:schemeClr val="lt1"/>
                </a:solidFill>
                <a:latin typeface="Libre Franklin"/>
              </a:rPr>
              <a:t>Utilizzare gli audio per avviare una conversazione ed esplorare le opinioni del tuo anziano su alcuni dei temi. </a:t>
            </a:r>
          </a:p>
          <a:p>
            <a:pPr marL="285750" indent="-285750" algn="just">
              <a:lnSpc>
                <a:spcPct val="150000"/>
              </a:lnSpc>
              <a:buClr>
                <a:schemeClr val="bg1"/>
              </a:buClr>
              <a:buFont typeface="Arial" panose="020B0604020202020204" pitchFamily="34" charset="0"/>
              <a:buChar char="•"/>
            </a:pPr>
            <a:r>
              <a:rPr lang="it-IT" dirty="0">
                <a:solidFill>
                  <a:schemeClr val="lt1"/>
                </a:solidFill>
                <a:latin typeface="Libre Franklin"/>
              </a:rPr>
              <a:t>Utilizzare gli audio come esercizio di auto-riflessione per il tuo anziano da utilizzare a casa.</a:t>
            </a:r>
            <a:endParaRPr lang="pt-PT" dirty="0">
              <a:solidFill>
                <a:schemeClr val="lt1"/>
              </a:solidFill>
              <a:latin typeface="Libre Frankli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571"/>
        <p:cNvGrpSpPr/>
        <p:nvPr/>
      </p:nvGrpSpPr>
      <p:grpSpPr>
        <a:xfrm>
          <a:off x="0" y="0"/>
          <a:ext cx="0" cy="0"/>
          <a:chOff x="0" y="0"/>
          <a:chExt cx="0" cy="0"/>
        </a:xfrm>
      </p:grpSpPr>
      <p:pic>
        <p:nvPicPr>
          <p:cNvPr id="4" name="Picture 3">
            <a:extLst>
              <a:ext uri="{FF2B5EF4-FFF2-40B4-BE49-F238E27FC236}">
                <a16:creationId xmlns:a16="http://schemas.microsoft.com/office/drawing/2014/main" id="{35F4D8CA-83B5-4FE0-FD3D-A7B9597CB47B}"/>
              </a:ext>
            </a:extLst>
          </p:cNvPr>
          <p:cNvPicPr>
            <a:picLocks noChangeAspect="1"/>
          </p:cNvPicPr>
          <p:nvPr/>
        </p:nvPicPr>
        <p:blipFill>
          <a:blip r:embed="rId3"/>
          <a:srcRect/>
          <a:stretch/>
        </p:blipFill>
        <p:spPr>
          <a:xfrm>
            <a:off x="8044168" y="121797"/>
            <a:ext cx="1148349" cy="470452"/>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081873D0-21DA-7EC9-AA73-D66B4D8512A5}"/>
              </a:ext>
            </a:extLst>
          </p:cNvPr>
          <p:cNvPicPr>
            <a:picLocks noChangeAspect="1"/>
          </p:cNvPicPr>
          <p:nvPr/>
        </p:nvPicPr>
        <p:blipFill>
          <a:blip r:embed="rId4"/>
          <a:stretch>
            <a:fillRect/>
          </a:stretch>
        </p:blipFill>
        <p:spPr>
          <a:xfrm>
            <a:off x="123372" y="4796950"/>
            <a:ext cx="972457" cy="204016"/>
          </a:xfrm>
          <a:prstGeom prst="rect">
            <a:avLst/>
          </a:prstGeom>
        </p:spPr>
      </p:pic>
      <p:grpSp>
        <p:nvGrpSpPr>
          <p:cNvPr id="8" name="Google Shape;10154;p72">
            <a:extLst>
              <a:ext uri="{FF2B5EF4-FFF2-40B4-BE49-F238E27FC236}">
                <a16:creationId xmlns:a16="http://schemas.microsoft.com/office/drawing/2014/main" id="{F5D574FC-0611-83E6-A99A-CA172B418652}"/>
              </a:ext>
            </a:extLst>
          </p:cNvPr>
          <p:cNvGrpSpPr/>
          <p:nvPr/>
        </p:nvGrpSpPr>
        <p:grpSpPr>
          <a:xfrm>
            <a:off x="3754877" y="1822315"/>
            <a:ext cx="1361873" cy="1355387"/>
            <a:chOff x="7098912" y="1969392"/>
            <a:chExt cx="359651" cy="361560"/>
          </a:xfrm>
          <a:solidFill>
            <a:srgbClr val="002060"/>
          </a:solidFill>
        </p:grpSpPr>
        <p:sp>
          <p:nvSpPr>
            <p:cNvPr id="9" name="Google Shape;10155;p72">
              <a:extLst>
                <a:ext uri="{FF2B5EF4-FFF2-40B4-BE49-F238E27FC236}">
                  <a16:creationId xmlns:a16="http://schemas.microsoft.com/office/drawing/2014/main" id="{DC1855DC-09A1-E0A6-C32E-3417243DF71B}"/>
                </a:ext>
              </a:extLst>
            </p:cNvPr>
            <p:cNvSpPr/>
            <p:nvPr/>
          </p:nvSpPr>
          <p:spPr>
            <a:xfrm>
              <a:off x="7098912" y="2127607"/>
              <a:ext cx="134567" cy="202582"/>
            </a:xfrm>
            <a:custGeom>
              <a:avLst/>
              <a:gdLst/>
              <a:ahLst/>
              <a:cxnLst/>
              <a:rect l="l" t="t" r="r" b="b"/>
              <a:pathLst>
                <a:path w="4228" h="6365" extrusionOk="0">
                  <a:moveTo>
                    <a:pt x="2108" y="331"/>
                  </a:moveTo>
                  <a:cubicBezTo>
                    <a:pt x="2153" y="331"/>
                    <a:pt x="2198" y="334"/>
                    <a:pt x="2239" y="340"/>
                  </a:cubicBezTo>
                  <a:cubicBezTo>
                    <a:pt x="2978" y="399"/>
                    <a:pt x="3537" y="1042"/>
                    <a:pt x="3537" y="1780"/>
                  </a:cubicBezTo>
                  <a:cubicBezTo>
                    <a:pt x="3537" y="2483"/>
                    <a:pt x="3704" y="3138"/>
                    <a:pt x="3847" y="3483"/>
                  </a:cubicBezTo>
                  <a:lnTo>
                    <a:pt x="3847" y="3495"/>
                  </a:lnTo>
                  <a:cubicBezTo>
                    <a:pt x="3656" y="3602"/>
                    <a:pt x="3335" y="3793"/>
                    <a:pt x="2787" y="3912"/>
                  </a:cubicBezTo>
                  <a:lnTo>
                    <a:pt x="2787" y="3864"/>
                  </a:lnTo>
                  <a:lnTo>
                    <a:pt x="2787" y="3531"/>
                  </a:lnTo>
                  <a:cubicBezTo>
                    <a:pt x="3001" y="3412"/>
                    <a:pt x="3180" y="3233"/>
                    <a:pt x="3299" y="3007"/>
                  </a:cubicBezTo>
                  <a:cubicBezTo>
                    <a:pt x="3537" y="2590"/>
                    <a:pt x="3454" y="2066"/>
                    <a:pt x="3108" y="1745"/>
                  </a:cubicBezTo>
                  <a:cubicBezTo>
                    <a:pt x="2870" y="1518"/>
                    <a:pt x="2430" y="1245"/>
                    <a:pt x="1727" y="1245"/>
                  </a:cubicBezTo>
                  <a:cubicBezTo>
                    <a:pt x="1680" y="1245"/>
                    <a:pt x="1632" y="1268"/>
                    <a:pt x="1608" y="1292"/>
                  </a:cubicBezTo>
                  <a:lnTo>
                    <a:pt x="1251" y="1649"/>
                  </a:lnTo>
                  <a:cubicBezTo>
                    <a:pt x="1192" y="1709"/>
                    <a:pt x="1192" y="1816"/>
                    <a:pt x="1251" y="1888"/>
                  </a:cubicBezTo>
                  <a:cubicBezTo>
                    <a:pt x="1281" y="1917"/>
                    <a:pt x="1323" y="1932"/>
                    <a:pt x="1366" y="1932"/>
                  </a:cubicBezTo>
                  <a:cubicBezTo>
                    <a:pt x="1409" y="1932"/>
                    <a:pt x="1454" y="1917"/>
                    <a:pt x="1489" y="1888"/>
                  </a:cubicBezTo>
                  <a:lnTo>
                    <a:pt x="1799" y="1578"/>
                  </a:lnTo>
                  <a:cubicBezTo>
                    <a:pt x="2239" y="1590"/>
                    <a:pt x="2608" y="1721"/>
                    <a:pt x="2882" y="1983"/>
                  </a:cubicBezTo>
                  <a:cubicBezTo>
                    <a:pt x="3120" y="2185"/>
                    <a:pt x="3180" y="2542"/>
                    <a:pt x="3025" y="2828"/>
                  </a:cubicBezTo>
                  <a:cubicBezTo>
                    <a:pt x="2823" y="3173"/>
                    <a:pt x="2466" y="3376"/>
                    <a:pt x="2085" y="3376"/>
                  </a:cubicBezTo>
                  <a:cubicBezTo>
                    <a:pt x="1489" y="3376"/>
                    <a:pt x="1013" y="2900"/>
                    <a:pt x="1013" y="2304"/>
                  </a:cubicBezTo>
                  <a:cubicBezTo>
                    <a:pt x="1013" y="2209"/>
                    <a:pt x="942" y="2138"/>
                    <a:pt x="846" y="2138"/>
                  </a:cubicBezTo>
                  <a:cubicBezTo>
                    <a:pt x="763" y="2138"/>
                    <a:pt x="680" y="2209"/>
                    <a:pt x="680" y="2304"/>
                  </a:cubicBezTo>
                  <a:cubicBezTo>
                    <a:pt x="680" y="2828"/>
                    <a:pt x="965" y="3292"/>
                    <a:pt x="1394" y="3519"/>
                  </a:cubicBezTo>
                  <a:lnTo>
                    <a:pt x="1394" y="3852"/>
                  </a:lnTo>
                  <a:lnTo>
                    <a:pt x="1394" y="3900"/>
                  </a:lnTo>
                  <a:cubicBezTo>
                    <a:pt x="834" y="3781"/>
                    <a:pt x="501" y="3602"/>
                    <a:pt x="370" y="3495"/>
                  </a:cubicBezTo>
                  <a:cubicBezTo>
                    <a:pt x="370" y="3495"/>
                    <a:pt x="358" y="3495"/>
                    <a:pt x="370" y="3483"/>
                  </a:cubicBezTo>
                  <a:cubicBezTo>
                    <a:pt x="525" y="3138"/>
                    <a:pt x="680" y="2483"/>
                    <a:pt x="680" y="1780"/>
                  </a:cubicBezTo>
                  <a:cubicBezTo>
                    <a:pt x="680" y="1042"/>
                    <a:pt x="1251" y="399"/>
                    <a:pt x="1977" y="340"/>
                  </a:cubicBezTo>
                  <a:cubicBezTo>
                    <a:pt x="2019" y="334"/>
                    <a:pt x="2064" y="331"/>
                    <a:pt x="2108" y="331"/>
                  </a:cubicBezTo>
                  <a:close/>
                  <a:moveTo>
                    <a:pt x="2442" y="3662"/>
                  </a:moveTo>
                  <a:lnTo>
                    <a:pt x="2442" y="3852"/>
                  </a:lnTo>
                  <a:cubicBezTo>
                    <a:pt x="2442" y="4043"/>
                    <a:pt x="2549" y="4221"/>
                    <a:pt x="2727" y="4316"/>
                  </a:cubicBezTo>
                  <a:lnTo>
                    <a:pt x="2823" y="4376"/>
                  </a:lnTo>
                  <a:cubicBezTo>
                    <a:pt x="2680" y="4626"/>
                    <a:pt x="2382" y="4793"/>
                    <a:pt x="2073" y="4793"/>
                  </a:cubicBezTo>
                  <a:cubicBezTo>
                    <a:pt x="1751" y="4793"/>
                    <a:pt x="1477" y="4626"/>
                    <a:pt x="1311" y="4376"/>
                  </a:cubicBezTo>
                  <a:lnTo>
                    <a:pt x="1418" y="4316"/>
                  </a:lnTo>
                  <a:cubicBezTo>
                    <a:pt x="1596" y="4221"/>
                    <a:pt x="1692" y="4043"/>
                    <a:pt x="1692" y="3852"/>
                  </a:cubicBezTo>
                  <a:lnTo>
                    <a:pt x="1692" y="3662"/>
                  </a:lnTo>
                  <a:cubicBezTo>
                    <a:pt x="1811" y="3685"/>
                    <a:pt x="1930" y="3709"/>
                    <a:pt x="2073" y="3709"/>
                  </a:cubicBezTo>
                  <a:cubicBezTo>
                    <a:pt x="2192" y="3709"/>
                    <a:pt x="2323" y="3685"/>
                    <a:pt x="2442" y="3662"/>
                  </a:cubicBezTo>
                  <a:close/>
                  <a:moveTo>
                    <a:pt x="2096" y="0"/>
                  </a:moveTo>
                  <a:cubicBezTo>
                    <a:pt x="2040" y="0"/>
                    <a:pt x="1983" y="6"/>
                    <a:pt x="1930" y="18"/>
                  </a:cubicBezTo>
                  <a:cubicBezTo>
                    <a:pt x="1037" y="102"/>
                    <a:pt x="334" y="875"/>
                    <a:pt x="334" y="1780"/>
                  </a:cubicBezTo>
                  <a:cubicBezTo>
                    <a:pt x="334" y="2435"/>
                    <a:pt x="180" y="3042"/>
                    <a:pt x="60" y="3364"/>
                  </a:cubicBezTo>
                  <a:cubicBezTo>
                    <a:pt x="1" y="3507"/>
                    <a:pt x="37" y="3673"/>
                    <a:pt x="180" y="3781"/>
                  </a:cubicBezTo>
                  <a:cubicBezTo>
                    <a:pt x="311" y="3888"/>
                    <a:pt x="596" y="4043"/>
                    <a:pt x="1037" y="4162"/>
                  </a:cubicBezTo>
                  <a:lnTo>
                    <a:pt x="382" y="4495"/>
                  </a:lnTo>
                  <a:cubicBezTo>
                    <a:pt x="144" y="4614"/>
                    <a:pt x="1" y="4852"/>
                    <a:pt x="1" y="5114"/>
                  </a:cubicBezTo>
                  <a:lnTo>
                    <a:pt x="1" y="6209"/>
                  </a:lnTo>
                  <a:cubicBezTo>
                    <a:pt x="1" y="6293"/>
                    <a:pt x="72" y="6364"/>
                    <a:pt x="156" y="6364"/>
                  </a:cubicBezTo>
                  <a:cubicBezTo>
                    <a:pt x="251" y="6364"/>
                    <a:pt x="322" y="6293"/>
                    <a:pt x="322" y="6209"/>
                  </a:cubicBezTo>
                  <a:lnTo>
                    <a:pt x="322" y="5114"/>
                  </a:lnTo>
                  <a:cubicBezTo>
                    <a:pt x="322" y="4983"/>
                    <a:pt x="394" y="4852"/>
                    <a:pt x="537" y="4793"/>
                  </a:cubicBezTo>
                  <a:lnTo>
                    <a:pt x="1049" y="4519"/>
                  </a:lnTo>
                  <a:cubicBezTo>
                    <a:pt x="1275" y="4900"/>
                    <a:pt x="1680" y="5138"/>
                    <a:pt x="2108" y="5138"/>
                  </a:cubicBezTo>
                  <a:cubicBezTo>
                    <a:pt x="2561" y="5138"/>
                    <a:pt x="2942" y="4900"/>
                    <a:pt x="3168" y="4519"/>
                  </a:cubicBezTo>
                  <a:lnTo>
                    <a:pt x="3692" y="4793"/>
                  </a:lnTo>
                  <a:cubicBezTo>
                    <a:pt x="3811" y="4852"/>
                    <a:pt x="3894" y="4983"/>
                    <a:pt x="3894" y="5114"/>
                  </a:cubicBezTo>
                  <a:lnTo>
                    <a:pt x="3894" y="6209"/>
                  </a:lnTo>
                  <a:cubicBezTo>
                    <a:pt x="3894" y="6293"/>
                    <a:pt x="3966" y="6364"/>
                    <a:pt x="4061" y="6364"/>
                  </a:cubicBezTo>
                  <a:cubicBezTo>
                    <a:pt x="4144" y="6364"/>
                    <a:pt x="4228" y="6293"/>
                    <a:pt x="4228" y="6209"/>
                  </a:cubicBezTo>
                  <a:lnTo>
                    <a:pt x="4228" y="5114"/>
                  </a:lnTo>
                  <a:cubicBezTo>
                    <a:pt x="4192" y="4852"/>
                    <a:pt x="4049" y="4614"/>
                    <a:pt x="3811" y="4495"/>
                  </a:cubicBezTo>
                  <a:lnTo>
                    <a:pt x="3156" y="4162"/>
                  </a:lnTo>
                  <a:cubicBezTo>
                    <a:pt x="3597" y="4043"/>
                    <a:pt x="3870" y="3888"/>
                    <a:pt x="4013" y="3781"/>
                  </a:cubicBezTo>
                  <a:cubicBezTo>
                    <a:pt x="4156" y="3685"/>
                    <a:pt x="4192" y="3507"/>
                    <a:pt x="4132" y="3364"/>
                  </a:cubicBezTo>
                  <a:cubicBezTo>
                    <a:pt x="4001" y="3042"/>
                    <a:pt x="3847" y="2435"/>
                    <a:pt x="3847" y="1780"/>
                  </a:cubicBezTo>
                  <a:cubicBezTo>
                    <a:pt x="3847" y="875"/>
                    <a:pt x="3156" y="90"/>
                    <a:pt x="2263" y="18"/>
                  </a:cubicBezTo>
                  <a:cubicBezTo>
                    <a:pt x="2210" y="6"/>
                    <a:pt x="2153" y="0"/>
                    <a:pt x="20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56;p72">
              <a:extLst>
                <a:ext uri="{FF2B5EF4-FFF2-40B4-BE49-F238E27FC236}">
                  <a16:creationId xmlns:a16="http://schemas.microsoft.com/office/drawing/2014/main" id="{78D3512C-FE9A-C558-AC13-1E4336852594}"/>
                </a:ext>
              </a:extLst>
            </p:cNvPr>
            <p:cNvSpPr/>
            <p:nvPr/>
          </p:nvSpPr>
          <p:spPr>
            <a:xfrm>
              <a:off x="7120141" y="2297184"/>
              <a:ext cx="10662" cy="33005"/>
            </a:xfrm>
            <a:custGeom>
              <a:avLst/>
              <a:gdLst/>
              <a:ahLst/>
              <a:cxnLst/>
              <a:rect l="l" t="t" r="r" b="b"/>
              <a:pathLst>
                <a:path w="335" h="1037" extrusionOk="0">
                  <a:moveTo>
                    <a:pt x="167" y="0"/>
                  </a:moveTo>
                  <a:cubicBezTo>
                    <a:pt x="72" y="0"/>
                    <a:pt x="1" y="72"/>
                    <a:pt x="1" y="167"/>
                  </a:cubicBezTo>
                  <a:lnTo>
                    <a:pt x="1" y="881"/>
                  </a:lnTo>
                  <a:cubicBezTo>
                    <a:pt x="1" y="965"/>
                    <a:pt x="72" y="1036"/>
                    <a:pt x="167" y="1036"/>
                  </a:cubicBezTo>
                  <a:cubicBezTo>
                    <a:pt x="251" y="1036"/>
                    <a:pt x="334" y="965"/>
                    <a:pt x="334" y="881"/>
                  </a:cubicBezTo>
                  <a:lnTo>
                    <a:pt x="334"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57;p72">
              <a:extLst>
                <a:ext uri="{FF2B5EF4-FFF2-40B4-BE49-F238E27FC236}">
                  <a16:creationId xmlns:a16="http://schemas.microsoft.com/office/drawing/2014/main" id="{0AFB3840-6B74-1B47-15C8-4A890E8FB5D5}"/>
                </a:ext>
              </a:extLst>
            </p:cNvPr>
            <p:cNvSpPr/>
            <p:nvPr/>
          </p:nvSpPr>
          <p:spPr>
            <a:xfrm>
              <a:off x="7199360" y="2297184"/>
              <a:ext cx="10248" cy="33005"/>
            </a:xfrm>
            <a:custGeom>
              <a:avLst/>
              <a:gdLst/>
              <a:ahLst/>
              <a:cxnLst/>
              <a:rect l="l" t="t" r="r" b="b"/>
              <a:pathLst>
                <a:path w="322" h="1037" extrusionOk="0">
                  <a:moveTo>
                    <a:pt x="167" y="0"/>
                  </a:moveTo>
                  <a:cubicBezTo>
                    <a:pt x="72" y="0"/>
                    <a:pt x="0" y="72"/>
                    <a:pt x="0" y="167"/>
                  </a:cubicBezTo>
                  <a:lnTo>
                    <a:pt x="0" y="881"/>
                  </a:lnTo>
                  <a:cubicBezTo>
                    <a:pt x="0" y="965"/>
                    <a:pt x="72" y="1036"/>
                    <a:pt x="167" y="1036"/>
                  </a:cubicBezTo>
                  <a:cubicBezTo>
                    <a:pt x="250" y="1036"/>
                    <a:pt x="322" y="965"/>
                    <a:pt x="322" y="881"/>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58;p72">
              <a:extLst>
                <a:ext uri="{FF2B5EF4-FFF2-40B4-BE49-F238E27FC236}">
                  <a16:creationId xmlns:a16="http://schemas.microsoft.com/office/drawing/2014/main" id="{C7E8FB9C-553F-12F6-1691-1253A10DADD6}"/>
                </a:ext>
              </a:extLst>
            </p:cNvPr>
            <p:cNvSpPr/>
            <p:nvPr/>
          </p:nvSpPr>
          <p:spPr>
            <a:xfrm>
              <a:off x="7357001" y="2165704"/>
              <a:ext cx="56876" cy="17823"/>
            </a:xfrm>
            <a:custGeom>
              <a:avLst/>
              <a:gdLst/>
              <a:ahLst/>
              <a:cxnLst/>
              <a:rect l="l" t="t" r="r" b="b"/>
              <a:pathLst>
                <a:path w="1787" h="560" extrusionOk="0">
                  <a:moveTo>
                    <a:pt x="630" y="0"/>
                  </a:moveTo>
                  <a:cubicBezTo>
                    <a:pt x="478" y="0"/>
                    <a:pt x="311" y="14"/>
                    <a:pt x="131" y="48"/>
                  </a:cubicBezTo>
                  <a:cubicBezTo>
                    <a:pt x="60" y="71"/>
                    <a:pt x="0" y="143"/>
                    <a:pt x="0" y="214"/>
                  </a:cubicBezTo>
                  <a:lnTo>
                    <a:pt x="0" y="393"/>
                  </a:lnTo>
                  <a:cubicBezTo>
                    <a:pt x="0" y="488"/>
                    <a:pt x="72" y="560"/>
                    <a:pt x="167" y="560"/>
                  </a:cubicBezTo>
                  <a:cubicBezTo>
                    <a:pt x="250" y="560"/>
                    <a:pt x="322" y="488"/>
                    <a:pt x="322" y="393"/>
                  </a:cubicBezTo>
                  <a:lnTo>
                    <a:pt x="322" y="345"/>
                  </a:lnTo>
                  <a:cubicBezTo>
                    <a:pt x="436" y="334"/>
                    <a:pt x="543" y="328"/>
                    <a:pt x="642" y="328"/>
                  </a:cubicBezTo>
                  <a:cubicBezTo>
                    <a:pt x="851" y="328"/>
                    <a:pt x="1022" y="352"/>
                    <a:pt x="1143" y="393"/>
                  </a:cubicBezTo>
                  <a:cubicBezTo>
                    <a:pt x="1369" y="452"/>
                    <a:pt x="1488" y="524"/>
                    <a:pt x="1488" y="524"/>
                  </a:cubicBezTo>
                  <a:cubicBezTo>
                    <a:pt x="1512" y="548"/>
                    <a:pt x="1548" y="560"/>
                    <a:pt x="1572" y="560"/>
                  </a:cubicBezTo>
                  <a:cubicBezTo>
                    <a:pt x="1631" y="560"/>
                    <a:pt x="1679" y="524"/>
                    <a:pt x="1715" y="488"/>
                  </a:cubicBezTo>
                  <a:cubicBezTo>
                    <a:pt x="1786" y="405"/>
                    <a:pt x="1762" y="310"/>
                    <a:pt x="1679" y="262"/>
                  </a:cubicBezTo>
                  <a:cubicBezTo>
                    <a:pt x="1660" y="252"/>
                    <a:pt x="1280" y="0"/>
                    <a:pt x="6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59;p72">
              <a:extLst>
                <a:ext uri="{FF2B5EF4-FFF2-40B4-BE49-F238E27FC236}">
                  <a16:creationId xmlns:a16="http://schemas.microsoft.com/office/drawing/2014/main" id="{1562C01C-7830-94D9-F32B-FCF5E69744BE}"/>
                </a:ext>
              </a:extLst>
            </p:cNvPr>
            <p:cNvSpPr/>
            <p:nvPr/>
          </p:nvSpPr>
          <p:spPr>
            <a:xfrm>
              <a:off x="7312666" y="2133113"/>
              <a:ext cx="145897" cy="197840"/>
            </a:xfrm>
            <a:custGeom>
              <a:avLst/>
              <a:gdLst/>
              <a:ahLst/>
              <a:cxnLst/>
              <a:rect l="l" t="t" r="r" b="b"/>
              <a:pathLst>
                <a:path w="4584" h="6216" extrusionOk="0">
                  <a:moveTo>
                    <a:pt x="3536" y="345"/>
                  </a:moveTo>
                  <a:lnTo>
                    <a:pt x="3536" y="1167"/>
                  </a:lnTo>
                  <a:cubicBezTo>
                    <a:pt x="3536" y="1298"/>
                    <a:pt x="3512" y="1453"/>
                    <a:pt x="3453" y="1572"/>
                  </a:cubicBezTo>
                  <a:lnTo>
                    <a:pt x="3393" y="1703"/>
                  </a:lnTo>
                  <a:cubicBezTo>
                    <a:pt x="3370" y="1726"/>
                    <a:pt x="3370" y="1750"/>
                    <a:pt x="3370" y="1774"/>
                  </a:cubicBezTo>
                  <a:lnTo>
                    <a:pt x="3370" y="2131"/>
                  </a:lnTo>
                  <a:cubicBezTo>
                    <a:pt x="3358" y="2417"/>
                    <a:pt x="3239" y="2703"/>
                    <a:pt x="3036" y="2905"/>
                  </a:cubicBezTo>
                  <a:cubicBezTo>
                    <a:pt x="2834" y="3108"/>
                    <a:pt x="2568" y="3204"/>
                    <a:pt x="2288" y="3204"/>
                  </a:cubicBezTo>
                  <a:cubicBezTo>
                    <a:pt x="2271" y="3204"/>
                    <a:pt x="2255" y="3203"/>
                    <a:pt x="2238" y="3203"/>
                  </a:cubicBezTo>
                  <a:cubicBezTo>
                    <a:pt x="1667" y="3191"/>
                    <a:pt x="1203" y="2679"/>
                    <a:pt x="1203" y="2072"/>
                  </a:cubicBezTo>
                  <a:lnTo>
                    <a:pt x="1203" y="1774"/>
                  </a:lnTo>
                  <a:cubicBezTo>
                    <a:pt x="1203" y="1750"/>
                    <a:pt x="1203" y="1726"/>
                    <a:pt x="1191" y="1703"/>
                  </a:cubicBezTo>
                  <a:lnTo>
                    <a:pt x="1131" y="1572"/>
                  </a:lnTo>
                  <a:cubicBezTo>
                    <a:pt x="1072" y="1453"/>
                    <a:pt x="1036" y="1298"/>
                    <a:pt x="1036" y="1167"/>
                  </a:cubicBezTo>
                  <a:cubicBezTo>
                    <a:pt x="1036" y="702"/>
                    <a:pt x="1405" y="345"/>
                    <a:pt x="1857" y="345"/>
                  </a:cubicBezTo>
                  <a:close/>
                  <a:moveTo>
                    <a:pt x="1726" y="3417"/>
                  </a:moveTo>
                  <a:cubicBezTo>
                    <a:pt x="1869" y="3489"/>
                    <a:pt x="2048" y="3512"/>
                    <a:pt x="2227" y="3536"/>
                  </a:cubicBezTo>
                  <a:lnTo>
                    <a:pt x="2274" y="3536"/>
                  </a:lnTo>
                  <a:cubicBezTo>
                    <a:pt x="2465" y="3536"/>
                    <a:pt x="2643" y="3489"/>
                    <a:pt x="2822" y="3429"/>
                  </a:cubicBezTo>
                  <a:lnTo>
                    <a:pt x="2822" y="3655"/>
                  </a:lnTo>
                  <a:cubicBezTo>
                    <a:pt x="2822" y="3691"/>
                    <a:pt x="2834" y="3750"/>
                    <a:pt x="2834" y="3798"/>
                  </a:cubicBezTo>
                  <a:lnTo>
                    <a:pt x="2274" y="4227"/>
                  </a:lnTo>
                  <a:lnTo>
                    <a:pt x="1703" y="3798"/>
                  </a:lnTo>
                  <a:cubicBezTo>
                    <a:pt x="1726" y="3750"/>
                    <a:pt x="1726" y="3715"/>
                    <a:pt x="1726" y="3655"/>
                  </a:cubicBezTo>
                  <a:lnTo>
                    <a:pt x="1726" y="3417"/>
                  </a:lnTo>
                  <a:close/>
                  <a:moveTo>
                    <a:pt x="1857" y="0"/>
                  </a:moveTo>
                  <a:cubicBezTo>
                    <a:pt x="1215" y="0"/>
                    <a:pt x="691" y="524"/>
                    <a:pt x="691" y="1167"/>
                  </a:cubicBezTo>
                  <a:cubicBezTo>
                    <a:pt x="691" y="1357"/>
                    <a:pt x="738" y="1548"/>
                    <a:pt x="834" y="1715"/>
                  </a:cubicBezTo>
                  <a:lnTo>
                    <a:pt x="869" y="1810"/>
                  </a:lnTo>
                  <a:lnTo>
                    <a:pt x="869" y="2072"/>
                  </a:lnTo>
                  <a:cubicBezTo>
                    <a:pt x="869" y="2536"/>
                    <a:pt x="1084" y="2941"/>
                    <a:pt x="1405" y="3215"/>
                  </a:cubicBezTo>
                  <a:lnTo>
                    <a:pt x="1405" y="3667"/>
                  </a:lnTo>
                  <a:cubicBezTo>
                    <a:pt x="1405" y="3739"/>
                    <a:pt x="1369" y="3810"/>
                    <a:pt x="1286" y="3846"/>
                  </a:cubicBezTo>
                  <a:lnTo>
                    <a:pt x="441" y="4155"/>
                  </a:lnTo>
                  <a:cubicBezTo>
                    <a:pt x="179" y="4262"/>
                    <a:pt x="0" y="4512"/>
                    <a:pt x="0" y="4810"/>
                  </a:cubicBezTo>
                  <a:lnTo>
                    <a:pt x="0" y="6048"/>
                  </a:lnTo>
                  <a:cubicBezTo>
                    <a:pt x="0" y="6132"/>
                    <a:pt x="72" y="6215"/>
                    <a:pt x="155" y="6215"/>
                  </a:cubicBezTo>
                  <a:cubicBezTo>
                    <a:pt x="250" y="6215"/>
                    <a:pt x="322" y="6132"/>
                    <a:pt x="322" y="6048"/>
                  </a:cubicBezTo>
                  <a:lnTo>
                    <a:pt x="322" y="4810"/>
                  </a:lnTo>
                  <a:cubicBezTo>
                    <a:pt x="322" y="4655"/>
                    <a:pt x="417" y="4524"/>
                    <a:pt x="560" y="4465"/>
                  </a:cubicBezTo>
                  <a:lnTo>
                    <a:pt x="1405" y="4155"/>
                  </a:lnTo>
                  <a:cubicBezTo>
                    <a:pt x="1453" y="4143"/>
                    <a:pt x="1500" y="4108"/>
                    <a:pt x="1524" y="4084"/>
                  </a:cubicBezTo>
                  <a:lnTo>
                    <a:pt x="2119" y="4524"/>
                  </a:lnTo>
                  <a:lnTo>
                    <a:pt x="2119" y="6036"/>
                  </a:lnTo>
                  <a:cubicBezTo>
                    <a:pt x="2119" y="6120"/>
                    <a:pt x="2203" y="6191"/>
                    <a:pt x="2286" y="6191"/>
                  </a:cubicBezTo>
                  <a:cubicBezTo>
                    <a:pt x="2369" y="6191"/>
                    <a:pt x="2453" y="6120"/>
                    <a:pt x="2453" y="6036"/>
                  </a:cubicBezTo>
                  <a:lnTo>
                    <a:pt x="2453" y="4512"/>
                  </a:lnTo>
                  <a:lnTo>
                    <a:pt x="3048" y="4072"/>
                  </a:lnTo>
                  <a:cubicBezTo>
                    <a:pt x="3084" y="4096"/>
                    <a:pt x="3120" y="4108"/>
                    <a:pt x="3167" y="4143"/>
                  </a:cubicBezTo>
                  <a:lnTo>
                    <a:pt x="4012" y="4453"/>
                  </a:lnTo>
                  <a:cubicBezTo>
                    <a:pt x="4155" y="4512"/>
                    <a:pt x="4251" y="4643"/>
                    <a:pt x="4251" y="4798"/>
                  </a:cubicBezTo>
                  <a:lnTo>
                    <a:pt x="4251" y="6036"/>
                  </a:lnTo>
                  <a:cubicBezTo>
                    <a:pt x="4251" y="6120"/>
                    <a:pt x="4322" y="6191"/>
                    <a:pt x="4417" y="6191"/>
                  </a:cubicBezTo>
                  <a:cubicBezTo>
                    <a:pt x="4501" y="6191"/>
                    <a:pt x="4572" y="6120"/>
                    <a:pt x="4572" y="6036"/>
                  </a:cubicBezTo>
                  <a:lnTo>
                    <a:pt x="4572" y="4798"/>
                  </a:lnTo>
                  <a:cubicBezTo>
                    <a:pt x="4584" y="4512"/>
                    <a:pt x="4382" y="4251"/>
                    <a:pt x="4120" y="4143"/>
                  </a:cubicBezTo>
                  <a:lnTo>
                    <a:pt x="3274" y="3834"/>
                  </a:lnTo>
                  <a:cubicBezTo>
                    <a:pt x="3191" y="3798"/>
                    <a:pt x="3155" y="3727"/>
                    <a:pt x="3155" y="3655"/>
                  </a:cubicBezTo>
                  <a:lnTo>
                    <a:pt x="3155" y="3215"/>
                  </a:lnTo>
                  <a:cubicBezTo>
                    <a:pt x="3179" y="3191"/>
                    <a:pt x="3227" y="3155"/>
                    <a:pt x="3250" y="3131"/>
                  </a:cubicBezTo>
                  <a:cubicBezTo>
                    <a:pt x="3536" y="2858"/>
                    <a:pt x="3691" y="2500"/>
                    <a:pt x="3691" y="2119"/>
                  </a:cubicBezTo>
                  <a:lnTo>
                    <a:pt x="3691" y="1810"/>
                  </a:lnTo>
                  <a:lnTo>
                    <a:pt x="3727" y="1715"/>
                  </a:lnTo>
                  <a:cubicBezTo>
                    <a:pt x="3822" y="1548"/>
                    <a:pt x="3870" y="1357"/>
                    <a:pt x="3870" y="1167"/>
                  </a:cubicBezTo>
                  <a:lnTo>
                    <a:pt x="3870" y="167"/>
                  </a:lnTo>
                  <a:cubicBezTo>
                    <a:pt x="3870" y="71"/>
                    <a:pt x="3786" y="0"/>
                    <a:pt x="3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60;p72">
              <a:extLst>
                <a:ext uri="{FF2B5EF4-FFF2-40B4-BE49-F238E27FC236}">
                  <a16:creationId xmlns:a16="http://schemas.microsoft.com/office/drawing/2014/main" id="{8C4E796F-824A-75A0-5459-4E080EC96DC6}"/>
                </a:ext>
              </a:extLst>
            </p:cNvPr>
            <p:cNvSpPr/>
            <p:nvPr/>
          </p:nvSpPr>
          <p:spPr>
            <a:xfrm>
              <a:off x="7340324" y="2291486"/>
              <a:ext cx="10630" cy="38702"/>
            </a:xfrm>
            <a:custGeom>
              <a:avLst/>
              <a:gdLst/>
              <a:ahLst/>
              <a:cxnLst/>
              <a:rect l="l" t="t" r="r" b="b"/>
              <a:pathLst>
                <a:path w="334" h="1216" extrusionOk="0">
                  <a:moveTo>
                    <a:pt x="167" y="1"/>
                  </a:moveTo>
                  <a:cubicBezTo>
                    <a:pt x="84" y="1"/>
                    <a:pt x="0" y="72"/>
                    <a:pt x="0" y="167"/>
                  </a:cubicBezTo>
                  <a:lnTo>
                    <a:pt x="0" y="1060"/>
                  </a:lnTo>
                  <a:cubicBezTo>
                    <a:pt x="0" y="1144"/>
                    <a:pt x="84" y="1215"/>
                    <a:pt x="167" y="1215"/>
                  </a:cubicBezTo>
                  <a:cubicBezTo>
                    <a:pt x="262" y="1215"/>
                    <a:pt x="334" y="1144"/>
                    <a:pt x="334" y="1060"/>
                  </a:cubicBez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61;p72">
              <a:extLst>
                <a:ext uri="{FF2B5EF4-FFF2-40B4-BE49-F238E27FC236}">
                  <a16:creationId xmlns:a16="http://schemas.microsoft.com/office/drawing/2014/main" id="{85617034-3A22-C45E-019C-E42D6AE3347C}"/>
                </a:ext>
              </a:extLst>
            </p:cNvPr>
            <p:cNvSpPr/>
            <p:nvPr/>
          </p:nvSpPr>
          <p:spPr>
            <a:xfrm>
              <a:off x="7419511" y="2291486"/>
              <a:ext cx="10630" cy="38702"/>
            </a:xfrm>
            <a:custGeom>
              <a:avLst/>
              <a:gdLst/>
              <a:ahLst/>
              <a:cxnLst/>
              <a:rect l="l" t="t" r="r" b="b"/>
              <a:pathLst>
                <a:path w="334" h="1216" extrusionOk="0">
                  <a:moveTo>
                    <a:pt x="167" y="1"/>
                  </a:moveTo>
                  <a:cubicBezTo>
                    <a:pt x="72" y="1"/>
                    <a:pt x="1" y="72"/>
                    <a:pt x="1" y="167"/>
                  </a:cubicBezTo>
                  <a:lnTo>
                    <a:pt x="1" y="1060"/>
                  </a:lnTo>
                  <a:cubicBezTo>
                    <a:pt x="1" y="1144"/>
                    <a:pt x="72" y="1215"/>
                    <a:pt x="167" y="1215"/>
                  </a:cubicBezTo>
                  <a:cubicBezTo>
                    <a:pt x="251" y="1215"/>
                    <a:pt x="334" y="1144"/>
                    <a:pt x="334" y="1060"/>
                  </a:cubicBezTo>
                  <a:lnTo>
                    <a:pt x="334" y="167"/>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62;p72">
              <a:extLst>
                <a:ext uri="{FF2B5EF4-FFF2-40B4-BE49-F238E27FC236}">
                  <a16:creationId xmlns:a16="http://schemas.microsoft.com/office/drawing/2014/main" id="{5B85D56E-0731-9575-42CE-27C2B0213076}"/>
                </a:ext>
              </a:extLst>
            </p:cNvPr>
            <p:cNvSpPr/>
            <p:nvPr/>
          </p:nvSpPr>
          <p:spPr>
            <a:xfrm>
              <a:off x="7153878" y="1969392"/>
              <a:ext cx="225498" cy="188355"/>
            </a:xfrm>
            <a:custGeom>
              <a:avLst/>
              <a:gdLst/>
              <a:ahLst/>
              <a:cxnLst/>
              <a:rect l="l" t="t" r="r" b="b"/>
              <a:pathLst>
                <a:path w="7085" h="5918" extrusionOk="0">
                  <a:moveTo>
                    <a:pt x="2441" y="4227"/>
                  </a:moveTo>
                  <a:lnTo>
                    <a:pt x="2346" y="4608"/>
                  </a:lnTo>
                  <a:lnTo>
                    <a:pt x="2132" y="4608"/>
                  </a:lnTo>
                  <a:cubicBezTo>
                    <a:pt x="1917" y="4608"/>
                    <a:pt x="1751" y="4442"/>
                    <a:pt x="1751" y="4239"/>
                  </a:cubicBezTo>
                  <a:lnTo>
                    <a:pt x="1751" y="4227"/>
                  </a:lnTo>
                  <a:close/>
                  <a:moveTo>
                    <a:pt x="5668" y="310"/>
                  </a:moveTo>
                  <a:cubicBezTo>
                    <a:pt x="5882" y="310"/>
                    <a:pt x="6037" y="477"/>
                    <a:pt x="6037" y="679"/>
                  </a:cubicBezTo>
                  <a:lnTo>
                    <a:pt x="6037" y="3525"/>
                  </a:lnTo>
                  <a:cubicBezTo>
                    <a:pt x="6037" y="3739"/>
                    <a:pt x="5882" y="3894"/>
                    <a:pt x="5668" y="3894"/>
                  </a:cubicBezTo>
                  <a:lnTo>
                    <a:pt x="4251" y="3894"/>
                  </a:lnTo>
                  <a:cubicBezTo>
                    <a:pt x="4227" y="3894"/>
                    <a:pt x="4179" y="3918"/>
                    <a:pt x="4156" y="3930"/>
                  </a:cubicBezTo>
                  <a:lnTo>
                    <a:pt x="2572" y="5084"/>
                  </a:lnTo>
                  <a:lnTo>
                    <a:pt x="2810" y="4108"/>
                  </a:lnTo>
                  <a:cubicBezTo>
                    <a:pt x="2822" y="4061"/>
                    <a:pt x="2810" y="4001"/>
                    <a:pt x="2786" y="3953"/>
                  </a:cubicBezTo>
                  <a:cubicBezTo>
                    <a:pt x="2751" y="3918"/>
                    <a:pt x="2703" y="3894"/>
                    <a:pt x="2644" y="3894"/>
                  </a:cubicBezTo>
                  <a:lnTo>
                    <a:pt x="703" y="3894"/>
                  </a:lnTo>
                  <a:cubicBezTo>
                    <a:pt x="489" y="3894"/>
                    <a:pt x="322" y="3739"/>
                    <a:pt x="322" y="3525"/>
                  </a:cubicBezTo>
                  <a:lnTo>
                    <a:pt x="322" y="679"/>
                  </a:lnTo>
                  <a:cubicBezTo>
                    <a:pt x="322" y="477"/>
                    <a:pt x="489" y="310"/>
                    <a:pt x="703" y="310"/>
                  </a:cubicBezTo>
                  <a:close/>
                  <a:moveTo>
                    <a:pt x="6382" y="1036"/>
                  </a:moveTo>
                  <a:cubicBezTo>
                    <a:pt x="6585" y="1036"/>
                    <a:pt x="6751" y="1203"/>
                    <a:pt x="6751" y="1417"/>
                  </a:cubicBezTo>
                  <a:lnTo>
                    <a:pt x="6751" y="4251"/>
                  </a:lnTo>
                  <a:lnTo>
                    <a:pt x="6739" y="4251"/>
                  </a:lnTo>
                  <a:cubicBezTo>
                    <a:pt x="6739" y="4465"/>
                    <a:pt x="6573" y="4632"/>
                    <a:pt x="6370" y="4632"/>
                  </a:cubicBezTo>
                  <a:lnTo>
                    <a:pt x="4953" y="4632"/>
                  </a:lnTo>
                  <a:cubicBezTo>
                    <a:pt x="4906" y="4632"/>
                    <a:pt x="4870" y="4644"/>
                    <a:pt x="4822" y="4692"/>
                  </a:cubicBezTo>
                  <a:cubicBezTo>
                    <a:pt x="4787" y="4727"/>
                    <a:pt x="4775" y="4775"/>
                    <a:pt x="4787" y="4823"/>
                  </a:cubicBezTo>
                  <a:lnTo>
                    <a:pt x="4906" y="5501"/>
                  </a:lnTo>
                  <a:lnTo>
                    <a:pt x="3691" y="4692"/>
                  </a:lnTo>
                  <a:lnTo>
                    <a:pt x="4299" y="4239"/>
                  </a:lnTo>
                  <a:lnTo>
                    <a:pt x="5668" y="4239"/>
                  </a:lnTo>
                  <a:cubicBezTo>
                    <a:pt x="6049" y="4239"/>
                    <a:pt x="6370" y="3930"/>
                    <a:pt x="6370" y="3537"/>
                  </a:cubicBezTo>
                  <a:lnTo>
                    <a:pt x="6370" y="1036"/>
                  </a:lnTo>
                  <a:close/>
                  <a:moveTo>
                    <a:pt x="703" y="1"/>
                  </a:moveTo>
                  <a:cubicBezTo>
                    <a:pt x="310" y="1"/>
                    <a:pt x="0" y="310"/>
                    <a:pt x="0" y="703"/>
                  </a:cubicBezTo>
                  <a:lnTo>
                    <a:pt x="0" y="3537"/>
                  </a:lnTo>
                  <a:cubicBezTo>
                    <a:pt x="0" y="3930"/>
                    <a:pt x="310" y="4239"/>
                    <a:pt x="703" y="4239"/>
                  </a:cubicBezTo>
                  <a:lnTo>
                    <a:pt x="1405" y="4239"/>
                  </a:lnTo>
                  <a:lnTo>
                    <a:pt x="1405" y="4251"/>
                  </a:lnTo>
                  <a:cubicBezTo>
                    <a:pt x="1405" y="4644"/>
                    <a:pt x="1727" y="4954"/>
                    <a:pt x="2108" y="4954"/>
                  </a:cubicBezTo>
                  <a:lnTo>
                    <a:pt x="2263" y="4954"/>
                  </a:lnTo>
                  <a:lnTo>
                    <a:pt x="2203" y="5227"/>
                  </a:lnTo>
                  <a:cubicBezTo>
                    <a:pt x="2167" y="5323"/>
                    <a:pt x="2215" y="5430"/>
                    <a:pt x="2298" y="5489"/>
                  </a:cubicBezTo>
                  <a:cubicBezTo>
                    <a:pt x="2346" y="5525"/>
                    <a:pt x="2394" y="5537"/>
                    <a:pt x="2453" y="5537"/>
                  </a:cubicBezTo>
                  <a:cubicBezTo>
                    <a:pt x="2513" y="5537"/>
                    <a:pt x="2560" y="5525"/>
                    <a:pt x="2596" y="5489"/>
                  </a:cubicBezTo>
                  <a:lnTo>
                    <a:pt x="3334" y="4954"/>
                  </a:lnTo>
                  <a:lnTo>
                    <a:pt x="3489" y="4954"/>
                  </a:lnTo>
                  <a:lnTo>
                    <a:pt x="4882" y="5882"/>
                  </a:lnTo>
                  <a:cubicBezTo>
                    <a:pt x="4918" y="5906"/>
                    <a:pt x="4965" y="5918"/>
                    <a:pt x="5013" y="5918"/>
                  </a:cubicBezTo>
                  <a:cubicBezTo>
                    <a:pt x="5061" y="5918"/>
                    <a:pt x="5096" y="5906"/>
                    <a:pt x="5144" y="5882"/>
                  </a:cubicBezTo>
                  <a:cubicBezTo>
                    <a:pt x="5239" y="5823"/>
                    <a:pt x="5287" y="5727"/>
                    <a:pt x="5263" y="5620"/>
                  </a:cubicBezTo>
                  <a:lnTo>
                    <a:pt x="5168" y="4954"/>
                  </a:lnTo>
                  <a:lnTo>
                    <a:pt x="6382" y="4954"/>
                  </a:lnTo>
                  <a:cubicBezTo>
                    <a:pt x="6763" y="4954"/>
                    <a:pt x="7085" y="4644"/>
                    <a:pt x="7085" y="4251"/>
                  </a:cubicBezTo>
                  <a:lnTo>
                    <a:pt x="7085" y="1417"/>
                  </a:lnTo>
                  <a:cubicBezTo>
                    <a:pt x="7085" y="1024"/>
                    <a:pt x="6775" y="715"/>
                    <a:pt x="6382" y="715"/>
                  </a:cubicBezTo>
                  <a:cubicBezTo>
                    <a:pt x="6370" y="310"/>
                    <a:pt x="6061" y="1"/>
                    <a:pt x="56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63;p72">
              <a:extLst>
                <a:ext uri="{FF2B5EF4-FFF2-40B4-BE49-F238E27FC236}">
                  <a16:creationId xmlns:a16="http://schemas.microsoft.com/office/drawing/2014/main" id="{9A53889B-9F7F-B254-6188-69F5EA227CED}"/>
                </a:ext>
              </a:extLst>
            </p:cNvPr>
            <p:cNvSpPr/>
            <p:nvPr/>
          </p:nvSpPr>
          <p:spPr>
            <a:xfrm>
              <a:off x="7193663" y="2003511"/>
              <a:ext cx="27308" cy="10248"/>
            </a:xfrm>
            <a:custGeom>
              <a:avLst/>
              <a:gdLst/>
              <a:ahLst/>
              <a:cxnLst/>
              <a:rect l="l" t="t" r="r" b="b"/>
              <a:pathLst>
                <a:path w="858" h="322" extrusionOk="0">
                  <a:moveTo>
                    <a:pt x="167" y="0"/>
                  </a:moveTo>
                  <a:cubicBezTo>
                    <a:pt x="72" y="0"/>
                    <a:pt x="1" y="72"/>
                    <a:pt x="1" y="167"/>
                  </a:cubicBezTo>
                  <a:cubicBezTo>
                    <a:pt x="1" y="250"/>
                    <a:pt x="72" y="322"/>
                    <a:pt x="167" y="322"/>
                  </a:cubicBezTo>
                  <a:lnTo>
                    <a:pt x="703" y="322"/>
                  </a:lnTo>
                  <a:cubicBezTo>
                    <a:pt x="786" y="322"/>
                    <a:pt x="858" y="250"/>
                    <a:pt x="858" y="167"/>
                  </a:cubicBezTo>
                  <a:cubicBezTo>
                    <a:pt x="858" y="72"/>
                    <a:pt x="786"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64;p72">
              <a:extLst>
                <a:ext uri="{FF2B5EF4-FFF2-40B4-BE49-F238E27FC236}">
                  <a16:creationId xmlns:a16="http://schemas.microsoft.com/office/drawing/2014/main" id="{BD3AEE4B-EE8D-3E27-F2EA-E03A3BA34D79}"/>
                </a:ext>
              </a:extLst>
            </p:cNvPr>
            <p:cNvSpPr/>
            <p:nvPr/>
          </p:nvSpPr>
          <p:spPr>
            <a:xfrm>
              <a:off x="7233065" y="2003511"/>
              <a:ext cx="83802" cy="10248"/>
            </a:xfrm>
            <a:custGeom>
              <a:avLst/>
              <a:gdLst/>
              <a:ahLst/>
              <a:cxnLst/>
              <a:rect l="l" t="t" r="r" b="b"/>
              <a:pathLst>
                <a:path w="2633" h="322" extrusionOk="0">
                  <a:moveTo>
                    <a:pt x="156" y="0"/>
                  </a:moveTo>
                  <a:cubicBezTo>
                    <a:pt x="72" y="0"/>
                    <a:pt x="1" y="72"/>
                    <a:pt x="1" y="167"/>
                  </a:cubicBezTo>
                  <a:cubicBezTo>
                    <a:pt x="1" y="250"/>
                    <a:pt x="72" y="322"/>
                    <a:pt x="156" y="322"/>
                  </a:cubicBezTo>
                  <a:lnTo>
                    <a:pt x="2465" y="322"/>
                  </a:lnTo>
                  <a:cubicBezTo>
                    <a:pt x="2561" y="322"/>
                    <a:pt x="2632" y="250"/>
                    <a:pt x="2632" y="167"/>
                  </a:cubicBezTo>
                  <a:cubicBezTo>
                    <a:pt x="2632" y="72"/>
                    <a:pt x="2573" y="0"/>
                    <a:pt x="2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65;p72">
              <a:extLst>
                <a:ext uri="{FF2B5EF4-FFF2-40B4-BE49-F238E27FC236}">
                  <a16:creationId xmlns:a16="http://schemas.microsoft.com/office/drawing/2014/main" id="{22B74759-F7CD-3D89-5EF5-D2121CA62DF5}"/>
                </a:ext>
              </a:extLst>
            </p:cNvPr>
            <p:cNvSpPr/>
            <p:nvPr/>
          </p:nvSpPr>
          <p:spPr>
            <a:xfrm>
              <a:off x="7193281" y="2031933"/>
              <a:ext cx="123936" cy="10248"/>
            </a:xfrm>
            <a:custGeom>
              <a:avLst/>
              <a:gdLst/>
              <a:ahLst/>
              <a:cxnLst/>
              <a:rect l="l" t="t" r="r" b="b"/>
              <a:pathLst>
                <a:path w="3894" h="322" extrusionOk="0">
                  <a:moveTo>
                    <a:pt x="155" y="0"/>
                  </a:moveTo>
                  <a:cubicBezTo>
                    <a:pt x="72" y="0"/>
                    <a:pt x="1" y="71"/>
                    <a:pt x="1" y="167"/>
                  </a:cubicBezTo>
                  <a:cubicBezTo>
                    <a:pt x="1" y="250"/>
                    <a:pt x="72" y="322"/>
                    <a:pt x="155" y="322"/>
                  </a:cubicBezTo>
                  <a:lnTo>
                    <a:pt x="3715" y="322"/>
                  </a:lnTo>
                  <a:cubicBezTo>
                    <a:pt x="3811" y="322"/>
                    <a:pt x="3882" y="250"/>
                    <a:pt x="3882" y="167"/>
                  </a:cubicBezTo>
                  <a:cubicBezTo>
                    <a:pt x="3894" y="71"/>
                    <a:pt x="3823" y="0"/>
                    <a:pt x="3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66;p72">
              <a:extLst>
                <a:ext uri="{FF2B5EF4-FFF2-40B4-BE49-F238E27FC236}">
                  <a16:creationId xmlns:a16="http://schemas.microsoft.com/office/drawing/2014/main" id="{73E8EF7B-C46D-5E61-A0B9-86013A041E03}"/>
                </a:ext>
              </a:extLst>
            </p:cNvPr>
            <p:cNvSpPr/>
            <p:nvPr/>
          </p:nvSpPr>
          <p:spPr>
            <a:xfrm>
              <a:off x="7193663" y="2059973"/>
              <a:ext cx="83770" cy="10248"/>
            </a:xfrm>
            <a:custGeom>
              <a:avLst/>
              <a:gdLst/>
              <a:ahLst/>
              <a:cxnLst/>
              <a:rect l="l" t="t" r="r" b="b"/>
              <a:pathLst>
                <a:path w="2632" h="322" extrusionOk="0">
                  <a:moveTo>
                    <a:pt x="167" y="0"/>
                  </a:moveTo>
                  <a:cubicBezTo>
                    <a:pt x="72" y="0"/>
                    <a:pt x="1" y="72"/>
                    <a:pt x="1" y="155"/>
                  </a:cubicBezTo>
                  <a:cubicBezTo>
                    <a:pt x="1" y="250"/>
                    <a:pt x="72" y="322"/>
                    <a:pt x="167" y="322"/>
                  </a:cubicBezTo>
                  <a:lnTo>
                    <a:pt x="2465" y="322"/>
                  </a:lnTo>
                  <a:cubicBezTo>
                    <a:pt x="2560" y="322"/>
                    <a:pt x="2632" y="250"/>
                    <a:pt x="2632" y="155"/>
                  </a:cubicBezTo>
                  <a:cubicBezTo>
                    <a:pt x="2632" y="72"/>
                    <a:pt x="2560" y="0"/>
                    <a:pt x="2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67;p72">
              <a:extLst>
                <a:ext uri="{FF2B5EF4-FFF2-40B4-BE49-F238E27FC236}">
                  <a16:creationId xmlns:a16="http://schemas.microsoft.com/office/drawing/2014/main" id="{0757CBA4-BD60-6BBD-C420-5FAD4AD6CE91}"/>
                </a:ext>
              </a:extLst>
            </p:cNvPr>
            <p:cNvSpPr/>
            <p:nvPr/>
          </p:nvSpPr>
          <p:spPr>
            <a:xfrm>
              <a:off x="7289145" y="2059973"/>
              <a:ext cx="27722" cy="10248"/>
            </a:xfrm>
            <a:custGeom>
              <a:avLst/>
              <a:gdLst/>
              <a:ahLst/>
              <a:cxnLst/>
              <a:rect l="l" t="t" r="r" b="b"/>
              <a:pathLst>
                <a:path w="871" h="322" extrusionOk="0">
                  <a:moveTo>
                    <a:pt x="168" y="0"/>
                  </a:moveTo>
                  <a:cubicBezTo>
                    <a:pt x="84" y="0"/>
                    <a:pt x="1" y="72"/>
                    <a:pt x="1" y="155"/>
                  </a:cubicBezTo>
                  <a:cubicBezTo>
                    <a:pt x="1" y="250"/>
                    <a:pt x="84" y="322"/>
                    <a:pt x="168" y="322"/>
                  </a:cubicBezTo>
                  <a:lnTo>
                    <a:pt x="703" y="322"/>
                  </a:lnTo>
                  <a:cubicBezTo>
                    <a:pt x="799" y="322"/>
                    <a:pt x="870" y="250"/>
                    <a:pt x="870" y="155"/>
                  </a:cubicBezTo>
                  <a:cubicBezTo>
                    <a:pt x="870" y="72"/>
                    <a:pt x="811"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560;p49">
            <a:extLst>
              <a:ext uri="{FF2B5EF4-FFF2-40B4-BE49-F238E27FC236}">
                <a16:creationId xmlns:a16="http://schemas.microsoft.com/office/drawing/2014/main" id="{566036C9-BAB3-1FB5-4B5F-534B3D711615}"/>
              </a:ext>
            </a:extLst>
          </p:cNvPr>
          <p:cNvSpPr/>
          <p:nvPr/>
        </p:nvSpPr>
        <p:spPr>
          <a:xfrm>
            <a:off x="3238023" y="1450230"/>
            <a:ext cx="2294909" cy="2234172"/>
          </a:xfrm>
          <a:prstGeom prst="donut">
            <a:avLst>
              <a:gd name="adj" fmla="val 8558"/>
            </a:avLst>
          </a:prstGeom>
          <a:solidFill>
            <a:srgbClr val="211A57"/>
          </a:solidFill>
          <a:ln w="9525" cap="flat" cmpd="sng">
            <a:solidFill>
              <a:srgbClr val="211A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 name="Google Shape;342;p38">
            <a:extLst>
              <a:ext uri="{FF2B5EF4-FFF2-40B4-BE49-F238E27FC236}">
                <a16:creationId xmlns:a16="http://schemas.microsoft.com/office/drawing/2014/main" id="{965A24D1-D562-B181-2716-D39AB0DE28C9}"/>
              </a:ext>
            </a:extLst>
          </p:cNvPr>
          <p:cNvCxnSpPr>
            <a:cxnSpLocks/>
          </p:cNvCxnSpPr>
          <p:nvPr/>
        </p:nvCxnSpPr>
        <p:spPr>
          <a:xfrm flipH="1">
            <a:off x="5532932" y="2091894"/>
            <a:ext cx="2647518" cy="0"/>
          </a:xfrm>
          <a:prstGeom prst="straightConnector1">
            <a:avLst/>
          </a:prstGeom>
          <a:noFill/>
          <a:ln w="19050" cap="flat" cmpd="sng">
            <a:solidFill>
              <a:srgbClr val="211A57"/>
            </a:solidFill>
            <a:prstDash val="solid"/>
            <a:round/>
            <a:headEnd type="none" w="med" len="med"/>
            <a:tailEnd type="none" w="med" len="med"/>
          </a:ln>
        </p:spPr>
      </p:cxnSp>
      <p:cxnSp>
        <p:nvCxnSpPr>
          <p:cNvPr id="26" name="Google Shape;342;p38">
            <a:extLst>
              <a:ext uri="{FF2B5EF4-FFF2-40B4-BE49-F238E27FC236}">
                <a16:creationId xmlns:a16="http://schemas.microsoft.com/office/drawing/2014/main" id="{74DF3FFE-100D-C419-D8B6-6B48229AB5A3}"/>
              </a:ext>
            </a:extLst>
          </p:cNvPr>
          <p:cNvCxnSpPr>
            <a:cxnSpLocks/>
          </p:cNvCxnSpPr>
          <p:nvPr/>
        </p:nvCxnSpPr>
        <p:spPr>
          <a:xfrm flipH="1">
            <a:off x="5635429" y="3030239"/>
            <a:ext cx="1431561" cy="0"/>
          </a:xfrm>
          <a:prstGeom prst="straightConnector1">
            <a:avLst/>
          </a:prstGeom>
          <a:noFill/>
          <a:ln w="19050" cap="flat" cmpd="sng">
            <a:solidFill>
              <a:srgbClr val="211A57"/>
            </a:solidFill>
            <a:prstDash val="solid"/>
            <a:round/>
            <a:headEnd type="none" w="med" len="med"/>
            <a:tailEnd type="none" w="med" len="med"/>
          </a:ln>
        </p:spPr>
      </p:cxnSp>
      <p:cxnSp>
        <p:nvCxnSpPr>
          <p:cNvPr id="27" name="Google Shape;342;p38">
            <a:extLst>
              <a:ext uri="{FF2B5EF4-FFF2-40B4-BE49-F238E27FC236}">
                <a16:creationId xmlns:a16="http://schemas.microsoft.com/office/drawing/2014/main" id="{CFB982F4-7D3B-8D65-5747-01865DAC4323}"/>
              </a:ext>
            </a:extLst>
          </p:cNvPr>
          <p:cNvCxnSpPr>
            <a:cxnSpLocks/>
          </p:cNvCxnSpPr>
          <p:nvPr/>
        </p:nvCxnSpPr>
        <p:spPr>
          <a:xfrm flipH="1">
            <a:off x="5461291" y="4028405"/>
            <a:ext cx="1921851" cy="0"/>
          </a:xfrm>
          <a:prstGeom prst="straightConnector1">
            <a:avLst/>
          </a:prstGeom>
          <a:noFill/>
          <a:ln w="19050" cap="flat" cmpd="sng">
            <a:solidFill>
              <a:srgbClr val="211A57"/>
            </a:solidFill>
            <a:prstDash val="solid"/>
            <a:round/>
            <a:headEnd type="none" w="med" len="med"/>
            <a:tailEnd type="none" w="med" len="med"/>
          </a:ln>
        </p:spPr>
      </p:cxnSp>
      <p:cxnSp>
        <p:nvCxnSpPr>
          <p:cNvPr id="28" name="Google Shape;342;p38">
            <a:extLst>
              <a:ext uri="{FF2B5EF4-FFF2-40B4-BE49-F238E27FC236}">
                <a16:creationId xmlns:a16="http://schemas.microsoft.com/office/drawing/2014/main" id="{19438E0A-582F-7691-507F-5597B4EC160A}"/>
              </a:ext>
            </a:extLst>
          </p:cNvPr>
          <p:cNvCxnSpPr>
            <a:cxnSpLocks/>
          </p:cNvCxnSpPr>
          <p:nvPr/>
        </p:nvCxnSpPr>
        <p:spPr>
          <a:xfrm flipH="1">
            <a:off x="609600" y="4111061"/>
            <a:ext cx="3400056" cy="0"/>
          </a:xfrm>
          <a:prstGeom prst="straightConnector1">
            <a:avLst/>
          </a:prstGeom>
          <a:noFill/>
          <a:ln w="19050" cap="flat" cmpd="sng">
            <a:solidFill>
              <a:srgbClr val="211A57"/>
            </a:solidFill>
            <a:prstDash val="solid"/>
            <a:round/>
            <a:headEnd type="none" w="med" len="med"/>
            <a:tailEnd type="none" w="med" len="med"/>
          </a:ln>
        </p:spPr>
      </p:cxnSp>
      <p:sp>
        <p:nvSpPr>
          <p:cNvPr id="30" name="CaixaDeTexto 29">
            <a:extLst>
              <a:ext uri="{FF2B5EF4-FFF2-40B4-BE49-F238E27FC236}">
                <a16:creationId xmlns:a16="http://schemas.microsoft.com/office/drawing/2014/main" id="{70921B50-FC21-034B-C6A6-ED84CE2142DC}"/>
              </a:ext>
            </a:extLst>
          </p:cNvPr>
          <p:cNvSpPr txBox="1"/>
          <p:nvPr/>
        </p:nvSpPr>
        <p:spPr>
          <a:xfrm>
            <a:off x="5464290" y="1312081"/>
            <a:ext cx="2976332" cy="830997"/>
          </a:xfrm>
          <a:prstGeom prst="rect">
            <a:avLst/>
          </a:prstGeom>
          <a:noFill/>
        </p:spPr>
        <p:txBody>
          <a:bodyPr wrap="square">
            <a:spAutoFit/>
          </a:bodyPr>
          <a:lstStyle/>
          <a:p>
            <a:r>
              <a:rPr lang="it-IT" sz="1600" dirty="0">
                <a:solidFill>
                  <a:schemeClr val="lt1"/>
                </a:solidFill>
                <a:latin typeface="Libre Franklin"/>
                <a:sym typeface="Libre Franklin"/>
              </a:rPr>
              <a:t>Il lavoro di squadra è la chiave per raggiungere gli obiettivi desiderati.</a:t>
            </a:r>
            <a:endParaRPr lang="pt-PT" sz="1600" dirty="0">
              <a:solidFill>
                <a:schemeClr val="lt1"/>
              </a:solidFill>
              <a:latin typeface="Libre Franklin"/>
              <a:sym typeface="Libre Franklin"/>
            </a:endParaRPr>
          </a:p>
        </p:txBody>
      </p:sp>
      <p:sp>
        <p:nvSpPr>
          <p:cNvPr id="33" name="CaixaDeTexto 32">
            <a:extLst>
              <a:ext uri="{FF2B5EF4-FFF2-40B4-BE49-F238E27FC236}">
                <a16:creationId xmlns:a16="http://schemas.microsoft.com/office/drawing/2014/main" id="{7ADE8E97-E957-0869-45B5-D24F12535F7E}"/>
              </a:ext>
            </a:extLst>
          </p:cNvPr>
          <p:cNvSpPr txBox="1"/>
          <p:nvPr/>
        </p:nvSpPr>
        <p:spPr>
          <a:xfrm>
            <a:off x="507924" y="3307289"/>
            <a:ext cx="3687808" cy="1965025"/>
          </a:xfrm>
          <a:prstGeom prst="rect">
            <a:avLst/>
          </a:prstGeom>
          <a:noFill/>
        </p:spPr>
        <p:txBody>
          <a:bodyPr wrap="square">
            <a:spAutoFit/>
          </a:bodyPr>
          <a:lstStyle/>
          <a:p>
            <a:pPr>
              <a:lnSpc>
                <a:spcPct val="107000"/>
              </a:lnSpc>
              <a:spcAft>
                <a:spcPts val="800"/>
              </a:spcAft>
            </a:pPr>
            <a:r>
              <a:rPr lang="it-IT" sz="1600" dirty="0">
                <a:solidFill>
                  <a:schemeClr val="lt1"/>
                </a:solidFill>
                <a:latin typeface="Libre Franklin"/>
              </a:rPr>
              <a:t>Condividere informazioni, fare brainstorming di idee e imparare insieme.</a:t>
            </a:r>
          </a:p>
          <a:p>
            <a:pPr>
              <a:lnSpc>
                <a:spcPct val="107000"/>
              </a:lnSpc>
              <a:spcAft>
                <a:spcPts val="800"/>
              </a:spcAft>
            </a:pPr>
            <a:endParaRPr lang="it-IT" sz="1600" dirty="0">
              <a:solidFill>
                <a:schemeClr val="lt1"/>
              </a:solidFill>
              <a:latin typeface="Libre Franklin"/>
            </a:endParaRPr>
          </a:p>
          <a:p>
            <a:pPr>
              <a:lnSpc>
                <a:spcPct val="107000"/>
              </a:lnSpc>
              <a:spcAft>
                <a:spcPts val="800"/>
              </a:spcAft>
            </a:pPr>
            <a:endParaRPr lang="it-IT" sz="1600" dirty="0">
              <a:solidFill>
                <a:schemeClr val="lt1"/>
              </a:solidFill>
              <a:latin typeface="Libre Franklin"/>
            </a:endParaRPr>
          </a:p>
          <a:p>
            <a:pPr>
              <a:lnSpc>
                <a:spcPct val="107000"/>
              </a:lnSpc>
              <a:spcAft>
                <a:spcPts val="800"/>
              </a:spcAft>
            </a:pPr>
            <a:endParaRPr lang="it-IT" sz="1600" dirty="0">
              <a:solidFill>
                <a:schemeClr val="lt1"/>
              </a:solidFill>
              <a:latin typeface="Libre Franklin"/>
            </a:endParaRPr>
          </a:p>
        </p:txBody>
      </p:sp>
      <p:sp>
        <p:nvSpPr>
          <p:cNvPr id="36" name="CaixaDeTexto 35">
            <a:extLst>
              <a:ext uri="{FF2B5EF4-FFF2-40B4-BE49-F238E27FC236}">
                <a16:creationId xmlns:a16="http://schemas.microsoft.com/office/drawing/2014/main" id="{071434D2-433F-1767-1230-1516732EDDAE}"/>
              </a:ext>
            </a:extLst>
          </p:cNvPr>
          <p:cNvSpPr txBox="1"/>
          <p:nvPr/>
        </p:nvSpPr>
        <p:spPr>
          <a:xfrm>
            <a:off x="2049320" y="233882"/>
            <a:ext cx="7201710" cy="1200329"/>
          </a:xfrm>
          <a:prstGeom prst="rect">
            <a:avLst/>
          </a:prstGeom>
          <a:noFill/>
        </p:spPr>
        <p:txBody>
          <a:bodyPr wrap="square">
            <a:spAutoFit/>
          </a:bodyPr>
          <a:lstStyle/>
          <a:p>
            <a:r>
              <a:rPr lang="it-IT" sz="3600" b="1" dirty="0">
                <a:solidFill>
                  <a:srgbClr val="002060"/>
                </a:solidFill>
                <a:latin typeface="Barlow Condensed"/>
                <a:sym typeface="Barlow Condensed"/>
              </a:rPr>
              <a:t>LAVORARE CON LE FAMIGLIE IN MODO EFFICACE</a:t>
            </a:r>
            <a:endParaRPr lang="pt-PT" sz="3600" b="1" dirty="0">
              <a:solidFill>
                <a:srgbClr val="002060"/>
              </a:solidFill>
              <a:latin typeface="Barlow Condensed"/>
              <a:sym typeface="Barlow Condensed"/>
            </a:endParaRPr>
          </a:p>
        </p:txBody>
      </p:sp>
      <p:sp>
        <p:nvSpPr>
          <p:cNvPr id="38" name="CaixaDeTexto 37">
            <a:extLst>
              <a:ext uri="{FF2B5EF4-FFF2-40B4-BE49-F238E27FC236}">
                <a16:creationId xmlns:a16="http://schemas.microsoft.com/office/drawing/2014/main" id="{72C888E6-1BC5-9B40-200F-AD62049C770F}"/>
              </a:ext>
            </a:extLst>
          </p:cNvPr>
          <p:cNvSpPr txBox="1"/>
          <p:nvPr/>
        </p:nvSpPr>
        <p:spPr>
          <a:xfrm>
            <a:off x="5570156" y="2736870"/>
            <a:ext cx="1562109" cy="338554"/>
          </a:xfrm>
          <a:prstGeom prst="rect">
            <a:avLst/>
          </a:prstGeom>
          <a:noFill/>
        </p:spPr>
        <p:txBody>
          <a:bodyPr wrap="square">
            <a:spAutoFit/>
          </a:bodyPr>
          <a:lstStyle/>
          <a:p>
            <a:r>
              <a:rPr lang="en-US" sz="1600" dirty="0">
                <a:solidFill>
                  <a:schemeClr val="lt1"/>
                </a:solidFill>
                <a:latin typeface="Libre Franklin"/>
              </a:rPr>
              <a:t>Fai </a:t>
            </a:r>
            <a:r>
              <a:rPr lang="en-US" sz="1600" dirty="0" err="1">
                <a:solidFill>
                  <a:schemeClr val="lt1"/>
                </a:solidFill>
                <a:latin typeface="Libre Franklin"/>
              </a:rPr>
              <a:t>domande</a:t>
            </a:r>
            <a:endParaRPr lang="pt-PT" sz="1600" dirty="0">
              <a:solidFill>
                <a:schemeClr val="lt1"/>
              </a:solidFill>
              <a:latin typeface="Libre Franklin"/>
            </a:endParaRPr>
          </a:p>
        </p:txBody>
      </p:sp>
      <p:sp>
        <p:nvSpPr>
          <p:cNvPr id="41" name="CaixaDeTexto 40">
            <a:extLst>
              <a:ext uri="{FF2B5EF4-FFF2-40B4-BE49-F238E27FC236}">
                <a16:creationId xmlns:a16="http://schemas.microsoft.com/office/drawing/2014/main" id="{9A7A0310-A435-33D6-C83E-EB1DFA9FE9AA}"/>
              </a:ext>
            </a:extLst>
          </p:cNvPr>
          <p:cNvSpPr txBox="1"/>
          <p:nvPr/>
        </p:nvSpPr>
        <p:spPr>
          <a:xfrm>
            <a:off x="2262781" y="1276220"/>
            <a:ext cx="1562109" cy="584775"/>
          </a:xfrm>
          <a:prstGeom prst="rect">
            <a:avLst/>
          </a:prstGeom>
          <a:noFill/>
        </p:spPr>
        <p:txBody>
          <a:bodyPr wrap="square">
            <a:spAutoFit/>
          </a:bodyPr>
          <a:lstStyle/>
          <a:p>
            <a:r>
              <a:rPr lang="en-US" sz="1600" dirty="0" err="1">
                <a:solidFill>
                  <a:schemeClr val="lt1"/>
                </a:solidFill>
                <a:latin typeface="Libre Franklin"/>
              </a:rPr>
              <a:t>Rimani</a:t>
            </a:r>
            <a:r>
              <a:rPr lang="en-US" sz="1600" dirty="0">
                <a:solidFill>
                  <a:schemeClr val="lt1"/>
                </a:solidFill>
                <a:latin typeface="Libre Franklin"/>
              </a:rPr>
              <a:t> </a:t>
            </a:r>
            <a:r>
              <a:rPr lang="en-US" sz="1600" dirty="0" err="1">
                <a:solidFill>
                  <a:schemeClr val="lt1"/>
                </a:solidFill>
                <a:latin typeface="Libre Franklin"/>
              </a:rPr>
              <a:t>autentico</a:t>
            </a:r>
            <a:endParaRPr lang="pt-PT" sz="1600" dirty="0">
              <a:solidFill>
                <a:schemeClr val="lt1"/>
              </a:solidFill>
              <a:latin typeface="Libre Franklin"/>
            </a:endParaRPr>
          </a:p>
        </p:txBody>
      </p:sp>
      <p:cxnSp>
        <p:nvCxnSpPr>
          <p:cNvPr id="42" name="Google Shape;342;p38">
            <a:extLst>
              <a:ext uri="{FF2B5EF4-FFF2-40B4-BE49-F238E27FC236}">
                <a16:creationId xmlns:a16="http://schemas.microsoft.com/office/drawing/2014/main" id="{D16827C0-4CDE-15EB-37DF-814743F6F541}"/>
              </a:ext>
            </a:extLst>
          </p:cNvPr>
          <p:cNvCxnSpPr/>
          <p:nvPr/>
        </p:nvCxnSpPr>
        <p:spPr>
          <a:xfrm rot="10800000">
            <a:off x="2241543" y="1829997"/>
            <a:ext cx="1100400" cy="0"/>
          </a:xfrm>
          <a:prstGeom prst="straightConnector1">
            <a:avLst/>
          </a:prstGeom>
          <a:noFill/>
          <a:ln w="19050" cap="flat" cmpd="sng">
            <a:solidFill>
              <a:srgbClr val="211A57"/>
            </a:solidFill>
            <a:prstDash val="solid"/>
            <a:round/>
            <a:headEnd type="none" w="med" len="med"/>
            <a:tailEnd type="none" w="med" len="med"/>
          </a:ln>
        </p:spPr>
      </p:cxnSp>
      <p:cxnSp>
        <p:nvCxnSpPr>
          <p:cNvPr id="43" name="Google Shape;342;p38">
            <a:extLst>
              <a:ext uri="{FF2B5EF4-FFF2-40B4-BE49-F238E27FC236}">
                <a16:creationId xmlns:a16="http://schemas.microsoft.com/office/drawing/2014/main" id="{3ED9EA56-495A-E04C-8447-07B5E80A60AA}"/>
              </a:ext>
            </a:extLst>
          </p:cNvPr>
          <p:cNvCxnSpPr>
            <a:cxnSpLocks/>
          </p:cNvCxnSpPr>
          <p:nvPr/>
        </p:nvCxnSpPr>
        <p:spPr>
          <a:xfrm flipH="1">
            <a:off x="1465634" y="3017078"/>
            <a:ext cx="1772389" cy="0"/>
          </a:xfrm>
          <a:prstGeom prst="straightConnector1">
            <a:avLst/>
          </a:prstGeom>
          <a:noFill/>
          <a:ln w="19050" cap="flat" cmpd="sng">
            <a:solidFill>
              <a:srgbClr val="211A57"/>
            </a:solidFill>
            <a:prstDash val="solid"/>
            <a:round/>
            <a:headEnd type="none" w="med" len="med"/>
            <a:tailEnd type="none" w="med" len="med"/>
          </a:ln>
        </p:spPr>
      </p:cxnSp>
      <p:sp>
        <p:nvSpPr>
          <p:cNvPr id="45" name="CaixaDeTexto 44">
            <a:extLst>
              <a:ext uri="{FF2B5EF4-FFF2-40B4-BE49-F238E27FC236}">
                <a16:creationId xmlns:a16="http://schemas.microsoft.com/office/drawing/2014/main" id="{C0658A99-959A-9B83-059F-36A0A80322F6}"/>
              </a:ext>
            </a:extLst>
          </p:cNvPr>
          <p:cNvSpPr txBox="1"/>
          <p:nvPr/>
        </p:nvSpPr>
        <p:spPr>
          <a:xfrm>
            <a:off x="1333354" y="2740588"/>
            <a:ext cx="2242308" cy="338554"/>
          </a:xfrm>
          <a:prstGeom prst="rect">
            <a:avLst/>
          </a:prstGeom>
          <a:noFill/>
        </p:spPr>
        <p:txBody>
          <a:bodyPr wrap="square">
            <a:spAutoFit/>
          </a:bodyPr>
          <a:lstStyle/>
          <a:p>
            <a:r>
              <a:rPr lang="en-US" sz="1600" dirty="0" err="1">
                <a:solidFill>
                  <a:schemeClr val="lt1"/>
                </a:solidFill>
                <a:latin typeface="Libre Franklin"/>
              </a:rPr>
              <a:t>Rispetta</a:t>
            </a:r>
            <a:r>
              <a:rPr lang="en-US" sz="1600" dirty="0">
                <a:solidFill>
                  <a:schemeClr val="lt1"/>
                </a:solidFill>
                <a:latin typeface="Libre Franklin"/>
              </a:rPr>
              <a:t> I loro tempi</a:t>
            </a:r>
            <a:endParaRPr lang="pt-PT" sz="1600" dirty="0">
              <a:solidFill>
                <a:schemeClr val="lt1"/>
              </a:solidFill>
              <a:latin typeface="Libre Franklin"/>
            </a:endParaRPr>
          </a:p>
        </p:txBody>
      </p:sp>
      <p:sp>
        <p:nvSpPr>
          <p:cNvPr id="50" name="CaixaDeTexto 49">
            <a:extLst>
              <a:ext uri="{FF2B5EF4-FFF2-40B4-BE49-F238E27FC236}">
                <a16:creationId xmlns:a16="http://schemas.microsoft.com/office/drawing/2014/main" id="{E2F90A86-3464-B983-BD45-A98EB720C0FE}"/>
              </a:ext>
            </a:extLst>
          </p:cNvPr>
          <p:cNvSpPr txBox="1"/>
          <p:nvPr/>
        </p:nvSpPr>
        <p:spPr>
          <a:xfrm>
            <a:off x="5313610" y="3633171"/>
            <a:ext cx="2217211" cy="338554"/>
          </a:xfrm>
          <a:prstGeom prst="rect">
            <a:avLst/>
          </a:prstGeom>
          <a:noFill/>
        </p:spPr>
        <p:txBody>
          <a:bodyPr wrap="square">
            <a:spAutoFit/>
          </a:bodyPr>
          <a:lstStyle/>
          <a:p>
            <a:r>
              <a:rPr lang="en-US" sz="1600" dirty="0" err="1">
                <a:solidFill>
                  <a:schemeClr val="lt1"/>
                </a:solidFill>
                <a:latin typeface="Libre Franklin"/>
              </a:rPr>
              <a:t>Comunicazione</a:t>
            </a:r>
            <a:r>
              <a:rPr lang="en-US" sz="1600" dirty="0">
                <a:solidFill>
                  <a:schemeClr val="lt1"/>
                </a:solidFill>
                <a:latin typeface="Libre Franklin"/>
              </a:rPr>
              <a:t> libera</a:t>
            </a:r>
            <a:endParaRPr lang="pt-PT" sz="1600" dirty="0">
              <a:solidFill>
                <a:schemeClr val="lt1"/>
              </a:solidFill>
              <a:latin typeface="Libre Frankli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225"/>
        <p:cNvGrpSpPr/>
        <p:nvPr/>
      </p:nvGrpSpPr>
      <p:grpSpPr>
        <a:xfrm>
          <a:off x="0" y="0"/>
          <a:ext cx="0" cy="0"/>
          <a:chOff x="0" y="0"/>
          <a:chExt cx="0" cy="0"/>
        </a:xfrm>
      </p:grpSpPr>
      <p:sp>
        <p:nvSpPr>
          <p:cNvPr id="226" name="Google Shape;226;p33"/>
          <p:cNvSpPr txBox="1">
            <a:spLocks noGrp="1"/>
          </p:cNvSpPr>
          <p:nvPr>
            <p:ph type="ctrTitle"/>
          </p:nvPr>
        </p:nvSpPr>
        <p:spPr>
          <a:xfrm>
            <a:off x="804250" y="431150"/>
            <a:ext cx="2865300" cy="228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A6EB6"/>
                </a:solidFill>
              </a:rPr>
              <a:t>TAVOLA DEI CONTENUTI</a:t>
            </a:r>
            <a:endParaRPr dirty="0">
              <a:solidFill>
                <a:srgbClr val="1A6EB6"/>
              </a:solidFill>
            </a:endParaRPr>
          </a:p>
        </p:txBody>
      </p:sp>
      <p:sp>
        <p:nvSpPr>
          <p:cNvPr id="227" name="Google Shape;227;p33"/>
          <p:cNvSpPr txBox="1">
            <a:spLocks noGrp="1"/>
          </p:cNvSpPr>
          <p:nvPr>
            <p:ph type="subTitle" idx="1"/>
          </p:nvPr>
        </p:nvSpPr>
        <p:spPr>
          <a:xfrm>
            <a:off x="5342150" y="1548950"/>
            <a:ext cx="3012300" cy="325025"/>
          </a:xfrm>
          <a:prstGeom prst="rect">
            <a:avLst/>
          </a:prstGeom>
        </p:spPr>
        <p:txBody>
          <a:bodyPr spcFirstLastPara="1" wrap="square" lIns="91425" tIns="91425" rIns="91425" bIns="91425" anchor="t" anchorCtr="0">
            <a:noAutofit/>
          </a:bodyPr>
          <a:lstStyle/>
          <a:p>
            <a:pPr marL="0" indent="0"/>
            <a:r>
              <a:rPr lang="it-IT" dirty="0"/>
              <a:t>Il concetto e gli obiettivi del modello.</a:t>
            </a:r>
            <a:endParaRPr lang="en-US" dirty="0"/>
          </a:p>
        </p:txBody>
      </p:sp>
      <p:sp>
        <p:nvSpPr>
          <p:cNvPr id="228" name="Google Shape;228;p33"/>
          <p:cNvSpPr txBox="1">
            <a:spLocks noGrp="1"/>
          </p:cNvSpPr>
          <p:nvPr>
            <p:ph type="ctrTitle" idx="2"/>
          </p:nvPr>
        </p:nvSpPr>
        <p:spPr>
          <a:xfrm>
            <a:off x="5362520" y="1108736"/>
            <a:ext cx="3372000" cy="537900"/>
          </a:xfrm>
          <a:prstGeom prst="rect">
            <a:avLst/>
          </a:prstGeom>
        </p:spPr>
        <p:txBody>
          <a:bodyPr spcFirstLastPara="1" wrap="square" lIns="91425" tIns="91425" rIns="91425" bIns="91425" anchor="b" anchorCtr="0">
            <a:noAutofit/>
          </a:bodyPr>
          <a:lstStyle/>
          <a:p>
            <a:r>
              <a:rPr lang="it-IT" dirty="0">
                <a:solidFill>
                  <a:srgbClr val="1A6EB6"/>
                </a:solidFill>
              </a:rPr>
              <a:t>IL MODELLO DI APPRENDIMENTO FAMILIARE.</a:t>
            </a:r>
          </a:p>
        </p:txBody>
      </p:sp>
      <p:sp>
        <p:nvSpPr>
          <p:cNvPr id="229" name="Google Shape;229;p33"/>
          <p:cNvSpPr txBox="1">
            <a:spLocks noGrp="1"/>
          </p:cNvSpPr>
          <p:nvPr>
            <p:ph type="title" idx="3"/>
          </p:nvPr>
        </p:nvSpPr>
        <p:spPr>
          <a:xfrm>
            <a:off x="4040075" y="1128349"/>
            <a:ext cx="1223700" cy="677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rgbClr val="1A6EB6"/>
                </a:solidFill>
              </a:rPr>
              <a:t>01</a:t>
            </a:r>
            <a:endParaRPr dirty="0">
              <a:solidFill>
                <a:srgbClr val="1A6EB6"/>
              </a:solidFill>
            </a:endParaRPr>
          </a:p>
        </p:txBody>
      </p:sp>
      <p:sp>
        <p:nvSpPr>
          <p:cNvPr id="232" name="Google Shape;232;p33"/>
          <p:cNvSpPr txBox="1">
            <a:spLocks noGrp="1"/>
          </p:cNvSpPr>
          <p:nvPr>
            <p:ph type="title" idx="6"/>
          </p:nvPr>
        </p:nvSpPr>
        <p:spPr>
          <a:xfrm>
            <a:off x="4102475" y="2293561"/>
            <a:ext cx="1223700" cy="677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rgbClr val="1A6EB6"/>
                </a:solidFill>
              </a:rPr>
              <a:t>02</a:t>
            </a:r>
            <a:endParaRPr dirty="0">
              <a:solidFill>
                <a:srgbClr val="1A6EB6"/>
              </a:solidFill>
            </a:endParaRPr>
          </a:p>
        </p:txBody>
      </p:sp>
      <p:sp>
        <p:nvSpPr>
          <p:cNvPr id="234" name="Google Shape;234;p33"/>
          <p:cNvSpPr txBox="1">
            <a:spLocks noGrp="1"/>
          </p:cNvSpPr>
          <p:nvPr>
            <p:ph type="ctrTitle" idx="8"/>
          </p:nvPr>
        </p:nvSpPr>
        <p:spPr>
          <a:xfrm>
            <a:off x="5369392" y="2210453"/>
            <a:ext cx="3372000" cy="53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PT" dirty="0">
                <a:solidFill>
                  <a:srgbClr val="1A6EB6"/>
                </a:solidFill>
              </a:rPr>
              <a:t>INTERVENIRE CON LE FAMIGLIE</a:t>
            </a:r>
            <a:endParaRPr dirty="0">
              <a:solidFill>
                <a:srgbClr val="1A6EB6"/>
              </a:solidFill>
            </a:endParaRPr>
          </a:p>
        </p:txBody>
      </p:sp>
      <p:sp>
        <p:nvSpPr>
          <p:cNvPr id="235" name="Google Shape;235;p33"/>
          <p:cNvSpPr txBox="1">
            <a:spLocks noGrp="1"/>
          </p:cNvSpPr>
          <p:nvPr>
            <p:ph type="title" idx="9"/>
          </p:nvPr>
        </p:nvSpPr>
        <p:spPr>
          <a:xfrm>
            <a:off x="4094341" y="3467690"/>
            <a:ext cx="1223700" cy="677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rgbClr val="1A6EB6"/>
                </a:solidFill>
              </a:rPr>
              <a:t>03</a:t>
            </a:r>
            <a:endParaRPr dirty="0">
              <a:solidFill>
                <a:srgbClr val="1A6EB6"/>
              </a:solidFill>
            </a:endParaRPr>
          </a:p>
        </p:txBody>
      </p:sp>
      <p:sp>
        <p:nvSpPr>
          <p:cNvPr id="237" name="Google Shape;237;p33"/>
          <p:cNvSpPr txBox="1">
            <a:spLocks noGrp="1"/>
          </p:cNvSpPr>
          <p:nvPr>
            <p:ph type="ctrTitle" idx="14"/>
          </p:nvPr>
        </p:nvSpPr>
        <p:spPr>
          <a:xfrm>
            <a:off x="5318041" y="3537440"/>
            <a:ext cx="3372000" cy="53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1A6EB6"/>
                </a:solidFill>
              </a:rPr>
              <a:t>CONCLUSIONI</a:t>
            </a:r>
            <a:endParaRPr dirty="0">
              <a:solidFill>
                <a:srgbClr val="1A6EB6"/>
              </a:solidFill>
            </a:endParaRPr>
          </a:p>
        </p:txBody>
      </p:sp>
      <p:pic>
        <p:nvPicPr>
          <p:cNvPr id="239" name="Google Shape;239;p33"/>
          <p:cNvPicPr preferRelativeResize="0"/>
          <p:nvPr/>
        </p:nvPicPr>
        <p:blipFill>
          <a:blip r:embed="rId3"/>
          <a:srcRect t="17872" b="17872"/>
          <a:stretch/>
        </p:blipFill>
        <p:spPr>
          <a:xfrm>
            <a:off x="-240525" y="2548100"/>
            <a:ext cx="3707400" cy="3580500"/>
          </a:xfrm>
          <a:prstGeom prst="ellipse">
            <a:avLst/>
          </a:prstGeom>
          <a:noFill/>
          <a:ln>
            <a:noFill/>
          </a:ln>
        </p:spPr>
      </p:pic>
      <p:pic>
        <p:nvPicPr>
          <p:cNvPr id="16" name="Picture 15">
            <a:extLst>
              <a:ext uri="{FF2B5EF4-FFF2-40B4-BE49-F238E27FC236}">
                <a16:creationId xmlns:a16="http://schemas.microsoft.com/office/drawing/2014/main" id="{E7E4C687-C1C8-533D-DE2A-246F85241FA2}"/>
              </a:ext>
            </a:extLst>
          </p:cNvPr>
          <p:cNvPicPr>
            <a:picLocks noChangeAspect="1"/>
          </p:cNvPicPr>
          <p:nvPr/>
        </p:nvPicPr>
        <p:blipFill>
          <a:blip r:embed="rId4"/>
          <a:srcRect/>
          <a:stretch/>
        </p:blipFill>
        <p:spPr>
          <a:xfrm>
            <a:off x="8044168" y="121797"/>
            <a:ext cx="1148349" cy="470452"/>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B29A820D-AF2D-E34A-A94A-448A81BB7B07}"/>
              </a:ext>
            </a:extLst>
          </p:cNvPr>
          <p:cNvPicPr>
            <a:picLocks noChangeAspect="1"/>
          </p:cNvPicPr>
          <p:nvPr/>
        </p:nvPicPr>
        <p:blipFill>
          <a:blip r:embed="rId5"/>
          <a:stretch>
            <a:fillRect/>
          </a:stretch>
        </p:blipFill>
        <p:spPr>
          <a:xfrm>
            <a:off x="8044168" y="4796950"/>
            <a:ext cx="972457" cy="204016"/>
          </a:xfrm>
          <a:prstGeom prst="rect">
            <a:avLst/>
          </a:prstGeom>
        </p:spPr>
      </p:pic>
      <p:sp>
        <p:nvSpPr>
          <p:cNvPr id="2" name="Rectangle 1">
            <a:extLst>
              <a:ext uri="{FF2B5EF4-FFF2-40B4-BE49-F238E27FC236}">
                <a16:creationId xmlns:a16="http://schemas.microsoft.com/office/drawing/2014/main" id="{7B364403-8F04-115A-54A6-0D6F9D28C1A5}"/>
              </a:ext>
            </a:extLst>
          </p:cNvPr>
          <p:cNvSpPr>
            <a:spLocks noChangeArrowheads="1"/>
          </p:cNvSpPr>
          <p:nvPr/>
        </p:nvSpPr>
        <p:spPr bwMode="auto">
          <a:xfrm>
            <a:off x="5361258" y="2664097"/>
            <a:ext cx="26829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chemeClr val="bg1"/>
                </a:solidFill>
                <a:effectLst/>
                <a:latin typeface="Libre Franklin" pitchFamily="2" charset="0"/>
              </a:rPr>
              <a:t>Nuovi</a:t>
            </a:r>
            <a:r>
              <a:rPr kumimoji="0" lang="en-US" altLang="en-US" sz="1600" b="0" i="0" u="none" strike="noStrike" cap="none" normalizeH="0" baseline="0" dirty="0">
                <a:ln>
                  <a:noFill/>
                </a:ln>
                <a:solidFill>
                  <a:schemeClr val="bg1"/>
                </a:solidFill>
                <a:effectLst/>
                <a:latin typeface="Libre Franklin" pitchFamily="2" charset="0"/>
              </a:rPr>
              <a:t> </a:t>
            </a:r>
            <a:r>
              <a:rPr kumimoji="0" lang="en-US" altLang="en-US" sz="1600" b="0" i="0" u="none" strike="noStrike" cap="none" normalizeH="0" baseline="0" dirty="0" err="1">
                <a:ln>
                  <a:noFill/>
                </a:ln>
                <a:solidFill>
                  <a:schemeClr val="bg1"/>
                </a:solidFill>
                <a:effectLst/>
                <a:latin typeface="Libre Franklin" pitchFamily="2" charset="0"/>
              </a:rPr>
              <a:t>approcci</a:t>
            </a:r>
            <a:r>
              <a:rPr kumimoji="0" lang="en-US" altLang="en-US" sz="1600" b="0" i="0" u="none" strike="noStrike" cap="none" normalizeH="0" baseline="0" dirty="0">
                <a:ln>
                  <a:noFill/>
                </a:ln>
                <a:solidFill>
                  <a:schemeClr val="bg1"/>
                </a:solidFill>
                <a:effectLst/>
                <a:latin typeface="Libre Franklin" pitchFamily="2" charset="0"/>
              </a:rPr>
              <a:t> per </a:t>
            </a:r>
            <a:r>
              <a:rPr kumimoji="0" lang="en-US" altLang="en-US" sz="1600" b="0" i="0" u="none" strike="noStrike" cap="none" normalizeH="0" baseline="0" dirty="0" err="1">
                <a:ln>
                  <a:noFill/>
                </a:ln>
                <a:solidFill>
                  <a:schemeClr val="bg1"/>
                </a:solidFill>
                <a:effectLst/>
                <a:latin typeface="Libre Franklin" pitchFamily="2" charset="0"/>
              </a:rPr>
              <a:t>lavorare</a:t>
            </a:r>
            <a:r>
              <a:rPr kumimoji="0" lang="en-US" altLang="en-US" sz="1600" b="0" i="0" u="none" strike="noStrike" cap="none" normalizeH="0" baseline="0" dirty="0">
                <a:ln>
                  <a:noFill/>
                </a:ln>
                <a:solidFill>
                  <a:schemeClr val="bg1"/>
                </a:solidFill>
                <a:effectLst/>
                <a:latin typeface="Libre Franklin" pitchFamily="2" charset="0"/>
              </a:rPr>
              <a:t> </a:t>
            </a:r>
            <a:r>
              <a:rPr kumimoji="0" lang="en-US" altLang="en-US" sz="1600" b="0" i="0" u="none" strike="noStrike" cap="none" normalizeH="0" baseline="0" dirty="0" err="1">
                <a:ln>
                  <a:noFill/>
                </a:ln>
                <a:solidFill>
                  <a:schemeClr val="bg1"/>
                </a:solidFill>
                <a:effectLst/>
                <a:latin typeface="Libre Franklin" pitchFamily="2" charset="0"/>
              </a:rPr>
              <a:t>efficacemente</a:t>
            </a:r>
            <a:r>
              <a:rPr kumimoji="0" lang="en-US" altLang="en-US" sz="1600" b="0" i="0" u="none" strike="noStrike" cap="none" normalizeH="0" baseline="0" dirty="0">
                <a:ln>
                  <a:noFill/>
                </a:ln>
                <a:solidFill>
                  <a:schemeClr val="bg1"/>
                </a:solidFill>
                <a:effectLst/>
                <a:latin typeface="Libre Franklin" pitchFamily="2" charset="0"/>
              </a:rPr>
              <a:t> con le </a:t>
            </a:r>
            <a:r>
              <a:rPr kumimoji="0" lang="en-US" altLang="en-US" sz="1600" b="0" i="0" u="none" strike="noStrike" cap="none" normalizeH="0" baseline="0" dirty="0" err="1">
                <a:ln>
                  <a:noFill/>
                </a:ln>
                <a:solidFill>
                  <a:schemeClr val="bg1"/>
                </a:solidFill>
                <a:effectLst/>
                <a:latin typeface="Libre Franklin" pitchFamily="2" charset="0"/>
              </a:rPr>
              <a:t>famiglie</a:t>
            </a:r>
            <a:r>
              <a:rPr kumimoji="0" lang="en-US" altLang="en-US" sz="1600" b="0" i="0" u="none" strike="noStrike" cap="none" normalizeH="0" baseline="0" dirty="0">
                <a:ln>
                  <a:noFill/>
                </a:ln>
                <a:solidFill>
                  <a:schemeClr val="bg1"/>
                </a:solidFill>
                <a:effectLst/>
                <a:latin typeface="Libre Franklin"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6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268"/>
        <p:cNvGrpSpPr/>
        <p:nvPr/>
      </p:nvGrpSpPr>
      <p:grpSpPr>
        <a:xfrm>
          <a:off x="0" y="0"/>
          <a:ext cx="0" cy="0"/>
          <a:chOff x="0" y="0"/>
          <a:chExt cx="0" cy="0"/>
        </a:xfrm>
      </p:grpSpPr>
      <p:sp>
        <p:nvSpPr>
          <p:cNvPr id="270" name="Google Shape;270;p36"/>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6"/>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6"/>
          <p:cNvSpPr/>
          <p:nvPr/>
        </p:nvSpPr>
        <p:spPr>
          <a:xfrm>
            <a:off x="6563825" y="2752900"/>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6"/>
          <p:cNvSpPr txBox="1">
            <a:spLocks noGrp="1"/>
          </p:cNvSpPr>
          <p:nvPr>
            <p:ph type="subTitle" idx="1"/>
          </p:nvPr>
        </p:nvSpPr>
        <p:spPr>
          <a:xfrm>
            <a:off x="833134" y="916219"/>
            <a:ext cx="6825775" cy="368172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US" sz="1400" b="1" dirty="0">
                <a:solidFill>
                  <a:srgbClr val="EE118A"/>
                </a:solidFill>
              </a:rPr>
              <a:t>The family</a:t>
            </a:r>
          </a:p>
          <a:p>
            <a:pPr marL="0" lvl="0" indent="0" algn="l" rtl="0">
              <a:spcBef>
                <a:spcPts val="0"/>
              </a:spcBef>
              <a:spcAft>
                <a:spcPts val="0"/>
              </a:spcAft>
            </a:pPr>
            <a:r>
              <a:rPr lang="it-IT" sz="1400" dirty="0"/>
              <a:t>La famiglia:</a:t>
            </a:r>
          </a:p>
          <a:p>
            <a:pPr marL="0" lvl="0" indent="0" algn="l" rtl="0">
              <a:spcBef>
                <a:spcPts val="0"/>
              </a:spcBef>
              <a:spcAft>
                <a:spcPts val="0"/>
              </a:spcAft>
            </a:pPr>
            <a:r>
              <a:rPr lang="it-IT" sz="1400" dirty="0"/>
              <a:t>• Bridget (25 anni)</a:t>
            </a:r>
          </a:p>
          <a:p>
            <a:pPr marL="0" lvl="0" indent="0" algn="l" rtl="0">
              <a:spcBef>
                <a:spcPts val="0"/>
              </a:spcBef>
              <a:spcAft>
                <a:spcPts val="0"/>
              </a:spcAft>
            </a:pPr>
            <a:r>
              <a:rPr lang="it-IT" sz="1400" dirty="0"/>
              <a:t>• John (30 anni) ha lasciato la scuola senza qualifiche ed è disoccupato. Attualmente sta scontando una condanna di 2 anni con ulteriore tempo in libertà condizionata.</a:t>
            </a:r>
          </a:p>
          <a:p>
            <a:pPr marL="0" lvl="0" indent="0" algn="l" rtl="0">
              <a:spcBef>
                <a:spcPts val="0"/>
              </a:spcBef>
              <a:spcAft>
                <a:spcPts val="0"/>
              </a:spcAft>
            </a:pPr>
            <a:r>
              <a:rPr lang="it-IT" sz="1400" dirty="0"/>
              <a:t>• Jayden (età scuola elementare) con il Disturbo da Deficit di Attenzione e Iperattività (ADHD)</a:t>
            </a:r>
          </a:p>
          <a:p>
            <a:pPr marL="0" lvl="0" indent="0" algn="l" rtl="0">
              <a:spcBef>
                <a:spcPts val="0"/>
              </a:spcBef>
              <a:spcAft>
                <a:spcPts val="0"/>
              </a:spcAft>
            </a:pPr>
            <a:r>
              <a:rPr lang="it-IT" sz="1400" dirty="0"/>
              <a:t>• Erin (età da scuola primaria)</a:t>
            </a:r>
          </a:p>
          <a:p>
            <a:pPr marL="0" lvl="0" indent="0" algn="l" rtl="0">
              <a:spcBef>
                <a:spcPts val="0"/>
              </a:spcBef>
              <a:spcAft>
                <a:spcPts val="0"/>
              </a:spcAft>
            </a:pPr>
            <a:endParaRPr lang="it-IT" sz="1400" dirty="0"/>
          </a:p>
          <a:p>
            <a:pPr marL="0" lvl="0" indent="0" algn="l" rtl="0">
              <a:spcBef>
                <a:spcPts val="0"/>
              </a:spcBef>
              <a:spcAft>
                <a:spcPts val="0"/>
              </a:spcAft>
            </a:pPr>
            <a:r>
              <a:rPr lang="it-IT" sz="1400" dirty="0"/>
              <a:t>I servizi sociali sono stati coinvolti con la famiglia per circa un anno. I bambini sono stati brevemente inseriti nell'elenco dei "a rischio" in quanto considerati a rischio di abusi fisici. John ha avuto contatti con i servizi sociali quando era ancora un bambino.</a:t>
            </a:r>
          </a:p>
          <a:p>
            <a:pPr marL="0" lvl="0" indent="0" algn="l" rtl="0">
              <a:spcBef>
                <a:spcPts val="0"/>
              </a:spcBef>
              <a:spcAft>
                <a:spcPts val="0"/>
              </a:spcAft>
            </a:pPr>
            <a:r>
              <a:rPr lang="it-IT" sz="1400" dirty="0"/>
              <a:t>John ha una storia di reati commessi dall'adolescenza. C’è una storia di violenza domestica nella famiglia. I bambini sono stati considerati a rischio di comportamenti antisociali e di crimini a causa dei reati ripetuti di John e delle attitudini della famiglia nei confronti della delinquenza.</a:t>
            </a:r>
          </a:p>
        </p:txBody>
      </p:sp>
      <p:sp>
        <p:nvSpPr>
          <p:cNvPr id="274" name="Google Shape;274;p36"/>
          <p:cNvSpPr txBox="1">
            <a:spLocks noGrp="1"/>
          </p:cNvSpPr>
          <p:nvPr>
            <p:ph type="title"/>
          </p:nvPr>
        </p:nvSpPr>
        <p:spPr>
          <a:xfrm>
            <a:off x="1952015" y="357023"/>
            <a:ext cx="4359738" cy="770668"/>
          </a:xfrm>
          <a:prstGeom prst="rect">
            <a:avLst/>
          </a:prstGeom>
        </p:spPr>
        <p:txBody>
          <a:bodyPr spcFirstLastPara="1" wrap="square" lIns="91425" tIns="91425" rIns="91425" bIns="91425" anchor="b" anchorCtr="0">
            <a:noAutofit/>
          </a:bodyPr>
          <a:lstStyle/>
          <a:p>
            <a:pPr algn="ctr"/>
            <a:br>
              <a:rPr lang="en-US" dirty="0">
                <a:solidFill>
                  <a:srgbClr val="EE118A"/>
                </a:solidFill>
              </a:rPr>
            </a:br>
            <a:br>
              <a:rPr lang="en-US" dirty="0">
                <a:solidFill>
                  <a:srgbClr val="EE118A"/>
                </a:solidFill>
              </a:rPr>
            </a:br>
            <a:br>
              <a:rPr lang="en-IE" dirty="0">
                <a:solidFill>
                  <a:srgbClr val="EE118A"/>
                </a:solidFill>
              </a:rPr>
            </a:br>
            <a:br>
              <a:rPr lang="en-IE" dirty="0">
                <a:solidFill>
                  <a:srgbClr val="EE118A"/>
                </a:solidFill>
              </a:rPr>
            </a:br>
            <a:r>
              <a:rPr lang="en-IE" dirty="0">
                <a:solidFill>
                  <a:srgbClr val="EE118A"/>
                </a:solidFill>
              </a:rPr>
              <a:t>ACTIVITY 2 – CASO DI STUDIO </a:t>
            </a:r>
          </a:p>
        </p:txBody>
      </p:sp>
      <p:pic>
        <p:nvPicPr>
          <p:cNvPr id="8" name="Picture 7">
            <a:extLst>
              <a:ext uri="{FF2B5EF4-FFF2-40B4-BE49-F238E27FC236}">
                <a16:creationId xmlns:a16="http://schemas.microsoft.com/office/drawing/2014/main" id="{D9EF91BC-8CC8-7D34-A564-799C2178AE2C}"/>
              </a:ext>
            </a:extLst>
          </p:cNvPr>
          <p:cNvPicPr>
            <a:picLocks noChangeAspect="1"/>
          </p:cNvPicPr>
          <p:nvPr/>
        </p:nvPicPr>
        <p:blipFill>
          <a:blip r:embed="rId3"/>
          <a:srcRect/>
          <a:stretch/>
        </p:blipFill>
        <p:spPr>
          <a:xfrm>
            <a:off x="8044168" y="121797"/>
            <a:ext cx="1148349" cy="47045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E8F02F71-73AD-465A-4595-6FD775202AB1}"/>
              </a:ext>
            </a:extLst>
          </p:cNvPr>
          <p:cNvPicPr>
            <a:picLocks noChangeAspect="1"/>
          </p:cNvPicPr>
          <p:nvPr/>
        </p:nvPicPr>
        <p:blipFill>
          <a:blip r:embed="rId4"/>
          <a:stretch>
            <a:fillRect/>
          </a:stretch>
        </p:blipFill>
        <p:spPr>
          <a:xfrm>
            <a:off x="123372" y="4840600"/>
            <a:ext cx="972457" cy="204016"/>
          </a:xfrm>
          <a:prstGeom prst="rect">
            <a:avLst/>
          </a:prstGeom>
        </p:spPr>
      </p:pic>
    </p:spTree>
    <p:extLst>
      <p:ext uri="{BB962C8B-B14F-4D97-AF65-F5344CB8AC3E}">
        <p14:creationId xmlns:p14="http://schemas.microsoft.com/office/powerpoint/2010/main" val="3440545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268"/>
        <p:cNvGrpSpPr/>
        <p:nvPr/>
      </p:nvGrpSpPr>
      <p:grpSpPr>
        <a:xfrm>
          <a:off x="0" y="0"/>
          <a:ext cx="0" cy="0"/>
          <a:chOff x="0" y="0"/>
          <a:chExt cx="0" cy="0"/>
        </a:xfrm>
      </p:grpSpPr>
      <p:sp>
        <p:nvSpPr>
          <p:cNvPr id="270" name="Google Shape;270;p36"/>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6"/>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6"/>
          <p:cNvSpPr/>
          <p:nvPr/>
        </p:nvSpPr>
        <p:spPr>
          <a:xfrm>
            <a:off x="6585832" y="2752901"/>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6"/>
          <p:cNvSpPr txBox="1">
            <a:spLocks noGrp="1"/>
          </p:cNvSpPr>
          <p:nvPr>
            <p:ph type="subTitle" idx="1"/>
          </p:nvPr>
        </p:nvSpPr>
        <p:spPr>
          <a:xfrm>
            <a:off x="1311513" y="2132533"/>
            <a:ext cx="5886956" cy="11071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US" sz="1400" b="1" dirty="0" err="1">
                <a:solidFill>
                  <a:srgbClr val="EE118A"/>
                </a:solidFill>
              </a:rPr>
              <a:t>Intervenire</a:t>
            </a:r>
            <a:r>
              <a:rPr lang="en-US" sz="1400" b="1" dirty="0">
                <a:solidFill>
                  <a:srgbClr val="EE118A"/>
                </a:solidFill>
              </a:rPr>
              <a:t> con la </a:t>
            </a:r>
            <a:r>
              <a:rPr lang="en-US" sz="1400" b="1" dirty="0" err="1">
                <a:solidFill>
                  <a:srgbClr val="EE118A"/>
                </a:solidFill>
              </a:rPr>
              <a:t>famiglia</a:t>
            </a:r>
            <a:endParaRPr lang="en-US" sz="1400" b="1" dirty="0">
              <a:solidFill>
                <a:srgbClr val="EE118A"/>
              </a:solidFill>
            </a:endParaRPr>
          </a:p>
          <a:p>
            <a:pPr marL="0" lvl="0" indent="0" algn="l" rtl="0">
              <a:spcBef>
                <a:spcPts val="0"/>
              </a:spcBef>
              <a:spcAft>
                <a:spcPts val="0"/>
              </a:spcAft>
            </a:pPr>
            <a:endParaRPr lang="en-US" sz="1400" dirty="0"/>
          </a:p>
          <a:p>
            <a:pPr marL="0" lvl="0" indent="0" algn="l" rtl="0">
              <a:spcBef>
                <a:spcPts val="0"/>
              </a:spcBef>
              <a:spcAft>
                <a:spcPts val="0"/>
              </a:spcAft>
            </a:pPr>
            <a:r>
              <a:rPr lang="it-IT" sz="1400" dirty="0"/>
              <a:t>1 - Identificare le strategie per lavorare con questa famiglia e come agire, utilizzando le risorse del Modello di Apprendimento Familiare.</a:t>
            </a:r>
          </a:p>
        </p:txBody>
      </p:sp>
      <p:sp>
        <p:nvSpPr>
          <p:cNvPr id="274" name="Google Shape;274;p36"/>
          <p:cNvSpPr txBox="1">
            <a:spLocks noGrp="1"/>
          </p:cNvSpPr>
          <p:nvPr>
            <p:ph type="title"/>
          </p:nvPr>
        </p:nvSpPr>
        <p:spPr>
          <a:xfrm>
            <a:off x="1680923" y="914917"/>
            <a:ext cx="4359738" cy="770668"/>
          </a:xfrm>
          <a:prstGeom prst="rect">
            <a:avLst/>
          </a:prstGeom>
        </p:spPr>
        <p:txBody>
          <a:bodyPr spcFirstLastPara="1" wrap="square" lIns="91425" tIns="91425" rIns="91425" bIns="91425" anchor="b" anchorCtr="0">
            <a:noAutofit/>
          </a:bodyPr>
          <a:lstStyle/>
          <a:p>
            <a:br>
              <a:rPr lang="en-US" dirty="0">
                <a:solidFill>
                  <a:srgbClr val="EE118A"/>
                </a:solidFill>
              </a:rPr>
            </a:br>
            <a:br>
              <a:rPr lang="en-US" dirty="0">
                <a:solidFill>
                  <a:srgbClr val="EE118A"/>
                </a:solidFill>
              </a:rPr>
            </a:br>
            <a:br>
              <a:rPr lang="en-IE" dirty="0">
                <a:solidFill>
                  <a:srgbClr val="EE118A"/>
                </a:solidFill>
              </a:rPr>
            </a:br>
            <a:br>
              <a:rPr lang="en-IE" dirty="0">
                <a:solidFill>
                  <a:srgbClr val="EE118A"/>
                </a:solidFill>
              </a:rPr>
            </a:br>
            <a:r>
              <a:rPr lang="en-IE" dirty="0">
                <a:solidFill>
                  <a:srgbClr val="EE118A"/>
                </a:solidFill>
              </a:rPr>
              <a:t>ACTIVITY 2 – CASE STUDY</a:t>
            </a:r>
          </a:p>
        </p:txBody>
      </p:sp>
      <p:pic>
        <p:nvPicPr>
          <p:cNvPr id="8" name="Picture 7">
            <a:extLst>
              <a:ext uri="{FF2B5EF4-FFF2-40B4-BE49-F238E27FC236}">
                <a16:creationId xmlns:a16="http://schemas.microsoft.com/office/drawing/2014/main" id="{D9EF91BC-8CC8-7D34-A564-799C2178AE2C}"/>
              </a:ext>
            </a:extLst>
          </p:cNvPr>
          <p:cNvPicPr>
            <a:picLocks noChangeAspect="1"/>
          </p:cNvPicPr>
          <p:nvPr/>
        </p:nvPicPr>
        <p:blipFill>
          <a:blip r:embed="rId3"/>
          <a:srcRect/>
          <a:stretch/>
        </p:blipFill>
        <p:spPr>
          <a:xfrm>
            <a:off x="8044168" y="121797"/>
            <a:ext cx="1148349" cy="47045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E8F02F71-73AD-465A-4595-6FD775202AB1}"/>
              </a:ext>
            </a:extLst>
          </p:cNvPr>
          <p:cNvPicPr>
            <a:picLocks noChangeAspect="1"/>
          </p:cNvPicPr>
          <p:nvPr/>
        </p:nvPicPr>
        <p:blipFill>
          <a:blip r:embed="rId4"/>
          <a:stretch>
            <a:fillRect/>
          </a:stretch>
        </p:blipFill>
        <p:spPr>
          <a:xfrm>
            <a:off x="123372" y="4796950"/>
            <a:ext cx="972457" cy="204016"/>
          </a:xfrm>
          <a:prstGeom prst="rect">
            <a:avLst/>
          </a:prstGeom>
        </p:spPr>
      </p:pic>
      <p:sp>
        <p:nvSpPr>
          <p:cNvPr id="4" name="Rectangle 3">
            <a:extLst>
              <a:ext uri="{FF2B5EF4-FFF2-40B4-BE49-F238E27FC236}">
                <a16:creationId xmlns:a16="http://schemas.microsoft.com/office/drawing/2014/main" id="{A9BECDA8-701E-F39F-0B66-3FDE31AA1F52}"/>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4C3E98CA-1F3B-77A7-D64B-5DF884D8A9DB}"/>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0671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382"/>
        <p:cNvGrpSpPr/>
        <p:nvPr/>
      </p:nvGrpSpPr>
      <p:grpSpPr>
        <a:xfrm>
          <a:off x="0" y="0"/>
          <a:ext cx="0" cy="0"/>
          <a:chOff x="0" y="0"/>
          <a:chExt cx="0" cy="0"/>
        </a:xfrm>
      </p:grpSpPr>
      <p:sp>
        <p:nvSpPr>
          <p:cNvPr id="383" name="Google Shape;383;p42"/>
          <p:cNvSpPr txBox="1">
            <a:spLocks noGrp="1"/>
          </p:cNvSpPr>
          <p:nvPr>
            <p:ph type="ctrTitle"/>
          </p:nvPr>
        </p:nvSpPr>
        <p:spPr>
          <a:xfrm>
            <a:off x="1095829" y="918416"/>
            <a:ext cx="5279050"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38E00"/>
                </a:solidFill>
              </a:rPr>
              <a:t>ATTIVITÀ 3 – GIOCHI DI RUOLO</a:t>
            </a:r>
            <a:endParaRPr dirty="0">
              <a:solidFill>
                <a:srgbClr val="F38E00"/>
              </a:solidFill>
            </a:endParaRPr>
          </a:p>
        </p:txBody>
      </p:sp>
      <p:pic>
        <p:nvPicPr>
          <p:cNvPr id="42" name="Picture 41">
            <a:extLst>
              <a:ext uri="{FF2B5EF4-FFF2-40B4-BE49-F238E27FC236}">
                <a16:creationId xmlns:a16="http://schemas.microsoft.com/office/drawing/2014/main" id="{C62A1D49-3747-B7BF-58B3-2EA834F19699}"/>
              </a:ext>
            </a:extLst>
          </p:cNvPr>
          <p:cNvPicPr>
            <a:picLocks noChangeAspect="1"/>
          </p:cNvPicPr>
          <p:nvPr/>
        </p:nvPicPr>
        <p:blipFill>
          <a:blip r:embed="rId3"/>
          <a:srcRect/>
          <a:stretch/>
        </p:blipFill>
        <p:spPr>
          <a:xfrm>
            <a:off x="8044168" y="121797"/>
            <a:ext cx="1148349" cy="470452"/>
          </a:xfrm>
          <a:prstGeom prst="rect">
            <a:avLst/>
          </a:prstGeom>
        </p:spPr>
      </p:pic>
      <p:pic>
        <p:nvPicPr>
          <p:cNvPr id="43" name="Picture 42" descr="Text&#10;&#10;Description automatically generated with medium confidence">
            <a:extLst>
              <a:ext uri="{FF2B5EF4-FFF2-40B4-BE49-F238E27FC236}">
                <a16:creationId xmlns:a16="http://schemas.microsoft.com/office/drawing/2014/main" id="{7FD09444-D410-84C0-FFFA-22EFB6AEC105}"/>
              </a:ext>
            </a:extLst>
          </p:cNvPr>
          <p:cNvPicPr>
            <a:picLocks noChangeAspect="1"/>
          </p:cNvPicPr>
          <p:nvPr/>
        </p:nvPicPr>
        <p:blipFill>
          <a:blip r:embed="rId4"/>
          <a:stretch>
            <a:fillRect/>
          </a:stretch>
        </p:blipFill>
        <p:spPr>
          <a:xfrm>
            <a:off x="123372" y="4796950"/>
            <a:ext cx="972457" cy="204016"/>
          </a:xfrm>
          <a:prstGeom prst="rect">
            <a:avLst/>
          </a:prstGeom>
        </p:spPr>
      </p:pic>
      <p:sp>
        <p:nvSpPr>
          <p:cNvPr id="7" name="Google Shape;273;p36">
            <a:extLst>
              <a:ext uri="{FF2B5EF4-FFF2-40B4-BE49-F238E27FC236}">
                <a16:creationId xmlns:a16="http://schemas.microsoft.com/office/drawing/2014/main" id="{FC9C1B42-9664-86B5-0B5E-346CB13AA345}"/>
              </a:ext>
            </a:extLst>
          </p:cNvPr>
          <p:cNvSpPr txBox="1">
            <a:spLocks/>
          </p:cNvSpPr>
          <p:nvPr/>
        </p:nvSpPr>
        <p:spPr>
          <a:xfrm>
            <a:off x="1043531" y="2082783"/>
            <a:ext cx="7222887" cy="162050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bg1"/>
              </a:buClr>
              <a:buFont typeface="Arial" panose="020B0604020202020204" pitchFamily="34" charset="0"/>
              <a:buChar char="•"/>
            </a:pPr>
            <a:r>
              <a:rPr lang="it-IT" dirty="0">
                <a:solidFill>
                  <a:schemeClr val="lt1"/>
                </a:solidFill>
                <a:latin typeface="Libre Franklin"/>
                <a:sym typeface="Libre Franklin"/>
              </a:rPr>
              <a:t>Il gruppo sceglierà i partecipanti per svolgere le simulazioni in ogni scenario presentato. </a:t>
            </a:r>
          </a:p>
          <a:p>
            <a:pPr marL="285750" indent="-285750">
              <a:buClr>
                <a:schemeClr val="bg1"/>
              </a:buClr>
              <a:buFont typeface="Arial" panose="020B0604020202020204" pitchFamily="34" charset="0"/>
              <a:buChar char="•"/>
            </a:pPr>
            <a:r>
              <a:rPr lang="it-IT" dirty="0">
                <a:solidFill>
                  <a:schemeClr val="lt1"/>
                </a:solidFill>
                <a:latin typeface="Libre Franklin"/>
                <a:sym typeface="Libre Franklin"/>
              </a:rPr>
              <a:t>Un partecipante sarà la vittima e un altro il professionista.</a:t>
            </a:r>
          </a:p>
          <a:p>
            <a:pPr marL="285750" indent="-285750">
              <a:buClr>
                <a:schemeClr val="bg1"/>
              </a:buClr>
              <a:buFont typeface="Arial" panose="020B0604020202020204" pitchFamily="34" charset="0"/>
              <a:buChar char="•"/>
            </a:pPr>
            <a:r>
              <a:rPr lang="it-IT" dirty="0">
                <a:solidFill>
                  <a:schemeClr val="lt1"/>
                </a:solidFill>
                <a:latin typeface="Libre Franklin"/>
                <a:sym typeface="Libre Franklin"/>
              </a:rPr>
              <a:t>Alla fine di ogni gioco di ruolo, il facilitatore promuoverà una discussione e una riflessione nel gruppo sui temi emersi, le soluzioni, la comunicazione tra vittima e professionista e le strategie proposte.</a:t>
            </a:r>
            <a:endParaRPr lang="en-US" dirty="0">
              <a:solidFill>
                <a:schemeClr val="lt1"/>
              </a:solidFill>
              <a:latin typeface="Libre Franklin"/>
              <a:sym typeface="Libre Franklin"/>
            </a:endParaRPr>
          </a:p>
        </p:txBody>
      </p:sp>
    </p:spTree>
    <p:extLst>
      <p:ext uri="{BB962C8B-B14F-4D97-AF65-F5344CB8AC3E}">
        <p14:creationId xmlns:p14="http://schemas.microsoft.com/office/powerpoint/2010/main" val="1561479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610"/>
        <p:cNvGrpSpPr/>
        <p:nvPr/>
      </p:nvGrpSpPr>
      <p:grpSpPr>
        <a:xfrm>
          <a:off x="0" y="0"/>
          <a:ext cx="0" cy="0"/>
          <a:chOff x="0" y="0"/>
          <a:chExt cx="0" cy="0"/>
        </a:xfrm>
      </p:grpSpPr>
      <p:sp>
        <p:nvSpPr>
          <p:cNvPr id="612" name="Google Shape;612;p52"/>
          <p:cNvSpPr/>
          <p:nvPr/>
        </p:nvSpPr>
        <p:spPr>
          <a:xfrm>
            <a:off x="973039" y="1649183"/>
            <a:ext cx="2386246" cy="2391038"/>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3" name="Google Shape;613;p52"/>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38E00"/>
                </a:solidFill>
              </a:rPr>
              <a:t>CONCLUSIONI</a:t>
            </a:r>
            <a:endParaRPr dirty="0">
              <a:solidFill>
                <a:srgbClr val="F38E00"/>
              </a:solidFill>
            </a:endParaRPr>
          </a:p>
        </p:txBody>
      </p:sp>
      <p:sp>
        <p:nvSpPr>
          <p:cNvPr id="614" name="Google Shape;614;p52"/>
          <p:cNvSpPr txBox="1">
            <a:spLocks noGrp="1"/>
          </p:cNvSpPr>
          <p:nvPr>
            <p:ph type="subTitle" idx="1"/>
          </p:nvPr>
        </p:nvSpPr>
        <p:spPr>
          <a:xfrm>
            <a:off x="3598214" y="1494587"/>
            <a:ext cx="5131541" cy="2951452"/>
          </a:xfrm>
          <a:prstGeom prst="rect">
            <a:avLst/>
          </a:prstGeom>
        </p:spPr>
        <p:txBody>
          <a:bodyPr spcFirstLastPara="1" wrap="square" lIns="91425" tIns="91425" rIns="91425" bIns="91425" anchor="t" anchorCtr="0">
            <a:noAutofit/>
          </a:bodyPr>
          <a:lstStyle/>
          <a:p>
            <a:pPr marL="0" lvl="0" indent="0"/>
            <a:r>
              <a:rPr lang="it-IT" dirty="0"/>
              <a:t>In tutta Europa, le famiglie sono in crisi. Le famiglie sono il principale luogo di violenza domestica. Con interventi educativi mirati a livello familiare, e con efficaci segnalazioni ai servizi sociali disponibili in ogni Stato membro dell'UE, l'obiettivo di sostenere le famiglie affinché agiscano per prevenire ed eliminare la violenza domestica all'interno dell'unità familiare viene raggiunto.</a:t>
            </a:r>
          </a:p>
          <a:p>
            <a:pPr marL="0" lvl="0" indent="0"/>
            <a:r>
              <a:rPr lang="it-IT" dirty="0"/>
              <a:t>È tempo di adottare un approccio educativo adeguato centrato sulla famiglia che impedisca alle famiglie di raggiungere un punto di crisi.</a:t>
            </a:r>
          </a:p>
        </p:txBody>
      </p:sp>
      <p:sp>
        <p:nvSpPr>
          <p:cNvPr id="615" name="Google Shape;615;p52"/>
          <p:cNvSpPr txBox="1">
            <a:spLocks noGrp="1"/>
          </p:cNvSpPr>
          <p:nvPr>
            <p:ph type="ctrTitle" idx="2"/>
          </p:nvPr>
        </p:nvSpPr>
        <p:spPr>
          <a:xfrm>
            <a:off x="1027362" y="4483979"/>
            <a:ext cx="2277600" cy="53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IE" dirty="0">
                <a:solidFill>
                  <a:srgbClr val="F38E00"/>
                </a:solidFill>
              </a:rPr>
              <a:t>MODELLO DI APPRENDIMENTO FAMILIARE</a:t>
            </a:r>
          </a:p>
        </p:txBody>
      </p:sp>
      <p:pic>
        <p:nvPicPr>
          <p:cNvPr id="11" name="Picture 10">
            <a:extLst>
              <a:ext uri="{FF2B5EF4-FFF2-40B4-BE49-F238E27FC236}">
                <a16:creationId xmlns:a16="http://schemas.microsoft.com/office/drawing/2014/main" id="{D697AAC2-314B-5D8B-BF0F-EBC485179AE7}"/>
              </a:ext>
            </a:extLst>
          </p:cNvPr>
          <p:cNvPicPr>
            <a:picLocks noChangeAspect="1"/>
          </p:cNvPicPr>
          <p:nvPr/>
        </p:nvPicPr>
        <p:blipFill>
          <a:blip r:embed="rId3"/>
          <a:srcRect/>
          <a:stretch/>
        </p:blipFill>
        <p:spPr>
          <a:xfrm>
            <a:off x="8044168" y="121797"/>
            <a:ext cx="1148349" cy="470452"/>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F1412970-C740-D6AD-4CD1-E1B234E0035F}"/>
              </a:ext>
            </a:extLst>
          </p:cNvPr>
          <p:cNvPicPr>
            <a:picLocks noChangeAspect="1"/>
          </p:cNvPicPr>
          <p:nvPr/>
        </p:nvPicPr>
        <p:blipFill>
          <a:blip r:embed="rId4"/>
          <a:stretch>
            <a:fillRect/>
          </a:stretch>
        </p:blipFill>
        <p:spPr>
          <a:xfrm>
            <a:off x="123372" y="4796950"/>
            <a:ext cx="972457" cy="204016"/>
          </a:xfrm>
          <a:prstGeom prst="rect">
            <a:avLst/>
          </a:prstGeom>
        </p:spPr>
      </p:pic>
      <p:pic>
        <p:nvPicPr>
          <p:cNvPr id="6" name="Imagen 2" descr="Imagen que contiene Patrón de fondo&#10;&#10;Descripción generada automáticamente">
            <a:extLst>
              <a:ext uri="{FF2B5EF4-FFF2-40B4-BE49-F238E27FC236}">
                <a16:creationId xmlns:a16="http://schemas.microsoft.com/office/drawing/2014/main" id="{29301EF3-3AE4-D01F-AFC3-35B238FD1E84}"/>
              </a:ext>
            </a:extLst>
          </p:cNvPr>
          <p:cNvPicPr>
            <a:picLocks noChangeAspect="1"/>
          </p:cNvPicPr>
          <p:nvPr/>
        </p:nvPicPr>
        <p:blipFill>
          <a:blip r:embed="rId5"/>
          <a:stretch>
            <a:fillRect/>
          </a:stretch>
        </p:blipFill>
        <p:spPr>
          <a:xfrm>
            <a:off x="1095829" y="2233583"/>
            <a:ext cx="1075799" cy="537899"/>
          </a:xfrm>
          <a:prstGeom prst="rect">
            <a:avLst/>
          </a:prstGeom>
        </p:spPr>
      </p:pic>
      <p:pic>
        <p:nvPicPr>
          <p:cNvPr id="7" name="Imagen 35" descr="Interfaz de usuario gráfica&#10;&#10;Descripción generada automáticamente">
            <a:extLst>
              <a:ext uri="{FF2B5EF4-FFF2-40B4-BE49-F238E27FC236}">
                <a16:creationId xmlns:a16="http://schemas.microsoft.com/office/drawing/2014/main" id="{9A13CA2E-213E-2EAA-6790-7DF375FF8516}"/>
              </a:ext>
            </a:extLst>
          </p:cNvPr>
          <p:cNvPicPr>
            <a:picLocks noChangeAspect="1"/>
          </p:cNvPicPr>
          <p:nvPr/>
        </p:nvPicPr>
        <p:blipFill>
          <a:blip r:embed="rId6"/>
          <a:stretch>
            <a:fillRect/>
          </a:stretch>
        </p:blipFill>
        <p:spPr>
          <a:xfrm>
            <a:off x="1475703" y="2970313"/>
            <a:ext cx="1270451" cy="635225"/>
          </a:xfrm>
          <a:prstGeom prst="rect">
            <a:avLst/>
          </a:prstGeom>
        </p:spPr>
      </p:pic>
      <p:pic>
        <p:nvPicPr>
          <p:cNvPr id="8" name="Imagen 4" descr="Una taza de cafe&#10;&#10;Descripción generada automáticamente con confianza baja">
            <a:extLst>
              <a:ext uri="{FF2B5EF4-FFF2-40B4-BE49-F238E27FC236}">
                <a16:creationId xmlns:a16="http://schemas.microsoft.com/office/drawing/2014/main" id="{657835AC-7966-BD38-61B6-4426783E025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72014" y1="73542" x2="74306" y2="87292"/>
                      </a14:backgroundRemoval>
                    </a14:imgEffect>
                    <a14:imgEffect>
                      <a14:saturation sat="33000"/>
                    </a14:imgEffect>
                    <a14:imgEffect>
                      <a14:brightnessContrast bright="40000" contrast="40000"/>
                    </a14:imgEffect>
                  </a14:imgLayer>
                </a14:imgProps>
              </a:ext>
            </a:extLst>
          </a:blip>
          <a:stretch>
            <a:fillRect/>
          </a:stretch>
        </p:blipFill>
        <p:spPr>
          <a:xfrm>
            <a:off x="2211968" y="1842215"/>
            <a:ext cx="990475" cy="132063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F5A4B1-7930-4D74-99DF-9E21646FA71D}"/>
              </a:ext>
            </a:extLst>
          </p:cNvPr>
          <p:cNvPicPr>
            <a:picLocks noChangeAspect="1"/>
          </p:cNvPicPr>
          <p:nvPr/>
        </p:nvPicPr>
        <p:blipFill>
          <a:blip r:embed="rId2"/>
          <a:srcRect/>
          <a:stretch/>
        </p:blipFill>
        <p:spPr>
          <a:xfrm>
            <a:off x="2413300" y="2221999"/>
            <a:ext cx="3982099" cy="2190103"/>
          </a:xfrm>
          <a:prstGeom prst="rect">
            <a:avLst/>
          </a:prstGeom>
        </p:spPr>
      </p:pic>
      <p:pic>
        <p:nvPicPr>
          <p:cNvPr id="16" name="Picture 15">
            <a:extLst>
              <a:ext uri="{FF2B5EF4-FFF2-40B4-BE49-F238E27FC236}">
                <a16:creationId xmlns:a16="http://schemas.microsoft.com/office/drawing/2014/main" id="{D165D8DB-3183-4BE7-A738-31923CAA71CF}"/>
              </a:ext>
            </a:extLst>
          </p:cNvPr>
          <p:cNvPicPr>
            <a:picLocks noChangeAspect="1"/>
          </p:cNvPicPr>
          <p:nvPr/>
        </p:nvPicPr>
        <p:blipFill>
          <a:blip r:embed="rId3"/>
          <a:srcRect/>
          <a:stretch/>
        </p:blipFill>
        <p:spPr>
          <a:xfrm>
            <a:off x="2303822" y="356256"/>
            <a:ext cx="4554176" cy="1865743"/>
          </a:xfrm>
          <a:prstGeom prst="rect">
            <a:avLst/>
          </a:prstGeom>
        </p:spPr>
      </p:pic>
      <p:pic>
        <p:nvPicPr>
          <p:cNvPr id="18" name="Picture 17" descr="Text&#10;&#10;Description automatically generated with medium confidence">
            <a:extLst>
              <a:ext uri="{FF2B5EF4-FFF2-40B4-BE49-F238E27FC236}">
                <a16:creationId xmlns:a16="http://schemas.microsoft.com/office/drawing/2014/main" id="{EB747978-8D98-4DC1-9E85-63C00EC4C201}"/>
              </a:ext>
            </a:extLst>
          </p:cNvPr>
          <p:cNvPicPr>
            <a:picLocks noChangeAspect="1"/>
          </p:cNvPicPr>
          <p:nvPr/>
        </p:nvPicPr>
        <p:blipFill>
          <a:blip r:embed="rId4"/>
          <a:stretch>
            <a:fillRect/>
          </a:stretch>
        </p:blipFill>
        <p:spPr>
          <a:xfrm>
            <a:off x="108857" y="4738915"/>
            <a:ext cx="1402547" cy="294247"/>
          </a:xfrm>
          <a:prstGeom prst="rect">
            <a:avLst/>
          </a:prstGeom>
        </p:spPr>
      </p:pic>
      <p:sp>
        <p:nvSpPr>
          <p:cNvPr id="20" name="TextBox 19">
            <a:extLst>
              <a:ext uri="{FF2B5EF4-FFF2-40B4-BE49-F238E27FC236}">
                <a16:creationId xmlns:a16="http://schemas.microsoft.com/office/drawing/2014/main" id="{8B49A3EE-B0D4-4ECC-8AB8-C8658AE1793C}"/>
              </a:ext>
            </a:extLst>
          </p:cNvPr>
          <p:cNvSpPr txBox="1"/>
          <p:nvPr/>
        </p:nvSpPr>
        <p:spPr>
          <a:xfrm>
            <a:off x="2285998" y="4694608"/>
            <a:ext cx="4572000" cy="420628"/>
          </a:xfrm>
          <a:prstGeom prst="rect">
            <a:avLst/>
          </a:prstGeom>
          <a:noFill/>
        </p:spPr>
        <p:txBody>
          <a:bodyPr wrap="square">
            <a:spAutoFit/>
          </a:bodyPr>
          <a:lstStyle/>
          <a:p>
            <a:pPr marR="0" algn="ctr" rtl="0"/>
            <a:r>
              <a:rPr lang="it-IT" sz="800" b="0" i="0" u="none" strike="noStrike" baseline="30000" dirty="0">
                <a:solidFill>
                  <a:srgbClr val="000000"/>
                </a:solidFill>
                <a:latin typeface="Noto Sans" panose="020B0502040504020204" pitchFamily="34"/>
              </a:rPr>
              <a:t>"Il sostegno della Commissione Europea a questa pubblicazione non costituisce un'approvazione dei contenuti, i quali riflettono unicamente le opinioni degli autori, e la Commissione non può essere ritenuta responsabile per qualsiasi uso che possa essere fatto delle informazioni in essa contenute."</a:t>
            </a:r>
          </a:p>
          <a:p>
            <a:pPr marR="0" algn="ctr" rtl="0"/>
            <a:r>
              <a:rPr lang="en-GB" sz="800" b="0" i="0" u="none" strike="noStrike" baseline="30000" dirty="0" err="1">
                <a:solidFill>
                  <a:srgbClr val="000000"/>
                </a:solidFill>
                <a:latin typeface="Noto Sans" panose="020B0502040504020204" pitchFamily="34"/>
              </a:rPr>
              <a:t>Numero</a:t>
            </a:r>
            <a:r>
              <a:rPr lang="en-GB" sz="800" b="0" i="0" u="none" strike="noStrike" baseline="30000" dirty="0">
                <a:solidFill>
                  <a:srgbClr val="000000"/>
                </a:solidFill>
                <a:latin typeface="Noto Sans" panose="020B0502040504020204" pitchFamily="34"/>
              </a:rPr>
              <a:t> del Progetto: </a:t>
            </a:r>
            <a:r>
              <a:rPr lang="en-GB" sz="800" b="1" i="0" u="none" strike="noStrike" baseline="30000" dirty="0">
                <a:solidFill>
                  <a:srgbClr val="000000"/>
                </a:solidFill>
                <a:latin typeface="Noto Sans" panose="020B0502040504020204" pitchFamily="34"/>
              </a:rPr>
              <a:t>KA220-ADU-07F8F183</a:t>
            </a:r>
          </a:p>
        </p:txBody>
      </p:sp>
    </p:spTree>
    <p:extLst>
      <p:ext uri="{BB962C8B-B14F-4D97-AF65-F5344CB8AC3E}">
        <p14:creationId xmlns:p14="http://schemas.microsoft.com/office/powerpoint/2010/main" val="476810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268"/>
        <p:cNvGrpSpPr/>
        <p:nvPr/>
      </p:nvGrpSpPr>
      <p:grpSpPr>
        <a:xfrm>
          <a:off x="0" y="0"/>
          <a:ext cx="0" cy="0"/>
          <a:chOff x="0" y="0"/>
          <a:chExt cx="0" cy="0"/>
        </a:xfrm>
      </p:grpSpPr>
      <p:sp>
        <p:nvSpPr>
          <p:cNvPr id="269" name="Google Shape;269;p36"/>
          <p:cNvSpPr txBox="1">
            <a:spLocks noGrp="1"/>
          </p:cNvSpPr>
          <p:nvPr>
            <p:ph type="title" idx="2"/>
          </p:nvPr>
        </p:nvSpPr>
        <p:spPr>
          <a:xfrm>
            <a:off x="1223578" y="1188581"/>
            <a:ext cx="1979100" cy="127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EE118A"/>
                </a:solidFill>
              </a:rPr>
              <a:t>01</a:t>
            </a:r>
            <a:endParaRPr dirty="0">
              <a:solidFill>
                <a:srgbClr val="EE118A"/>
              </a:solidFill>
            </a:endParaRPr>
          </a:p>
        </p:txBody>
      </p:sp>
      <p:sp>
        <p:nvSpPr>
          <p:cNvPr id="270" name="Google Shape;270;p36"/>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6"/>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6"/>
          <p:cNvSpPr/>
          <p:nvPr/>
        </p:nvSpPr>
        <p:spPr>
          <a:xfrm>
            <a:off x="6563825" y="2752900"/>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6"/>
          <p:cNvSpPr txBox="1">
            <a:spLocks noGrp="1"/>
          </p:cNvSpPr>
          <p:nvPr>
            <p:ph type="subTitle" idx="1"/>
          </p:nvPr>
        </p:nvSpPr>
        <p:spPr>
          <a:xfrm>
            <a:off x="3466332" y="2747049"/>
            <a:ext cx="3654072" cy="18556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sz="1400" dirty="0"/>
              <a:t>In questa unità, imparerai:</a:t>
            </a:r>
          </a:p>
          <a:p>
            <a:pPr marL="285750" lvl="0" indent="-285750" algn="l" rtl="0">
              <a:spcBef>
                <a:spcPts val="0"/>
              </a:spcBef>
              <a:spcAft>
                <a:spcPts val="0"/>
              </a:spcAft>
              <a:buFont typeface="Arial" panose="020B0604020202020204" pitchFamily="34" charset="0"/>
              <a:buChar char="•"/>
            </a:pPr>
            <a:r>
              <a:rPr lang="it-IT" sz="1400" dirty="0"/>
              <a:t>L’Introduzione al Modello di Apprendimento Familiare.</a:t>
            </a:r>
          </a:p>
          <a:p>
            <a:pPr marL="285750" lvl="0" indent="-285750" algn="l" rtl="0">
              <a:spcBef>
                <a:spcPts val="0"/>
              </a:spcBef>
              <a:spcAft>
                <a:spcPts val="0"/>
              </a:spcAft>
              <a:buFont typeface="Arial" panose="020B0604020202020204" pitchFamily="34" charset="0"/>
              <a:buChar char="•"/>
            </a:pPr>
            <a:r>
              <a:rPr lang="it-IT" sz="1400" dirty="0"/>
              <a:t>Quali sono i gruppi target e gli obiettivi del Modello.</a:t>
            </a:r>
          </a:p>
          <a:p>
            <a:pPr marL="285750" lvl="0" indent="-285750" algn="l" rtl="0">
              <a:spcBef>
                <a:spcPts val="0"/>
              </a:spcBef>
              <a:spcAft>
                <a:spcPts val="0"/>
              </a:spcAft>
              <a:buFont typeface="Arial" panose="020B0604020202020204" pitchFamily="34" charset="0"/>
              <a:buChar char="•"/>
            </a:pPr>
            <a:r>
              <a:rPr lang="it-IT" sz="1400" dirty="0"/>
              <a:t>Quali sono le risorse sviluppate.</a:t>
            </a:r>
            <a:endParaRPr lang="en-US" sz="1400" dirty="0"/>
          </a:p>
        </p:txBody>
      </p:sp>
      <p:sp>
        <p:nvSpPr>
          <p:cNvPr id="274" name="Google Shape;274;p36"/>
          <p:cNvSpPr txBox="1">
            <a:spLocks noGrp="1"/>
          </p:cNvSpPr>
          <p:nvPr>
            <p:ph type="title"/>
          </p:nvPr>
        </p:nvSpPr>
        <p:spPr>
          <a:xfrm>
            <a:off x="3360324" y="1798245"/>
            <a:ext cx="4359738" cy="770668"/>
          </a:xfrm>
          <a:prstGeom prst="rect">
            <a:avLst/>
          </a:prstGeom>
        </p:spPr>
        <p:txBody>
          <a:bodyPr spcFirstLastPara="1" wrap="square" lIns="91425" tIns="91425" rIns="91425" bIns="91425" anchor="b" anchorCtr="0">
            <a:noAutofit/>
          </a:bodyPr>
          <a:lstStyle/>
          <a:p>
            <a:r>
              <a:rPr lang="it-IT" dirty="0">
                <a:solidFill>
                  <a:srgbClr val="EE118A"/>
                </a:solidFill>
              </a:rPr>
              <a:t>IL MODELLO DI APPRENDIMENTO FAMILIARE.</a:t>
            </a:r>
          </a:p>
        </p:txBody>
      </p:sp>
      <p:pic>
        <p:nvPicPr>
          <p:cNvPr id="8" name="Picture 7">
            <a:extLst>
              <a:ext uri="{FF2B5EF4-FFF2-40B4-BE49-F238E27FC236}">
                <a16:creationId xmlns:a16="http://schemas.microsoft.com/office/drawing/2014/main" id="{D9EF91BC-8CC8-7D34-A564-799C2178AE2C}"/>
              </a:ext>
            </a:extLst>
          </p:cNvPr>
          <p:cNvPicPr>
            <a:picLocks noChangeAspect="1"/>
          </p:cNvPicPr>
          <p:nvPr/>
        </p:nvPicPr>
        <p:blipFill>
          <a:blip r:embed="rId3"/>
          <a:srcRect/>
          <a:stretch/>
        </p:blipFill>
        <p:spPr>
          <a:xfrm>
            <a:off x="8044168" y="121797"/>
            <a:ext cx="1148349" cy="47045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E8F02F71-73AD-465A-4595-6FD775202AB1}"/>
              </a:ext>
            </a:extLst>
          </p:cNvPr>
          <p:cNvPicPr>
            <a:picLocks noChangeAspect="1"/>
          </p:cNvPicPr>
          <p:nvPr/>
        </p:nvPicPr>
        <p:blipFill>
          <a:blip r:embed="rId4"/>
          <a:stretch>
            <a:fillRect/>
          </a:stretch>
        </p:blipFill>
        <p:spPr>
          <a:xfrm>
            <a:off x="123372" y="4796950"/>
            <a:ext cx="972457" cy="2040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232266" y="956444"/>
            <a:ext cx="5907835"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1A6EB6"/>
                </a:solidFill>
              </a:rPr>
              <a:t>ATTIVITÀ 1 - COSA FARESTI...</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3"/>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4"/>
          <a:stretch>
            <a:fillRect/>
          </a:stretch>
        </p:blipFill>
        <p:spPr>
          <a:xfrm>
            <a:off x="123372" y="4796950"/>
            <a:ext cx="972457" cy="204016"/>
          </a:xfrm>
          <a:prstGeom prst="rect">
            <a:avLst/>
          </a:prstGeom>
        </p:spPr>
      </p:pic>
      <p:sp>
        <p:nvSpPr>
          <p:cNvPr id="3" name="Google Shape;360;p40">
            <a:extLst>
              <a:ext uri="{FF2B5EF4-FFF2-40B4-BE49-F238E27FC236}">
                <a16:creationId xmlns:a16="http://schemas.microsoft.com/office/drawing/2014/main" id="{E380449E-12AF-10EA-C5C6-FAA3326A767D}"/>
              </a:ext>
            </a:extLst>
          </p:cNvPr>
          <p:cNvSpPr txBox="1">
            <a:spLocks/>
          </p:cNvSpPr>
          <p:nvPr/>
        </p:nvSpPr>
        <p:spPr>
          <a:xfrm>
            <a:off x="1095829" y="2150444"/>
            <a:ext cx="6789421" cy="14331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000"/>
              <a:buFont typeface="Barlow Condensed"/>
              <a:buNone/>
              <a:defRPr sz="20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425450" lvl="0" indent="-285750" algn="l">
              <a:lnSpc>
                <a:spcPct val="150000"/>
              </a:lnSpc>
              <a:buClr>
                <a:srgbClr val="FFFFFF"/>
              </a:buClr>
              <a:buSzPts val="1400"/>
              <a:buFont typeface="Arial" panose="020B0604020202020204" pitchFamily="34" charset="0"/>
              <a:buChar char="•"/>
              <a:defRPr/>
            </a:pPr>
            <a:r>
              <a:rPr lang="it-IT" sz="1400" b="0" dirty="0">
                <a:solidFill>
                  <a:srgbClr val="FFFFFF"/>
                </a:solidFill>
                <a:latin typeface="Libre Franklin"/>
              </a:rPr>
              <a:t>Dividere un grande gruppo in gruppi più piccoli composti da tre o quattro persone ciascuno.</a:t>
            </a:r>
          </a:p>
          <a:p>
            <a:pPr marL="425450" marR="0" lvl="0" indent="-285750" algn="l" defTabSz="914400" rtl="0" eaLnBrk="1" fontAlgn="auto" latinLnBrk="0" hangingPunct="1">
              <a:lnSpc>
                <a:spcPct val="150000"/>
              </a:lnSpc>
              <a:spcBef>
                <a:spcPts val="0"/>
              </a:spcBef>
              <a:spcAft>
                <a:spcPts val="0"/>
              </a:spcAft>
              <a:buClr>
                <a:srgbClr val="FFFFFF"/>
              </a:buClr>
              <a:buSzPts val="1400"/>
              <a:buFont typeface="Arial" panose="020B0604020202020204" pitchFamily="34" charset="0"/>
              <a:buChar char="•"/>
              <a:tabLst/>
              <a:defRPr/>
            </a:pPr>
            <a:r>
              <a:rPr lang="it-IT" sz="1400" b="0" dirty="0">
                <a:solidFill>
                  <a:srgbClr val="FFFFFF"/>
                </a:solidFill>
                <a:latin typeface="Libre Franklin"/>
              </a:rPr>
              <a:t>Dare a ogni gruppo una copia dello scenario.</a:t>
            </a:r>
          </a:p>
          <a:p>
            <a:pPr marL="425450" marR="0" lvl="0" indent="-285750" algn="l" defTabSz="914400" rtl="0" eaLnBrk="1" fontAlgn="auto" latinLnBrk="0" hangingPunct="1">
              <a:lnSpc>
                <a:spcPct val="150000"/>
              </a:lnSpc>
              <a:spcBef>
                <a:spcPts val="0"/>
              </a:spcBef>
              <a:spcAft>
                <a:spcPts val="0"/>
              </a:spcAft>
              <a:buClr>
                <a:srgbClr val="FFFFFF"/>
              </a:buClr>
              <a:buSzPts val="1400"/>
              <a:buFont typeface="Arial" panose="020B0604020202020204" pitchFamily="34" charset="0"/>
              <a:buChar char="•"/>
              <a:tabLst/>
              <a:defRPr/>
            </a:pPr>
            <a:r>
              <a:rPr lang="it-IT" sz="1400" b="0" dirty="0">
                <a:solidFill>
                  <a:srgbClr val="FFFFFF"/>
                </a:solidFill>
                <a:latin typeface="Libre Franklin"/>
              </a:rPr>
              <a:t>I gruppi discuteranno ogni situazione e ideeranno un piano d'azione.</a:t>
            </a:r>
          </a:p>
          <a:p>
            <a:pPr marL="425450" marR="0" lvl="0" indent="-285750" algn="l" defTabSz="914400" rtl="0" eaLnBrk="1" fontAlgn="auto" latinLnBrk="0" hangingPunct="1">
              <a:lnSpc>
                <a:spcPct val="150000"/>
              </a:lnSpc>
              <a:spcBef>
                <a:spcPts val="0"/>
              </a:spcBef>
              <a:spcAft>
                <a:spcPts val="0"/>
              </a:spcAft>
              <a:buClr>
                <a:srgbClr val="FFFFFF"/>
              </a:buClr>
              <a:buSzPts val="1400"/>
              <a:buFont typeface="Arial" panose="020B0604020202020204" pitchFamily="34" charset="0"/>
              <a:buChar char="•"/>
              <a:tabLst/>
              <a:defRPr/>
            </a:pPr>
            <a:r>
              <a:rPr lang="it-IT" sz="1400" b="0" dirty="0">
                <a:solidFill>
                  <a:srgbClr val="FFFFFF"/>
                </a:solidFill>
                <a:latin typeface="Libre Franklin"/>
              </a:rPr>
              <a:t>I partecipanti condivideranno le loro opinioni in un grande gruppo.</a:t>
            </a:r>
            <a:endParaRPr kumimoji="0" lang="en" sz="1400" b="0" i="0" u="none" strike="noStrike" kern="0" cap="none" spc="0" normalizeH="0" baseline="0" noProof="0" dirty="0">
              <a:ln>
                <a:noFill/>
              </a:ln>
              <a:solidFill>
                <a:srgbClr val="FFFFFF"/>
              </a:solidFill>
              <a:effectLst/>
              <a:uLnTx/>
              <a:uFillTx/>
              <a:latin typeface="Libre Franklin"/>
              <a:sym typeface="Libre Franklin"/>
            </a:endParaRPr>
          </a:p>
        </p:txBody>
      </p:sp>
    </p:spTree>
    <p:extLst>
      <p:ext uri="{BB962C8B-B14F-4D97-AF65-F5344CB8AC3E}">
        <p14:creationId xmlns:p14="http://schemas.microsoft.com/office/powerpoint/2010/main" val="3106638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243"/>
        <p:cNvGrpSpPr/>
        <p:nvPr/>
      </p:nvGrpSpPr>
      <p:grpSpPr>
        <a:xfrm>
          <a:off x="0" y="0"/>
          <a:ext cx="0" cy="0"/>
          <a:chOff x="0" y="0"/>
          <a:chExt cx="0" cy="0"/>
        </a:xfrm>
      </p:grpSpPr>
      <p:sp>
        <p:nvSpPr>
          <p:cNvPr id="245" name="Google Shape;245;p34"/>
          <p:cNvSpPr txBox="1">
            <a:spLocks noGrp="1"/>
          </p:cNvSpPr>
          <p:nvPr>
            <p:ph type="ctrTitle"/>
          </p:nvPr>
        </p:nvSpPr>
        <p:spPr>
          <a:xfrm>
            <a:off x="708567" y="2193386"/>
            <a:ext cx="3466200" cy="59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IT" dirty="0">
                <a:solidFill>
                  <a:srgbClr val="30A864"/>
                </a:solidFill>
              </a:rPr>
              <a:t>IL MODELLO DI APPRENDIMENTO FAMILIARE</a:t>
            </a:r>
          </a:p>
        </p:txBody>
      </p:sp>
      <p:pic>
        <p:nvPicPr>
          <p:cNvPr id="246" name="Google Shape;246;p34"/>
          <p:cNvPicPr preferRelativeResize="0"/>
          <p:nvPr/>
        </p:nvPicPr>
        <p:blipFill>
          <a:blip r:embed="rId3"/>
          <a:srcRect l="16664" r="16664"/>
          <a:stretch/>
        </p:blipFill>
        <p:spPr>
          <a:xfrm>
            <a:off x="5122850" y="-735800"/>
            <a:ext cx="4656000" cy="4656000"/>
          </a:xfrm>
          <a:prstGeom prst="ellipse">
            <a:avLst/>
          </a:prstGeom>
          <a:noFill/>
          <a:ln>
            <a:noFill/>
          </a:ln>
        </p:spPr>
      </p:pic>
      <p:pic>
        <p:nvPicPr>
          <p:cNvPr id="7" name="Picture 6">
            <a:extLst>
              <a:ext uri="{FF2B5EF4-FFF2-40B4-BE49-F238E27FC236}">
                <a16:creationId xmlns:a16="http://schemas.microsoft.com/office/drawing/2014/main" id="{17A6B6DE-4E49-5144-901B-7E958BFD981D}"/>
              </a:ext>
            </a:extLst>
          </p:cNvPr>
          <p:cNvPicPr>
            <a:picLocks noChangeAspect="1"/>
          </p:cNvPicPr>
          <p:nvPr/>
        </p:nvPicPr>
        <p:blipFill>
          <a:blip r:embed="rId4"/>
          <a:srcRect/>
          <a:stretch/>
        </p:blipFill>
        <p:spPr>
          <a:xfrm>
            <a:off x="-41562" y="121797"/>
            <a:ext cx="1148349" cy="470452"/>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BE504BB2-0931-3623-5CF4-9B71E0E65FA9}"/>
              </a:ext>
            </a:extLst>
          </p:cNvPr>
          <p:cNvPicPr>
            <a:picLocks noChangeAspect="1"/>
          </p:cNvPicPr>
          <p:nvPr/>
        </p:nvPicPr>
        <p:blipFill>
          <a:blip r:embed="rId5"/>
          <a:stretch>
            <a:fillRect/>
          </a:stretch>
        </p:blipFill>
        <p:spPr>
          <a:xfrm>
            <a:off x="123372" y="4796950"/>
            <a:ext cx="972457" cy="204016"/>
          </a:xfrm>
          <a:prstGeom prst="rect">
            <a:avLst/>
          </a:prstGeom>
        </p:spPr>
      </p:pic>
      <p:sp>
        <p:nvSpPr>
          <p:cNvPr id="3" name="Marcador de Posição do Texto 2">
            <a:extLst>
              <a:ext uri="{FF2B5EF4-FFF2-40B4-BE49-F238E27FC236}">
                <a16:creationId xmlns:a16="http://schemas.microsoft.com/office/drawing/2014/main" id="{34C5F51F-F48E-1F87-2C63-FAA2444041A8}"/>
              </a:ext>
            </a:extLst>
          </p:cNvPr>
          <p:cNvSpPr>
            <a:spLocks noGrp="1"/>
          </p:cNvSpPr>
          <p:nvPr>
            <p:ph type="body" idx="1"/>
          </p:nvPr>
        </p:nvSpPr>
        <p:spPr>
          <a:xfrm>
            <a:off x="532612" y="2696418"/>
            <a:ext cx="4201373" cy="2655121"/>
          </a:xfrm>
        </p:spPr>
        <p:txBody>
          <a:bodyPr/>
          <a:lstStyle/>
          <a:p>
            <a:pPr marL="127000" indent="0" algn="ctr">
              <a:buNone/>
            </a:pPr>
            <a:r>
              <a:rPr lang="it-IT" dirty="0">
                <a:cs typeface="Arial"/>
                <a:sym typeface="Arial"/>
              </a:rPr>
              <a:t>Il Modello di Apprendimento Familiare fornisce materiali didattici adeguati per l’età dei membri di una famiglia al fine di aiutare i bambini (fumetti), gli adolescenti (riviste digitali) e gli anziani (audiolibri) a sostenere lo sviluppo e il mantenimento di relazioni sane per tutti i membri della loro famiglia.</a:t>
            </a:r>
            <a:endParaRPr lang="pt-PT"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278"/>
        <p:cNvGrpSpPr/>
        <p:nvPr/>
      </p:nvGrpSpPr>
      <p:grpSpPr>
        <a:xfrm>
          <a:off x="0" y="0"/>
          <a:ext cx="0" cy="0"/>
          <a:chOff x="0" y="0"/>
          <a:chExt cx="0" cy="0"/>
        </a:xfrm>
      </p:grpSpPr>
      <p:sp>
        <p:nvSpPr>
          <p:cNvPr id="279" name="Google Shape;279;p37"/>
          <p:cNvSpPr txBox="1">
            <a:spLocks noGrp="1"/>
          </p:cNvSpPr>
          <p:nvPr>
            <p:ph type="ctrTitle"/>
          </p:nvPr>
        </p:nvSpPr>
        <p:spPr>
          <a:xfrm>
            <a:off x="804250" y="431150"/>
            <a:ext cx="3293750" cy="1006200"/>
          </a:xfrm>
          <a:prstGeom prst="rect">
            <a:avLst/>
          </a:prstGeom>
        </p:spPr>
        <p:txBody>
          <a:bodyPr spcFirstLastPara="1" wrap="square" lIns="91425" tIns="91425" rIns="91425" bIns="91425" anchor="t" anchorCtr="0">
            <a:noAutofit/>
          </a:bodyPr>
          <a:lstStyle/>
          <a:p>
            <a:r>
              <a:rPr lang="en" dirty="0">
                <a:solidFill>
                  <a:srgbClr val="F38E00"/>
                </a:solidFill>
              </a:rPr>
              <a:t>LE RISORSE DEL MODELLO</a:t>
            </a:r>
            <a:endParaRPr dirty="0">
              <a:solidFill>
                <a:srgbClr val="F38E00"/>
              </a:solidFill>
            </a:endParaRPr>
          </a:p>
        </p:txBody>
      </p:sp>
      <p:sp>
        <p:nvSpPr>
          <p:cNvPr id="280" name="Google Shape;280;p37"/>
          <p:cNvSpPr txBox="1">
            <a:spLocks noGrp="1"/>
          </p:cNvSpPr>
          <p:nvPr>
            <p:ph type="subTitle" idx="1"/>
          </p:nvPr>
        </p:nvSpPr>
        <p:spPr>
          <a:xfrm>
            <a:off x="920114" y="3843636"/>
            <a:ext cx="2277600" cy="760500"/>
          </a:xfrm>
          <a:prstGeom prst="rect">
            <a:avLst/>
          </a:prstGeom>
        </p:spPr>
        <p:txBody>
          <a:bodyPr spcFirstLastPara="1" wrap="square" lIns="91425" tIns="91425" rIns="91425" bIns="91425" anchor="t" anchorCtr="0">
            <a:noAutofit/>
          </a:bodyPr>
          <a:lstStyle/>
          <a:p>
            <a:pPr marL="0" indent="0">
              <a:buClr>
                <a:schemeClr val="dk1"/>
              </a:buClr>
              <a:buSzPts val="1100"/>
            </a:pPr>
            <a:r>
              <a:rPr lang="es-ES" dirty="0">
                <a:cs typeface="Arial"/>
              </a:rPr>
              <a:t>8 – 12 ANNI</a:t>
            </a:r>
            <a:endParaRPr dirty="0">
              <a:cs typeface="Arial"/>
            </a:endParaRPr>
          </a:p>
        </p:txBody>
      </p:sp>
      <p:sp>
        <p:nvSpPr>
          <p:cNvPr id="281" name="Google Shape;281;p37"/>
          <p:cNvSpPr txBox="1">
            <a:spLocks noGrp="1"/>
          </p:cNvSpPr>
          <p:nvPr>
            <p:ph type="ctrTitle" idx="2"/>
          </p:nvPr>
        </p:nvSpPr>
        <p:spPr>
          <a:xfrm>
            <a:off x="1000651" y="3255295"/>
            <a:ext cx="2277600" cy="537900"/>
          </a:xfrm>
          <a:prstGeom prst="rect">
            <a:avLst/>
          </a:prstGeom>
        </p:spPr>
        <p:txBody>
          <a:bodyPr spcFirstLastPara="1" wrap="square" lIns="91425" tIns="91425" rIns="91425" bIns="91425" anchor="b" anchorCtr="0">
            <a:noAutofit/>
          </a:bodyPr>
          <a:lstStyle/>
          <a:p>
            <a:r>
              <a:rPr lang="es-ES" sz="1800" dirty="0">
                <a:solidFill>
                  <a:srgbClr val="F38E00"/>
                </a:solidFill>
                <a:latin typeface="Libre Franklin" pitchFamily="2" charset="0"/>
              </a:rPr>
              <a:t>FUMETTI</a:t>
            </a:r>
          </a:p>
        </p:txBody>
      </p:sp>
      <p:sp>
        <p:nvSpPr>
          <p:cNvPr id="282" name="Google Shape;282;p37"/>
          <p:cNvSpPr txBox="1">
            <a:spLocks noGrp="1"/>
          </p:cNvSpPr>
          <p:nvPr>
            <p:ph type="subTitle" idx="3"/>
          </p:nvPr>
        </p:nvSpPr>
        <p:spPr>
          <a:xfrm>
            <a:off x="3551759" y="3889473"/>
            <a:ext cx="2277600" cy="760500"/>
          </a:xfrm>
          <a:prstGeom prst="rect">
            <a:avLst/>
          </a:prstGeom>
        </p:spPr>
        <p:txBody>
          <a:bodyPr spcFirstLastPara="1" wrap="square" lIns="91425" tIns="91425" rIns="91425" bIns="91425" anchor="t" anchorCtr="0">
            <a:noAutofit/>
          </a:bodyPr>
          <a:lstStyle/>
          <a:p>
            <a:pPr marL="0" indent="0">
              <a:buClr>
                <a:schemeClr val="dk1"/>
              </a:buClr>
              <a:buSzPts val="1100"/>
            </a:pPr>
            <a:r>
              <a:rPr lang="es-ES" dirty="0">
                <a:cs typeface="Arial"/>
              </a:rPr>
              <a:t>13 – 20 ANNI</a:t>
            </a:r>
          </a:p>
        </p:txBody>
      </p:sp>
      <p:sp>
        <p:nvSpPr>
          <p:cNvPr id="283" name="Google Shape;283;p37"/>
          <p:cNvSpPr txBox="1">
            <a:spLocks noGrp="1"/>
          </p:cNvSpPr>
          <p:nvPr>
            <p:ph type="ctrTitle" idx="4"/>
          </p:nvPr>
        </p:nvSpPr>
        <p:spPr>
          <a:xfrm>
            <a:off x="3470164" y="3400099"/>
            <a:ext cx="2277600" cy="537900"/>
          </a:xfrm>
          <a:prstGeom prst="rect">
            <a:avLst/>
          </a:prstGeom>
        </p:spPr>
        <p:txBody>
          <a:bodyPr spcFirstLastPara="1" wrap="square" lIns="91425" tIns="91425" rIns="91425" bIns="91425" anchor="b" anchorCtr="0">
            <a:noAutofit/>
          </a:bodyPr>
          <a:lstStyle/>
          <a:p>
            <a:r>
              <a:rPr lang="es-ES" sz="1800" dirty="0">
                <a:solidFill>
                  <a:srgbClr val="F38E00"/>
                </a:solidFill>
                <a:latin typeface="Libre Franklin" pitchFamily="2" charset="0"/>
              </a:rPr>
              <a:t>RIVISTE DIGITALI</a:t>
            </a:r>
          </a:p>
        </p:txBody>
      </p:sp>
      <p:sp>
        <p:nvSpPr>
          <p:cNvPr id="284" name="Google Shape;284;p37"/>
          <p:cNvSpPr txBox="1">
            <a:spLocks noGrp="1"/>
          </p:cNvSpPr>
          <p:nvPr>
            <p:ph type="subTitle" idx="5"/>
          </p:nvPr>
        </p:nvSpPr>
        <p:spPr>
          <a:xfrm>
            <a:off x="6101809" y="3889473"/>
            <a:ext cx="2277600" cy="760500"/>
          </a:xfrm>
          <a:prstGeom prst="rect">
            <a:avLst/>
          </a:prstGeom>
        </p:spPr>
        <p:txBody>
          <a:bodyPr spcFirstLastPara="1" wrap="square" lIns="91425" tIns="91425" rIns="91425" bIns="91425" anchor="t" anchorCtr="0">
            <a:noAutofit/>
          </a:bodyPr>
          <a:lstStyle/>
          <a:p>
            <a:pPr marL="0" indent="0">
              <a:buClr>
                <a:schemeClr val="dk1"/>
              </a:buClr>
              <a:buSzPts val="1100"/>
            </a:pPr>
            <a:r>
              <a:rPr lang="es-ES" dirty="0">
                <a:cs typeface="Arial"/>
              </a:rPr>
              <a:t>GENITORI &amp; ADULTI</a:t>
            </a:r>
          </a:p>
        </p:txBody>
      </p:sp>
      <p:sp>
        <p:nvSpPr>
          <p:cNvPr id="285" name="Google Shape;285;p37"/>
          <p:cNvSpPr txBox="1">
            <a:spLocks noGrp="1"/>
          </p:cNvSpPr>
          <p:nvPr>
            <p:ph type="ctrTitle" idx="6"/>
          </p:nvPr>
        </p:nvSpPr>
        <p:spPr>
          <a:xfrm>
            <a:off x="6017502" y="3252140"/>
            <a:ext cx="2277600" cy="537900"/>
          </a:xfrm>
          <a:prstGeom prst="rect">
            <a:avLst/>
          </a:prstGeom>
        </p:spPr>
        <p:txBody>
          <a:bodyPr spcFirstLastPara="1" wrap="square" lIns="91425" tIns="91425" rIns="91425" bIns="91425" anchor="b" anchorCtr="0">
            <a:noAutofit/>
          </a:bodyPr>
          <a:lstStyle/>
          <a:p>
            <a:r>
              <a:rPr lang="en" sz="1800" dirty="0">
                <a:solidFill>
                  <a:srgbClr val="F38E00"/>
                </a:solidFill>
                <a:latin typeface="Libre Franklin" pitchFamily="2" charset="0"/>
              </a:rPr>
              <a:t>AUDIOLIBRI</a:t>
            </a:r>
            <a:endParaRPr sz="1800" dirty="0">
              <a:solidFill>
                <a:srgbClr val="F38E00"/>
              </a:solidFill>
              <a:latin typeface="Libre Franklin" pitchFamily="2" charset="0"/>
            </a:endParaRPr>
          </a:p>
        </p:txBody>
      </p:sp>
      <p:grpSp>
        <p:nvGrpSpPr>
          <p:cNvPr id="286" name="Google Shape;286;p37"/>
          <p:cNvGrpSpPr/>
          <p:nvPr/>
        </p:nvGrpSpPr>
        <p:grpSpPr>
          <a:xfrm>
            <a:off x="1458025" y="2053154"/>
            <a:ext cx="1151700" cy="1151700"/>
            <a:chOff x="1458025" y="1733900"/>
            <a:chExt cx="1151700" cy="1151700"/>
          </a:xfrm>
        </p:grpSpPr>
        <p:sp>
          <p:nvSpPr>
            <p:cNvPr id="287" name="Google Shape;287;p37"/>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8" name="Google Shape;288;p37"/>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9" name="Google Shape;289;p37"/>
          <p:cNvGrpSpPr/>
          <p:nvPr/>
        </p:nvGrpSpPr>
        <p:grpSpPr>
          <a:xfrm>
            <a:off x="3996150" y="2053154"/>
            <a:ext cx="1151700" cy="1151700"/>
            <a:chOff x="1458025" y="1733900"/>
            <a:chExt cx="1151700" cy="1151700"/>
          </a:xfrm>
        </p:grpSpPr>
        <p:sp>
          <p:nvSpPr>
            <p:cNvPr id="290" name="Google Shape;290;p37"/>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1" name="Google Shape;291;p37"/>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2" name="Google Shape;292;p37"/>
          <p:cNvGrpSpPr/>
          <p:nvPr/>
        </p:nvGrpSpPr>
        <p:grpSpPr>
          <a:xfrm>
            <a:off x="6534275" y="2053154"/>
            <a:ext cx="1151700" cy="1151700"/>
            <a:chOff x="1458025" y="1733900"/>
            <a:chExt cx="1151700" cy="1151700"/>
          </a:xfrm>
        </p:grpSpPr>
        <p:sp>
          <p:nvSpPr>
            <p:cNvPr id="293" name="Google Shape;293;p37"/>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37"/>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2" name="Picture 31">
            <a:extLst>
              <a:ext uri="{FF2B5EF4-FFF2-40B4-BE49-F238E27FC236}">
                <a16:creationId xmlns:a16="http://schemas.microsoft.com/office/drawing/2014/main" id="{0951F5E4-1760-6D7D-3ADE-0841B69C7E9B}"/>
              </a:ext>
            </a:extLst>
          </p:cNvPr>
          <p:cNvPicPr>
            <a:picLocks noChangeAspect="1"/>
          </p:cNvPicPr>
          <p:nvPr/>
        </p:nvPicPr>
        <p:blipFill>
          <a:blip r:embed="rId3"/>
          <a:srcRect/>
          <a:stretch/>
        </p:blipFill>
        <p:spPr>
          <a:xfrm>
            <a:off x="8044169" y="121797"/>
            <a:ext cx="1148349" cy="470452"/>
          </a:xfrm>
          <a:prstGeom prst="rect">
            <a:avLst/>
          </a:prstGeom>
        </p:spPr>
      </p:pic>
      <p:pic>
        <p:nvPicPr>
          <p:cNvPr id="33" name="Picture 32" descr="Text&#10;&#10;Description automatically generated with medium confidence">
            <a:extLst>
              <a:ext uri="{FF2B5EF4-FFF2-40B4-BE49-F238E27FC236}">
                <a16:creationId xmlns:a16="http://schemas.microsoft.com/office/drawing/2014/main" id="{D3584ED1-C577-2449-E6F3-50378DE17566}"/>
              </a:ext>
            </a:extLst>
          </p:cNvPr>
          <p:cNvPicPr>
            <a:picLocks noChangeAspect="1"/>
          </p:cNvPicPr>
          <p:nvPr/>
        </p:nvPicPr>
        <p:blipFill>
          <a:blip r:embed="rId4"/>
          <a:stretch>
            <a:fillRect/>
          </a:stretch>
        </p:blipFill>
        <p:spPr>
          <a:xfrm>
            <a:off x="123373" y="4796951"/>
            <a:ext cx="972457" cy="204016"/>
          </a:xfrm>
          <a:prstGeom prst="rect">
            <a:avLst/>
          </a:prstGeom>
        </p:spPr>
      </p:pic>
      <p:pic>
        <p:nvPicPr>
          <p:cNvPr id="3" name="Imagen 2" descr="Imagen que contiene Patrón de fondo&#10;&#10;Descripción generada automáticamente">
            <a:extLst>
              <a:ext uri="{FF2B5EF4-FFF2-40B4-BE49-F238E27FC236}">
                <a16:creationId xmlns:a16="http://schemas.microsoft.com/office/drawing/2014/main" id="{BBE219F0-8DBF-A0C0-EBF4-B338E03E3A31}"/>
              </a:ext>
            </a:extLst>
          </p:cNvPr>
          <p:cNvPicPr>
            <a:picLocks noChangeAspect="1"/>
          </p:cNvPicPr>
          <p:nvPr/>
        </p:nvPicPr>
        <p:blipFill>
          <a:blip r:embed="rId5"/>
          <a:stretch>
            <a:fillRect/>
          </a:stretch>
        </p:blipFill>
        <p:spPr>
          <a:xfrm>
            <a:off x="1518303" y="2347081"/>
            <a:ext cx="1075799" cy="537899"/>
          </a:xfrm>
          <a:prstGeom prst="rect">
            <a:avLst/>
          </a:prstGeom>
        </p:spPr>
      </p:pic>
      <p:pic>
        <p:nvPicPr>
          <p:cNvPr id="36" name="Imagen 35" descr="Interfaz de usuario gráfica&#10;&#10;Descripción generada automáticamente">
            <a:extLst>
              <a:ext uri="{FF2B5EF4-FFF2-40B4-BE49-F238E27FC236}">
                <a16:creationId xmlns:a16="http://schemas.microsoft.com/office/drawing/2014/main" id="{92353289-2FE5-79F2-8930-378A16E3B850}"/>
              </a:ext>
            </a:extLst>
          </p:cNvPr>
          <p:cNvPicPr>
            <a:picLocks noChangeAspect="1"/>
          </p:cNvPicPr>
          <p:nvPr/>
        </p:nvPicPr>
        <p:blipFill>
          <a:blip r:embed="rId6"/>
          <a:stretch>
            <a:fillRect/>
          </a:stretch>
        </p:blipFill>
        <p:spPr>
          <a:xfrm>
            <a:off x="3936775" y="2349205"/>
            <a:ext cx="1270451" cy="635225"/>
          </a:xfrm>
          <a:prstGeom prst="rect">
            <a:avLst/>
          </a:prstGeom>
        </p:spPr>
      </p:pic>
      <p:pic>
        <p:nvPicPr>
          <p:cNvPr id="5" name="Imagen 4" descr="Una taza de cafe&#10;&#10;Descripción generada automáticamente con confianza baja">
            <a:extLst>
              <a:ext uri="{FF2B5EF4-FFF2-40B4-BE49-F238E27FC236}">
                <a16:creationId xmlns:a16="http://schemas.microsoft.com/office/drawing/2014/main" id="{16BF6803-3FC6-0C0C-6B60-415B63347BF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72014" y1="73542" x2="74306" y2="87292"/>
                      </a14:backgroundRemoval>
                    </a14:imgEffect>
                    <a14:imgEffect>
                      <a14:saturation sat="33000"/>
                    </a14:imgEffect>
                    <a14:imgEffect>
                      <a14:brightnessContrast bright="40000" contrast="40000"/>
                    </a14:imgEffect>
                  </a14:imgLayer>
                </a14:imgProps>
              </a:ext>
            </a:extLst>
          </a:blip>
          <a:stretch>
            <a:fillRect/>
          </a:stretch>
        </p:blipFill>
        <p:spPr>
          <a:xfrm>
            <a:off x="6593651" y="1884221"/>
            <a:ext cx="990475" cy="1320634"/>
          </a:xfrm>
          <a:prstGeom prst="rect">
            <a:avLst/>
          </a:prstGeom>
        </p:spPr>
      </p:pic>
      <p:sp>
        <p:nvSpPr>
          <p:cNvPr id="2" name="Rectangle 1">
            <a:extLst>
              <a:ext uri="{FF2B5EF4-FFF2-40B4-BE49-F238E27FC236}">
                <a16:creationId xmlns:a16="http://schemas.microsoft.com/office/drawing/2014/main" id="{1C92A21C-D9C6-35D9-55B6-C1F44FBF0CC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Söhne"/>
              </a:rPr>
              <a:t>RISORSE DEL MODELLO</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600" b="0" i="0" u="none" strike="noStrike" cap="none" normalizeH="0" baseline="0">
                <a:ln>
                  <a:noFill/>
                </a:ln>
                <a:solidFill>
                  <a:schemeClr val="tx1"/>
                </a:solidFill>
                <a:effectLst/>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0059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251"/>
        <p:cNvGrpSpPr/>
        <p:nvPr/>
      </p:nvGrpSpPr>
      <p:grpSpPr>
        <a:xfrm>
          <a:off x="0" y="0"/>
          <a:ext cx="0" cy="0"/>
          <a:chOff x="0" y="0"/>
          <a:chExt cx="0" cy="0"/>
        </a:xfrm>
      </p:grpSpPr>
      <p:sp>
        <p:nvSpPr>
          <p:cNvPr id="252" name="Google Shape;252;p35"/>
          <p:cNvSpPr txBox="1">
            <a:spLocks noGrp="1"/>
          </p:cNvSpPr>
          <p:nvPr>
            <p:ph type="ctrTitle"/>
          </p:nvPr>
        </p:nvSpPr>
        <p:spPr>
          <a:xfrm>
            <a:off x="435540" y="431156"/>
            <a:ext cx="4136460"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solidFill>
                  <a:srgbClr val="211A57"/>
                </a:solidFill>
              </a:rPr>
              <a:t>STRUTTURA DEL MODELLO DI APPRENDIMENTO FAMILIARE</a:t>
            </a:r>
            <a:endParaRPr dirty="0">
              <a:solidFill>
                <a:srgbClr val="211A57"/>
              </a:solidFill>
            </a:endParaRPr>
          </a:p>
        </p:txBody>
      </p:sp>
      <p:pic>
        <p:nvPicPr>
          <p:cNvPr id="15" name="Picture 14">
            <a:extLst>
              <a:ext uri="{FF2B5EF4-FFF2-40B4-BE49-F238E27FC236}">
                <a16:creationId xmlns:a16="http://schemas.microsoft.com/office/drawing/2014/main" id="{B1095BFA-1DFA-63D4-B355-6EDAF2F878CC}"/>
              </a:ext>
            </a:extLst>
          </p:cNvPr>
          <p:cNvPicPr>
            <a:picLocks noChangeAspect="1"/>
          </p:cNvPicPr>
          <p:nvPr/>
        </p:nvPicPr>
        <p:blipFill>
          <a:blip r:embed="rId3"/>
          <a:srcRect/>
          <a:stretch/>
        </p:blipFill>
        <p:spPr>
          <a:xfrm>
            <a:off x="8044168" y="121797"/>
            <a:ext cx="1148349" cy="470452"/>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FF2896AC-B978-71D5-AFFB-6BCEBA0FC983}"/>
              </a:ext>
            </a:extLst>
          </p:cNvPr>
          <p:cNvPicPr>
            <a:picLocks noChangeAspect="1"/>
          </p:cNvPicPr>
          <p:nvPr/>
        </p:nvPicPr>
        <p:blipFill>
          <a:blip r:embed="rId4"/>
          <a:stretch>
            <a:fillRect/>
          </a:stretch>
        </p:blipFill>
        <p:spPr>
          <a:xfrm>
            <a:off x="123372" y="4796950"/>
            <a:ext cx="972457" cy="204016"/>
          </a:xfrm>
          <a:prstGeom prst="rect">
            <a:avLst/>
          </a:prstGeom>
        </p:spPr>
      </p:pic>
      <p:sp>
        <p:nvSpPr>
          <p:cNvPr id="11" name="Google Shape;280;p37">
            <a:extLst>
              <a:ext uri="{FF2B5EF4-FFF2-40B4-BE49-F238E27FC236}">
                <a16:creationId xmlns:a16="http://schemas.microsoft.com/office/drawing/2014/main" id="{F3E81452-CE1D-FC2F-DCFB-140308CFC3A4}"/>
              </a:ext>
            </a:extLst>
          </p:cNvPr>
          <p:cNvSpPr txBox="1">
            <a:spLocks noGrp="1"/>
          </p:cNvSpPr>
          <p:nvPr>
            <p:ph type="subTitle" idx="1"/>
          </p:nvPr>
        </p:nvSpPr>
        <p:spPr>
          <a:xfrm>
            <a:off x="569363" y="3531280"/>
            <a:ext cx="2277600" cy="760500"/>
          </a:xfrm>
          <a:prstGeom prst="rect">
            <a:avLst/>
          </a:prstGeom>
        </p:spPr>
        <p:txBody>
          <a:bodyPr spcFirstLastPara="1" wrap="square" lIns="91425" tIns="91425" rIns="91425" bIns="91425" anchor="t" anchorCtr="0">
            <a:noAutofit/>
          </a:bodyPr>
          <a:lstStyle/>
          <a:p>
            <a:pPr marL="0" indent="0">
              <a:buClr>
                <a:schemeClr val="dk1"/>
              </a:buClr>
              <a:buSzPts val="1100"/>
            </a:pPr>
            <a:r>
              <a:rPr lang="es-ES" dirty="0">
                <a:cs typeface="Arial"/>
              </a:rPr>
              <a:t>8 – 12 ANNI</a:t>
            </a:r>
            <a:endParaRPr dirty="0">
              <a:cs typeface="Arial"/>
            </a:endParaRPr>
          </a:p>
        </p:txBody>
      </p:sp>
      <p:sp>
        <p:nvSpPr>
          <p:cNvPr id="12" name="Google Shape;281;p37">
            <a:extLst>
              <a:ext uri="{FF2B5EF4-FFF2-40B4-BE49-F238E27FC236}">
                <a16:creationId xmlns:a16="http://schemas.microsoft.com/office/drawing/2014/main" id="{615B7852-A3E8-73F0-E7B9-31AC8E5FD3CC}"/>
              </a:ext>
            </a:extLst>
          </p:cNvPr>
          <p:cNvSpPr txBox="1">
            <a:spLocks noGrp="1"/>
          </p:cNvSpPr>
          <p:nvPr>
            <p:ph type="ctrTitle" idx="2"/>
          </p:nvPr>
        </p:nvSpPr>
        <p:spPr>
          <a:xfrm>
            <a:off x="569363" y="3072030"/>
            <a:ext cx="2277600" cy="537900"/>
          </a:xfrm>
          <a:prstGeom prst="rect">
            <a:avLst/>
          </a:prstGeom>
        </p:spPr>
        <p:txBody>
          <a:bodyPr spcFirstLastPara="1" wrap="square" lIns="91425" tIns="91425" rIns="91425" bIns="91425" anchor="b" anchorCtr="0">
            <a:noAutofit/>
          </a:bodyPr>
          <a:lstStyle/>
          <a:p>
            <a:r>
              <a:rPr lang="es-ES" sz="1800" dirty="0">
                <a:solidFill>
                  <a:schemeClr val="bg1"/>
                </a:solidFill>
                <a:latin typeface="Libre Franklin" pitchFamily="2" charset="0"/>
              </a:rPr>
              <a:t>FUMETTI</a:t>
            </a:r>
          </a:p>
        </p:txBody>
      </p:sp>
      <p:grpSp>
        <p:nvGrpSpPr>
          <p:cNvPr id="13" name="Google Shape;286;p37">
            <a:extLst>
              <a:ext uri="{FF2B5EF4-FFF2-40B4-BE49-F238E27FC236}">
                <a16:creationId xmlns:a16="http://schemas.microsoft.com/office/drawing/2014/main" id="{33F92C25-9DA3-6336-CAE6-1B76A9CA7232}"/>
              </a:ext>
            </a:extLst>
          </p:cNvPr>
          <p:cNvGrpSpPr/>
          <p:nvPr/>
        </p:nvGrpSpPr>
        <p:grpSpPr>
          <a:xfrm>
            <a:off x="1098073" y="1957670"/>
            <a:ext cx="1151700" cy="1151700"/>
            <a:chOff x="1458025" y="1733900"/>
            <a:chExt cx="1151700" cy="1151700"/>
          </a:xfrm>
        </p:grpSpPr>
        <p:sp>
          <p:nvSpPr>
            <p:cNvPr id="14" name="Google Shape;287;p37">
              <a:extLst>
                <a:ext uri="{FF2B5EF4-FFF2-40B4-BE49-F238E27FC236}">
                  <a16:creationId xmlns:a16="http://schemas.microsoft.com/office/drawing/2014/main" id="{C640660A-B0C4-4322-57D2-D9B1252F221D}"/>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288;p37">
              <a:extLst>
                <a:ext uri="{FF2B5EF4-FFF2-40B4-BE49-F238E27FC236}">
                  <a16:creationId xmlns:a16="http://schemas.microsoft.com/office/drawing/2014/main" id="{EDD176A7-C40D-F787-3BC7-4E689FFB89A0}"/>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8" name="Imagen 2" descr="Imagen que contiene Patrón de fondo&#10;&#10;Descripción generada automáticamente">
            <a:extLst>
              <a:ext uri="{FF2B5EF4-FFF2-40B4-BE49-F238E27FC236}">
                <a16:creationId xmlns:a16="http://schemas.microsoft.com/office/drawing/2014/main" id="{46A97AC3-F952-EB4B-BBDE-25E8E5A6C28B}"/>
              </a:ext>
            </a:extLst>
          </p:cNvPr>
          <p:cNvPicPr>
            <a:picLocks noChangeAspect="1"/>
          </p:cNvPicPr>
          <p:nvPr/>
        </p:nvPicPr>
        <p:blipFill>
          <a:blip r:embed="rId5"/>
          <a:stretch>
            <a:fillRect/>
          </a:stretch>
        </p:blipFill>
        <p:spPr>
          <a:xfrm>
            <a:off x="1158351" y="2251597"/>
            <a:ext cx="1075799" cy="537899"/>
          </a:xfrm>
          <a:prstGeom prst="rect">
            <a:avLst/>
          </a:prstGeom>
        </p:spPr>
      </p:pic>
      <p:sp>
        <p:nvSpPr>
          <p:cNvPr id="19" name="Google Shape;350;p39">
            <a:extLst>
              <a:ext uri="{FF2B5EF4-FFF2-40B4-BE49-F238E27FC236}">
                <a16:creationId xmlns:a16="http://schemas.microsoft.com/office/drawing/2014/main" id="{56359191-116A-65D8-B361-A86D4101B079}"/>
              </a:ext>
            </a:extLst>
          </p:cNvPr>
          <p:cNvSpPr txBox="1">
            <a:spLocks/>
          </p:cNvSpPr>
          <p:nvPr/>
        </p:nvSpPr>
        <p:spPr>
          <a:xfrm>
            <a:off x="2869444" y="2799336"/>
            <a:ext cx="3026070" cy="1006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Barlow Condensed"/>
              <a:buNone/>
              <a:defRPr sz="32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9pPr>
          </a:lstStyle>
          <a:p>
            <a:r>
              <a:rPr lang="en-US" sz="2000" dirty="0">
                <a:solidFill>
                  <a:srgbClr val="211A57"/>
                </a:solidFill>
                <a:latin typeface="Libre Franklin" pitchFamily="2" charset="0"/>
              </a:rPr>
              <a:t>  12 FUMETTI</a:t>
            </a:r>
          </a:p>
          <a:p>
            <a:r>
              <a:rPr lang="en-US" sz="2000" dirty="0">
                <a:solidFill>
                  <a:srgbClr val="211A57"/>
                </a:solidFill>
                <a:latin typeface="Libre Franklin" pitchFamily="2" charset="0"/>
              </a:rPr>
              <a:t> </a:t>
            </a:r>
            <a:r>
              <a:rPr lang="en-US" sz="1600" b="0" dirty="0">
                <a:solidFill>
                  <a:schemeClr val="bg1"/>
                </a:solidFill>
                <a:latin typeface="Libre Franklin" pitchFamily="2" charset="0"/>
              </a:rPr>
              <a:t>“</a:t>
            </a:r>
            <a:r>
              <a:rPr lang="en-US" sz="1600" b="0" dirty="0" err="1">
                <a:solidFill>
                  <a:schemeClr val="bg1"/>
                </a:solidFill>
                <a:latin typeface="Libre Franklin" pitchFamily="2" charset="0"/>
              </a:rPr>
              <a:t>Parlare</a:t>
            </a:r>
            <a:r>
              <a:rPr lang="en-US" sz="1600" b="0" dirty="0">
                <a:solidFill>
                  <a:schemeClr val="bg1"/>
                </a:solidFill>
                <a:latin typeface="Libre Franklin" pitchFamily="2" charset="0"/>
              </a:rPr>
              <a:t> ci </a:t>
            </a:r>
            <a:r>
              <a:rPr lang="en-US" sz="1600" b="0" dirty="0" err="1">
                <a:solidFill>
                  <a:schemeClr val="bg1"/>
                </a:solidFill>
                <a:latin typeface="Libre Franklin" pitchFamily="2" charset="0"/>
              </a:rPr>
              <a:t>rende</a:t>
            </a:r>
            <a:r>
              <a:rPr lang="en-US" sz="1600" b="0" dirty="0">
                <a:solidFill>
                  <a:schemeClr val="bg1"/>
                </a:solidFill>
                <a:latin typeface="Libre Franklin" pitchFamily="2" charset="0"/>
              </a:rPr>
              <a:t> </a:t>
            </a:r>
            <a:r>
              <a:rPr lang="en-US" sz="1600" b="0" dirty="0" err="1">
                <a:solidFill>
                  <a:schemeClr val="bg1"/>
                </a:solidFill>
                <a:latin typeface="Libre Franklin" pitchFamily="2" charset="0"/>
              </a:rPr>
              <a:t>più</a:t>
            </a:r>
            <a:r>
              <a:rPr lang="en-US" sz="1600" b="0" dirty="0">
                <a:solidFill>
                  <a:schemeClr val="bg1"/>
                </a:solidFill>
                <a:latin typeface="Libre Franklin" pitchFamily="2" charset="0"/>
              </a:rPr>
              <a:t> </a:t>
            </a:r>
            <a:r>
              <a:rPr lang="en-US" sz="1600" b="0" dirty="0" err="1">
                <a:solidFill>
                  <a:schemeClr val="bg1"/>
                </a:solidFill>
                <a:latin typeface="Libre Franklin" pitchFamily="2" charset="0"/>
              </a:rPr>
              <a:t>forti</a:t>
            </a:r>
            <a:r>
              <a:rPr lang="en-US" sz="1600" b="0" dirty="0">
                <a:solidFill>
                  <a:schemeClr val="bg1"/>
                </a:solidFill>
                <a:latin typeface="Libre Franklin" pitchFamily="2" charset="0"/>
              </a:rPr>
              <a:t>”</a:t>
            </a:r>
          </a:p>
        </p:txBody>
      </p:sp>
      <p:sp>
        <p:nvSpPr>
          <p:cNvPr id="20" name="Google Shape;352;p39">
            <a:extLst>
              <a:ext uri="{FF2B5EF4-FFF2-40B4-BE49-F238E27FC236}">
                <a16:creationId xmlns:a16="http://schemas.microsoft.com/office/drawing/2014/main" id="{40FA1491-A871-9DED-5A52-302D5F96508B}"/>
              </a:ext>
            </a:extLst>
          </p:cNvPr>
          <p:cNvSpPr txBox="1">
            <a:spLocks/>
          </p:cNvSpPr>
          <p:nvPr/>
        </p:nvSpPr>
        <p:spPr>
          <a:xfrm>
            <a:off x="5883407" y="1625650"/>
            <a:ext cx="2708400" cy="53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000"/>
              <a:buFont typeface="Barlow Condensed"/>
              <a:buNone/>
              <a:defRPr sz="20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r>
              <a:rPr lang="en-US" sz="1600" dirty="0">
                <a:solidFill>
                  <a:srgbClr val="29235D"/>
                </a:solidFill>
                <a:latin typeface="Libre Franklin" pitchFamily="2" charset="0"/>
              </a:rPr>
              <a:t>6 </a:t>
            </a:r>
            <a:r>
              <a:rPr lang="en-US" sz="1600" dirty="0" err="1">
                <a:solidFill>
                  <a:srgbClr val="29235D"/>
                </a:solidFill>
                <a:latin typeface="Libre Franklin" pitchFamily="2" charset="0"/>
              </a:rPr>
              <a:t>Strisce</a:t>
            </a:r>
            <a:r>
              <a:rPr lang="en-US" sz="1600" dirty="0">
                <a:solidFill>
                  <a:srgbClr val="29235D"/>
                </a:solidFill>
                <a:latin typeface="Libre Franklin" pitchFamily="2" charset="0"/>
              </a:rPr>
              <a:t> </a:t>
            </a:r>
            <a:br>
              <a:rPr lang="en-US" sz="1600" dirty="0">
                <a:solidFill>
                  <a:srgbClr val="30A864"/>
                </a:solidFill>
                <a:latin typeface="Libre Franklin" pitchFamily="2" charset="0"/>
              </a:rPr>
            </a:br>
            <a:r>
              <a:rPr lang="en-US" sz="1600" b="0" dirty="0">
                <a:solidFill>
                  <a:schemeClr val="bg1"/>
                </a:solidFill>
                <a:latin typeface="Libre Franklin" pitchFamily="2" charset="0"/>
              </a:rPr>
              <a:t>di </a:t>
            </a:r>
            <a:r>
              <a:rPr lang="en-US" sz="1600" b="0" dirty="0" err="1">
                <a:solidFill>
                  <a:schemeClr val="bg1"/>
                </a:solidFill>
                <a:latin typeface="Libre Franklin" pitchFamily="2" charset="0"/>
              </a:rPr>
              <a:t>comportamenti</a:t>
            </a:r>
            <a:r>
              <a:rPr lang="en-US" sz="1600" b="0" dirty="0">
                <a:solidFill>
                  <a:schemeClr val="bg1"/>
                </a:solidFill>
                <a:latin typeface="Libre Franklin" pitchFamily="2" charset="0"/>
              </a:rPr>
              <a:t> </a:t>
            </a:r>
            <a:r>
              <a:rPr lang="en-US" sz="1600" b="0" dirty="0" err="1">
                <a:solidFill>
                  <a:schemeClr val="bg1"/>
                </a:solidFill>
                <a:latin typeface="Libre Franklin" pitchFamily="2" charset="0"/>
              </a:rPr>
              <a:t>positivi</a:t>
            </a:r>
            <a:endParaRPr lang="en-US" sz="1600" b="0" dirty="0">
              <a:solidFill>
                <a:schemeClr val="bg1"/>
              </a:solidFill>
              <a:latin typeface="Libre Franklin" pitchFamily="2" charset="0"/>
            </a:endParaRPr>
          </a:p>
        </p:txBody>
      </p:sp>
      <p:sp>
        <p:nvSpPr>
          <p:cNvPr id="21" name="Google Shape;354;p39">
            <a:extLst>
              <a:ext uri="{FF2B5EF4-FFF2-40B4-BE49-F238E27FC236}">
                <a16:creationId xmlns:a16="http://schemas.microsoft.com/office/drawing/2014/main" id="{8619D5E7-6822-D7DA-127C-9B65C1B88EC1}"/>
              </a:ext>
            </a:extLst>
          </p:cNvPr>
          <p:cNvSpPr txBox="1">
            <a:spLocks noGrp="1"/>
          </p:cNvSpPr>
          <p:nvPr>
            <p:ph type="ctrTitle" idx="4"/>
          </p:nvPr>
        </p:nvSpPr>
        <p:spPr>
          <a:xfrm>
            <a:off x="5883407" y="2541081"/>
            <a:ext cx="2708400" cy="53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29235D"/>
                </a:solidFill>
                <a:latin typeface="Libre Franklin" pitchFamily="2" charset="0"/>
              </a:rPr>
              <a:t>6 Strisce </a:t>
            </a:r>
            <a:br>
              <a:rPr lang="en" sz="1600" dirty="0">
                <a:solidFill>
                  <a:srgbClr val="30A864"/>
                </a:solidFill>
                <a:latin typeface="Libre Franklin" pitchFamily="2" charset="0"/>
              </a:rPr>
            </a:br>
            <a:r>
              <a:rPr lang="it-IT" sz="1600" b="0" dirty="0">
                <a:solidFill>
                  <a:schemeClr val="bg1"/>
                </a:solidFill>
                <a:latin typeface="Libre Franklin" pitchFamily="2" charset="0"/>
              </a:rPr>
              <a:t>della risoluzione pacifica dei conflitti lievi</a:t>
            </a:r>
            <a:endParaRPr sz="1600" b="0" dirty="0">
              <a:solidFill>
                <a:schemeClr val="bg1"/>
              </a:solidFill>
              <a:latin typeface="Libre Franklin" pitchFamily="2" charset="0"/>
            </a:endParaRPr>
          </a:p>
        </p:txBody>
      </p:sp>
      <p:sp>
        <p:nvSpPr>
          <p:cNvPr id="24" name="Rectángulo 8">
            <a:extLst>
              <a:ext uri="{FF2B5EF4-FFF2-40B4-BE49-F238E27FC236}">
                <a16:creationId xmlns:a16="http://schemas.microsoft.com/office/drawing/2014/main" id="{CF30CA65-CEC6-A09D-5B35-B135A44C54D8}"/>
              </a:ext>
            </a:extLst>
          </p:cNvPr>
          <p:cNvSpPr/>
          <p:nvPr/>
        </p:nvSpPr>
        <p:spPr>
          <a:xfrm>
            <a:off x="5806622" y="4022698"/>
            <a:ext cx="2833197" cy="788614"/>
          </a:xfrm>
          <a:prstGeom prst="rect">
            <a:avLst/>
          </a:prstGeom>
        </p:spPr>
        <p:txBody>
          <a:bodyPr wrap="square">
            <a:spAutoFit/>
          </a:bodyPr>
          <a:lstStyle/>
          <a:p>
            <a:pPr algn="ctr">
              <a:lnSpc>
                <a:spcPct val="150000"/>
              </a:lnSpc>
              <a:spcBef>
                <a:spcPts val="600"/>
              </a:spcBef>
              <a:buClr>
                <a:srgbClr val="0070C0"/>
              </a:buClr>
              <a:buSzPts val="1600"/>
            </a:pPr>
            <a:r>
              <a:rPr lang="it-IT" sz="1600" dirty="0">
                <a:solidFill>
                  <a:schemeClr val="bg1"/>
                </a:solidFill>
                <a:latin typeface="Libre Franklin" pitchFamily="2" charset="0"/>
                <a:ea typeface="Century Gothic"/>
                <a:cs typeface="Century Gothic"/>
                <a:sym typeface="Century Gothic"/>
              </a:rPr>
              <a:t>+ Un breve manuale di 3 pagine</a:t>
            </a:r>
            <a:endParaRPr lang="en-GB" sz="1600" dirty="0">
              <a:solidFill>
                <a:schemeClr val="bg1"/>
              </a:solidFill>
              <a:latin typeface="Libre Franklin" pitchFamily="2" charset="0"/>
              <a:ea typeface="Century Gothic"/>
              <a:cs typeface="Century Gothic"/>
              <a:sym typeface="Century Gothic"/>
            </a:endParaRPr>
          </a:p>
        </p:txBody>
      </p:sp>
      <p:sp>
        <p:nvSpPr>
          <p:cNvPr id="25" name="Google Shape;352;p39">
            <a:extLst>
              <a:ext uri="{FF2B5EF4-FFF2-40B4-BE49-F238E27FC236}">
                <a16:creationId xmlns:a16="http://schemas.microsoft.com/office/drawing/2014/main" id="{17CB5E8A-6A4B-1E24-0118-3C31F98F666C}"/>
              </a:ext>
            </a:extLst>
          </p:cNvPr>
          <p:cNvSpPr txBox="1">
            <a:spLocks/>
          </p:cNvSpPr>
          <p:nvPr/>
        </p:nvSpPr>
        <p:spPr>
          <a:xfrm>
            <a:off x="6004500" y="3340980"/>
            <a:ext cx="2708400" cy="53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1800"/>
              <a:buFont typeface="Barlow Condensed"/>
              <a:buNone/>
              <a:defRPr sz="18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9pPr>
          </a:lstStyle>
          <a:p>
            <a:r>
              <a:rPr lang="es-ES" sz="3600" dirty="0">
                <a:solidFill>
                  <a:srgbClr val="211A57"/>
                </a:solidFill>
              </a:rPr>
              <a:t>&amp;</a:t>
            </a:r>
            <a:endParaRPr lang="es-ES" sz="3600" b="0" dirty="0">
              <a:solidFill>
                <a:srgbClr val="211A57"/>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358"/>
        <p:cNvGrpSpPr/>
        <p:nvPr/>
      </p:nvGrpSpPr>
      <p:grpSpPr>
        <a:xfrm>
          <a:off x="0" y="0"/>
          <a:ext cx="0" cy="0"/>
          <a:chOff x="0" y="0"/>
          <a:chExt cx="0" cy="0"/>
        </a:xfrm>
      </p:grpSpPr>
      <p:sp>
        <p:nvSpPr>
          <p:cNvPr id="360" name="Google Shape;360;p40"/>
          <p:cNvSpPr txBox="1">
            <a:spLocks noGrp="1"/>
          </p:cNvSpPr>
          <p:nvPr>
            <p:ph type="body" idx="2"/>
          </p:nvPr>
        </p:nvSpPr>
        <p:spPr>
          <a:xfrm>
            <a:off x="609600" y="1631932"/>
            <a:ext cx="4636851" cy="2304000"/>
          </a:xfrm>
          <a:prstGeom prst="rect">
            <a:avLst/>
          </a:prstGeom>
        </p:spPr>
        <p:txBody>
          <a:bodyPr spcFirstLastPara="1" wrap="square" lIns="91425" tIns="91425" rIns="91425" bIns="91425" anchor="t" anchorCtr="0">
            <a:noAutofit/>
          </a:bodyPr>
          <a:lstStyle/>
          <a:p>
            <a:pPr marL="139700" lvl="0" indent="0" rtl="0">
              <a:lnSpc>
                <a:spcPct val="150000"/>
              </a:lnSpc>
              <a:spcBef>
                <a:spcPts val="0"/>
              </a:spcBef>
              <a:spcAft>
                <a:spcPts val="0"/>
              </a:spcAft>
              <a:buClr>
                <a:srgbClr val="211A57"/>
              </a:buClr>
              <a:buSzPts val="1400"/>
              <a:buNone/>
            </a:pPr>
            <a:r>
              <a:rPr lang="it-IT" dirty="0"/>
              <a:t>Per sostenere i bambini nell'acquisizione di abilità per prevenire e risolvere conflitti quotidiani e per essere in grado di gestire situazioni di rischio o violenza. La risorsa è composta da 12 strisce a fumetti che illustrano sei diverse famiglie che devono affrontare una situazione di conflitto o rischio; e un'altra situazione in cui praticano comportamenti positivi e premurosi tra i membri dell'unità familiare.</a:t>
            </a:r>
            <a:endParaRPr lang="en" dirty="0"/>
          </a:p>
        </p:txBody>
      </p:sp>
      <p:sp>
        <p:nvSpPr>
          <p:cNvPr id="361" name="Google Shape;361;p40"/>
          <p:cNvSpPr txBox="1">
            <a:spLocks noGrp="1"/>
          </p:cNvSpPr>
          <p:nvPr>
            <p:ph type="ctrTitle"/>
          </p:nvPr>
        </p:nvSpPr>
        <p:spPr>
          <a:xfrm>
            <a:off x="804249" y="431150"/>
            <a:ext cx="4584873"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211A57"/>
                </a:solidFill>
              </a:rPr>
              <a:t>OBIETTIVI DELLE STRISCE A FUMETTI</a:t>
            </a:r>
          </a:p>
        </p:txBody>
      </p:sp>
      <p:pic>
        <p:nvPicPr>
          <p:cNvPr id="362" name="Google Shape;362;p40"/>
          <p:cNvPicPr preferRelativeResize="0"/>
          <p:nvPr/>
        </p:nvPicPr>
        <p:blipFill>
          <a:blip r:embed="rId3"/>
          <a:srcRect t="15641" b="15641"/>
          <a:stretch/>
        </p:blipFill>
        <p:spPr>
          <a:xfrm>
            <a:off x="5298332" y="375000"/>
            <a:ext cx="3732368" cy="4177545"/>
          </a:xfrm>
          <a:prstGeom prst="ellipse">
            <a:avLst/>
          </a:prstGeom>
          <a:noFill/>
          <a:ln>
            <a:noFill/>
          </a:ln>
        </p:spPr>
      </p:pic>
      <p:sp>
        <p:nvSpPr>
          <p:cNvPr id="363" name="Google Shape;363;p40"/>
          <p:cNvSpPr/>
          <p:nvPr/>
        </p:nvSpPr>
        <p:spPr>
          <a:xfrm>
            <a:off x="7671525" y="2964250"/>
            <a:ext cx="2522100" cy="25221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7319100" y="23477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7216400" y="-817450"/>
            <a:ext cx="2254800" cy="2254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AC159B2A-3F60-6227-EC12-6E9D650CFC36}"/>
              </a:ext>
            </a:extLst>
          </p:cNvPr>
          <p:cNvPicPr>
            <a:picLocks noChangeAspect="1"/>
          </p:cNvPicPr>
          <p:nvPr/>
        </p:nvPicPr>
        <p:blipFill>
          <a:blip r:embed="rId4"/>
          <a:srcRect/>
          <a:stretch/>
        </p:blipFill>
        <p:spPr>
          <a:xfrm>
            <a:off x="8044168" y="121797"/>
            <a:ext cx="1148349" cy="470452"/>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2EAAECD3-66D5-87CA-61B2-D9B9C4579C9E}"/>
              </a:ext>
            </a:extLst>
          </p:cNvPr>
          <p:cNvPicPr>
            <a:picLocks noChangeAspect="1"/>
          </p:cNvPicPr>
          <p:nvPr/>
        </p:nvPicPr>
        <p:blipFill>
          <a:blip r:embed="rId5"/>
          <a:stretch>
            <a:fillRect/>
          </a:stretch>
        </p:blipFill>
        <p:spPr>
          <a:xfrm>
            <a:off x="123372" y="4796950"/>
            <a:ext cx="972457" cy="20401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519"/>
        <p:cNvGrpSpPr/>
        <p:nvPr/>
      </p:nvGrpSpPr>
      <p:grpSpPr>
        <a:xfrm>
          <a:off x="0" y="0"/>
          <a:ext cx="0" cy="0"/>
          <a:chOff x="0" y="0"/>
          <a:chExt cx="0" cy="0"/>
        </a:xfrm>
      </p:grpSpPr>
      <p:sp>
        <p:nvSpPr>
          <p:cNvPr id="520" name="Google Shape;520;p47"/>
          <p:cNvSpPr txBox="1">
            <a:spLocks noGrp="1"/>
          </p:cNvSpPr>
          <p:nvPr>
            <p:ph type="ctrTitle"/>
          </p:nvPr>
        </p:nvSpPr>
        <p:spPr>
          <a:xfrm>
            <a:off x="754293" y="357023"/>
            <a:ext cx="4202252"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solidFill>
                  <a:srgbClr val="F38E00"/>
                </a:solidFill>
              </a:rPr>
              <a:t>STRUTTURA DEL MODELLO DI APPRENDIMENTO FAMILIARE</a:t>
            </a:r>
            <a:endParaRPr lang="en-GB" dirty="0">
              <a:solidFill>
                <a:srgbClr val="F38E00"/>
              </a:solidFill>
            </a:endParaRPr>
          </a:p>
        </p:txBody>
      </p:sp>
      <p:pic>
        <p:nvPicPr>
          <p:cNvPr id="4" name="Picture 3">
            <a:extLst>
              <a:ext uri="{FF2B5EF4-FFF2-40B4-BE49-F238E27FC236}">
                <a16:creationId xmlns:a16="http://schemas.microsoft.com/office/drawing/2014/main" id="{3AA643C8-ABA9-6065-F751-40B75E2D3EE8}"/>
              </a:ext>
            </a:extLst>
          </p:cNvPr>
          <p:cNvPicPr>
            <a:picLocks noChangeAspect="1"/>
          </p:cNvPicPr>
          <p:nvPr/>
        </p:nvPicPr>
        <p:blipFill>
          <a:blip r:embed="rId3"/>
          <a:srcRect/>
          <a:stretch/>
        </p:blipFill>
        <p:spPr>
          <a:xfrm>
            <a:off x="8044168" y="121797"/>
            <a:ext cx="1148349" cy="470452"/>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2368371C-E80B-52BD-E24E-198315568A2F}"/>
              </a:ext>
            </a:extLst>
          </p:cNvPr>
          <p:cNvPicPr>
            <a:picLocks noChangeAspect="1"/>
          </p:cNvPicPr>
          <p:nvPr/>
        </p:nvPicPr>
        <p:blipFill>
          <a:blip r:embed="rId4"/>
          <a:stretch>
            <a:fillRect/>
          </a:stretch>
        </p:blipFill>
        <p:spPr>
          <a:xfrm>
            <a:off x="123372" y="4796950"/>
            <a:ext cx="972457" cy="204016"/>
          </a:xfrm>
          <a:prstGeom prst="rect">
            <a:avLst/>
          </a:prstGeom>
        </p:spPr>
      </p:pic>
      <p:sp>
        <p:nvSpPr>
          <p:cNvPr id="2" name="Google Shape;282;p37">
            <a:extLst>
              <a:ext uri="{FF2B5EF4-FFF2-40B4-BE49-F238E27FC236}">
                <a16:creationId xmlns:a16="http://schemas.microsoft.com/office/drawing/2014/main" id="{5090FC2B-C2DF-8B16-6708-706017EAD81C}"/>
              </a:ext>
            </a:extLst>
          </p:cNvPr>
          <p:cNvSpPr txBox="1">
            <a:spLocks/>
          </p:cNvSpPr>
          <p:nvPr/>
        </p:nvSpPr>
        <p:spPr>
          <a:xfrm>
            <a:off x="464849" y="3806278"/>
            <a:ext cx="2277600" cy="760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s-ES" sz="1600" dirty="0">
                <a:solidFill>
                  <a:schemeClr val="bg1"/>
                </a:solidFill>
                <a:latin typeface="Libre Franklin" pitchFamily="2" charset="0"/>
              </a:rPr>
              <a:t>13 – 20 ANNI</a:t>
            </a:r>
          </a:p>
        </p:txBody>
      </p:sp>
      <p:sp>
        <p:nvSpPr>
          <p:cNvPr id="6" name="Google Shape;283;p37">
            <a:extLst>
              <a:ext uri="{FF2B5EF4-FFF2-40B4-BE49-F238E27FC236}">
                <a16:creationId xmlns:a16="http://schemas.microsoft.com/office/drawing/2014/main" id="{5EE3F8E3-8DD0-F375-593A-09E3E1C1D7CD}"/>
              </a:ext>
            </a:extLst>
          </p:cNvPr>
          <p:cNvSpPr txBox="1">
            <a:spLocks/>
          </p:cNvSpPr>
          <p:nvPr/>
        </p:nvSpPr>
        <p:spPr>
          <a:xfrm>
            <a:off x="383254" y="3316904"/>
            <a:ext cx="2277600" cy="537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800" b="1" dirty="0">
                <a:solidFill>
                  <a:srgbClr val="F38E00"/>
                </a:solidFill>
                <a:latin typeface="Libre Franklin" pitchFamily="2" charset="0"/>
              </a:rPr>
              <a:t>RIVISTE DIGITALI</a:t>
            </a:r>
          </a:p>
        </p:txBody>
      </p:sp>
      <p:grpSp>
        <p:nvGrpSpPr>
          <p:cNvPr id="7" name="Google Shape;289;p37">
            <a:extLst>
              <a:ext uri="{FF2B5EF4-FFF2-40B4-BE49-F238E27FC236}">
                <a16:creationId xmlns:a16="http://schemas.microsoft.com/office/drawing/2014/main" id="{ABB4F30A-BCE6-0ECA-4D90-F9C5E56A2AD8}"/>
              </a:ext>
            </a:extLst>
          </p:cNvPr>
          <p:cNvGrpSpPr/>
          <p:nvPr/>
        </p:nvGrpSpPr>
        <p:grpSpPr>
          <a:xfrm>
            <a:off x="909240" y="1969959"/>
            <a:ext cx="1151700" cy="1151700"/>
            <a:chOff x="1458025" y="1733900"/>
            <a:chExt cx="1151700" cy="1151700"/>
          </a:xfrm>
        </p:grpSpPr>
        <p:sp>
          <p:nvSpPr>
            <p:cNvPr id="8" name="Google Shape;290;p37">
              <a:extLst>
                <a:ext uri="{FF2B5EF4-FFF2-40B4-BE49-F238E27FC236}">
                  <a16:creationId xmlns:a16="http://schemas.microsoft.com/office/drawing/2014/main" id="{57F601A0-2FED-F6BD-2032-3D2166661D7E}"/>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291;p37">
              <a:extLst>
                <a:ext uri="{FF2B5EF4-FFF2-40B4-BE49-F238E27FC236}">
                  <a16:creationId xmlns:a16="http://schemas.microsoft.com/office/drawing/2014/main" id="{D6ABFF28-3818-6351-7822-D7A7EEFD7976}"/>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 name="Imagen 35" descr="Interfaz de usuario gráfica&#10;&#10;Descripción generada automáticamente">
            <a:extLst>
              <a:ext uri="{FF2B5EF4-FFF2-40B4-BE49-F238E27FC236}">
                <a16:creationId xmlns:a16="http://schemas.microsoft.com/office/drawing/2014/main" id="{E0E9CA57-B96B-46AE-22E2-FEBD8B1FB766}"/>
              </a:ext>
            </a:extLst>
          </p:cNvPr>
          <p:cNvPicPr>
            <a:picLocks noChangeAspect="1"/>
          </p:cNvPicPr>
          <p:nvPr/>
        </p:nvPicPr>
        <p:blipFill>
          <a:blip r:embed="rId5"/>
          <a:stretch>
            <a:fillRect/>
          </a:stretch>
        </p:blipFill>
        <p:spPr>
          <a:xfrm>
            <a:off x="849865" y="2266010"/>
            <a:ext cx="1270451" cy="635225"/>
          </a:xfrm>
          <a:prstGeom prst="rect">
            <a:avLst/>
          </a:prstGeom>
        </p:spPr>
      </p:pic>
      <p:sp>
        <p:nvSpPr>
          <p:cNvPr id="17" name="Google Shape;350;p39">
            <a:extLst>
              <a:ext uri="{FF2B5EF4-FFF2-40B4-BE49-F238E27FC236}">
                <a16:creationId xmlns:a16="http://schemas.microsoft.com/office/drawing/2014/main" id="{7CAD3D53-B726-7CA4-1A5A-AC642688777E}"/>
              </a:ext>
            </a:extLst>
          </p:cNvPr>
          <p:cNvSpPr txBox="1">
            <a:spLocks/>
          </p:cNvSpPr>
          <p:nvPr/>
        </p:nvSpPr>
        <p:spPr>
          <a:xfrm>
            <a:off x="2560898" y="2555391"/>
            <a:ext cx="2820924" cy="1006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Barlow Condensed"/>
              <a:buNone/>
              <a:defRPr sz="32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9pPr>
          </a:lstStyle>
          <a:p>
            <a:pPr algn="ctr"/>
            <a:r>
              <a:rPr lang="pt-PT" sz="2000" dirty="0">
                <a:solidFill>
                  <a:srgbClr val="F38E00"/>
                </a:solidFill>
                <a:latin typeface="Libre Franklin" pitchFamily="2" charset="0"/>
                <a:cs typeface="Arial"/>
                <a:sym typeface="Arial"/>
              </a:rPr>
              <a:t>10 </a:t>
            </a:r>
            <a:r>
              <a:rPr lang="es-ES" sz="2000" b="1" dirty="0">
                <a:solidFill>
                  <a:srgbClr val="F38E00"/>
                </a:solidFill>
                <a:latin typeface="Libre Franklin" pitchFamily="2" charset="0"/>
              </a:rPr>
              <a:t>riviste digitali interattive</a:t>
            </a:r>
          </a:p>
        </p:txBody>
      </p:sp>
      <p:sp>
        <p:nvSpPr>
          <p:cNvPr id="19" name="CaixaDeTexto 18">
            <a:extLst>
              <a:ext uri="{FF2B5EF4-FFF2-40B4-BE49-F238E27FC236}">
                <a16:creationId xmlns:a16="http://schemas.microsoft.com/office/drawing/2014/main" id="{587AE391-E386-622E-F3E7-0FA4794ABD82}"/>
              </a:ext>
            </a:extLst>
          </p:cNvPr>
          <p:cNvSpPr txBox="1"/>
          <p:nvPr/>
        </p:nvSpPr>
        <p:spPr>
          <a:xfrm>
            <a:off x="5542893" y="1634814"/>
            <a:ext cx="5593404" cy="1384995"/>
          </a:xfrm>
          <a:prstGeom prst="rect">
            <a:avLst/>
          </a:prstGeom>
          <a:noFill/>
        </p:spPr>
        <p:txBody>
          <a:bodyPr wrap="square">
            <a:spAutoFit/>
          </a:bodyPr>
          <a:lstStyle/>
          <a:p>
            <a:r>
              <a:rPr lang="it-IT" b="1" dirty="0">
                <a:solidFill>
                  <a:srgbClr val="30A864"/>
                </a:solidFill>
                <a:latin typeface="Libre Franklin" pitchFamily="2" charset="0"/>
              </a:rPr>
              <a:t>5 temi:</a:t>
            </a:r>
          </a:p>
          <a:p>
            <a:r>
              <a:rPr lang="it-IT" b="1" dirty="0">
                <a:solidFill>
                  <a:schemeClr val="bg1"/>
                </a:solidFill>
                <a:latin typeface="Libre Franklin" pitchFamily="2" charset="0"/>
              </a:rPr>
              <a:t>(</a:t>
            </a:r>
            <a:r>
              <a:rPr lang="it-IT" dirty="0">
                <a:solidFill>
                  <a:schemeClr val="bg1"/>
                </a:solidFill>
                <a:latin typeface="Libre Franklin" pitchFamily="2" charset="0"/>
              </a:rPr>
              <a:t>1) libertà di essere me stesso/a;</a:t>
            </a:r>
          </a:p>
          <a:p>
            <a:r>
              <a:rPr lang="it-IT" dirty="0">
                <a:solidFill>
                  <a:schemeClr val="bg1"/>
                </a:solidFill>
                <a:latin typeface="Libre Franklin" pitchFamily="2" charset="0"/>
              </a:rPr>
              <a:t>(2) la mia comunicazione è fondamentale;</a:t>
            </a:r>
          </a:p>
          <a:p>
            <a:r>
              <a:rPr lang="it-IT" dirty="0">
                <a:solidFill>
                  <a:schemeClr val="bg1"/>
                </a:solidFill>
                <a:latin typeface="Libre Franklin" pitchFamily="2" charset="0"/>
              </a:rPr>
              <a:t>(3) rispetto reciproco e confini;</a:t>
            </a:r>
          </a:p>
          <a:p>
            <a:r>
              <a:rPr lang="it-IT" dirty="0">
                <a:solidFill>
                  <a:schemeClr val="bg1"/>
                </a:solidFill>
                <a:latin typeface="Libre Franklin" pitchFamily="2" charset="0"/>
              </a:rPr>
              <a:t>(4) l'importanza del tempo per me stesso;</a:t>
            </a:r>
          </a:p>
          <a:p>
            <a:r>
              <a:rPr lang="it-IT" dirty="0">
                <a:solidFill>
                  <a:schemeClr val="bg1"/>
                </a:solidFill>
                <a:latin typeface="Libre Franklin" pitchFamily="2" charset="0"/>
              </a:rPr>
              <a:t>(5) risolvere i conflitti.</a:t>
            </a:r>
            <a:endParaRPr lang="pt-PT" dirty="0">
              <a:solidFill>
                <a:schemeClr val="bg1"/>
              </a:solidFill>
            </a:endParaRPr>
          </a:p>
        </p:txBody>
      </p:sp>
      <p:sp>
        <p:nvSpPr>
          <p:cNvPr id="28" name="CaixaDeTexto 27">
            <a:extLst>
              <a:ext uri="{FF2B5EF4-FFF2-40B4-BE49-F238E27FC236}">
                <a16:creationId xmlns:a16="http://schemas.microsoft.com/office/drawing/2014/main" id="{7CFA0A10-7381-2755-AF98-D6AC25B04941}"/>
              </a:ext>
            </a:extLst>
          </p:cNvPr>
          <p:cNvSpPr txBox="1"/>
          <p:nvPr/>
        </p:nvSpPr>
        <p:spPr>
          <a:xfrm>
            <a:off x="5542893" y="3611876"/>
            <a:ext cx="3477735" cy="1384995"/>
          </a:xfrm>
          <a:prstGeom prst="rect">
            <a:avLst/>
          </a:prstGeom>
          <a:noFill/>
        </p:spPr>
        <p:txBody>
          <a:bodyPr wrap="square">
            <a:spAutoFit/>
          </a:bodyPr>
          <a:lstStyle/>
          <a:p>
            <a:r>
              <a:rPr lang="it-IT" b="1" dirty="0">
                <a:solidFill>
                  <a:srgbClr val="30A864"/>
                </a:solidFill>
                <a:latin typeface="Libre Franklin" pitchFamily="2" charset="0"/>
              </a:rPr>
              <a:t>Ci sono 2 livelli per ogni tema:</a:t>
            </a:r>
          </a:p>
          <a:p>
            <a:r>
              <a:rPr lang="it-IT" dirty="0">
                <a:solidFill>
                  <a:schemeClr val="bg1"/>
                </a:solidFill>
                <a:latin typeface="Libre Franklin" pitchFamily="2" charset="0"/>
              </a:rPr>
              <a:t>Livello introduttivo: età compresa tra i 13 e i 17 anni.</a:t>
            </a:r>
          </a:p>
          <a:p>
            <a:r>
              <a:rPr lang="it-IT" dirty="0">
                <a:solidFill>
                  <a:schemeClr val="bg1"/>
                </a:solidFill>
                <a:latin typeface="Libre Franklin" pitchFamily="2" charset="0"/>
              </a:rPr>
              <a:t>Livello avanzato: età compresa tra i 18 e i 20 anni.</a:t>
            </a:r>
            <a:br>
              <a:rPr lang="en-US" b="0" dirty="0">
                <a:solidFill>
                  <a:schemeClr val="bg1"/>
                </a:solidFill>
              </a:rPr>
            </a:br>
            <a:endParaRPr lang="en-US" b="0" dirty="0">
              <a:solidFill>
                <a:schemeClr val="bg1"/>
              </a:solidFill>
            </a:endParaRPr>
          </a:p>
        </p:txBody>
      </p:sp>
    </p:spTree>
  </p:cSld>
  <p:clrMapOvr>
    <a:masterClrMapping/>
  </p:clrMapOvr>
</p:sld>
</file>

<file path=ppt/theme/theme1.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1654</Words>
  <Application>Microsoft Office PowerPoint</Application>
  <PresentationFormat>Presentazione su schermo (16:9)</PresentationFormat>
  <Paragraphs>152</Paragraphs>
  <Slides>24</Slides>
  <Notes>22</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24</vt:i4>
      </vt:variant>
    </vt:vector>
  </HeadingPairs>
  <TitlesOfParts>
    <vt:vector size="33" baseType="lpstr">
      <vt:lpstr>Libre Franklin</vt:lpstr>
      <vt:lpstr>Barlow Condensed</vt:lpstr>
      <vt:lpstr>Arial</vt:lpstr>
      <vt:lpstr>Söhne</vt:lpstr>
      <vt:lpstr>Montserrat</vt:lpstr>
      <vt:lpstr>Noto Sans</vt:lpstr>
      <vt:lpstr>Barlow Condensed ExtraBold</vt:lpstr>
      <vt:lpstr>Minimalist Breakthrough</vt:lpstr>
      <vt:lpstr>2_Minimalist Breakthrough</vt:lpstr>
      <vt:lpstr>Presentazione standard di PowerPoint</vt:lpstr>
      <vt:lpstr>TAVOLA DEI CONTENUTI</vt:lpstr>
      <vt:lpstr>01</vt:lpstr>
      <vt:lpstr>ATTIVITÀ 1 - COSA FARESTI...</vt:lpstr>
      <vt:lpstr>IL MODELLO DI APPRENDIMENTO FAMILIARE</vt:lpstr>
      <vt:lpstr>LE RISORSE DEL MODELLO</vt:lpstr>
      <vt:lpstr>STRUTTURA DEL MODELLO DI APPRENDIMENTO FAMILIARE</vt:lpstr>
      <vt:lpstr>OBIETTIVI DELLE STRISCE A FUMETTI</vt:lpstr>
      <vt:lpstr>STRUTTURA DEL MODELLO DI APPRENDIMENTO FAMILIARE</vt:lpstr>
      <vt:lpstr>OBIETTIVI DELLE RIVISTE DIGITALI</vt:lpstr>
      <vt:lpstr>STRUTTURA DEL MODELLO DI APPRENDIMENTO FAMILIARE</vt:lpstr>
      <vt:lpstr>OBIETTIVI DEGLI AUDIOLIBRI</vt:lpstr>
      <vt:lpstr>02</vt:lpstr>
      <vt:lpstr>CONSIGLI E ORIENTAMENTO PER SOSTENERE LE FAMIGLIE</vt:lpstr>
      <vt:lpstr>CONSIGLI E ORIENTAMENTO PER SOSTENERE LE FAMIGLIE</vt:lpstr>
      <vt:lpstr>CONSIGLI E ORIENTAMENTO PER SOSTENERE LE FAMIGLIE</vt:lpstr>
      <vt:lpstr>CONSIGLI E ORIENTAMENTO PER SOSTENERE LE FAMIGLIE</vt:lpstr>
      <vt:lpstr>CONSIGLI E ORIENTAMENTO PER SOSTENERE LE FAMIGLIE</vt:lpstr>
      <vt:lpstr>Presentazione standard di PowerPoint</vt:lpstr>
      <vt:lpstr>    ACTIVITY 2 – CASO DI STUDIO </vt:lpstr>
      <vt:lpstr>    ACTIVITY 2 – CASE STUDY</vt:lpstr>
      <vt:lpstr>ATTIVITÀ 3 – GIOCHI DI RUOLO</vt:lpstr>
      <vt:lpstr>CONCLUSIONI</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FIPL</dc:creator>
  <cp:lastModifiedBy>Lorenzo  Di Masi</cp:lastModifiedBy>
  <cp:revision>37</cp:revision>
  <dcterms:modified xsi:type="dcterms:W3CDTF">2023-05-02T22:19:52Z</dcterms:modified>
</cp:coreProperties>
</file>