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4" r:id="rId2"/>
    <p:sldMasterId id="2147483679" r:id="rId3"/>
  </p:sldMasterIdLst>
  <p:notesMasterIdLst>
    <p:notesMasterId r:id="rId42"/>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Lst>
  <p:sldSz cx="9144000" cy="5143500" type="screen16x9"/>
  <p:notesSz cx="6858000" cy="9144000"/>
  <p:embeddedFontLst>
    <p:embeddedFont>
      <p:font typeface="Barlow Condensed" panose="020B0604020202020204" charset="0"/>
      <p:regular r:id="rId43"/>
      <p:bold r:id="rId44"/>
      <p:italic r:id="rId45"/>
      <p:boldItalic r:id="rId46"/>
    </p:embeddedFont>
    <p:embeddedFont>
      <p:font typeface="Montserrat ExtraLight" panose="020B0604020202020204" charset="0"/>
      <p:regular r:id="rId47"/>
      <p:bold r:id="rId48"/>
      <p:italic r:id="rId49"/>
      <p:boldItalic r:id="rId50"/>
    </p:embeddedFont>
    <p:embeddedFont>
      <p:font typeface="Noto Sans" panose="020B0604020202020204" charset="0"/>
      <p:regular r:id="rId51"/>
      <p:bold r:id="rId52"/>
      <p:italic r:id="rId53"/>
      <p:boldItalic r:id="rId54"/>
    </p:embeddedFont>
    <p:embeddedFont>
      <p:font typeface="Libre Franklin" panose="020B0604020202020204" charset="0"/>
      <p:regular r:id="rId55"/>
      <p:bold r:id="rId56"/>
      <p:italic r:id="rId57"/>
      <p:boldItalic r:id="rId58"/>
    </p:embeddedFont>
    <p:embeddedFont>
      <p:font typeface="Barlow Condensed ExtraBold" panose="020B0604020202020204" charset="0"/>
      <p:bold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4" roundtripDataSignature="AMtx7mhrwALV2U51qOTvMwVhGyIQGEI+n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5198EF1-EB68-4DC2-9CD6-81EE78B8257B}">
  <a:tblStyle styleId="{45198EF1-EB68-4DC2-9CD6-81EE78B8257B}"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87986291-A9A9-4627-AE69-4C4ECA4053B5}"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4" d="100"/>
          <a:sy n="144" d="100"/>
        </p:scale>
        <p:origin x="654"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viewProps" Target="viewProps.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customschemas.google.com/relationships/presentationmetadata" Target="metadata"/><Relationship Id="rId8" Type="http://schemas.openxmlformats.org/officeDocument/2006/relationships/slide" Target="slides/slide5.xml"/><Relationship Id="rId51" Type="http://schemas.openxmlformats.org/officeDocument/2006/relationships/font" Target="fonts/font9.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2" name="Google Shape;41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4" name="Google Shape;51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6" name="Google Shape;52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6" name="Google Shape;53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5" name="Google Shape;54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7" name="Google Shape;55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1" name="Google Shape;571;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1" name="Google Shape;58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1" name="Google Shape;621;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1" name="Google Shape;631;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3" name="Google Shape;643;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8" name="Google Shape;41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2" name="Google Shape;652;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1" name="Google Shape;661;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0" name="Google Shape;67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9" name="Google Shape;679;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1" name="Google Shape;691;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1" name="Google Shape;701;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3" name="Google Shape;713;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2" name="Google Shape;722;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5" name="Google Shape;735;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4" name="Google Shape;744;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7" name="Google Shape;43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9" name="Google Shape;769;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3" name="Google Shape;783;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8" name="Google Shape;798;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2" name="Google Shape;812;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4" name="Google Shape;824;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1" name="Google Shape;841;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0" name="Google Shape;850;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8" name="Google Shape;868;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1" name="Google Shape;881;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9" name="Google Shape;44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8" name="Google Shape;45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0" name="Google Shape;47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3" name="Google Shape;48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1" name="Google Shape;49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9" name="Google Shape;49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Text">
  <p:cSld name="CAPTION_ONLY_1_1">
    <p:spTree>
      <p:nvGrpSpPr>
        <p:cNvPr id="1" name="Shape 82"/>
        <p:cNvGrpSpPr/>
        <p:nvPr/>
      </p:nvGrpSpPr>
      <p:grpSpPr>
        <a:xfrm>
          <a:off x="0" y="0"/>
          <a:ext cx="0" cy="0"/>
          <a:chOff x="0" y="0"/>
          <a:chExt cx="0" cy="0"/>
        </a:xfrm>
      </p:grpSpPr>
      <p:sp>
        <p:nvSpPr>
          <p:cNvPr id="83" name="Google Shape;83;p51"/>
          <p:cNvSpPr txBox="1">
            <a:spLocks noGrp="1"/>
          </p:cNvSpPr>
          <p:nvPr>
            <p:ph type="ctrTitle"/>
          </p:nvPr>
        </p:nvSpPr>
        <p:spPr>
          <a:xfrm>
            <a:off x="804250" y="431150"/>
            <a:ext cx="2865300" cy="1194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84" name="Google Shape;84;p51"/>
          <p:cNvSpPr txBox="1">
            <a:spLocks noGrp="1"/>
          </p:cNvSpPr>
          <p:nvPr>
            <p:ph type="subTitle" idx="1"/>
          </p:nvPr>
        </p:nvSpPr>
        <p:spPr>
          <a:xfrm>
            <a:off x="5895125" y="3626700"/>
            <a:ext cx="2277600" cy="760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85" name="Google Shape;85;p51"/>
          <p:cNvSpPr txBox="1">
            <a:spLocks noGrp="1"/>
          </p:cNvSpPr>
          <p:nvPr>
            <p:ph type="ctrTitle" idx="2"/>
          </p:nvPr>
        </p:nvSpPr>
        <p:spPr>
          <a:xfrm>
            <a:off x="5895125" y="3167450"/>
            <a:ext cx="2277600" cy="537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a:endParaRPr/>
          </a:p>
        </p:txBody>
      </p:sp>
      <p:sp>
        <p:nvSpPr>
          <p:cNvPr id="86" name="Google Shape;86;p51"/>
          <p:cNvSpPr/>
          <p:nvPr/>
        </p:nvSpPr>
        <p:spPr>
          <a:xfrm>
            <a:off x="7440850" y="-827350"/>
            <a:ext cx="1898700" cy="1898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51"/>
          <p:cNvSpPr/>
          <p:nvPr/>
        </p:nvSpPr>
        <p:spPr>
          <a:xfrm>
            <a:off x="3574075" y="-3820225"/>
            <a:ext cx="4754100" cy="4754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51"/>
          <p:cNvSpPr/>
          <p:nvPr/>
        </p:nvSpPr>
        <p:spPr>
          <a:xfrm>
            <a:off x="3172650" y="-1098600"/>
            <a:ext cx="1874400" cy="18744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Two Columns 2">
  <p:cSld name="TITLE_1_1_4">
    <p:bg>
      <p:bgPr>
        <a:solidFill>
          <a:srgbClr val="4E95FA"/>
        </a:solidFill>
        <a:effectLst/>
      </p:bgPr>
    </p:bg>
    <p:spTree>
      <p:nvGrpSpPr>
        <p:cNvPr id="1" name="Shape 89"/>
        <p:cNvGrpSpPr/>
        <p:nvPr/>
      </p:nvGrpSpPr>
      <p:grpSpPr>
        <a:xfrm>
          <a:off x="0" y="0"/>
          <a:ext cx="0" cy="0"/>
          <a:chOff x="0" y="0"/>
          <a:chExt cx="0" cy="0"/>
        </a:xfrm>
      </p:grpSpPr>
      <p:sp>
        <p:nvSpPr>
          <p:cNvPr id="90" name="Google Shape;90;p54"/>
          <p:cNvSpPr txBox="1">
            <a:spLocks noGrp="1"/>
          </p:cNvSpPr>
          <p:nvPr>
            <p:ph type="ctrTitle"/>
          </p:nvPr>
        </p:nvSpPr>
        <p:spPr>
          <a:xfrm>
            <a:off x="804250" y="431150"/>
            <a:ext cx="2865300" cy="1006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91" name="Google Shape;91;p54"/>
          <p:cNvSpPr txBox="1">
            <a:spLocks noGrp="1"/>
          </p:cNvSpPr>
          <p:nvPr>
            <p:ph type="subTitle" idx="1"/>
          </p:nvPr>
        </p:nvSpPr>
        <p:spPr>
          <a:xfrm>
            <a:off x="1630725" y="3613550"/>
            <a:ext cx="2277600" cy="1006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92" name="Google Shape;92;p54"/>
          <p:cNvSpPr txBox="1">
            <a:spLocks noGrp="1"/>
          </p:cNvSpPr>
          <p:nvPr>
            <p:ph type="ctrTitle" idx="2"/>
          </p:nvPr>
        </p:nvSpPr>
        <p:spPr>
          <a:xfrm>
            <a:off x="1630725" y="3154300"/>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93" name="Google Shape;93;p54"/>
          <p:cNvSpPr txBox="1">
            <a:spLocks noGrp="1"/>
          </p:cNvSpPr>
          <p:nvPr>
            <p:ph type="subTitle" idx="3"/>
          </p:nvPr>
        </p:nvSpPr>
        <p:spPr>
          <a:xfrm>
            <a:off x="5235670" y="3613550"/>
            <a:ext cx="2277600" cy="1006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94" name="Google Shape;94;p54"/>
          <p:cNvSpPr txBox="1">
            <a:spLocks noGrp="1"/>
          </p:cNvSpPr>
          <p:nvPr>
            <p:ph type="ctrTitle" idx="4"/>
          </p:nvPr>
        </p:nvSpPr>
        <p:spPr>
          <a:xfrm>
            <a:off x="5235663" y="3154300"/>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95" name="Google Shape;95;p54"/>
          <p:cNvSpPr/>
          <p:nvPr/>
        </p:nvSpPr>
        <p:spPr>
          <a:xfrm>
            <a:off x="5710800" y="-2933075"/>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54"/>
          <p:cNvSpPr/>
          <p:nvPr/>
        </p:nvSpPr>
        <p:spPr>
          <a:xfrm>
            <a:off x="7878225" y="-1024100"/>
            <a:ext cx="2522100" cy="25221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54"/>
          <p:cNvSpPr/>
          <p:nvPr/>
        </p:nvSpPr>
        <p:spPr>
          <a:xfrm>
            <a:off x="3172675" y="-3513225"/>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98"/>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APTION_ONLY_1_2_1">
    <p:spTree>
      <p:nvGrpSpPr>
        <p:cNvPr id="1" name="Shape 99"/>
        <p:cNvGrpSpPr/>
        <p:nvPr/>
      </p:nvGrpSpPr>
      <p:grpSpPr>
        <a:xfrm>
          <a:off x="0" y="0"/>
          <a:ext cx="0" cy="0"/>
          <a:chOff x="0" y="0"/>
          <a:chExt cx="0" cy="0"/>
        </a:xfrm>
      </p:grpSpPr>
      <p:sp>
        <p:nvSpPr>
          <p:cNvPr id="100" name="Google Shape;100;p56"/>
          <p:cNvSpPr/>
          <p:nvPr/>
        </p:nvSpPr>
        <p:spPr>
          <a:xfrm flipH="1">
            <a:off x="-2577800" y="2396675"/>
            <a:ext cx="3100200" cy="31002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56"/>
          <p:cNvSpPr/>
          <p:nvPr/>
        </p:nvSpPr>
        <p:spPr>
          <a:xfrm flipH="1">
            <a:off x="-846303" y="4164130"/>
            <a:ext cx="2551500" cy="25515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56"/>
          <p:cNvSpPr/>
          <p:nvPr/>
        </p:nvSpPr>
        <p:spPr>
          <a:xfrm>
            <a:off x="8270997" y="-1078325"/>
            <a:ext cx="3100200" cy="31002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TITLE_1_1_1_2">
    <p:bg>
      <p:bgPr>
        <a:solidFill>
          <a:srgbClr val="4E95FA"/>
        </a:solidFill>
        <a:effectLst/>
      </p:bgPr>
    </p:bg>
    <p:spTree>
      <p:nvGrpSpPr>
        <p:cNvPr id="1" name="Shape 103"/>
        <p:cNvGrpSpPr/>
        <p:nvPr/>
      </p:nvGrpSpPr>
      <p:grpSpPr>
        <a:xfrm>
          <a:off x="0" y="0"/>
          <a:ext cx="0" cy="0"/>
          <a:chOff x="0" y="0"/>
          <a:chExt cx="0" cy="0"/>
        </a:xfrm>
      </p:grpSpPr>
      <p:sp>
        <p:nvSpPr>
          <p:cNvPr id="104" name="Google Shape;104;p57"/>
          <p:cNvSpPr/>
          <p:nvPr/>
        </p:nvSpPr>
        <p:spPr>
          <a:xfrm>
            <a:off x="7039575" y="-648675"/>
            <a:ext cx="1898700" cy="1898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57"/>
          <p:cNvSpPr/>
          <p:nvPr/>
        </p:nvSpPr>
        <p:spPr>
          <a:xfrm>
            <a:off x="-768950" y="3989200"/>
            <a:ext cx="1874400" cy="18744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57"/>
          <p:cNvSpPr/>
          <p:nvPr/>
        </p:nvSpPr>
        <p:spPr>
          <a:xfrm>
            <a:off x="3318725" y="-3650000"/>
            <a:ext cx="4754100" cy="4754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57"/>
          <p:cNvSpPr/>
          <p:nvPr/>
        </p:nvSpPr>
        <p:spPr>
          <a:xfrm>
            <a:off x="3172650" y="-1098600"/>
            <a:ext cx="1874400" cy="18744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3">
  <p:cSld name="TITLE_1_1_3_1">
    <p:bg>
      <p:bgPr>
        <a:solidFill>
          <a:srgbClr val="4E95FA"/>
        </a:solidFill>
        <a:effectLst/>
      </p:bgPr>
    </p:bg>
    <p:spTree>
      <p:nvGrpSpPr>
        <p:cNvPr id="1" name="Shape 108"/>
        <p:cNvGrpSpPr/>
        <p:nvPr/>
      </p:nvGrpSpPr>
      <p:grpSpPr>
        <a:xfrm>
          <a:off x="0" y="0"/>
          <a:ext cx="0" cy="0"/>
          <a:chOff x="0" y="0"/>
          <a:chExt cx="0" cy="0"/>
        </a:xfrm>
      </p:grpSpPr>
      <p:sp>
        <p:nvSpPr>
          <p:cNvPr id="109" name="Google Shape;109;p58"/>
          <p:cNvSpPr/>
          <p:nvPr/>
        </p:nvSpPr>
        <p:spPr>
          <a:xfrm>
            <a:off x="8248950" y="-1112500"/>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58"/>
          <p:cNvSpPr/>
          <p:nvPr/>
        </p:nvSpPr>
        <p:spPr>
          <a:xfrm>
            <a:off x="7878225" y="-1024100"/>
            <a:ext cx="2522100" cy="25221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58"/>
          <p:cNvSpPr/>
          <p:nvPr/>
        </p:nvSpPr>
        <p:spPr>
          <a:xfrm>
            <a:off x="3172675" y="-3513225"/>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58"/>
          <p:cNvSpPr/>
          <p:nvPr/>
        </p:nvSpPr>
        <p:spPr>
          <a:xfrm>
            <a:off x="-1643050" y="2605650"/>
            <a:ext cx="2277600" cy="22776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6"/>
        <p:cNvGrpSpPr/>
        <p:nvPr/>
      </p:nvGrpSpPr>
      <p:grpSpPr>
        <a:xfrm>
          <a:off x="0" y="0"/>
          <a:ext cx="0" cy="0"/>
          <a:chOff x="0" y="0"/>
          <a:chExt cx="0" cy="0"/>
        </a:xfrm>
      </p:grpSpPr>
      <p:sp>
        <p:nvSpPr>
          <p:cNvPr id="117" name="Google Shape;117;p50"/>
          <p:cNvSpPr txBox="1">
            <a:spLocks noGrp="1"/>
          </p:cNvSpPr>
          <p:nvPr>
            <p:ph type="title"/>
          </p:nvPr>
        </p:nvSpPr>
        <p:spPr>
          <a:xfrm>
            <a:off x="3684430" y="2036450"/>
            <a:ext cx="2879400" cy="530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18" name="Google Shape;118;p50"/>
          <p:cNvSpPr txBox="1">
            <a:spLocks noGrp="1"/>
          </p:cNvSpPr>
          <p:nvPr>
            <p:ph type="subTitle" idx="1"/>
          </p:nvPr>
        </p:nvSpPr>
        <p:spPr>
          <a:xfrm>
            <a:off x="3684434" y="2567150"/>
            <a:ext cx="2879400" cy="744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119" name="Google Shape;119;p50"/>
          <p:cNvSpPr txBox="1">
            <a:spLocks noGrp="1"/>
          </p:cNvSpPr>
          <p:nvPr>
            <p:ph type="title" idx="2"/>
          </p:nvPr>
        </p:nvSpPr>
        <p:spPr>
          <a:xfrm>
            <a:off x="1474755" y="1946800"/>
            <a:ext cx="1979100" cy="12747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7200"/>
              <a:buNone/>
              <a:defRPr sz="7200"/>
            </a:lvl1pPr>
            <a:lvl2pPr lvl="1" algn="r">
              <a:lnSpc>
                <a:spcPct val="100000"/>
              </a:lnSpc>
              <a:spcBef>
                <a:spcPts val="0"/>
              </a:spcBef>
              <a:spcAft>
                <a:spcPts val="0"/>
              </a:spcAft>
              <a:buSzPts val="7200"/>
              <a:buNone/>
              <a:defRPr sz="7200"/>
            </a:lvl2pPr>
            <a:lvl3pPr lvl="2" algn="r">
              <a:lnSpc>
                <a:spcPct val="100000"/>
              </a:lnSpc>
              <a:spcBef>
                <a:spcPts val="0"/>
              </a:spcBef>
              <a:spcAft>
                <a:spcPts val="0"/>
              </a:spcAft>
              <a:buSzPts val="7200"/>
              <a:buNone/>
              <a:defRPr sz="7200"/>
            </a:lvl3pPr>
            <a:lvl4pPr lvl="3" algn="r">
              <a:lnSpc>
                <a:spcPct val="100000"/>
              </a:lnSpc>
              <a:spcBef>
                <a:spcPts val="0"/>
              </a:spcBef>
              <a:spcAft>
                <a:spcPts val="0"/>
              </a:spcAft>
              <a:buSzPts val="7200"/>
              <a:buNone/>
              <a:defRPr sz="7200"/>
            </a:lvl4pPr>
            <a:lvl5pPr lvl="4" algn="r">
              <a:lnSpc>
                <a:spcPct val="100000"/>
              </a:lnSpc>
              <a:spcBef>
                <a:spcPts val="0"/>
              </a:spcBef>
              <a:spcAft>
                <a:spcPts val="0"/>
              </a:spcAft>
              <a:buSzPts val="7200"/>
              <a:buNone/>
              <a:defRPr sz="7200"/>
            </a:lvl5pPr>
            <a:lvl6pPr lvl="5" algn="r">
              <a:lnSpc>
                <a:spcPct val="100000"/>
              </a:lnSpc>
              <a:spcBef>
                <a:spcPts val="0"/>
              </a:spcBef>
              <a:spcAft>
                <a:spcPts val="0"/>
              </a:spcAft>
              <a:buSzPts val="7200"/>
              <a:buNone/>
              <a:defRPr sz="7200"/>
            </a:lvl6pPr>
            <a:lvl7pPr lvl="6" algn="r">
              <a:lnSpc>
                <a:spcPct val="100000"/>
              </a:lnSpc>
              <a:spcBef>
                <a:spcPts val="0"/>
              </a:spcBef>
              <a:spcAft>
                <a:spcPts val="0"/>
              </a:spcAft>
              <a:buSzPts val="7200"/>
              <a:buNone/>
              <a:defRPr sz="7200"/>
            </a:lvl7pPr>
            <a:lvl8pPr lvl="7" algn="r">
              <a:lnSpc>
                <a:spcPct val="100000"/>
              </a:lnSpc>
              <a:spcBef>
                <a:spcPts val="0"/>
              </a:spcBef>
              <a:spcAft>
                <a:spcPts val="0"/>
              </a:spcAft>
              <a:buSzPts val="7200"/>
              <a:buNone/>
              <a:defRPr sz="7200"/>
            </a:lvl8pPr>
            <a:lvl9pPr lvl="8" algn="r">
              <a:lnSpc>
                <a:spcPct val="100000"/>
              </a:lnSpc>
              <a:spcBef>
                <a:spcPts val="0"/>
              </a:spcBef>
              <a:spcAft>
                <a:spcPts val="0"/>
              </a:spcAft>
              <a:buSzPts val="7200"/>
              <a:buNone/>
              <a:defRPr sz="7200"/>
            </a:lvl9pPr>
          </a:lstStyle>
          <a:p>
            <a:endParaRPr/>
          </a:p>
        </p:txBody>
      </p:sp>
      <p:sp>
        <p:nvSpPr>
          <p:cNvPr id="120" name="Google Shape;120;p50"/>
          <p:cNvSpPr/>
          <p:nvPr/>
        </p:nvSpPr>
        <p:spPr>
          <a:xfrm>
            <a:off x="7278050" y="458800"/>
            <a:ext cx="4381800" cy="4381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50"/>
          <p:cNvSpPr/>
          <p:nvPr/>
        </p:nvSpPr>
        <p:spPr>
          <a:xfrm>
            <a:off x="-1682150" y="2838500"/>
            <a:ext cx="3156900" cy="31569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50"/>
          <p:cNvSpPr/>
          <p:nvPr/>
        </p:nvSpPr>
        <p:spPr>
          <a:xfrm>
            <a:off x="6563825" y="2752900"/>
            <a:ext cx="3606300" cy="36063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50"/>
          <p:cNvSpPr/>
          <p:nvPr/>
        </p:nvSpPr>
        <p:spPr>
          <a:xfrm>
            <a:off x="-1279100" y="-2208225"/>
            <a:ext cx="3606300" cy="36063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50"/>
          <p:cNvSpPr/>
          <p:nvPr/>
        </p:nvSpPr>
        <p:spPr>
          <a:xfrm>
            <a:off x="-2194275" y="-3383625"/>
            <a:ext cx="4381800" cy="4381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5"/>
        <p:cNvGrpSpPr/>
        <p:nvPr/>
      </p:nvGrpSpPr>
      <p:grpSpPr>
        <a:xfrm>
          <a:off x="0" y="0"/>
          <a:ext cx="0" cy="0"/>
          <a:chOff x="0" y="0"/>
          <a:chExt cx="0" cy="0"/>
        </a:xfrm>
      </p:grpSpPr>
      <p:sp>
        <p:nvSpPr>
          <p:cNvPr id="126" name="Google Shape;126;p59"/>
          <p:cNvSpPr/>
          <p:nvPr/>
        </p:nvSpPr>
        <p:spPr>
          <a:xfrm>
            <a:off x="-674900" y="1637325"/>
            <a:ext cx="5985300" cy="59853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59"/>
          <p:cNvSpPr/>
          <p:nvPr/>
        </p:nvSpPr>
        <p:spPr>
          <a:xfrm>
            <a:off x="4615100" y="-1243550"/>
            <a:ext cx="5671500" cy="5671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59"/>
          <p:cNvSpPr/>
          <p:nvPr/>
        </p:nvSpPr>
        <p:spPr>
          <a:xfrm>
            <a:off x="-1439200" y="-578500"/>
            <a:ext cx="2660100" cy="26601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59"/>
          <p:cNvSpPr/>
          <p:nvPr/>
        </p:nvSpPr>
        <p:spPr>
          <a:xfrm>
            <a:off x="-1206675" y="4103075"/>
            <a:ext cx="3156900" cy="31569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59"/>
          <p:cNvSpPr txBox="1">
            <a:spLocks noGrp="1"/>
          </p:cNvSpPr>
          <p:nvPr>
            <p:ph type="body" idx="1"/>
          </p:nvPr>
        </p:nvSpPr>
        <p:spPr>
          <a:xfrm>
            <a:off x="1078550" y="3093825"/>
            <a:ext cx="3466200" cy="12360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0"/>
              </a:spcBef>
              <a:spcAft>
                <a:spcPts val="0"/>
              </a:spcAft>
              <a:buSzPts val="1600"/>
              <a:buChar char="●"/>
              <a:defRPr sz="1600"/>
            </a:lvl1pPr>
            <a:lvl2pPr marL="914400" lvl="1" indent="-330200" algn="l">
              <a:lnSpc>
                <a:spcPct val="100000"/>
              </a:lnSpc>
              <a:spcBef>
                <a:spcPts val="1600"/>
              </a:spcBef>
              <a:spcAft>
                <a:spcPts val="0"/>
              </a:spcAft>
              <a:buSzPts val="1600"/>
              <a:buChar char="○"/>
              <a:defRPr sz="1600"/>
            </a:lvl2pPr>
            <a:lvl3pPr marL="1371600" lvl="2" indent="-330200" algn="l">
              <a:lnSpc>
                <a:spcPct val="100000"/>
              </a:lnSpc>
              <a:spcBef>
                <a:spcPts val="1600"/>
              </a:spcBef>
              <a:spcAft>
                <a:spcPts val="0"/>
              </a:spcAft>
              <a:buSzPts val="1600"/>
              <a:buChar char="■"/>
              <a:defRPr sz="1600"/>
            </a:lvl3pPr>
            <a:lvl4pPr marL="1828800" lvl="3" indent="-330200" algn="l">
              <a:lnSpc>
                <a:spcPct val="100000"/>
              </a:lnSpc>
              <a:spcBef>
                <a:spcPts val="1600"/>
              </a:spcBef>
              <a:spcAft>
                <a:spcPts val="0"/>
              </a:spcAft>
              <a:buSzPts val="1600"/>
              <a:buChar char="●"/>
              <a:defRPr sz="1600"/>
            </a:lvl4pPr>
            <a:lvl5pPr marL="2286000" lvl="4" indent="-330200" algn="l">
              <a:lnSpc>
                <a:spcPct val="100000"/>
              </a:lnSpc>
              <a:spcBef>
                <a:spcPts val="1600"/>
              </a:spcBef>
              <a:spcAft>
                <a:spcPts val="0"/>
              </a:spcAft>
              <a:buSzPts val="1600"/>
              <a:buChar char="○"/>
              <a:defRPr sz="1600"/>
            </a:lvl5pPr>
            <a:lvl6pPr marL="2743200" lvl="5" indent="-330200" algn="l">
              <a:lnSpc>
                <a:spcPct val="100000"/>
              </a:lnSpc>
              <a:spcBef>
                <a:spcPts val="1600"/>
              </a:spcBef>
              <a:spcAft>
                <a:spcPts val="0"/>
              </a:spcAft>
              <a:buSzPts val="1600"/>
              <a:buChar char="■"/>
              <a:defRPr sz="1600"/>
            </a:lvl6pPr>
            <a:lvl7pPr marL="3200400" lvl="6" indent="-330200" algn="l">
              <a:lnSpc>
                <a:spcPct val="100000"/>
              </a:lnSpc>
              <a:spcBef>
                <a:spcPts val="1600"/>
              </a:spcBef>
              <a:spcAft>
                <a:spcPts val="0"/>
              </a:spcAft>
              <a:buSzPts val="1600"/>
              <a:buChar char="●"/>
              <a:defRPr sz="1600"/>
            </a:lvl7pPr>
            <a:lvl8pPr marL="3657600" lvl="7" indent="-330200" algn="l">
              <a:lnSpc>
                <a:spcPct val="100000"/>
              </a:lnSpc>
              <a:spcBef>
                <a:spcPts val="1600"/>
              </a:spcBef>
              <a:spcAft>
                <a:spcPts val="0"/>
              </a:spcAft>
              <a:buSzPts val="1600"/>
              <a:buChar char="○"/>
              <a:defRPr sz="1600"/>
            </a:lvl8pPr>
            <a:lvl9pPr marL="4114800" lvl="8" indent="-330200" algn="l">
              <a:lnSpc>
                <a:spcPct val="100000"/>
              </a:lnSpc>
              <a:spcBef>
                <a:spcPts val="1600"/>
              </a:spcBef>
              <a:spcAft>
                <a:spcPts val="1600"/>
              </a:spcAft>
              <a:buSzPts val="1600"/>
              <a:buChar char="■"/>
              <a:defRPr sz="1600"/>
            </a:lvl9pPr>
          </a:lstStyle>
          <a:p>
            <a:endParaRPr/>
          </a:p>
        </p:txBody>
      </p:sp>
      <p:sp>
        <p:nvSpPr>
          <p:cNvPr id="131" name="Google Shape;131;p59"/>
          <p:cNvSpPr txBox="1">
            <a:spLocks noGrp="1"/>
          </p:cNvSpPr>
          <p:nvPr>
            <p:ph type="ctrTitle"/>
          </p:nvPr>
        </p:nvSpPr>
        <p:spPr>
          <a:xfrm>
            <a:off x="1049900" y="2495025"/>
            <a:ext cx="3466200" cy="598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2"/>
        <p:cNvGrpSpPr/>
        <p:nvPr/>
      </p:nvGrpSpPr>
      <p:grpSpPr>
        <a:xfrm>
          <a:off x="0" y="0"/>
          <a:ext cx="0" cy="0"/>
          <a:chOff x="0" y="0"/>
          <a:chExt cx="0" cy="0"/>
        </a:xfrm>
      </p:grpSpPr>
      <p:sp>
        <p:nvSpPr>
          <p:cNvPr id="133" name="Google Shape;133;p60"/>
          <p:cNvSpPr txBox="1">
            <a:spLocks noGrp="1"/>
          </p:cNvSpPr>
          <p:nvPr>
            <p:ph type="title"/>
          </p:nvPr>
        </p:nvSpPr>
        <p:spPr>
          <a:xfrm>
            <a:off x="2667750" y="1376825"/>
            <a:ext cx="3808500" cy="17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134" name="Google Shape;134;p60"/>
          <p:cNvSpPr txBox="1">
            <a:spLocks noGrp="1"/>
          </p:cNvSpPr>
          <p:nvPr>
            <p:ph type="body" idx="1"/>
          </p:nvPr>
        </p:nvSpPr>
        <p:spPr>
          <a:xfrm>
            <a:off x="2354100" y="3077575"/>
            <a:ext cx="4435800" cy="689100"/>
          </a:xfrm>
          <a:prstGeom prst="rect">
            <a:avLst/>
          </a:prstGeom>
          <a:noFill/>
          <a:ln>
            <a:noFill/>
          </a:ln>
        </p:spPr>
        <p:txBody>
          <a:bodyPr spcFirstLastPara="1" wrap="square" lIns="91425" tIns="91425" rIns="91425" bIns="91425" anchor="t" anchorCtr="0">
            <a:noAutofit/>
          </a:bodyPr>
          <a:lstStyle>
            <a:lvl1pPr marL="457200" lvl="0" indent="-317500" algn="ctr">
              <a:lnSpc>
                <a:spcPct val="100000"/>
              </a:lnSpc>
              <a:spcBef>
                <a:spcPts val="0"/>
              </a:spcBef>
              <a:spcAft>
                <a:spcPts val="0"/>
              </a:spcAft>
              <a:buSzPts val="1400"/>
              <a:buChar char="●"/>
              <a:defRPr sz="1400"/>
            </a:lvl1pPr>
            <a:lvl2pPr marL="914400" lvl="1" indent="-317500" algn="ctr">
              <a:lnSpc>
                <a:spcPct val="100000"/>
              </a:lnSpc>
              <a:spcBef>
                <a:spcPts val="1600"/>
              </a:spcBef>
              <a:spcAft>
                <a:spcPts val="0"/>
              </a:spcAft>
              <a:buSzPts val="1400"/>
              <a:buChar char="○"/>
              <a:defRPr/>
            </a:lvl2pPr>
            <a:lvl3pPr marL="1371600" lvl="2" indent="-317500" algn="ctr">
              <a:lnSpc>
                <a:spcPct val="100000"/>
              </a:lnSpc>
              <a:spcBef>
                <a:spcPts val="1600"/>
              </a:spcBef>
              <a:spcAft>
                <a:spcPts val="0"/>
              </a:spcAft>
              <a:buSzPts val="1400"/>
              <a:buChar char="■"/>
              <a:defRPr/>
            </a:lvl3pPr>
            <a:lvl4pPr marL="1828800" lvl="3" indent="-317500" algn="ctr">
              <a:lnSpc>
                <a:spcPct val="100000"/>
              </a:lnSpc>
              <a:spcBef>
                <a:spcPts val="1600"/>
              </a:spcBef>
              <a:spcAft>
                <a:spcPts val="0"/>
              </a:spcAft>
              <a:buSzPts val="1400"/>
              <a:buChar char="●"/>
              <a:defRPr/>
            </a:lvl4pPr>
            <a:lvl5pPr marL="2286000" lvl="4" indent="-317500" algn="ctr">
              <a:lnSpc>
                <a:spcPct val="100000"/>
              </a:lnSpc>
              <a:spcBef>
                <a:spcPts val="1600"/>
              </a:spcBef>
              <a:spcAft>
                <a:spcPts val="0"/>
              </a:spcAft>
              <a:buSzPts val="1400"/>
              <a:buChar char="○"/>
              <a:defRPr/>
            </a:lvl5pPr>
            <a:lvl6pPr marL="2743200" lvl="5" indent="-317500" algn="ctr">
              <a:lnSpc>
                <a:spcPct val="100000"/>
              </a:lnSpc>
              <a:spcBef>
                <a:spcPts val="1600"/>
              </a:spcBef>
              <a:spcAft>
                <a:spcPts val="0"/>
              </a:spcAft>
              <a:buSzPts val="1400"/>
              <a:buChar char="■"/>
              <a:defRPr/>
            </a:lvl6pPr>
            <a:lvl7pPr marL="3200400" lvl="6" indent="-317500" algn="ctr">
              <a:lnSpc>
                <a:spcPct val="100000"/>
              </a:lnSpc>
              <a:spcBef>
                <a:spcPts val="1600"/>
              </a:spcBef>
              <a:spcAft>
                <a:spcPts val="0"/>
              </a:spcAft>
              <a:buSzPts val="1400"/>
              <a:buChar char="●"/>
              <a:defRPr/>
            </a:lvl7pPr>
            <a:lvl8pPr marL="3657600" lvl="7" indent="-317500" algn="ctr">
              <a:lnSpc>
                <a:spcPct val="100000"/>
              </a:lnSpc>
              <a:spcBef>
                <a:spcPts val="1600"/>
              </a:spcBef>
              <a:spcAft>
                <a:spcPts val="0"/>
              </a:spcAft>
              <a:buSzPts val="1400"/>
              <a:buChar char="○"/>
              <a:defRPr/>
            </a:lvl8pPr>
            <a:lvl9pPr marL="4114800" lvl="8" indent="-317500" algn="ctr">
              <a:lnSpc>
                <a:spcPct val="100000"/>
              </a:lnSpc>
              <a:spcBef>
                <a:spcPts val="1600"/>
              </a:spcBef>
              <a:spcAft>
                <a:spcPts val="1600"/>
              </a:spcAft>
              <a:buSzPts val="1400"/>
              <a:buChar char="■"/>
              <a:defRPr/>
            </a:lvl9pPr>
          </a:lstStyle>
          <a:p>
            <a:endParaRPr/>
          </a:p>
        </p:txBody>
      </p:sp>
      <p:sp>
        <p:nvSpPr>
          <p:cNvPr id="135" name="Google Shape;135;p60"/>
          <p:cNvSpPr/>
          <p:nvPr/>
        </p:nvSpPr>
        <p:spPr>
          <a:xfrm rot="-9640909">
            <a:off x="-2325032" y="-870888"/>
            <a:ext cx="4381920" cy="438192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60"/>
          <p:cNvSpPr/>
          <p:nvPr/>
        </p:nvSpPr>
        <p:spPr>
          <a:xfrm rot="-9640816">
            <a:off x="-266499" y="-1917452"/>
            <a:ext cx="3606280" cy="360628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60"/>
          <p:cNvSpPr/>
          <p:nvPr/>
        </p:nvSpPr>
        <p:spPr>
          <a:xfrm>
            <a:off x="5771675" y="4042300"/>
            <a:ext cx="3156900" cy="31569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60"/>
          <p:cNvSpPr/>
          <p:nvPr/>
        </p:nvSpPr>
        <p:spPr>
          <a:xfrm>
            <a:off x="7667150" y="1139725"/>
            <a:ext cx="4381800" cy="4381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3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TITLE_1">
    <p:bg>
      <p:bgPr>
        <a:solidFill>
          <a:srgbClr val="4E95FA"/>
        </a:solidFill>
        <a:effectLst/>
      </p:bgPr>
    </p:bg>
    <p:spTree>
      <p:nvGrpSpPr>
        <p:cNvPr id="1" name="Shape 9"/>
        <p:cNvGrpSpPr/>
        <p:nvPr/>
      </p:nvGrpSpPr>
      <p:grpSpPr>
        <a:xfrm>
          <a:off x="0" y="0"/>
          <a:ext cx="0" cy="0"/>
          <a:chOff x="0" y="0"/>
          <a:chExt cx="0" cy="0"/>
        </a:xfrm>
      </p:grpSpPr>
      <p:sp>
        <p:nvSpPr>
          <p:cNvPr id="10" name="Google Shape;10;p41"/>
          <p:cNvSpPr/>
          <p:nvPr/>
        </p:nvSpPr>
        <p:spPr>
          <a:xfrm>
            <a:off x="-528675" y="2196500"/>
            <a:ext cx="4283700" cy="4283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41"/>
          <p:cNvSpPr/>
          <p:nvPr/>
        </p:nvSpPr>
        <p:spPr>
          <a:xfrm>
            <a:off x="-1806900" y="-2692550"/>
            <a:ext cx="5985300" cy="59853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41"/>
          <p:cNvSpPr/>
          <p:nvPr/>
        </p:nvSpPr>
        <p:spPr>
          <a:xfrm>
            <a:off x="8027100" y="2739450"/>
            <a:ext cx="2660100" cy="26601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41"/>
          <p:cNvSpPr txBox="1">
            <a:spLocks noGrp="1"/>
          </p:cNvSpPr>
          <p:nvPr>
            <p:ph type="ctrTitle"/>
          </p:nvPr>
        </p:nvSpPr>
        <p:spPr>
          <a:xfrm>
            <a:off x="804250" y="431150"/>
            <a:ext cx="2865300" cy="2288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14" name="Google Shape;14;p41"/>
          <p:cNvSpPr txBox="1">
            <a:spLocks noGrp="1"/>
          </p:cNvSpPr>
          <p:nvPr>
            <p:ph type="subTitle" idx="1"/>
          </p:nvPr>
        </p:nvSpPr>
        <p:spPr>
          <a:xfrm>
            <a:off x="5342150" y="1051325"/>
            <a:ext cx="3012300" cy="407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15" name="Google Shape;15;p41"/>
          <p:cNvSpPr txBox="1">
            <a:spLocks noGrp="1"/>
          </p:cNvSpPr>
          <p:nvPr>
            <p:ph type="ctrTitle" idx="2"/>
          </p:nvPr>
        </p:nvSpPr>
        <p:spPr>
          <a:xfrm>
            <a:off x="5342150" y="592075"/>
            <a:ext cx="3372000" cy="537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16" name="Google Shape;16;p41"/>
          <p:cNvSpPr txBox="1">
            <a:spLocks noGrp="1"/>
          </p:cNvSpPr>
          <p:nvPr>
            <p:ph type="title" idx="3"/>
          </p:nvPr>
        </p:nvSpPr>
        <p:spPr>
          <a:xfrm>
            <a:off x="4040075" y="766561"/>
            <a:ext cx="1223700" cy="6774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chemeClr val="lt1"/>
              </a:buClr>
              <a:buSzPts val="3600"/>
              <a:buFont typeface="Barlow Condensed ExtraBold"/>
              <a:buNone/>
              <a:defRPr sz="3600" b="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a:endParaRPr/>
          </a:p>
        </p:txBody>
      </p:sp>
      <p:sp>
        <p:nvSpPr>
          <p:cNvPr id="17" name="Google Shape;17;p41"/>
          <p:cNvSpPr txBox="1">
            <a:spLocks noGrp="1"/>
          </p:cNvSpPr>
          <p:nvPr>
            <p:ph type="subTitle" idx="4"/>
          </p:nvPr>
        </p:nvSpPr>
        <p:spPr>
          <a:xfrm>
            <a:off x="5342150" y="2049325"/>
            <a:ext cx="3012300" cy="407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18" name="Google Shape;18;p41"/>
          <p:cNvSpPr txBox="1">
            <a:spLocks noGrp="1"/>
          </p:cNvSpPr>
          <p:nvPr>
            <p:ph type="ctrTitle" idx="5"/>
          </p:nvPr>
        </p:nvSpPr>
        <p:spPr>
          <a:xfrm>
            <a:off x="5342150" y="1590075"/>
            <a:ext cx="3372000" cy="537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19" name="Google Shape;19;p41"/>
          <p:cNvSpPr txBox="1">
            <a:spLocks noGrp="1"/>
          </p:cNvSpPr>
          <p:nvPr>
            <p:ph type="title" idx="6"/>
          </p:nvPr>
        </p:nvSpPr>
        <p:spPr>
          <a:xfrm>
            <a:off x="4040075" y="1764561"/>
            <a:ext cx="1223700" cy="6774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chemeClr val="lt1"/>
              </a:buClr>
              <a:buSzPts val="3600"/>
              <a:buFont typeface="Barlow Condensed ExtraBold"/>
              <a:buNone/>
              <a:defRPr sz="3600" b="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a:endParaRPr/>
          </a:p>
        </p:txBody>
      </p:sp>
      <p:sp>
        <p:nvSpPr>
          <p:cNvPr id="20" name="Google Shape;20;p41"/>
          <p:cNvSpPr txBox="1">
            <a:spLocks noGrp="1"/>
          </p:cNvSpPr>
          <p:nvPr>
            <p:ph type="subTitle" idx="7"/>
          </p:nvPr>
        </p:nvSpPr>
        <p:spPr>
          <a:xfrm>
            <a:off x="5342150" y="3047325"/>
            <a:ext cx="3012300" cy="407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21" name="Google Shape;21;p41"/>
          <p:cNvSpPr txBox="1">
            <a:spLocks noGrp="1"/>
          </p:cNvSpPr>
          <p:nvPr>
            <p:ph type="ctrTitle" idx="8"/>
          </p:nvPr>
        </p:nvSpPr>
        <p:spPr>
          <a:xfrm>
            <a:off x="5342150" y="2588075"/>
            <a:ext cx="3372000" cy="537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22" name="Google Shape;22;p41"/>
          <p:cNvSpPr txBox="1">
            <a:spLocks noGrp="1"/>
          </p:cNvSpPr>
          <p:nvPr>
            <p:ph type="title" idx="9"/>
          </p:nvPr>
        </p:nvSpPr>
        <p:spPr>
          <a:xfrm>
            <a:off x="4040075" y="2762561"/>
            <a:ext cx="1223700" cy="6774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chemeClr val="lt1"/>
              </a:buClr>
              <a:buSzPts val="3600"/>
              <a:buFont typeface="Barlow Condensed ExtraBold"/>
              <a:buNone/>
              <a:defRPr sz="3600" b="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a:endParaRPr/>
          </a:p>
        </p:txBody>
      </p:sp>
      <p:sp>
        <p:nvSpPr>
          <p:cNvPr id="23" name="Google Shape;23;p41"/>
          <p:cNvSpPr txBox="1">
            <a:spLocks noGrp="1"/>
          </p:cNvSpPr>
          <p:nvPr>
            <p:ph type="subTitle" idx="13"/>
          </p:nvPr>
        </p:nvSpPr>
        <p:spPr>
          <a:xfrm>
            <a:off x="5342150" y="4045325"/>
            <a:ext cx="3012300" cy="407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24" name="Google Shape;24;p41"/>
          <p:cNvSpPr txBox="1">
            <a:spLocks noGrp="1"/>
          </p:cNvSpPr>
          <p:nvPr>
            <p:ph type="ctrTitle" idx="14"/>
          </p:nvPr>
        </p:nvSpPr>
        <p:spPr>
          <a:xfrm>
            <a:off x="5342150" y="3586075"/>
            <a:ext cx="3372000" cy="537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25" name="Google Shape;25;p41"/>
          <p:cNvSpPr txBox="1">
            <a:spLocks noGrp="1"/>
          </p:cNvSpPr>
          <p:nvPr>
            <p:ph type="title" idx="15"/>
          </p:nvPr>
        </p:nvSpPr>
        <p:spPr>
          <a:xfrm>
            <a:off x="4040075" y="3760561"/>
            <a:ext cx="1223700" cy="6774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chemeClr val="lt1"/>
              </a:buClr>
              <a:buSzPts val="3600"/>
              <a:buFont typeface="Barlow Condensed ExtraBold"/>
              <a:buNone/>
              <a:defRPr sz="3600" b="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rgbClr val="4E95FA"/>
        </a:solidFill>
        <a:effectLst/>
      </p:bgPr>
    </p:bg>
    <p:spTree>
      <p:nvGrpSpPr>
        <p:cNvPr id="1" name="Shape 140"/>
        <p:cNvGrpSpPr/>
        <p:nvPr/>
      </p:nvGrpSpPr>
      <p:grpSpPr>
        <a:xfrm>
          <a:off x="0" y="0"/>
          <a:ext cx="0" cy="0"/>
          <a:chOff x="0" y="0"/>
          <a:chExt cx="0" cy="0"/>
        </a:xfrm>
      </p:grpSpPr>
      <p:sp>
        <p:nvSpPr>
          <p:cNvPr id="141" name="Google Shape;141;p62"/>
          <p:cNvSpPr/>
          <p:nvPr/>
        </p:nvSpPr>
        <p:spPr>
          <a:xfrm>
            <a:off x="-528675" y="2196500"/>
            <a:ext cx="4283700" cy="4283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62"/>
          <p:cNvSpPr/>
          <p:nvPr/>
        </p:nvSpPr>
        <p:spPr>
          <a:xfrm>
            <a:off x="-1806900" y="-2692550"/>
            <a:ext cx="5985300" cy="59853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62"/>
          <p:cNvSpPr/>
          <p:nvPr/>
        </p:nvSpPr>
        <p:spPr>
          <a:xfrm>
            <a:off x="8027100" y="2739450"/>
            <a:ext cx="2660100" cy="26601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62"/>
          <p:cNvSpPr txBox="1">
            <a:spLocks noGrp="1"/>
          </p:cNvSpPr>
          <p:nvPr>
            <p:ph type="ctrTitle"/>
          </p:nvPr>
        </p:nvSpPr>
        <p:spPr>
          <a:xfrm>
            <a:off x="804250" y="431150"/>
            <a:ext cx="2865300" cy="2288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145" name="Google Shape;145;p62"/>
          <p:cNvSpPr txBox="1">
            <a:spLocks noGrp="1"/>
          </p:cNvSpPr>
          <p:nvPr>
            <p:ph type="subTitle" idx="1"/>
          </p:nvPr>
        </p:nvSpPr>
        <p:spPr>
          <a:xfrm>
            <a:off x="5342150" y="1051325"/>
            <a:ext cx="3012300" cy="407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146" name="Google Shape;146;p62"/>
          <p:cNvSpPr txBox="1">
            <a:spLocks noGrp="1"/>
          </p:cNvSpPr>
          <p:nvPr>
            <p:ph type="ctrTitle" idx="2"/>
          </p:nvPr>
        </p:nvSpPr>
        <p:spPr>
          <a:xfrm>
            <a:off x="5342150" y="592075"/>
            <a:ext cx="3372000" cy="537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147" name="Google Shape;147;p62"/>
          <p:cNvSpPr txBox="1">
            <a:spLocks noGrp="1"/>
          </p:cNvSpPr>
          <p:nvPr>
            <p:ph type="title" idx="3"/>
          </p:nvPr>
        </p:nvSpPr>
        <p:spPr>
          <a:xfrm>
            <a:off x="4040075" y="766561"/>
            <a:ext cx="1223700" cy="6774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chemeClr val="lt1"/>
              </a:buClr>
              <a:buSzPts val="3600"/>
              <a:buFont typeface="Barlow Condensed ExtraBold"/>
              <a:buNone/>
              <a:defRPr sz="3600" b="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a:endParaRPr/>
          </a:p>
        </p:txBody>
      </p:sp>
      <p:sp>
        <p:nvSpPr>
          <p:cNvPr id="148" name="Google Shape;148;p62"/>
          <p:cNvSpPr txBox="1">
            <a:spLocks noGrp="1"/>
          </p:cNvSpPr>
          <p:nvPr>
            <p:ph type="subTitle" idx="4"/>
          </p:nvPr>
        </p:nvSpPr>
        <p:spPr>
          <a:xfrm>
            <a:off x="5342150" y="2049325"/>
            <a:ext cx="3012300" cy="407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149" name="Google Shape;149;p62"/>
          <p:cNvSpPr txBox="1">
            <a:spLocks noGrp="1"/>
          </p:cNvSpPr>
          <p:nvPr>
            <p:ph type="ctrTitle" idx="5"/>
          </p:nvPr>
        </p:nvSpPr>
        <p:spPr>
          <a:xfrm>
            <a:off x="5342150" y="1590075"/>
            <a:ext cx="3372000" cy="537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150" name="Google Shape;150;p62"/>
          <p:cNvSpPr txBox="1">
            <a:spLocks noGrp="1"/>
          </p:cNvSpPr>
          <p:nvPr>
            <p:ph type="title" idx="6"/>
          </p:nvPr>
        </p:nvSpPr>
        <p:spPr>
          <a:xfrm>
            <a:off x="4040075" y="1764561"/>
            <a:ext cx="1223700" cy="6774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chemeClr val="lt1"/>
              </a:buClr>
              <a:buSzPts val="3600"/>
              <a:buFont typeface="Barlow Condensed ExtraBold"/>
              <a:buNone/>
              <a:defRPr sz="3600" b="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a:endParaRPr/>
          </a:p>
        </p:txBody>
      </p:sp>
      <p:sp>
        <p:nvSpPr>
          <p:cNvPr id="151" name="Google Shape;151;p62"/>
          <p:cNvSpPr txBox="1">
            <a:spLocks noGrp="1"/>
          </p:cNvSpPr>
          <p:nvPr>
            <p:ph type="subTitle" idx="7"/>
          </p:nvPr>
        </p:nvSpPr>
        <p:spPr>
          <a:xfrm>
            <a:off x="5342150" y="3047325"/>
            <a:ext cx="3012300" cy="407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152" name="Google Shape;152;p62"/>
          <p:cNvSpPr txBox="1">
            <a:spLocks noGrp="1"/>
          </p:cNvSpPr>
          <p:nvPr>
            <p:ph type="ctrTitle" idx="8"/>
          </p:nvPr>
        </p:nvSpPr>
        <p:spPr>
          <a:xfrm>
            <a:off x="5342150" y="2588075"/>
            <a:ext cx="3372000" cy="537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153" name="Google Shape;153;p62"/>
          <p:cNvSpPr txBox="1">
            <a:spLocks noGrp="1"/>
          </p:cNvSpPr>
          <p:nvPr>
            <p:ph type="title" idx="9"/>
          </p:nvPr>
        </p:nvSpPr>
        <p:spPr>
          <a:xfrm>
            <a:off x="4040075" y="2762561"/>
            <a:ext cx="1223700" cy="6774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chemeClr val="lt1"/>
              </a:buClr>
              <a:buSzPts val="3600"/>
              <a:buFont typeface="Barlow Condensed ExtraBold"/>
              <a:buNone/>
              <a:defRPr sz="3600" b="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a:endParaRPr/>
          </a:p>
        </p:txBody>
      </p:sp>
      <p:sp>
        <p:nvSpPr>
          <p:cNvPr id="154" name="Google Shape;154;p62"/>
          <p:cNvSpPr txBox="1">
            <a:spLocks noGrp="1"/>
          </p:cNvSpPr>
          <p:nvPr>
            <p:ph type="subTitle" idx="13"/>
          </p:nvPr>
        </p:nvSpPr>
        <p:spPr>
          <a:xfrm>
            <a:off x="5342150" y="4045325"/>
            <a:ext cx="3012300" cy="407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155" name="Google Shape;155;p62"/>
          <p:cNvSpPr txBox="1">
            <a:spLocks noGrp="1"/>
          </p:cNvSpPr>
          <p:nvPr>
            <p:ph type="ctrTitle" idx="14"/>
          </p:nvPr>
        </p:nvSpPr>
        <p:spPr>
          <a:xfrm>
            <a:off x="5342150" y="3586075"/>
            <a:ext cx="3372000" cy="537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156" name="Google Shape;156;p62"/>
          <p:cNvSpPr txBox="1">
            <a:spLocks noGrp="1"/>
          </p:cNvSpPr>
          <p:nvPr>
            <p:ph type="title" idx="15"/>
          </p:nvPr>
        </p:nvSpPr>
        <p:spPr>
          <a:xfrm>
            <a:off x="4040075" y="3760561"/>
            <a:ext cx="1223700" cy="6774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chemeClr val="lt1"/>
              </a:buClr>
              <a:buSzPts val="3600"/>
              <a:buFont typeface="Barlow Condensed ExtraBold"/>
              <a:buNone/>
              <a:defRPr sz="3600" b="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Six Columns">
  <p:cSld name="Title + Six Columns">
    <p:bg>
      <p:bgPr>
        <a:solidFill>
          <a:srgbClr val="4E95FA"/>
        </a:solidFill>
        <a:effectLst/>
      </p:bgPr>
    </p:bg>
    <p:spTree>
      <p:nvGrpSpPr>
        <p:cNvPr id="1" name="Shape 157"/>
        <p:cNvGrpSpPr/>
        <p:nvPr/>
      </p:nvGrpSpPr>
      <p:grpSpPr>
        <a:xfrm>
          <a:off x="0" y="0"/>
          <a:ext cx="0" cy="0"/>
          <a:chOff x="0" y="0"/>
          <a:chExt cx="0" cy="0"/>
        </a:xfrm>
      </p:grpSpPr>
      <p:sp>
        <p:nvSpPr>
          <p:cNvPr id="158" name="Google Shape;158;p63"/>
          <p:cNvSpPr/>
          <p:nvPr/>
        </p:nvSpPr>
        <p:spPr>
          <a:xfrm>
            <a:off x="7039575" y="-648675"/>
            <a:ext cx="1898700" cy="1898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63"/>
          <p:cNvSpPr/>
          <p:nvPr/>
        </p:nvSpPr>
        <p:spPr>
          <a:xfrm>
            <a:off x="-768950" y="3989200"/>
            <a:ext cx="1874400" cy="18744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63"/>
          <p:cNvSpPr/>
          <p:nvPr/>
        </p:nvSpPr>
        <p:spPr>
          <a:xfrm>
            <a:off x="3318725" y="-3650000"/>
            <a:ext cx="4754100" cy="4754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63"/>
          <p:cNvSpPr/>
          <p:nvPr/>
        </p:nvSpPr>
        <p:spPr>
          <a:xfrm>
            <a:off x="3172650" y="-1098600"/>
            <a:ext cx="1874400" cy="18744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63"/>
          <p:cNvSpPr txBox="1">
            <a:spLocks noGrp="1"/>
          </p:cNvSpPr>
          <p:nvPr>
            <p:ph type="ctrTitle"/>
          </p:nvPr>
        </p:nvSpPr>
        <p:spPr>
          <a:xfrm>
            <a:off x="804250" y="431150"/>
            <a:ext cx="2865300" cy="1006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a:endParaRPr/>
          </a:p>
        </p:txBody>
      </p:sp>
      <p:sp>
        <p:nvSpPr>
          <p:cNvPr id="163" name="Google Shape;163;p63"/>
          <p:cNvSpPr txBox="1">
            <a:spLocks noGrp="1"/>
          </p:cNvSpPr>
          <p:nvPr>
            <p:ph type="subTitle" idx="1"/>
          </p:nvPr>
        </p:nvSpPr>
        <p:spPr>
          <a:xfrm>
            <a:off x="895050" y="3702900"/>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64" name="Google Shape;164;p63"/>
          <p:cNvSpPr txBox="1">
            <a:spLocks noGrp="1"/>
          </p:cNvSpPr>
          <p:nvPr>
            <p:ph type="ctrTitle" idx="2"/>
          </p:nvPr>
        </p:nvSpPr>
        <p:spPr>
          <a:xfrm>
            <a:off x="895050" y="3243650"/>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165" name="Google Shape;165;p63"/>
          <p:cNvSpPr txBox="1">
            <a:spLocks noGrp="1"/>
          </p:cNvSpPr>
          <p:nvPr>
            <p:ph type="subTitle" idx="3"/>
          </p:nvPr>
        </p:nvSpPr>
        <p:spPr>
          <a:xfrm>
            <a:off x="3433188" y="3702900"/>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66" name="Google Shape;166;p63"/>
          <p:cNvSpPr txBox="1">
            <a:spLocks noGrp="1"/>
          </p:cNvSpPr>
          <p:nvPr>
            <p:ph type="ctrTitle" idx="4"/>
          </p:nvPr>
        </p:nvSpPr>
        <p:spPr>
          <a:xfrm>
            <a:off x="3433188" y="3243650"/>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167" name="Google Shape;167;p63"/>
          <p:cNvSpPr txBox="1">
            <a:spLocks noGrp="1"/>
          </p:cNvSpPr>
          <p:nvPr>
            <p:ph type="subTitle" idx="5"/>
          </p:nvPr>
        </p:nvSpPr>
        <p:spPr>
          <a:xfrm>
            <a:off x="5971325" y="3702900"/>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68" name="Google Shape;168;p63"/>
          <p:cNvSpPr txBox="1">
            <a:spLocks noGrp="1"/>
          </p:cNvSpPr>
          <p:nvPr>
            <p:ph type="ctrTitle" idx="6"/>
          </p:nvPr>
        </p:nvSpPr>
        <p:spPr>
          <a:xfrm>
            <a:off x="5971325" y="3243650"/>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169" name="Google Shape;169;p63"/>
          <p:cNvSpPr txBox="1">
            <a:spLocks noGrp="1"/>
          </p:cNvSpPr>
          <p:nvPr>
            <p:ph type="subTitle" idx="7"/>
          </p:nvPr>
        </p:nvSpPr>
        <p:spPr>
          <a:xfrm>
            <a:off x="895063" y="2155350"/>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70" name="Google Shape;170;p63"/>
          <p:cNvSpPr txBox="1">
            <a:spLocks noGrp="1"/>
          </p:cNvSpPr>
          <p:nvPr>
            <p:ph type="ctrTitle" idx="8"/>
          </p:nvPr>
        </p:nvSpPr>
        <p:spPr>
          <a:xfrm>
            <a:off x="895063" y="1696100"/>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171" name="Google Shape;171;p63"/>
          <p:cNvSpPr txBox="1">
            <a:spLocks noGrp="1"/>
          </p:cNvSpPr>
          <p:nvPr>
            <p:ph type="subTitle" idx="9"/>
          </p:nvPr>
        </p:nvSpPr>
        <p:spPr>
          <a:xfrm>
            <a:off x="3433200" y="2155350"/>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72" name="Google Shape;172;p63"/>
          <p:cNvSpPr txBox="1">
            <a:spLocks noGrp="1"/>
          </p:cNvSpPr>
          <p:nvPr>
            <p:ph type="ctrTitle" idx="13"/>
          </p:nvPr>
        </p:nvSpPr>
        <p:spPr>
          <a:xfrm>
            <a:off x="3433200" y="1696100"/>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173" name="Google Shape;173;p63"/>
          <p:cNvSpPr txBox="1">
            <a:spLocks noGrp="1"/>
          </p:cNvSpPr>
          <p:nvPr>
            <p:ph type="subTitle" idx="14"/>
          </p:nvPr>
        </p:nvSpPr>
        <p:spPr>
          <a:xfrm>
            <a:off x="5971338" y="2155350"/>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74" name="Google Shape;174;p63"/>
          <p:cNvSpPr txBox="1">
            <a:spLocks noGrp="1"/>
          </p:cNvSpPr>
          <p:nvPr>
            <p:ph type="ctrTitle" idx="15"/>
          </p:nvPr>
        </p:nvSpPr>
        <p:spPr>
          <a:xfrm>
            <a:off x="5971338" y="1696100"/>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bg>
      <p:bgPr>
        <a:solidFill>
          <a:srgbClr val="4E95FA"/>
        </a:solidFill>
        <a:effectLst/>
      </p:bgPr>
    </p:bg>
    <p:spTree>
      <p:nvGrpSpPr>
        <p:cNvPr id="1" name="Shape 175"/>
        <p:cNvGrpSpPr/>
        <p:nvPr/>
      </p:nvGrpSpPr>
      <p:grpSpPr>
        <a:xfrm>
          <a:off x="0" y="0"/>
          <a:ext cx="0" cy="0"/>
          <a:chOff x="0" y="0"/>
          <a:chExt cx="0" cy="0"/>
        </a:xfrm>
      </p:grpSpPr>
      <p:sp>
        <p:nvSpPr>
          <p:cNvPr id="176" name="Google Shape;176;p64"/>
          <p:cNvSpPr txBox="1">
            <a:spLocks noGrp="1"/>
          </p:cNvSpPr>
          <p:nvPr>
            <p:ph type="ctrTitle"/>
          </p:nvPr>
        </p:nvSpPr>
        <p:spPr>
          <a:xfrm>
            <a:off x="804250" y="431150"/>
            <a:ext cx="2865300" cy="1006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177" name="Google Shape;177;p64"/>
          <p:cNvSpPr txBox="1">
            <a:spLocks noGrp="1"/>
          </p:cNvSpPr>
          <p:nvPr>
            <p:ph type="subTitle" idx="1"/>
          </p:nvPr>
        </p:nvSpPr>
        <p:spPr>
          <a:xfrm>
            <a:off x="895063" y="3539225"/>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78" name="Google Shape;178;p64"/>
          <p:cNvSpPr txBox="1">
            <a:spLocks noGrp="1"/>
          </p:cNvSpPr>
          <p:nvPr>
            <p:ph type="ctrTitle" idx="2"/>
          </p:nvPr>
        </p:nvSpPr>
        <p:spPr>
          <a:xfrm>
            <a:off x="895063" y="3079975"/>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179" name="Google Shape;179;p64"/>
          <p:cNvSpPr txBox="1">
            <a:spLocks noGrp="1"/>
          </p:cNvSpPr>
          <p:nvPr>
            <p:ph type="subTitle" idx="3"/>
          </p:nvPr>
        </p:nvSpPr>
        <p:spPr>
          <a:xfrm>
            <a:off x="3433200" y="3539225"/>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80" name="Google Shape;180;p64"/>
          <p:cNvSpPr txBox="1">
            <a:spLocks noGrp="1"/>
          </p:cNvSpPr>
          <p:nvPr>
            <p:ph type="ctrTitle" idx="4"/>
          </p:nvPr>
        </p:nvSpPr>
        <p:spPr>
          <a:xfrm>
            <a:off x="3433200" y="3079975"/>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181" name="Google Shape;181;p64"/>
          <p:cNvSpPr txBox="1">
            <a:spLocks noGrp="1"/>
          </p:cNvSpPr>
          <p:nvPr>
            <p:ph type="subTitle" idx="5"/>
          </p:nvPr>
        </p:nvSpPr>
        <p:spPr>
          <a:xfrm>
            <a:off x="5971338" y="3539225"/>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82" name="Google Shape;182;p64"/>
          <p:cNvSpPr txBox="1">
            <a:spLocks noGrp="1"/>
          </p:cNvSpPr>
          <p:nvPr>
            <p:ph type="ctrTitle" idx="6"/>
          </p:nvPr>
        </p:nvSpPr>
        <p:spPr>
          <a:xfrm>
            <a:off x="5971338" y="3079975"/>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183" name="Google Shape;183;p64"/>
          <p:cNvSpPr/>
          <p:nvPr/>
        </p:nvSpPr>
        <p:spPr>
          <a:xfrm>
            <a:off x="5710800" y="-2933075"/>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64"/>
          <p:cNvSpPr/>
          <p:nvPr/>
        </p:nvSpPr>
        <p:spPr>
          <a:xfrm>
            <a:off x="7878225" y="-1024100"/>
            <a:ext cx="2522100" cy="25221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64"/>
          <p:cNvSpPr/>
          <p:nvPr/>
        </p:nvSpPr>
        <p:spPr>
          <a:xfrm>
            <a:off x="3172675" y="-3513225"/>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Two Columns">
  <p:cSld name="Title + Two Columns">
    <p:bg>
      <p:bgPr>
        <a:solidFill>
          <a:srgbClr val="4E95FA"/>
        </a:solidFill>
        <a:effectLst/>
      </p:bgPr>
    </p:bg>
    <p:spTree>
      <p:nvGrpSpPr>
        <p:cNvPr id="1" name="Shape 186"/>
        <p:cNvGrpSpPr/>
        <p:nvPr/>
      </p:nvGrpSpPr>
      <p:grpSpPr>
        <a:xfrm>
          <a:off x="0" y="0"/>
          <a:ext cx="0" cy="0"/>
          <a:chOff x="0" y="0"/>
          <a:chExt cx="0" cy="0"/>
        </a:xfrm>
      </p:grpSpPr>
      <p:sp>
        <p:nvSpPr>
          <p:cNvPr id="187" name="Google Shape;187;p65"/>
          <p:cNvSpPr/>
          <p:nvPr/>
        </p:nvSpPr>
        <p:spPr>
          <a:xfrm>
            <a:off x="-180350" y="1681225"/>
            <a:ext cx="5143500" cy="514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65"/>
          <p:cNvSpPr/>
          <p:nvPr/>
        </p:nvSpPr>
        <p:spPr>
          <a:xfrm>
            <a:off x="4768700" y="194700"/>
            <a:ext cx="4754100" cy="4754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65"/>
          <p:cNvSpPr/>
          <p:nvPr/>
        </p:nvSpPr>
        <p:spPr>
          <a:xfrm>
            <a:off x="6903725" y="-760175"/>
            <a:ext cx="2708400" cy="27084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65"/>
          <p:cNvSpPr txBox="1">
            <a:spLocks noGrp="1"/>
          </p:cNvSpPr>
          <p:nvPr>
            <p:ph type="ctrTitle"/>
          </p:nvPr>
        </p:nvSpPr>
        <p:spPr>
          <a:xfrm>
            <a:off x="804250" y="431150"/>
            <a:ext cx="2865300" cy="1006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191" name="Google Shape;191;p65"/>
          <p:cNvSpPr txBox="1">
            <a:spLocks noGrp="1"/>
          </p:cNvSpPr>
          <p:nvPr>
            <p:ph type="subTitle" idx="1"/>
          </p:nvPr>
        </p:nvSpPr>
        <p:spPr>
          <a:xfrm>
            <a:off x="1203387" y="2752125"/>
            <a:ext cx="2708400" cy="760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1800"/>
              <a:buNone/>
              <a:defRPr>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92" name="Google Shape;192;p65"/>
          <p:cNvSpPr txBox="1">
            <a:spLocks noGrp="1"/>
          </p:cNvSpPr>
          <p:nvPr>
            <p:ph type="ctrTitle" idx="2"/>
          </p:nvPr>
        </p:nvSpPr>
        <p:spPr>
          <a:xfrm>
            <a:off x="1203387" y="3588275"/>
            <a:ext cx="2708400" cy="537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800"/>
              <a:buNone/>
              <a:defRPr sz="1800">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93" name="Google Shape;193;p65"/>
          <p:cNvSpPr txBox="1">
            <a:spLocks noGrp="1"/>
          </p:cNvSpPr>
          <p:nvPr>
            <p:ph type="subTitle" idx="3"/>
          </p:nvPr>
        </p:nvSpPr>
        <p:spPr>
          <a:xfrm>
            <a:off x="5232210" y="2752125"/>
            <a:ext cx="2708400" cy="760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1800"/>
              <a:buNone/>
              <a:defRPr>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94" name="Google Shape;194;p65"/>
          <p:cNvSpPr txBox="1">
            <a:spLocks noGrp="1"/>
          </p:cNvSpPr>
          <p:nvPr>
            <p:ph type="ctrTitle" idx="4"/>
          </p:nvPr>
        </p:nvSpPr>
        <p:spPr>
          <a:xfrm>
            <a:off x="5232210" y="3588275"/>
            <a:ext cx="2708400" cy="537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800"/>
              <a:buNone/>
              <a:defRPr sz="1800">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Four Columns">
  <p:cSld name="Title + Four Columns">
    <p:bg>
      <p:bgPr>
        <a:solidFill>
          <a:srgbClr val="4E95FA"/>
        </a:solidFill>
        <a:effectLst/>
      </p:bgPr>
    </p:bg>
    <p:spTree>
      <p:nvGrpSpPr>
        <p:cNvPr id="1" name="Shape 195"/>
        <p:cNvGrpSpPr/>
        <p:nvPr/>
      </p:nvGrpSpPr>
      <p:grpSpPr>
        <a:xfrm>
          <a:off x="0" y="0"/>
          <a:ext cx="0" cy="0"/>
          <a:chOff x="0" y="0"/>
          <a:chExt cx="0" cy="0"/>
        </a:xfrm>
      </p:grpSpPr>
      <p:sp>
        <p:nvSpPr>
          <p:cNvPr id="196" name="Google Shape;196;p66"/>
          <p:cNvSpPr/>
          <p:nvPr/>
        </p:nvSpPr>
        <p:spPr>
          <a:xfrm>
            <a:off x="7831900" y="4271925"/>
            <a:ext cx="1874400" cy="18744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66"/>
          <p:cNvSpPr txBox="1">
            <a:spLocks noGrp="1"/>
          </p:cNvSpPr>
          <p:nvPr>
            <p:ph type="ctrTitle"/>
          </p:nvPr>
        </p:nvSpPr>
        <p:spPr>
          <a:xfrm>
            <a:off x="804250" y="431150"/>
            <a:ext cx="2865300" cy="1006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a:endParaRPr/>
          </a:p>
        </p:txBody>
      </p:sp>
      <p:sp>
        <p:nvSpPr>
          <p:cNvPr id="198" name="Google Shape;198;p66"/>
          <p:cNvSpPr txBox="1">
            <a:spLocks noGrp="1"/>
          </p:cNvSpPr>
          <p:nvPr>
            <p:ph type="subTitle" idx="1"/>
          </p:nvPr>
        </p:nvSpPr>
        <p:spPr>
          <a:xfrm>
            <a:off x="1592625" y="3688025"/>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99" name="Google Shape;199;p66"/>
          <p:cNvSpPr txBox="1">
            <a:spLocks noGrp="1"/>
          </p:cNvSpPr>
          <p:nvPr>
            <p:ph type="ctrTitle" idx="2"/>
          </p:nvPr>
        </p:nvSpPr>
        <p:spPr>
          <a:xfrm>
            <a:off x="1592625" y="3228775"/>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200" name="Google Shape;200;p66"/>
          <p:cNvSpPr txBox="1">
            <a:spLocks noGrp="1"/>
          </p:cNvSpPr>
          <p:nvPr>
            <p:ph type="subTitle" idx="3"/>
          </p:nvPr>
        </p:nvSpPr>
        <p:spPr>
          <a:xfrm>
            <a:off x="5273763" y="3688025"/>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201" name="Google Shape;201;p66"/>
          <p:cNvSpPr txBox="1">
            <a:spLocks noGrp="1"/>
          </p:cNvSpPr>
          <p:nvPr>
            <p:ph type="ctrTitle" idx="4"/>
          </p:nvPr>
        </p:nvSpPr>
        <p:spPr>
          <a:xfrm>
            <a:off x="5273763" y="3228775"/>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202" name="Google Shape;202;p66"/>
          <p:cNvSpPr txBox="1">
            <a:spLocks noGrp="1"/>
          </p:cNvSpPr>
          <p:nvPr>
            <p:ph type="subTitle" idx="5"/>
          </p:nvPr>
        </p:nvSpPr>
        <p:spPr>
          <a:xfrm>
            <a:off x="1592638" y="2224115"/>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203" name="Google Shape;203;p66"/>
          <p:cNvSpPr txBox="1">
            <a:spLocks noGrp="1"/>
          </p:cNvSpPr>
          <p:nvPr>
            <p:ph type="ctrTitle" idx="6"/>
          </p:nvPr>
        </p:nvSpPr>
        <p:spPr>
          <a:xfrm>
            <a:off x="1592638" y="1764865"/>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204" name="Google Shape;204;p66"/>
          <p:cNvSpPr txBox="1">
            <a:spLocks noGrp="1"/>
          </p:cNvSpPr>
          <p:nvPr>
            <p:ph type="subTitle" idx="7"/>
          </p:nvPr>
        </p:nvSpPr>
        <p:spPr>
          <a:xfrm>
            <a:off x="5273775" y="2224115"/>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205" name="Google Shape;205;p66"/>
          <p:cNvSpPr txBox="1">
            <a:spLocks noGrp="1"/>
          </p:cNvSpPr>
          <p:nvPr>
            <p:ph type="ctrTitle" idx="8"/>
          </p:nvPr>
        </p:nvSpPr>
        <p:spPr>
          <a:xfrm>
            <a:off x="5273775" y="1764865"/>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206" name="Google Shape;206;p66"/>
          <p:cNvSpPr/>
          <p:nvPr/>
        </p:nvSpPr>
        <p:spPr>
          <a:xfrm>
            <a:off x="-998075" y="2574125"/>
            <a:ext cx="1874400" cy="18744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66"/>
          <p:cNvSpPr/>
          <p:nvPr/>
        </p:nvSpPr>
        <p:spPr>
          <a:xfrm>
            <a:off x="3318725" y="-3650000"/>
            <a:ext cx="4754100" cy="4754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Two Columns 2">
  <p:cSld name="Title + Two Columns 2">
    <p:bg>
      <p:bgPr>
        <a:solidFill>
          <a:srgbClr val="4E95FA"/>
        </a:solidFill>
        <a:effectLst/>
      </p:bgPr>
    </p:bg>
    <p:spTree>
      <p:nvGrpSpPr>
        <p:cNvPr id="1" name="Shape 208"/>
        <p:cNvGrpSpPr/>
        <p:nvPr/>
      </p:nvGrpSpPr>
      <p:grpSpPr>
        <a:xfrm>
          <a:off x="0" y="0"/>
          <a:ext cx="0" cy="0"/>
          <a:chOff x="0" y="0"/>
          <a:chExt cx="0" cy="0"/>
        </a:xfrm>
      </p:grpSpPr>
      <p:sp>
        <p:nvSpPr>
          <p:cNvPr id="209" name="Google Shape;209;p67"/>
          <p:cNvSpPr txBox="1">
            <a:spLocks noGrp="1"/>
          </p:cNvSpPr>
          <p:nvPr>
            <p:ph type="ctrTitle"/>
          </p:nvPr>
        </p:nvSpPr>
        <p:spPr>
          <a:xfrm>
            <a:off x="804250" y="431150"/>
            <a:ext cx="2865300" cy="1006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210" name="Google Shape;210;p67"/>
          <p:cNvSpPr txBox="1">
            <a:spLocks noGrp="1"/>
          </p:cNvSpPr>
          <p:nvPr>
            <p:ph type="subTitle" idx="1"/>
          </p:nvPr>
        </p:nvSpPr>
        <p:spPr>
          <a:xfrm>
            <a:off x="1630725" y="3613550"/>
            <a:ext cx="2277600" cy="1006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211" name="Google Shape;211;p67"/>
          <p:cNvSpPr txBox="1">
            <a:spLocks noGrp="1"/>
          </p:cNvSpPr>
          <p:nvPr>
            <p:ph type="ctrTitle" idx="2"/>
          </p:nvPr>
        </p:nvSpPr>
        <p:spPr>
          <a:xfrm>
            <a:off x="1630725" y="3154300"/>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212" name="Google Shape;212;p67"/>
          <p:cNvSpPr txBox="1">
            <a:spLocks noGrp="1"/>
          </p:cNvSpPr>
          <p:nvPr>
            <p:ph type="subTitle" idx="3"/>
          </p:nvPr>
        </p:nvSpPr>
        <p:spPr>
          <a:xfrm>
            <a:off x="5235670" y="3613550"/>
            <a:ext cx="2277600" cy="1006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213" name="Google Shape;213;p67"/>
          <p:cNvSpPr txBox="1">
            <a:spLocks noGrp="1"/>
          </p:cNvSpPr>
          <p:nvPr>
            <p:ph type="ctrTitle" idx="4"/>
          </p:nvPr>
        </p:nvSpPr>
        <p:spPr>
          <a:xfrm>
            <a:off x="5235663" y="3154300"/>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214" name="Google Shape;214;p67"/>
          <p:cNvSpPr/>
          <p:nvPr/>
        </p:nvSpPr>
        <p:spPr>
          <a:xfrm>
            <a:off x="5710800" y="-2933075"/>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67"/>
          <p:cNvSpPr/>
          <p:nvPr/>
        </p:nvSpPr>
        <p:spPr>
          <a:xfrm>
            <a:off x="7878225" y="-1024100"/>
            <a:ext cx="2522100" cy="25221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67"/>
          <p:cNvSpPr/>
          <p:nvPr/>
        </p:nvSpPr>
        <p:spPr>
          <a:xfrm>
            <a:off x="3172675" y="-3513225"/>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17"/>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8"/>
        <p:cNvGrpSpPr/>
        <p:nvPr/>
      </p:nvGrpSpPr>
      <p:grpSpPr>
        <a:xfrm>
          <a:off x="0" y="0"/>
          <a:ext cx="0" cy="0"/>
          <a:chOff x="0" y="0"/>
          <a:chExt cx="0" cy="0"/>
        </a:xfrm>
      </p:grpSpPr>
      <p:sp>
        <p:nvSpPr>
          <p:cNvPr id="219" name="Google Shape;219;p69"/>
          <p:cNvSpPr/>
          <p:nvPr/>
        </p:nvSpPr>
        <p:spPr>
          <a:xfrm flipH="1">
            <a:off x="-2577800" y="2396675"/>
            <a:ext cx="3100200" cy="31002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69"/>
          <p:cNvSpPr/>
          <p:nvPr/>
        </p:nvSpPr>
        <p:spPr>
          <a:xfrm flipH="1">
            <a:off x="-846303" y="4164130"/>
            <a:ext cx="2551500" cy="25515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69"/>
          <p:cNvSpPr/>
          <p:nvPr/>
        </p:nvSpPr>
        <p:spPr>
          <a:xfrm>
            <a:off x="8270997" y="-1078325"/>
            <a:ext cx="3100200" cy="31002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rgbClr val="4E95FA"/>
        </a:solidFill>
        <a:effectLst/>
      </p:bgPr>
    </p:bg>
    <p:spTree>
      <p:nvGrpSpPr>
        <p:cNvPr id="1" name="Shape 222"/>
        <p:cNvGrpSpPr/>
        <p:nvPr/>
      </p:nvGrpSpPr>
      <p:grpSpPr>
        <a:xfrm>
          <a:off x="0" y="0"/>
          <a:ext cx="0" cy="0"/>
          <a:chOff x="0" y="0"/>
          <a:chExt cx="0" cy="0"/>
        </a:xfrm>
      </p:grpSpPr>
      <p:sp>
        <p:nvSpPr>
          <p:cNvPr id="223" name="Google Shape;223;p70"/>
          <p:cNvSpPr/>
          <p:nvPr/>
        </p:nvSpPr>
        <p:spPr>
          <a:xfrm>
            <a:off x="7039575" y="-648675"/>
            <a:ext cx="1898700" cy="1898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70"/>
          <p:cNvSpPr/>
          <p:nvPr/>
        </p:nvSpPr>
        <p:spPr>
          <a:xfrm>
            <a:off x="-768950" y="3989200"/>
            <a:ext cx="1874400" cy="18744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70"/>
          <p:cNvSpPr/>
          <p:nvPr/>
        </p:nvSpPr>
        <p:spPr>
          <a:xfrm>
            <a:off x="3318725" y="-3650000"/>
            <a:ext cx="4754100" cy="4754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70"/>
          <p:cNvSpPr/>
          <p:nvPr/>
        </p:nvSpPr>
        <p:spPr>
          <a:xfrm>
            <a:off x="3172650" y="-1098600"/>
            <a:ext cx="1874400" cy="18744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rgbClr val="4E95FA"/>
        </a:solidFill>
        <a:effectLst/>
      </p:bgPr>
    </p:bg>
    <p:spTree>
      <p:nvGrpSpPr>
        <p:cNvPr id="1" name="Shape 227"/>
        <p:cNvGrpSpPr/>
        <p:nvPr/>
      </p:nvGrpSpPr>
      <p:grpSpPr>
        <a:xfrm>
          <a:off x="0" y="0"/>
          <a:ext cx="0" cy="0"/>
          <a:chOff x="0" y="0"/>
          <a:chExt cx="0" cy="0"/>
        </a:xfrm>
      </p:grpSpPr>
      <p:sp>
        <p:nvSpPr>
          <p:cNvPr id="228" name="Google Shape;228;p71"/>
          <p:cNvSpPr/>
          <p:nvPr/>
        </p:nvSpPr>
        <p:spPr>
          <a:xfrm>
            <a:off x="8248950" y="-1112500"/>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71"/>
          <p:cNvSpPr/>
          <p:nvPr/>
        </p:nvSpPr>
        <p:spPr>
          <a:xfrm>
            <a:off x="7878225" y="-1024100"/>
            <a:ext cx="2522100" cy="25221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71"/>
          <p:cNvSpPr/>
          <p:nvPr/>
        </p:nvSpPr>
        <p:spPr>
          <a:xfrm>
            <a:off x="3172675" y="-3513225"/>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71"/>
          <p:cNvSpPr/>
          <p:nvPr/>
        </p:nvSpPr>
        <p:spPr>
          <a:xfrm>
            <a:off x="-1643050" y="2605650"/>
            <a:ext cx="2277600" cy="22776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p42"/>
          <p:cNvSpPr txBox="1">
            <a:spLocks noGrp="1"/>
          </p:cNvSpPr>
          <p:nvPr>
            <p:ph type="title"/>
          </p:nvPr>
        </p:nvSpPr>
        <p:spPr>
          <a:xfrm>
            <a:off x="3684430" y="2036450"/>
            <a:ext cx="2879400" cy="530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8" name="Google Shape;28;p42"/>
          <p:cNvSpPr txBox="1">
            <a:spLocks noGrp="1"/>
          </p:cNvSpPr>
          <p:nvPr>
            <p:ph type="subTitle" idx="1"/>
          </p:nvPr>
        </p:nvSpPr>
        <p:spPr>
          <a:xfrm>
            <a:off x="3684434" y="2567150"/>
            <a:ext cx="2879400" cy="744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29" name="Google Shape;29;p42"/>
          <p:cNvSpPr txBox="1">
            <a:spLocks noGrp="1"/>
          </p:cNvSpPr>
          <p:nvPr>
            <p:ph type="title" idx="2"/>
          </p:nvPr>
        </p:nvSpPr>
        <p:spPr>
          <a:xfrm>
            <a:off x="1474755" y="1946800"/>
            <a:ext cx="1979100" cy="12747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7200"/>
              <a:buNone/>
              <a:defRPr sz="7200"/>
            </a:lvl1pPr>
            <a:lvl2pPr lvl="1" algn="r">
              <a:lnSpc>
                <a:spcPct val="100000"/>
              </a:lnSpc>
              <a:spcBef>
                <a:spcPts val="0"/>
              </a:spcBef>
              <a:spcAft>
                <a:spcPts val="0"/>
              </a:spcAft>
              <a:buSzPts val="7200"/>
              <a:buNone/>
              <a:defRPr sz="7200"/>
            </a:lvl2pPr>
            <a:lvl3pPr lvl="2" algn="r">
              <a:lnSpc>
                <a:spcPct val="100000"/>
              </a:lnSpc>
              <a:spcBef>
                <a:spcPts val="0"/>
              </a:spcBef>
              <a:spcAft>
                <a:spcPts val="0"/>
              </a:spcAft>
              <a:buSzPts val="7200"/>
              <a:buNone/>
              <a:defRPr sz="7200"/>
            </a:lvl3pPr>
            <a:lvl4pPr lvl="3" algn="r">
              <a:lnSpc>
                <a:spcPct val="100000"/>
              </a:lnSpc>
              <a:spcBef>
                <a:spcPts val="0"/>
              </a:spcBef>
              <a:spcAft>
                <a:spcPts val="0"/>
              </a:spcAft>
              <a:buSzPts val="7200"/>
              <a:buNone/>
              <a:defRPr sz="7200"/>
            </a:lvl4pPr>
            <a:lvl5pPr lvl="4" algn="r">
              <a:lnSpc>
                <a:spcPct val="100000"/>
              </a:lnSpc>
              <a:spcBef>
                <a:spcPts val="0"/>
              </a:spcBef>
              <a:spcAft>
                <a:spcPts val="0"/>
              </a:spcAft>
              <a:buSzPts val="7200"/>
              <a:buNone/>
              <a:defRPr sz="7200"/>
            </a:lvl5pPr>
            <a:lvl6pPr lvl="5" algn="r">
              <a:lnSpc>
                <a:spcPct val="100000"/>
              </a:lnSpc>
              <a:spcBef>
                <a:spcPts val="0"/>
              </a:spcBef>
              <a:spcAft>
                <a:spcPts val="0"/>
              </a:spcAft>
              <a:buSzPts val="7200"/>
              <a:buNone/>
              <a:defRPr sz="7200"/>
            </a:lvl6pPr>
            <a:lvl7pPr lvl="6" algn="r">
              <a:lnSpc>
                <a:spcPct val="100000"/>
              </a:lnSpc>
              <a:spcBef>
                <a:spcPts val="0"/>
              </a:spcBef>
              <a:spcAft>
                <a:spcPts val="0"/>
              </a:spcAft>
              <a:buSzPts val="7200"/>
              <a:buNone/>
              <a:defRPr sz="7200"/>
            </a:lvl7pPr>
            <a:lvl8pPr lvl="7" algn="r">
              <a:lnSpc>
                <a:spcPct val="100000"/>
              </a:lnSpc>
              <a:spcBef>
                <a:spcPts val="0"/>
              </a:spcBef>
              <a:spcAft>
                <a:spcPts val="0"/>
              </a:spcAft>
              <a:buSzPts val="7200"/>
              <a:buNone/>
              <a:defRPr sz="7200"/>
            </a:lvl8pPr>
            <a:lvl9pPr lvl="8" algn="r">
              <a:lnSpc>
                <a:spcPct val="100000"/>
              </a:lnSpc>
              <a:spcBef>
                <a:spcPts val="0"/>
              </a:spcBef>
              <a:spcAft>
                <a:spcPts val="0"/>
              </a:spcAft>
              <a:buSzPts val="7200"/>
              <a:buNone/>
              <a:defRPr sz="7200"/>
            </a:lvl9pPr>
          </a:lstStyle>
          <a:p>
            <a:endParaRPr/>
          </a:p>
        </p:txBody>
      </p:sp>
      <p:sp>
        <p:nvSpPr>
          <p:cNvPr id="30" name="Google Shape;30;p42"/>
          <p:cNvSpPr/>
          <p:nvPr/>
        </p:nvSpPr>
        <p:spPr>
          <a:xfrm>
            <a:off x="7278050" y="458800"/>
            <a:ext cx="4381800" cy="4381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42"/>
          <p:cNvSpPr/>
          <p:nvPr/>
        </p:nvSpPr>
        <p:spPr>
          <a:xfrm>
            <a:off x="-1682150" y="2838500"/>
            <a:ext cx="3156900" cy="31569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42"/>
          <p:cNvSpPr/>
          <p:nvPr/>
        </p:nvSpPr>
        <p:spPr>
          <a:xfrm>
            <a:off x="6563825" y="2752900"/>
            <a:ext cx="3606300" cy="36063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42"/>
          <p:cNvSpPr/>
          <p:nvPr/>
        </p:nvSpPr>
        <p:spPr>
          <a:xfrm>
            <a:off x="-1279100" y="-2208225"/>
            <a:ext cx="3606300" cy="36063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42"/>
          <p:cNvSpPr/>
          <p:nvPr/>
        </p:nvSpPr>
        <p:spPr>
          <a:xfrm>
            <a:off x="-2194275" y="-3383625"/>
            <a:ext cx="4381800" cy="4381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bg>
      <p:bgPr>
        <a:solidFill>
          <a:srgbClr val="4E95FA"/>
        </a:solidFill>
        <a:effectLst/>
      </p:bgPr>
    </p:bg>
    <p:spTree>
      <p:nvGrpSpPr>
        <p:cNvPr id="1" name="Shape 235"/>
        <p:cNvGrpSpPr/>
        <p:nvPr/>
      </p:nvGrpSpPr>
      <p:grpSpPr>
        <a:xfrm>
          <a:off x="0" y="0"/>
          <a:ext cx="0" cy="0"/>
          <a:chOff x="0" y="0"/>
          <a:chExt cx="0" cy="0"/>
        </a:xfrm>
      </p:grpSpPr>
      <p:sp>
        <p:nvSpPr>
          <p:cNvPr id="236" name="Google Shape;236;p53"/>
          <p:cNvSpPr txBox="1">
            <a:spLocks noGrp="1"/>
          </p:cNvSpPr>
          <p:nvPr>
            <p:ph type="ctrTitle"/>
          </p:nvPr>
        </p:nvSpPr>
        <p:spPr>
          <a:xfrm>
            <a:off x="804250" y="431150"/>
            <a:ext cx="2865300" cy="1006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237" name="Google Shape;237;p53"/>
          <p:cNvSpPr txBox="1">
            <a:spLocks noGrp="1"/>
          </p:cNvSpPr>
          <p:nvPr>
            <p:ph type="subTitle" idx="1"/>
          </p:nvPr>
        </p:nvSpPr>
        <p:spPr>
          <a:xfrm>
            <a:off x="895063" y="3539225"/>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238" name="Google Shape;238;p53"/>
          <p:cNvSpPr txBox="1">
            <a:spLocks noGrp="1"/>
          </p:cNvSpPr>
          <p:nvPr>
            <p:ph type="ctrTitle" idx="2"/>
          </p:nvPr>
        </p:nvSpPr>
        <p:spPr>
          <a:xfrm>
            <a:off x="895063" y="3079975"/>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239" name="Google Shape;239;p53"/>
          <p:cNvSpPr txBox="1">
            <a:spLocks noGrp="1"/>
          </p:cNvSpPr>
          <p:nvPr>
            <p:ph type="subTitle" idx="3"/>
          </p:nvPr>
        </p:nvSpPr>
        <p:spPr>
          <a:xfrm>
            <a:off x="3433200" y="3539225"/>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240" name="Google Shape;240;p53"/>
          <p:cNvSpPr txBox="1">
            <a:spLocks noGrp="1"/>
          </p:cNvSpPr>
          <p:nvPr>
            <p:ph type="ctrTitle" idx="4"/>
          </p:nvPr>
        </p:nvSpPr>
        <p:spPr>
          <a:xfrm>
            <a:off x="3433200" y="3079975"/>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241" name="Google Shape;241;p53"/>
          <p:cNvSpPr txBox="1">
            <a:spLocks noGrp="1"/>
          </p:cNvSpPr>
          <p:nvPr>
            <p:ph type="subTitle" idx="5"/>
          </p:nvPr>
        </p:nvSpPr>
        <p:spPr>
          <a:xfrm>
            <a:off x="5971338" y="3539225"/>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242" name="Google Shape;242;p53"/>
          <p:cNvSpPr txBox="1">
            <a:spLocks noGrp="1"/>
          </p:cNvSpPr>
          <p:nvPr>
            <p:ph type="ctrTitle" idx="6"/>
          </p:nvPr>
        </p:nvSpPr>
        <p:spPr>
          <a:xfrm>
            <a:off x="5971338" y="3079975"/>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243" name="Google Shape;243;p53"/>
          <p:cNvSpPr/>
          <p:nvPr/>
        </p:nvSpPr>
        <p:spPr>
          <a:xfrm>
            <a:off x="5710800" y="-2933075"/>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53"/>
          <p:cNvSpPr/>
          <p:nvPr/>
        </p:nvSpPr>
        <p:spPr>
          <a:xfrm>
            <a:off x="7878225" y="-1024100"/>
            <a:ext cx="2522100" cy="25221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53"/>
          <p:cNvSpPr/>
          <p:nvPr/>
        </p:nvSpPr>
        <p:spPr>
          <a:xfrm>
            <a:off x="3172675" y="-3513225"/>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6"/>
        <p:cNvGrpSpPr/>
        <p:nvPr/>
      </p:nvGrpSpPr>
      <p:grpSpPr>
        <a:xfrm>
          <a:off x="0" y="0"/>
          <a:ext cx="0" cy="0"/>
          <a:chOff x="0" y="0"/>
          <a:chExt cx="0" cy="0"/>
        </a:xfrm>
      </p:grpSpPr>
      <p:sp>
        <p:nvSpPr>
          <p:cNvPr id="247" name="Google Shape;247;p72"/>
          <p:cNvSpPr/>
          <p:nvPr/>
        </p:nvSpPr>
        <p:spPr>
          <a:xfrm>
            <a:off x="7273050" y="3778025"/>
            <a:ext cx="2660100" cy="2660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72"/>
          <p:cNvSpPr/>
          <p:nvPr/>
        </p:nvSpPr>
        <p:spPr>
          <a:xfrm>
            <a:off x="6385050" y="-2876775"/>
            <a:ext cx="5985300" cy="59853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72"/>
          <p:cNvSpPr/>
          <p:nvPr/>
        </p:nvSpPr>
        <p:spPr>
          <a:xfrm>
            <a:off x="7089075" y="-1650250"/>
            <a:ext cx="2660100" cy="26601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72"/>
          <p:cNvSpPr txBox="1">
            <a:spLocks noGrp="1"/>
          </p:cNvSpPr>
          <p:nvPr>
            <p:ph type="ctrTitle"/>
          </p:nvPr>
        </p:nvSpPr>
        <p:spPr>
          <a:xfrm>
            <a:off x="2867700" y="1941975"/>
            <a:ext cx="3408600" cy="850800"/>
          </a:xfrm>
          <a:prstGeom prst="rect">
            <a:avLst/>
          </a:prstGeom>
          <a:noFill/>
          <a:ln>
            <a:noFill/>
          </a:ln>
        </p:spPr>
        <p:txBody>
          <a:bodyPr spcFirstLastPara="1" wrap="square" lIns="91425" tIns="91425" rIns="91425" bIns="91425" anchor="b" anchorCtr="0">
            <a:noAutofit/>
          </a:bodyPr>
          <a:lstStyle>
            <a:lvl1pPr lvl="0" algn="ctr">
              <a:lnSpc>
                <a:spcPct val="80000"/>
              </a:lnSpc>
              <a:spcBef>
                <a:spcPts val="0"/>
              </a:spcBef>
              <a:spcAft>
                <a:spcPts val="0"/>
              </a:spcAft>
              <a:buClr>
                <a:schemeClr val="lt1"/>
              </a:buClr>
              <a:buSzPts val="4100"/>
              <a:buNone/>
              <a:defRPr sz="4100">
                <a:solidFill>
                  <a:schemeClr val="lt1"/>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51" name="Google Shape;251;p72"/>
          <p:cNvSpPr txBox="1">
            <a:spLocks noGrp="1"/>
          </p:cNvSpPr>
          <p:nvPr>
            <p:ph type="subTitle" idx="1"/>
          </p:nvPr>
        </p:nvSpPr>
        <p:spPr>
          <a:xfrm>
            <a:off x="2867700" y="2866125"/>
            <a:ext cx="3408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800"/>
              <a:buNone/>
              <a:defRPr>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252" name="Google Shape;252;p72"/>
          <p:cNvSpPr/>
          <p:nvPr/>
        </p:nvSpPr>
        <p:spPr>
          <a:xfrm>
            <a:off x="-951325" y="3069950"/>
            <a:ext cx="3606300" cy="36063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72"/>
          <p:cNvSpPr/>
          <p:nvPr/>
        </p:nvSpPr>
        <p:spPr>
          <a:xfrm>
            <a:off x="-1443325" y="3464100"/>
            <a:ext cx="4160100" cy="4160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72"/>
          <p:cNvSpPr/>
          <p:nvPr/>
        </p:nvSpPr>
        <p:spPr>
          <a:xfrm>
            <a:off x="-951325" y="-1416900"/>
            <a:ext cx="2660100" cy="2660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5"/>
        <p:cNvGrpSpPr/>
        <p:nvPr/>
      </p:nvGrpSpPr>
      <p:grpSpPr>
        <a:xfrm>
          <a:off x="0" y="0"/>
          <a:ext cx="0" cy="0"/>
          <a:chOff x="0" y="0"/>
          <a:chExt cx="0" cy="0"/>
        </a:xfrm>
      </p:grpSpPr>
      <p:sp>
        <p:nvSpPr>
          <p:cNvPr id="256" name="Google Shape;256;p73"/>
          <p:cNvSpPr txBox="1">
            <a:spLocks noGrp="1"/>
          </p:cNvSpPr>
          <p:nvPr>
            <p:ph type="title"/>
          </p:nvPr>
        </p:nvSpPr>
        <p:spPr>
          <a:xfrm>
            <a:off x="3684430" y="2036450"/>
            <a:ext cx="2879400" cy="530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57" name="Google Shape;257;p73"/>
          <p:cNvSpPr txBox="1">
            <a:spLocks noGrp="1"/>
          </p:cNvSpPr>
          <p:nvPr>
            <p:ph type="subTitle" idx="1"/>
          </p:nvPr>
        </p:nvSpPr>
        <p:spPr>
          <a:xfrm>
            <a:off x="3684434" y="2567150"/>
            <a:ext cx="2879400" cy="744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258" name="Google Shape;258;p73"/>
          <p:cNvSpPr txBox="1">
            <a:spLocks noGrp="1"/>
          </p:cNvSpPr>
          <p:nvPr>
            <p:ph type="title" idx="2"/>
          </p:nvPr>
        </p:nvSpPr>
        <p:spPr>
          <a:xfrm>
            <a:off x="1474755" y="1946800"/>
            <a:ext cx="1979100" cy="12747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7200"/>
              <a:buNone/>
              <a:defRPr sz="7200"/>
            </a:lvl1pPr>
            <a:lvl2pPr lvl="1" algn="r">
              <a:lnSpc>
                <a:spcPct val="100000"/>
              </a:lnSpc>
              <a:spcBef>
                <a:spcPts val="0"/>
              </a:spcBef>
              <a:spcAft>
                <a:spcPts val="0"/>
              </a:spcAft>
              <a:buSzPts val="7200"/>
              <a:buNone/>
              <a:defRPr sz="7200"/>
            </a:lvl2pPr>
            <a:lvl3pPr lvl="2" algn="r">
              <a:lnSpc>
                <a:spcPct val="100000"/>
              </a:lnSpc>
              <a:spcBef>
                <a:spcPts val="0"/>
              </a:spcBef>
              <a:spcAft>
                <a:spcPts val="0"/>
              </a:spcAft>
              <a:buSzPts val="7200"/>
              <a:buNone/>
              <a:defRPr sz="7200"/>
            </a:lvl3pPr>
            <a:lvl4pPr lvl="3" algn="r">
              <a:lnSpc>
                <a:spcPct val="100000"/>
              </a:lnSpc>
              <a:spcBef>
                <a:spcPts val="0"/>
              </a:spcBef>
              <a:spcAft>
                <a:spcPts val="0"/>
              </a:spcAft>
              <a:buSzPts val="7200"/>
              <a:buNone/>
              <a:defRPr sz="7200"/>
            </a:lvl4pPr>
            <a:lvl5pPr lvl="4" algn="r">
              <a:lnSpc>
                <a:spcPct val="100000"/>
              </a:lnSpc>
              <a:spcBef>
                <a:spcPts val="0"/>
              </a:spcBef>
              <a:spcAft>
                <a:spcPts val="0"/>
              </a:spcAft>
              <a:buSzPts val="7200"/>
              <a:buNone/>
              <a:defRPr sz="7200"/>
            </a:lvl5pPr>
            <a:lvl6pPr lvl="5" algn="r">
              <a:lnSpc>
                <a:spcPct val="100000"/>
              </a:lnSpc>
              <a:spcBef>
                <a:spcPts val="0"/>
              </a:spcBef>
              <a:spcAft>
                <a:spcPts val="0"/>
              </a:spcAft>
              <a:buSzPts val="7200"/>
              <a:buNone/>
              <a:defRPr sz="7200"/>
            </a:lvl6pPr>
            <a:lvl7pPr lvl="6" algn="r">
              <a:lnSpc>
                <a:spcPct val="100000"/>
              </a:lnSpc>
              <a:spcBef>
                <a:spcPts val="0"/>
              </a:spcBef>
              <a:spcAft>
                <a:spcPts val="0"/>
              </a:spcAft>
              <a:buSzPts val="7200"/>
              <a:buNone/>
              <a:defRPr sz="7200"/>
            </a:lvl7pPr>
            <a:lvl8pPr lvl="7" algn="r">
              <a:lnSpc>
                <a:spcPct val="100000"/>
              </a:lnSpc>
              <a:spcBef>
                <a:spcPts val="0"/>
              </a:spcBef>
              <a:spcAft>
                <a:spcPts val="0"/>
              </a:spcAft>
              <a:buSzPts val="7200"/>
              <a:buNone/>
              <a:defRPr sz="7200"/>
            </a:lvl8pPr>
            <a:lvl9pPr lvl="8" algn="r">
              <a:lnSpc>
                <a:spcPct val="100000"/>
              </a:lnSpc>
              <a:spcBef>
                <a:spcPts val="0"/>
              </a:spcBef>
              <a:spcAft>
                <a:spcPts val="0"/>
              </a:spcAft>
              <a:buSzPts val="7200"/>
              <a:buNone/>
              <a:defRPr sz="7200"/>
            </a:lvl9pPr>
          </a:lstStyle>
          <a:p>
            <a:endParaRPr/>
          </a:p>
        </p:txBody>
      </p:sp>
      <p:sp>
        <p:nvSpPr>
          <p:cNvPr id="259" name="Google Shape;259;p73"/>
          <p:cNvSpPr/>
          <p:nvPr/>
        </p:nvSpPr>
        <p:spPr>
          <a:xfrm>
            <a:off x="7278050" y="458800"/>
            <a:ext cx="4381800" cy="4381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73"/>
          <p:cNvSpPr/>
          <p:nvPr/>
        </p:nvSpPr>
        <p:spPr>
          <a:xfrm>
            <a:off x="-1682150" y="2838500"/>
            <a:ext cx="3156900" cy="31569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73"/>
          <p:cNvSpPr/>
          <p:nvPr/>
        </p:nvSpPr>
        <p:spPr>
          <a:xfrm>
            <a:off x="6563825" y="2752900"/>
            <a:ext cx="3606300" cy="36063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73"/>
          <p:cNvSpPr/>
          <p:nvPr/>
        </p:nvSpPr>
        <p:spPr>
          <a:xfrm>
            <a:off x="-1279100" y="-2208225"/>
            <a:ext cx="3606300" cy="36063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73"/>
          <p:cNvSpPr/>
          <p:nvPr/>
        </p:nvSpPr>
        <p:spPr>
          <a:xfrm>
            <a:off x="-2194275" y="-3383625"/>
            <a:ext cx="4381800" cy="4381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4"/>
        <p:cNvGrpSpPr/>
        <p:nvPr/>
      </p:nvGrpSpPr>
      <p:grpSpPr>
        <a:xfrm>
          <a:off x="0" y="0"/>
          <a:ext cx="0" cy="0"/>
          <a:chOff x="0" y="0"/>
          <a:chExt cx="0" cy="0"/>
        </a:xfrm>
      </p:grpSpPr>
      <p:sp>
        <p:nvSpPr>
          <p:cNvPr id="265" name="Google Shape;265;p74"/>
          <p:cNvSpPr txBox="1">
            <a:spLocks noGrp="1"/>
          </p:cNvSpPr>
          <p:nvPr>
            <p:ph type="ctrTitle"/>
          </p:nvPr>
        </p:nvSpPr>
        <p:spPr>
          <a:xfrm>
            <a:off x="804250" y="431150"/>
            <a:ext cx="2865300" cy="1194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266" name="Google Shape;266;p74"/>
          <p:cNvSpPr/>
          <p:nvPr/>
        </p:nvSpPr>
        <p:spPr>
          <a:xfrm>
            <a:off x="8362300" y="-813550"/>
            <a:ext cx="2814300" cy="28143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74"/>
          <p:cNvSpPr/>
          <p:nvPr/>
        </p:nvSpPr>
        <p:spPr>
          <a:xfrm>
            <a:off x="6991200" y="-1181525"/>
            <a:ext cx="1974300" cy="19743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8"/>
        <p:cNvGrpSpPr/>
        <p:nvPr/>
      </p:nvGrpSpPr>
      <p:grpSpPr>
        <a:xfrm>
          <a:off x="0" y="0"/>
          <a:ext cx="0" cy="0"/>
          <a:chOff x="0" y="0"/>
          <a:chExt cx="0" cy="0"/>
        </a:xfrm>
      </p:grpSpPr>
      <p:sp>
        <p:nvSpPr>
          <p:cNvPr id="269" name="Google Shape;269;p75"/>
          <p:cNvSpPr/>
          <p:nvPr/>
        </p:nvSpPr>
        <p:spPr>
          <a:xfrm>
            <a:off x="-674900" y="1637325"/>
            <a:ext cx="5985300" cy="59853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75"/>
          <p:cNvSpPr/>
          <p:nvPr/>
        </p:nvSpPr>
        <p:spPr>
          <a:xfrm>
            <a:off x="4615100" y="-1243550"/>
            <a:ext cx="5671500" cy="5671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75"/>
          <p:cNvSpPr/>
          <p:nvPr/>
        </p:nvSpPr>
        <p:spPr>
          <a:xfrm>
            <a:off x="-1439200" y="-578500"/>
            <a:ext cx="2660100" cy="26601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75"/>
          <p:cNvSpPr/>
          <p:nvPr/>
        </p:nvSpPr>
        <p:spPr>
          <a:xfrm>
            <a:off x="-1206675" y="4103075"/>
            <a:ext cx="3156900" cy="31569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75"/>
          <p:cNvSpPr txBox="1">
            <a:spLocks noGrp="1"/>
          </p:cNvSpPr>
          <p:nvPr>
            <p:ph type="body" idx="1"/>
          </p:nvPr>
        </p:nvSpPr>
        <p:spPr>
          <a:xfrm>
            <a:off x="1078550" y="3093825"/>
            <a:ext cx="3466200" cy="12360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0"/>
              </a:spcBef>
              <a:spcAft>
                <a:spcPts val="0"/>
              </a:spcAft>
              <a:buSzPts val="1600"/>
              <a:buChar char="●"/>
              <a:defRPr sz="1600"/>
            </a:lvl1pPr>
            <a:lvl2pPr marL="914400" lvl="1" indent="-330200" algn="l">
              <a:lnSpc>
                <a:spcPct val="100000"/>
              </a:lnSpc>
              <a:spcBef>
                <a:spcPts val="1600"/>
              </a:spcBef>
              <a:spcAft>
                <a:spcPts val="0"/>
              </a:spcAft>
              <a:buSzPts val="1600"/>
              <a:buChar char="○"/>
              <a:defRPr sz="1600"/>
            </a:lvl2pPr>
            <a:lvl3pPr marL="1371600" lvl="2" indent="-330200" algn="l">
              <a:lnSpc>
                <a:spcPct val="100000"/>
              </a:lnSpc>
              <a:spcBef>
                <a:spcPts val="1600"/>
              </a:spcBef>
              <a:spcAft>
                <a:spcPts val="0"/>
              </a:spcAft>
              <a:buSzPts val="1600"/>
              <a:buChar char="■"/>
              <a:defRPr sz="1600"/>
            </a:lvl3pPr>
            <a:lvl4pPr marL="1828800" lvl="3" indent="-330200" algn="l">
              <a:lnSpc>
                <a:spcPct val="100000"/>
              </a:lnSpc>
              <a:spcBef>
                <a:spcPts val="1600"/>
              </a:spcBef>
              <a:spcAft>
                <a:spcPts val="0"/>
              </a:spcAft>
              <a:buSzPts val="1600"/>
              <a:buChar char="●"/>
              <a:defRPr sz="1600"/>
            </a:lvl4pPr>
            <a:lvl5pPr marL="2286000" lvl="4" indent="-330200" algn="l">
              <a:lnSpc>
                <a:spcPct val="100000"/>
              </a:lnSpc>
              <a:spcBef>
                <a:spcPts val="1600"/>
              </a:spcBef>
              <a:spcAft>
                <a:spcPts val="0"/>
              </a:spcAft>
              <a:buSzPts val="1600"/>
              <a:buChar char="○"/>
              <a:defRPr sz="1600"/>
            </a:lvl5pPr>
            <a:lvl6pPr marL="2743200" lvl="5" indent="-330200" algn="l">
              <a:lnSpc>
                <a:spcPct val="100000"/>
              </a:lnSpc>
              <a:spcBef>
                <a:spcPts val="1600"/>
              </a:spcBef>
              <a:spcAft>
                <a:spcPts val="0"/>
              </a:spcAft>
              <a:buSzPts val="1600"/>
              <a:buChar char="■"/>
              <a:defRPr sz="1600"/>
            </a:lvl6pPr>
            <a:lvl7pPr marL="3200400" lvl="6" indent="-330200" algn="l">
              <a:lnSpc>
                <a:spcPct val="100000"/>
              </a:lnSpc>
              <a:spcBef>
                <a:spcPts val="1600"/>
              </a:spcBef>
              <a:spcAft>
                <a:spcPts val="0"/>
              </a:spcAft>
              <a:buSzPts val="1600"/>
              <a:buChar char="●"/>
              <a:defRPr sz="1600"/>
            </a:lvl7pPr>
            <a:lvl8pPr marL="3657600" lvl="7" indent="-330200" algn="l">
              <a:lnSpc>
                <a:spcPct val="100000"/>
              </a:lnSpc>
              <a:spcBef>
                <a:spcPts val="1600"/>
              </a:spcBef>
              <a:spcAft>
                <a:spcPts val="0"/>
              </a:spcAft>
              <a:buSzPts val="1600"/>
              <a:buChar char="○"/>
              <a:defRPr sz="1600"/>
            </a:lvl8pPr>
            <a:lvl9pPr marL="4114800" lvl="8" indent="-330200" algn="l">
              <a:lnSpc>
                <a:spcPct val="100000"/>
              </a:lnSpc>
              <a:spcBef>
                <a:spcPts val="1600"/>
              </a:spcBef>
              <a:spcAft>
                <a:spcPts val="1600"/>
              </a:spcAft>
              <a:buSzPts val="1600"/>
              <a:buChar char="■"/>
              <a:defRPr sz="1600"/>
            </a:lvl9pPr>
          </a:lstStyle>
          <a:p>
            <a:endParaRPr/>
          </a:p>
        </p:txBody>
      </p:sp>
      <p:sp>
        <p:nvSpPr>
          <p:cNvPr id="274" name="Google Shape;274;p75"/>
          <p:cNvSpPr txBox="1">
            <a:spLocks noGrp="1"/>
          </p:cNvSpPr>
          <p:nvPr>
            <p:ph type="ctrTitle"/>
          </p:nvPr>
        </p:nvSpPr>
        <p:spPr>
          <a:xfrm>
            <a:off x="1049900" y="2495025"/>
            <a:ext cx="3466200" cy="598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5"/>
        <p:cNvGrpSpPr/>
        <p:nvPr/>
      </p:nvGrpSpPr>
      <p:grpSpPr>
        <a:xfrm>
          <a:off x="0" y="0"/>
          <a:ext cx="0" cy="0"/>
          <a:chOff x="0" y="0"/>
          <a:chExt cx="0" cy="0"/>
        </a:xfrm>
      </p:grpSpPr>
      <p:sp>
        <p:nvSpPr>
          <p:cNvPr id="276" name="Google Shape;276;p76"/>
          <p:cNvSpPr/>
          <p:nvPr/>
        </p:nvSpPr>
        <p:spPr>
          <a:xfrm>
            <a:off x="-323050" y="-666900"/>
            <a:ext cx="1898700" cy="18987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76"/>
          <p:cNvSpPr/>
          <p:nvPr/>
        </p:nvSpPr>
        <p:spPr>
          <a:xfrm>
            <a:off x="8407525" y="3145125"/>
            <a:ext cx="1898700" cy="1898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76"/>
          <p:cNvSpPr/>
          <p:nvPr/>
        </p:nvSpPr>
        <p:spPr>
          <a:xfrm>
            <a:off x="7108850" y="4136125"/>
            <a:ext cx="1898700" cy="1898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76"/>
          <p:cNvSpPr txBox="1">
            <a:spLocks noGrp="1"/>
          </p:cNvSpPr>
          <p:nvPr>
            <p:ph type="title"/>
          </p:nvPr>
        </p:nvSpPr>
        <p:spPr>
          <a:xfrm>
            <a:off x="4917100" y="516375"/>
            <a:ext cx="3533100" cy="24324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4200"/>
              <a:buNone/>
              <a:defRPr sz="4200"/>
            </a:lvl1pPr>
            <a:lvl2pPr lvl="1" algn="r">
              <a:lnSpc>
                <a:spcPct val="100000"/>
              </a:lnSpc>
              <a:spcBef>
                <a:spcPts val="0"/>
              </a:spcBef>
              <a:spcAft>
                <a:spcPts val="0"/>
              </a:spcAft>
              <a:buSzPts val="4800"/>
              <a:buNone/>
              <a:defRPr sz="4800"/>
            </a:lvl2pPr>
            <a:lvl3pPr lvl="2" algn="r">
              <a:lnSpc>
                <a:spcPct val="100000"/>
              </a:lnSpc>
              <a:spcBef>
                <a:spcPts val="0"/>
              </a:spcBef>
              <a:spcAft>
                <a:spcPts val="0"/>
              </a:spcAft>
              <a:buSzPts val="4800"/>
              <a:buNone/>
              <a:defRPr sz="4800"/>
            </a:lvl3pPr>
            <a:lvl4pPr lvl="3" algn="r">
              <a:lnSpc>
                <a:spcPct val="100000"/>
              </a:lnSpc>
              <a:spcBef>
                <a:spcPts val="0"/>
              </a:spcBef>
              <a:spcAft>
                <a:spcPts val="0"/>
              </a:spcAft>
              <a:buSzPts val="4800"/>
              <a:buNone/>
              <a:defRPr sz="4800"/>
            </a:lvl4pPr>
            <a:lvl5pPr lvl="4" algn="r">
              <a:lnSpc>
                <a:spcPct val="100000"/>
              </a:lnSpc>
              <a:spcBef>
                <a:spcPts val="0"/>
              </a:spcBef>
              <a:spcAft>
                <a:spcPts val="0"/>
              </a:spcAft>
              <a:buSzPts val="4800"/>
              <a:buNone/>
              <a:defRPr sz="4800"/>
            </a:lvl5pPr>
            <a:lvl6pPr lvl="5" algn="r">
              <a:lnSpc>
                <a:spcPct val="100000"/>
              </a:lnSpc>
              <a:spcBef>
                <a:spcPts val="0"/>
              </a:spcBef>
              <a:spcAft>
                <a:spcPts val="0"/>
              </a:spcAft>
              <a:buSzPts val="4800"/>
              <a:buNone/>
              <a:defRPr sz="4800"/>
            </a:lvl6pPr>
            <a:lvl7pPr lvl="6" algn="r">
              <a:lnSpc>
                <a:spcPct val="100000"/>
              </a:lnSpc>
              <a:spcBef>
                <a:spcPts val="0"/>
              </a:spcBef>
              <a:spcAft>
                <a:spcPts val="0"/>
              </a:spcAft>
              <a:buSzPts val="4800"/>
              <a:buNone/>
              <a:defRPr sz="4800"/>
            </a:lvl7pPr>
            <a:lvl8pPr lvl="7" algn="r">
              <a:lnSpc>
                <a:spcPct val="100000"/>
              </a:lnSpc>
              <a:spcBef>
                <a:spcPts val="0"/>
              </a:spcBef>
              <a:spcAft>
                <a:spcPts val="0"/>
              </a:spcAft>
              <a:buSzPts val="4800"/>
              <a:buNone/>
              <a:defRPr sz="4800"/>
            </a:lvl8pPr>
            <a:lvl9pPr lvl="8" algn="r">
              <a:lnSpc>
                <a:spcPct val="100000"/>
              </a:lnSpc>
              <a:spcBef>
                <a:spcPts val="0"/>
              </a:spcBef>
              <a:spcAft>
                <a:spcPts val="0"/>
              </a:spcAft>
              <a:buSzPts val="4800"/>
              <a:buNone/>
              <a:defRPr sz="4800"/>
            </a:lvl9pPr>
          </a:lstStyle>
          <a:p>
            <a:endParaRPr/>
          </a:p>
        </p:txBody>
      </p:sp>
      <p:sp>
        <p:nvSpPr>
          <p:cNvPr id="280" name="Google Shape;280;p76"/>
          <p:cNvSpPr/>
          <p:nvPr/>
        </p:nvSpPr>
        <p:spPr>
          <a:xfrm>
            <a:off x="-517500" y="-183925"/>
            <a:ext cx="1898700" cy="1898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81"/>
        <p:cNvGrpSpPr/>
        <p:nvPr/>
      </p:nvGrpSpPr>
      <p:grpSpPr>
        <a:xfrm>
          <a:off x="0" y="0"/>
          <a:ext cx="0" cy="0"/>
          <a:chOff x="0" y="0"/>
          <a:chExt cx="0" cy="0"/>
        </a:xfrm>
      </p:grpSpPr>
      <p:sp>
        <p:nvSpPr>
          <p:cNvPr id="282" name="Google Shape;282;p77"/>
          <p:cNvSpPr txBox="1">
            <a:spLocks noGrp="1"/>
          </p:cNvSpPr>
          <p:nvPr>
            <p:ph type="subTitle" idx="1"/>
          </p:nvPr>
        </p:nvSpPr>
        <p:spPr>
          <a:xfrm>
            <a:off x="804250" y="1766350"/>
            <a:ext cx="3532800" cy="463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100"/>
              <a:buFont typeface="Barlow Condensed"/>
              <a:buNone/>
              <a:defRPr sz="2100" b="1">
                <a:latin typeface="Barlow Condensed"/>
                <a:ea typeface="Barlow Condensed"/>
                <a:cs typeface="Barlow Condensed"/>
                <a:sym typeface="Barlow Condense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83" name="Google Shape;283;p77"/>
          <p:cNvSpPr txBox="1">
            <a:spLocks noGrp="1"/>
          </p:cNvSpPr>
          <p:nvPr>
            <p:ph type="body" idx="2"/>
          </p:nvPr>
        </p:nvSpPr>
        <p:spPr>
          <a:xfrm>
            <a:off x="804250" y="2230150"/>
            <a:ext cx="3532800" cy="23040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Char char="●"/>
              <a:defRPr sz="1400"/>
            </a:lvl1pPr>
            <a:lvl2pPr marL="914400" lvl="1" indent="-317500" algn="l">
              <a:lnSpc>
                <a:spcPct val="100000"/>
              </a:lnSpc>
              <a:spcBef>
                <a:spcPts val="1600"/>
              </a:spcBef>
              <a:spcAft>
                <a:spcPts val="0"/>
              </a:spcAft>
              <a:buSzPts val="1400"/>
              <a:buChar char="○"/>
              <a:defRPr/>
            </a:lvl2pPr>
            <a:lvl3pPr marL="1371600" lvl="2" indent="-317500" algn="l">
              <a:lnSpc>
                <a:spcPct val="100000"/>
              </a:lnSpc>
              <a:spcBef>
                <a:spcPts val="1600"/>
              </a:spcBef>
              <a:spcAft>
                <a:spcPts val="0"/>
              </a:spcAft>
              <a:buSzPts val="1400"/>
              <a:buChar char="■"/>
              <a:defRPr/>
            </a:lvl3pPr>
            <a:lvl4pPr marL="1828800" lvl="3" indent="-317500" algn="l">
              <a:lnSpc>
                <a:spcPct val="100000"/>
              </a:lnSpc>
              <a:spcBef>
                <a:spcPts val="1600"/>
              </a:spcBef>
              <a:spcAft>
                <a:spcPts val="0"/>
              </a:spcAft>
              <a:buSzPts val="1400"/>
              <a:buChar char="●"/>
              <a:defRPr/>
            </a:lvl4pPr>
            <a:lvl5pPr marL="2286000" lvl="4" indent="-317500" algn="l">
              <a:lnSpc>
                <a:spcPct val="100000"/>
              </a:lnSpc>
              <a:spcBef>
                <a:spcPts val="1600"/>
              </a:spcBef>
              <a:spcAft>
                <a:spcPts val="0"/>
              </a:spcAft>
              <a:buSzPts val="1400"/>
              <a:buChar char="○"/>
              <a:defRPr/>
            </a:lvl5pPr>
            <a:lvl6pPr marL="2743200" lvl="5" indent="-317500" algn="l">
              <a:lnSpc>
                <a:spcPct val="100000"/>
              </a:lnSpc>
              <a:spcBef>
                <a:spcPts val="1600"/>
              </a:spcBef>
              <a:spcAft>
                <a:spcPts val="0"/>
              </a:spcAft>
              <a:buSzPts val="1400"/>
              <a:buChar char="■"/>
              <a:defRPr/>
            </a:lvl6pPr>
            <a:lvl7pPr marL="3200400" lvl="6" indent="-317500" algn="l">
              <a:lnSpc>
                <a:spcPct val="100000"/>
              </a:lnSpc>
              <a:spcBef>
                <a:spcPts val="1600"/>
              </a:spcBef>
              <a:spcAft>
                <a:spcPts val="0"/>
              </a:spcAft>
              <a:buSzPts val="1400"/>
              <a:buChar char="●"/>
              <a:defRPr/>
            </a:lvl7pPr>
            <a:lvl8pPr marL="3657600" lvl="7" indent="-317500" algn="l">
              <a:lnSpc>
                <a:spcPct val="100000"/>
              </a:lnSpc>
              <a:spcBef>
                <a:spcPts val="1600"/>
              </a:spcBef>
              <a:spcAft>
                <a:spcPts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284" name="Google Shape;284;p77"/>
          <p:cNvSpPr txBox="1">
            <a:spLocks noGrp="1"/>
          </p:cNvSpPr>
          <p:nvPr>
            <p:ph type="ctrTitle"/>
          </p:nvPr>
        </p:nvSpPr>
        <p:spPr>
          <a:xfrm>
            <a:off x="804250" y="431150"/>
            <a:ext cx="2865300" cy="1006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85"/>
        <p:cNvGrpSpPr/>
        <p:nvPr/>
      </p:nvGrpSpPr>
      <p:grpSpPr>
        <a:xfrm>
          <a:off x="0" y="0"/>
          <a:ext cx="0" cy="0"/>
          <a:chOff x="0" y="0"/>
          <a:chExt cx="0" cy="0"/>
        </a:xfrm>
      </p:grpSpPr>
      <p:sp>
        <p:nvSpPr>
          <p:cNvPr id="286" name="Google Shape;286;p78"/>
          <p:cNvSpPr txBox="1">
            <a:spLocks noGrp="1"/>
          </p:cNvSpPr>
          <p:nvPr>
            <p:ph type="ctrTitle"/>
          </p:nvPr>
        </p:nvSpPr>
        <p:spPr>
          <a:xfrm>
            <a:off x="804250" y="431150"/>
            <a:ext cx="2865300" cy="1194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287" name="Google Shape;287;p78"/>
          <p:cNvSpPr/>
          <p:nvPr/>
        </p:nvSpPr>
        <p:spPr>
          <a:xfrm>
            <a:off x="7039575" y="-648675"/>
            <a:ext cx="1898700" cy="1898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78"/>
          <p:cNvSpPr/>
          <p:nvPr/>
        </p:nvSpPr>
        <p:spPr>
          <a:xfrm>
            <a:off x="2850000" y="-3657450"/>
            <a:ext cx="4754100" cy="4754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78"/>
          <p:cNvSpPr/>
          <p:nvPr/>
        </p:nvSpPr>
        <p:spPr>
          <a:xfrm>
            <a:off x="-297600" y="4901700"/>
            <a:ext cx="1898700" cy="1898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90"/>
        <p:cNvGrpSpPr/>
        <p:nvPr/>
      </p:nvGrpSpPr>
      <p:grpSpPr>
        <a:xfrm>
          <a:off x="0" y="0"/>
          <a:ext cx="0" cy="0"/>
          <a:chOff x="0" y="0"/>
          <a:chExt cx="0" cy="0"/>
        </a:xfrm>
      </p:grpSpPr>
      <p:sp>
        <p:nvSpPr>
          <p:cNvPr id="291" name="Google Shape;291;p79"/>
          <p:cNvSpPr txBox="1">
            <a:spLocks noGrp="1"/>
          </p:cNvSpPr>
          <p:nvPr>
            <p:ph type="title"/>
          </p:nvPr>
        </p:nvSpPr>
        <p:spPr>
          <a:xfrm>
            <a:off x="2667750" y="1376825"/>
            <a:ext cx="3808500" cy="17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292" name="Google Shape;292;p79"/>
          <p:cNvSpPr txBox="1">
            <a:spLocks noGrp="1"/>
          </p:cNvSpPr>
          <p:nvPr>
            <p:ph type="body" idx="1"/>
          </p:nvPr>
        </p:nvSpPr>
        <p:spPr>
          <a:xfrm>
            <a:off x="2354100" y="3077575"/>
            <a:ext cx="4435800" cy="689100"/>
          </a:xfrm>
          <a:prstGeom prst="rect">
            <a:avLst/>
          </a:prstGeom>
          <a:noFill/>
          <a:ln>
            <a:noFill/>
          </a:ln>
        </p:spPr>
        <p:txBody>
          <a:bodyPr spcFirstLastPara="1" wrap="square" lIns="91425" tIns="91425" rIns="91425" bIns="91425" anchor="t" anchorCtr="0">
            <a:noAutofit/>
          </a:bodyPr>
          <a:lstStyle>
            <a:lvl1pPr marL="457200" lvl="0" indent="-317500" algn="ctr">
              <a:lnSpc>
                <a:spcPct val="100000"/>
              </a:lnSpc>
              <a:spcBef>
                <a:spcPts val="0"/>
              </a:spcBef>
              <a:spcAft>
                <a:spcPts val="0"/>
              </a:spcAft>
              <a:buSzPts val="1400"/>
              <a:buChar char="●"/>
              <a:defRPr sz="1400"/>
            </a:lvl1pPr>
            <a:lvl2pPr marL="914400" lvl="1" indent="-317500" algn="ctr">
              <a:lnSpc>
                <a:spcPct val="100000"/>
              </a:lnSpc>
              <a:spcBef>
                <a:spcPts val="1600"/>
              </a:spcBef>
              <a:spcAft>
                <a:spcPts val="0"/>
              </a:spcAft>
              <a:buSzPts val="1400"/>
              <a:buChar char="○"/>
              <a:defRPr/>
            </a:lvl2pPr>
            <a:lvl3pPr marL="1371600" lvl="2" indent="-317500" algn="ctr">
              <a:lnSpc>
                <a:spcPct val="100000"/>
              </a:lnSpc>
              <a:spcBef>
                <a:spcPts val="1600"/>
              </a:spcBef>
              <a:spcAft>
                <a:spcPts val="0"/>
              </a:spcAft>
              <a:buSzPts val="1400"/>
              <a:buChar char="■"/>
              <a:defRPr/>
            </a:lvl3pPr>
            <a:lvl4pPr marL="1828800" lvl="3" indent="-317500" algn="ctr">
              <a:lnSpc>
                <a:spcPct val="100000"/>
              </a:lnSpc>
              <a:spcBef>
                <a:spcPts val="1600"/>
              </a:spcBef>
              <a:spcAft>
                <a:spcPts val="0"/>
              </a:spcAft>
              <a:buSzPts val="1400"/>
              <a:buChar char="●"/>
              <a:defRPr/>
            </a:lvl4pPr>
            <a:lvl5pPr marL="2286000" lvl="4" indent="-317500" algn="ctr">
              <a:lnSpc>
                <a:spcPct val="100000"/>
              </a:lnSpc>
              <a:spcBef>
                <a:spcPts val="1600"/>
              </a:spcBef>
              <a:spcAft>
                <a:spcPts val="0"/>
              </a:spcAft>
              <a:buSzPts val="1400"/>
              <a:buChar char="○"/>
              <a:defRPr/>
            </a:lvl5pPr>
            <a:lvl6pPr marL="2743200" lvl="5" indent="-317500" algn="ctr">
              <a:lnSpc>
                <a:spcPct val="100000"/>
              </a:lnSpc>
              <a:spcBef>
                <a:spcPts val="1600"/>
              </a:spcBef>
              <a:spcAft>
                <a:spcPts val="0"/>
              </a:spcAft>
              <a:buSzPts val="1400"/>
              <a:buChar char="■"/>
              <a:defRPr/>
            </a:lvl6pPr>
            <a:lvl7pPr marL="3200400" lvl="6" indent="-317500" algn="ctr">
              <a:lnSpc>
                <a:spcPct val="100000"/>
              </a:lnSpc>
              <a:spcBef>
                <a:spcPts val="1600"/>
              </a:spcBef>
              <a:spcAft>
                <a:spcPts val="0"/>
              </a:spcAft>
              <a:buSzPts val="1400"/>
              <a:buChar char="●"/>
              <a:defRPr/>
            </a:lvl7pPr>
            <a:lvl8pPr marL="3657600" lvl="7" indent="-317500" algn="ctr">
              <a:lnSpc>
                <a:spcPct val="100000"/>
              </a:lnSpc>
              <a:spcBef>
                <a:spcPts val="1600"/>
              </a:spcBef>
              <a:spcAft>
                <a:spcPts val="0"/>
              </a:spcAft>
              <a:buSzPts val="1400"/>
              <a:buChar char="○"/>
              <a:defRPr/>
            </a:lvl8pPr>
            <a:lvl9pPr marL="4114800" lvl="8" indent="-317500" algn="ctr">
              <a:lnSpc>
                <a:spcPct val="100000"/>
              </a:lnSpc>
              <a:spcBef>
                <a:spcPts val="1600"/>
              </a:spcBef>
              <a:spcAft>
                <a:spcPts val="1600"/>
              </a:spcAft>
              <a:buSzPts val="1400"/>
              <a:buChar char="■"/>
              <a:defRPr/>
            </a:lvl9pPr>
          </a:lstStyle>
          <a:p>
            <a:endParaRPr/>
          </a:p>
        </p:txBody>
      </p:sp>
      <p:sp>
        <p:nvSpPr>
          <p:cNvPr id="293" name="Google Shape;293;p79"/>
          <p:cNvSpPr/>
          <p:nvPr/>
        </p:nvSpPr>
        <p:spPr>
          <a:xfrm rot="-9640909">
            <a:off x="-2325032" y="-870888"/>
            <a:ext cx="4381920" cy="438192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79"/>
          <p:cNvSpPr/>
          <p:nvPr/>
        </p:nvSpPr>
        <p:spPr>
          <a:xfrm rot="-9640816">
            <a:off x="-266499" y="-1917452"/>
            <a:ext cx="3606280" cy="360628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79"/>
          <p:cNvSpPr/>
          <p:nvPr/>
        </p:nvSpPr>
        <p:spPr>
          <a:xfrm>
            <a:off x="5771675" y="4042300"/>
            <a:ext cx="3156900" cy="31569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79"/>
          <p:cNvSpPr/>
          <p:nvPr/>
        </p:nvSpPr>
        <p:spPr>
          <a:xfrm>
            <a:off x="7667150" y="1139725"/>
            <a:ext cx="4381800" cy="4381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97"/>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5"/>
        <p:cNvGrpSpPr/>
        <p:nvPr/>
      </p:nvGrpSpPr>
      <p:grpSpPr>
        <a:xfrm>
          <a:off x="0" y="0"/>
          <a:ext cx="0" cy="0"/>
          <a:chOff x="0" y="0"/>
          <a:chExt cx="0" cy="0"/>
        </a:xfrm>
      </p:grpSpPr>
      <p:sp>
        <p:nvSpPr>
          <p:cNvPr id="36" name="Google Shape;36;p43"/>
          <p:cNvSpPr/>
          <p:nvPr/>
        </p:nvSpPr>
        <p:spPr>
          <a:xfrm>
            <a:off x="-674900" y="1637325"/>
            <a:ext cx="5985300" cy="59853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43"/>
          <p:cNvSpPr/>
          <p:nvPr/>
        </p:nvSpPr>
        <p:spPr>
          <a:xfrm>
            <a:off x="4615100" y="-1243550"/>
            <a:ext cx="5671500" cy="5671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43"/>
          <p:cNvSpPr/>
          <p:nvPr/>
        </p:nvSpPr>
        <p:spPr>
          <a:xfrm>
            <a:off x="-1439200" y="-578500"/>
            <a:ext cx="2660100" cy="26601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43"/>
          <p:cNvSpPr/>
          <p:nvPr/>
        </p:nvSpPr>
        <p:spPr>
          <a:xfrm>
            <a:off x="-1206675" y="4103075"/>
            <a:ext cx="3156900" cy="31569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43"/>
          <p:cNvSpPr txBox="1">
            <a:spLocks noGrp="1"/>
          </p:cNvSpPr>
          <p:nvPr>
            <p:ph type="body" idx="1"/>
          </p:nvPr>
        </p:nvSpPr>
        <p:spPr>
          <a:xfrm>
            <a:off x="1078550" y="3093825"/>
            <a:ext cx="3466200" cy="12360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0"/>
              </a:spcBef>
              <a:spcAft>
                <a:spcPts val="0"/>
              </a:spcAft>
              <a:buSzPts val="1600"/>
              <a:buChar char="●"/>
              <a:defRPr sz="1600"/>
            </a:lvl1pPr>
            <a:lvl2pPr marL="914400" lvl="1" indent="-330200" algn="l">
              <a:lnSpc>
                <a:spcPct val="100000"/>
              </a:lnSpc>
              <a:spcBef>
                <a:spcPts val="1600"/>
              </a:spcBef>
              <a:spcAft>
                <a:spcPts val="0"/>
              </a:spcAft>
              <a:buSzPts val="1600"/>
              <a:buChar char="○"/>
              <a:defRPr sz="1600"/>
            </a:lvl2pPr>
            <a:lvl3pPr marL="1371600" lvl="2" indent="-330200" algn="l">
              <a:lnSpc>
                <a:spcPct val="100000"/>
              </a:lnSpc>
              <a:spcBef>
                <a:spcPts val="1600"/>
              </a:spcBef>
              <a:spcAft>
                <a:spcPts val="0"/>
              </a:spcAft>
              <a:buSzPts val="1600"/>
              <a:buChar char="■"/>
              <a:defRPr sz="1600"/>
            </a:lvl3pPr>
            <a:lvl4pPr marL="1828800" lvl="3" indent="-330200" algn="l">
              <a:lnSpc>
                <a:spcPct val="100000"/>
              </a:lnSpc>
              <a:spcBef>
                <a:spcPts val="1600"/>
              </a:spcBef>
              <a:spcAft>
                <a:spcPts val="0"/>
              </a:spcAft>
              <a:buSzPts val="1600"/>
              <a:buChar char="●"/>
              <a:defRPr sz="1600"/>
            </a:lvl4pPr>
            <a:lvl5pPr marL="2286000" lvl="4" indent="-330200" algn="l">
              <a:lnSpc>
                <a:spcPct val="100000"/>
              </a:lnSpc>
              <a:spcBef>
                <a:spcPts val="1600"/>
              </a:spcBef>
              <a:spcAft>
                <a:spcPts val="0"/>
              </a:spcAft>
              <a:buSzPts val="1600"/>
              <a:buChar char="○"/>
              <a:defRPr sz="1600"/>
            </a:lvl5pPr>
            <a:lvl6pPr marL="2743200" lvl="5" indent="-330200" algn="l">
              <a:lnSpc>
                <a:spcPct val="100000"/>
              </a:lnSpc>
              <a:spcBef>
                <a:spcPts val="1600"/>
              </a:spcBef>
              <a:spcAft>
                <a:spcPts val="0"/>
              </a:spcAft>
              <a:buSzPts val="1600"/>
              <a:buChar char="■"/>
              <a:defRPr sz="1600"/>
            </a:lvl6pPr>
            <a:lvl7pPr marL="3200400" lvl="6" indent="-330200" algn="l">
              <a:lnSpc>
                <a:spcPct val="100000"/>
              </a:lnSpc>
              <a:spcBef>
                <a:spcPts val="1600"/>
              </a:spcBef>
              <a:spcAft>
                <a:spcPts val="0"/>
              </a:spcAft>
              <a:buSzPts val="1600"/>
              <a:buChar char="●"/>
              <a:defRPr sz="1600"/>
            </a:lvl7pPr>
            <a:lvl8pPr marL="3657600" lvl="7" indent="-330200" algn="l">
              <a:lnSpc>
                <a:spcPct val="100000"/>
              </a:lnSpc>
              <a:spcBef>
                <a:spcPts val="1600"/>
              </a:spcBef>
              <a:spcAft>
                <a:spcPts val="0"/>
              </a:spcAft>
              <a:buSzPts val="1600"/>
              <a:buChar char="○"/>
              <a:defRPr sz="1600"/>
            </a:lvl8pPr>
            <a:lvl9pPr marL="4114800" lvl="8" indent="-330200" algn="l">
              <a:lnSpc>
                <a:spcPct val="100000"/>
              </a:lnSpc>
              <a:spcBef>
                <a:spcPts val="1600"/>
              </a:spcBef>
              <a:spcAft>
                <a:spcPts val="1600"/>
              </a:spcAft>
              <a:buSzPts val="1600"/>
              <a:buChar char="■"/>
              <a:defRPr sz="1600"/>
            </a:lvl9pPr>
          </a:lstStyle>
          <a:p>
            <a:endParaRPr/>
          </a:p>
        </p:txBody>
      </p:sp>
      <p:sp>
        <p:nvSpPr>
          <p:cNvPr id="41" name="Google Shape;41;p43"/>
          <p:cNvSpPr txBox="1">
            <a:spLocks noGrp="1"/>
          </p:cNvSpPr>
          <p:nvPr>
            <p:ph type="ctrTitle"/>
          </p:nvPr>
        </p:nvSpPr>
        <p:spPr>
          <a:xfrm>
            <a:off x="1049900" y="2495025"/>
            <a:ext cx="3466200" cy="598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rgbClr val="4E95FA"/>
        </a:solidFill>
        <a:effectLst/>
      </p:bgPr>
    </p:bg>
    <p:spTree>
      <p:nvGrpSpPr>
        <p:cNvPr id="1" name="Shape 298"/>
        <p:cNvGrpSpPr/>
        <p:nvPr/>
      </p:nvGrpSpPr>
      <p:grpSpPr>
        <a:xfrm>
          <a:off x="0" y="0"/>
          <a:ext cx="0" cy="0"/>
          <a:chOff x="0" y="0"/>
          <a:chExt cx="0" cy="0"/>
        </a:xfrm>
      </p:grpSpPr>
      <p:sp>
        <p:nvSpPr>
          <p:cNvPr id="299" name="Google Shape;299;p81"/>
          <p:cNvSpPr/>
          <p:nvPr/>
        </p:nvSpPr>
        <p:spPr>
          <a:xfrm>
            <a:off x="-528675" y="2196500"/>
            <a:ext cx="4283700" cy="4283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81"/>
          <p:cNvSpPr/>
          <p:nvPr/>
        </p:nvSpPr>
        <p:spPr>
          <a:xfrm>
            <a:off x="-1806900" y="-2692550"/>
            <a:ext cx="5985300" cy="59853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81"/>
          <p:cNvSpPr/>
          <p:nvPr/>
        </p:nvSpPr>
        <p:spPr>
          <a:xfrm>
            <a:off x="8027100" y="2739450"/>
            <a:ext cx="2660100" cy="26601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81"/>
          <p:cNvSpPr txBox="1">
            <a:spLocks noGrp="1"/>
          </p:cNvSpPr>
          <p:nvPr>
            <p:ph type="ctrTitle"/>
          </p:nvPr>
        </p:nvSpPr>
        <p:spPr>
          <a:xfrm>
            <a:off x="804250" y="431150"/>
            <a:ext cx="2865300" cy="2288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303" name="Google Shape;303;p81"/>
          <p:cNvSpPr txBox="1">
            <a:spLocks noGrp="1"/>
          </p:cNvSpPr>
          <p:nvPr>
            <p:ph type="subTitle" idx="1"/>
          </p:nvPr>
        </p:nvSpPr>
        <p:spPr>
          <a:xfrm>
            <a:off x="5342150" y="1051325"/>
            <a:ext cx="3012300" cy="407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304" name="Google Shape;304;p81"/>
          <p:cNvSpPr txBox="1">
            <a:spLocks noGrp="1"/>
          </p:cNvSpPr>
          <p:nvPr>
            <p:ph type="ctrTitle" idx="2"/>
          </p:nvPr>
        </p:nvSpPr>
        <p:spPr>
          <a:xfrm>
            <a:off x="5342150" y="592075"/>
            <a:ext cx="3372000" cy="537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305" name="Google Shape;305;p81"/>
          <p:cNvSpPr txBox="1">
            <a:spLocks noGrp="1"/>
          </p:cNvSpPr>
          <p:nvPr>
            <p:ph type="title" idx="3"/>
          </p:nvPr>
        </p:nvSpPr>
        <p:spPr>
          <a:xfrm>
            <a:off x="4040075" y="766561"/>
            <a:ext cx="1223700" cy="6774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chemeClr val="lt1"/>
              </a:buClr>
              <a:buSzPts val="3600"/>
              <a:buFont typeface="Barlow Condensed ExtraBold"/>
              <a:buNone/>
              <a:defRPr sz="3600" b="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a:endParaRPr/>
          </a:p>
        </p:txBody>
      </p:sp>
      <p:sp>
        <p:nvSpPr>
          <p:cNvPr id="306" name="Google Shape;306;p81"/>
          <p:cNvSpPr txBox="1">
            <a:spLocks noGrp="1"/>
          </p:cNvSpPr>
          <p:nvPr>
            <p:ph type="subTitle" idx="4"/>
          </p:nvPr>
        </p:nvSpPr>
        <p:spPr>
          <a:xfrm>
            <a:off x="5342150" y="2049325"/>
            <a:ext cx="3012300" cy="407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307" name="Google Shape;307;p81"/>
          <p:cNvSpPr txBox="1">
            <a:spLocks noGrp="1"/>
          </p:cNvSpPr>
          <p:nvPr>
            <p:ph type="ctrTitle" idx="5"/>
          </p:nvPr>
        </p:nvSpPr>
        <p:spPr>
          <a:xfrm>
            <a:off x="5342150" y="1590075"/>
            <a:ext cx="3372000" cy="537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308" name="Google Shape;308;p81"/>
          <p:cNvSpPr txBox="1">
            <a:spLocks noGrp="1"/>
          </p:cNvSpPr>
          <p:nvPr>
            <p:ph type="title" idx="6"/>
          </p:nvPr>
        </p:nvSpPr>
        <p:spPr>
          <a:xfrm>
            <a:off x="4040075" y="1764561"/>
            <a:ext cx="1223700" cy="6774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chemeClr val="lt1"/>
              </a:buClr>
              <a:buSzPts val="3600"/>
              <a:buFont typeface="Barlow Condensed ExtraBold"/>
              <a:buNone/>
              <a:defRPr sz="3600" b="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a:endParaRPr/>
          </a:p>
        </p:txBody>
      </p:sp>
      <p:sp>
        <p:nvSpPr>
          <p:cNvPr id="309" name="Google Shape;309;p81"/>
          <p:cNvSpPr txBox="1">
            <a:spLocks noGrp="1"/>
          </p:cNvSpPr>
          <p:nvPr>
            <p:ph type="subTitle" idx="7"/>
          </p:nvPr>
        </p:nvSpPr>
        <p:spPr>
          <a:xfrm>
            <a:off x="5342150" y="3047325"/>
            <a:ext cx="3012300" cy="407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310" name="Google Shape;310;p81"/>
          <p:cNvSpPr txBox="1">
            <a:spLocks noGrp="1"/>
          </p:cNvSpPr>
          <p:nvPr>
            <p:ph type="ctrTitle" idx="8"/>
          </p:nvPr>
        </p:nvSpPr>
        <p:spPr>
          <a:xfrm>
            <a:off x="5342150" y="2588075"/>
            <a:ext cx="3372000" cy="537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311" name="Google Shape;311;p81"/>
          <p:cNvSpPr txBox="1">
            <a:spLocks noGrp="1"/>
          </p:cNvSpPr>
          <p:nvPr>
            <p:ph type="title" idx="9"/>
          </p:nvPr>
        </p:nvSpPr>
        <p:spPr>
          <a:xfrm>
            <a:off x="4040075" y="2762561"/>
            <a:ext cx="1223700" cy="6774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chemeClr val="lt1"/>
              </a:buClr>
              <a:buSzPts val="3600"/>
              <a:buFont typeface="Barlow Condensed ExtraBold"/>
              <a:buNone/>
              <a:defRPr sz="3600" b="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a:endParaRPr/>
          </a:p>
        </p:txBody>
      </p:sp>
      <p:sp>
        <p:nvSpPr>
          <p:cNvPr id="312" name="Google Shape;312;p81"/>
          <p:cNvSpPr txBox="1">
            <a:spLocks noGrp="1"/>
          </p:cNvSpPr>
          <p:nvPr>
            <p:ph type="subTitle" idx="13"/>
          </p:nvPr>
        </p:nvSpPr>
        <p:spPr>
          <a:xfrm>
            <a:off x="5342150" y="4045325"/>
            <a:ext cx="3012300" cy="407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313" name="Google Shape;313;p81"/>
          <p:cNvSpPr txBox="1">
            <a:spLocks noGrp="1"/>
          </p:cNvSpPr>
          <p:nvPr>
            <p:ph type="ctrTitle" idx="14"/>
          </p:nvPr>
        </p:nvSpPr>
        <p:spPr>
          <a:xfrm>
            <a:off x="5342150" y="3586075"/>
            <a:ext cx="3372000" cy="537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314" name="Google Shape;314;p81"/>
          <p:cNvSpPr txBox="1">
            <a:spLocks noGrp="1"/>
          </p:cNvSpPr>
          <p:nvPr>
            <p:ph type="title" idx="15"/>
          </p:nvPr>
        </p:nvSpPr>
        <p:spPr>
          <a:xfrm>
            <a:off x="4040075" y="3760561"/>
            <a:ext cx="1223700" cy="6774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chemeClr val="lt1"/>
              </a:buClr>
              <a:buSzPts val="3600"/>
              <a:buFont typeface="Barlow Condensed ExtraBold"/>
              <a:buNone/>
              <a:defRPr sz="3600" b="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 Six Columns">
  <p:cSld name="Title + Six Columns">
    <p:bg>
      <p:bgPr>
        <a:solidFill>
          <a:srgbClr val="4E95FA"/>
        </a:solidFill>
        <a:effectLst/>
      </p:bgPr>
    </p:bg>
    <p:spTree>
      <p:nvGrpSpPr>
        <p:cNvPr id="1" name="Shape 315"/>
        <p:cNvGrpSpPr/>
        <p:nvPr/>
      </p:nvGrpSpPr>
      <p:grpSpPr>
        <a:xfrm>
          <a:off x="0" y="0"/>
          <a:ext cx="0" cy="0"/>
          <a:chOff x="0" y="0"/>
          <a:chExt cx="0" cy="0"/>
        </a:xfrm>
      </p:grpSpPr>
      <p:sp>
        <p:nvSpPr>
          <p:cNvPr id="316" name="Google Shape;316;p82"/>
          <p:cNvSpPr/>
          <p:nvPr/>
        </p:nvSpPr>
        <p:spPr>
          <a:xfrm>
            <a:off x="7039575" y="-648675"/>
            <a:ext cx="1898700" cy="1898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82"/>
          <p:cNvSpPr/>
          <p:nvPr/>
        </p:nvSpPr>
        <p:spPr>
          <a:xfrm>
            <a:off x="-768950" y="3989200"/>
            <a:ext cx="1874400" cy="18744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82"/>
          <p:cNvSpPr/>
          <p:nvPr/>
        </p:nvSpPr>
        <p:spPr>
          <a:xfrm>
            <a:off x="3318725" y="-3650000"/>
            <a:ext cx="4754100" cy="4754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82"/>
          <p:cNvSpPr/>
          <p:nvPr/>
        </p:nvSpPr>
        <p:spPr>
          <a:xfrm>
            <a:off x="3172650" y="-1098600"/>
            <a:ext cx="1874400" cy="18744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82"/>
          <p:cNvSpPr txBox="1">
            <a:spLocks noGrp="1"/>
          </p:cNvSpPr>
          <p:nvPr>
            <p:ph type="ctrTitle"/>
          </p:nvPr>
        </p:nvSpPr>
        <p:spPr>
          <a:xfrm>
            <a:off x="804250" y="431150"/>
            <a:ext cx="2865300" cy="1006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a:endParaRPr/>
          </a:p>
        </p:txBody>
      </p:sp>
      <p:sp>
        <p:nvSpPr>
          <p:cNvPr id="321" name="Google Shape;321;p82"/>
          <p:cNvSpPr txBox="1">
            <a:spLocks noGrp="1"/>
          </p:cNvSpPr>
          <p:nvPr>
            <p:ph type="subTitle" idx="1"/>
          </p:nvPr>
        </p:nvSpPr>
        <p:spPr>
          <a:xfrm>
            <a:off x="895050" y="3702900"/>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322" name="Google Shape;322;p82"/>
          <p:cNvSpPr txBox="1">
            <a:spLocks noGrp="1"/>
          </p:cNvSpPr>
          <p:nvPr>
            <p:ph type="ctrTitle" idx="2"/>
          </p:nvPr>
        </p:nvSpPr>
        <p:spPr>
          <a:xfrm>
            <a:off x="895050" y="3243650"/>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323" name="Google Shape;323;p82"/>
          <p:cNvSpPr txBox="1">
            <a:spLocks noGrp="1"/>
          </p:cNvSpPr>
          <p:nvPr>
            <p:ph type="subTitle" idx="3"/>
          </p:nvPr>
        </p:nvSpPr>
        <p:spPr>
          <a:xfrm>
            <a:off x="3433188" y="3702900"/>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324" name="Google Shape;324;p82"/>
          <p:cNvSpPr txBox="1">
            <a:spLocks noGrp="1"/>
          </p:cNvSpPr>
          <p:nvPr>
            <p:ph type="ctrTitle" idx="4"/>
          </p:nvPr>
        </p:nvSpPr>
        <p:spPr>
          <a:xfrm>
            <a:off x="3433188" y="3243650"/>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325" name="Google Shape;325;p82"/>
          <p:cNvSpPr txBox="1">
            <a:spLocks noGrp="1"/>
          </p:cNvSpPr>
          <p:nvPr>
            <p:ph type="subTitle" idx="5"/>
          </p:nvPr>
        </p:nvSpPr>
        <p:spPr>
          <a:xfrm>
            <a:off x="5971325" y="3702900"/>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326" name="Google Shape;326;p82"/>
          <p:cNvSpPr txBox="1">
            <a:spLocks noGrp="1"/>
          </p:cNvSpPr>
          <p:nvPr>
            <p:ph type="ctrTitle" idx="6"/>
          </p:nvPr>
        </p:nvSpPr>
        <p:spPr>
          <a:xfrm>
            <a:off x="5971325" y="3243650"/>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327" name="Google Shape;327;p82"/>
          <p:cNvSpPr txBox="1">
            <a:spLocks noGrp="1"/>
          </p:cNvSpPr>
          <p:nvPr>
            <p:ph type="subTitle" idx="7"/>
          </p:nvPr>
        </p:nvSpPr>
        <p:spPr>
          <a:xfrm>
            <a:off x="895063" y="2155350"/>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328" name="Google Shape;328;p82"/>
          <p:cNvSpPr txBox="1">
            <a:spLocks noGrp="1"/>
          </p:cNvSpPr>
          <p:nvPr>
            <p:ph type="ctrTitle" idx="8"/>
          </p:nvPr>
        </p:nvSpPr>
        <p:spPr>
          <a:xfrm>
            <a:off x="895063" y="1696100"/>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329" name="Google Shape;329;p82"/>
          <p:cNvSpPr txBox="1">
            <a:spLocks noGrp="1"/>
          </p:cNvSpPr>
          <p:nvPr>
            <p:ph type="subTitle" idx="9"/>
          </p:nvPr>
        </p:nvSpPr>
        <p:spPr>
          <a:xfrm>
            <a:off x="3433200" y="2155350"/>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330" name="Google Shape;330;p82"/>
          <p:cNvSpPr txBox="1">
            <a:spLocks noGrp="1"/>
          </p:cNvSpPr>
          <p:nvPr>
            <p:ph type="ctrTitle" idx="13"/>
          </p:nvPr>
        </p:nvSpPr>
        <p:spPr>
          <a:xfrm>
            <a:off x="3433200" y="1696100"/>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331" name="Google Shape;331;p82"/>
          <p:cNvSpPr txBox="1">
            <a:spLocks noGrp="1"/>
          </p:cNvSpPr>
          <p:nvPr>
            <p:ph type="subTitle" idx="14"/>
          </p:nvPr>
        </p:nvSpPr>
        <p:spPr>
          <a:xfrm>
            <a:off x="5971338" y="2155350"/>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332" name="Google Shape;332;p82"/>
          <p:cNvSpPr txBox="1">
            <a:spLocks noGrp="1"/>
          </p:cNvSpPr>
          <p:nvPr>
            <p:ph type="ctrTitle" idx="15"/>
          </p:nvPr>
        </p:nvSpPr>
        <p:spPr>
          <a:xfrm>
            <a:off x="5971338" y="1696100"/>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 Two Columns">
  <p:cSld name="Title + Two Columns">
    <p:bg>
      <p:bgPr>
        <a:solidFill>
          <a:srgbClr val="4E95FA"/>
        </a:solidFill>
        <a:effectLst/>
      </p:bgPr>
    </p:bg>
    <p:spTree>
      <p:nvGrpSpPr>
        <p:cNvPr id="1" name="Shape 333"/>
        <p:cNvGrpSpPr/>
        <p:nvPr/>
      </p:nvGrpSpPr>
      <p:grpSpPr>
        <a:xfrm>
          <a:off x="0" y="0"/>
          <a:ext cx="0" cy="0"/>
          <a:chOff x="0" y="0"/>
          <a:chExt cx="0" cy="0"/>
        </a:xfrm>
      </p:grpSpPr>
      <p:sp>
        <p:nvSpPr>
          <p:cNvPr id="334" name="Google Shape;334;p83"/>
          <p:cNvSpPr/>
          <p:nvPr/>
        </p:nvSpPr>
        <p:spPr>
          <a:xfrm>
            <a:off x="-180350" y="1681225"/>
            <a:ext cx="5143500" cy="514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83"/>
          <p:cNvSpPr/>
          <p:nvPr/>
        </p:nvSpPr>
        <p:spPr>
          <a:xfrm>
            <a:off x="4768700" y="194700"/>
            <a:ext cx="4754100" cy="4754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83"/>
          <p:cNvSpPr/>
          <p:nvPr/>
        </p:nvSpPr>
        <p:spPr>
          <a:xfrm>
            <a:off x="6903725" y="-760175"/>
            <a:ext cx="2708400" cy="27084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83"/>
          <p:cNvSpPr txBox="1">
            <a:spLocks noGrp="1"/>
          </p:cNvSpPr>
          <p:nvPr>
            <p:ph type="ctrTitle"/>
          </p:nvPr>
        </p:nvSpPr>
        <p:spPr>
          <a:xfrm>
            <a:off x="804250" y="431150"/>
            <a:ext cx="2865300" cy="1006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338" name="Google Shape;338;p83"/>
          <p:cNvSpPr txBox="1">
            <a:spLocks noGrp="1"/>
          </p:cNvSpPr>
          <p:nvPr>
            <p:ph type="subTitle" idx="1"/>
          </p:nvPr>
        </p:nvSpPr>
        <p:spPr>
          <a:xfrm>
            <a:off x="1203387" y="2752125"/>
            <a:ext cx="2708400" cy="760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1800"/>
              <a:buNone/>
              <a:defRPr>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339" name="Google Shape;339;p83"/>
          <p:cNvSpPr txBox="1">
            <a:spLocks noGrp="1"/>
          </p:cNvSpPr>
          <p:nvPr>
            <p:ph type="ctrTitle" idx="2"/>
          </p:nvPr>
        </p:nvSpPr>
        <p:spPr>
          <a:xfrm>
            <a:off x="1203387" y="3588275"/>
            <a:ext cx="2708400" cy="537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800"/>
              <a:buNone/>
              <a:defRPr sz="1800">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340" name="Google Shape;340;p83"/>
          <p:cNvSpPr txBox="1">
            <a:spLocks noGrp="1"/>
          </p:cNvSpPr>
          <p:nvPr>
            <p:ph type="subTitle" idx="3"/>
          </p:nvPr>
        </p:nvSpPr>
        <p:spPr>
          <a:xfrm>
            <a:off x="5232210" y="2752125"/>
            <a:ext cx="2708400" cy="760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1800"/>
              <a:buNone/>
              <a:defRPr>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341" name="Google Shape;341;p83"/>
          <p:cNvSpPr txBox="1">
            <a:spLocks noGrp="1"/>
          </p:cNvSpPr>
          <p:nvPr>
            <p:ph type="ctrTitle" idx="4"/>
          </p:nvPr>
        </p:nvSpPr>
        <p:spPr>
          <a:xfrm>
            <a:off x="5232210" y="3588275"/>
            <a:ext cx="2708400" cy="537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800"/>
              <a:buNone/>
              <a:defRPr sz="1800">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 Four Columns">
  <p:cSld name="Title + Four Columns">
    <p:bg>
      <p:bgPr>
        <a:solidFill>
          <a:srgbClr val="4E95FA"/>
        </a:solidFill>
        <a:effectLst/>
      </p:bgPr>
    </p:bg>
    <p:spTree>
      <p:nvGrpSpPr>
        <p:cNvPr id="1" name="Shape 342"/>
        <p:cNvGrpSpPr/>
        <p:nvPr/>
      </p:nvGrpSpPr>
      <p:grpSpPr>
        <a:xfrm>
          <a:off x="0" y="0"/>
          <a:ext cx="0" cy="0"/>
          <a:chOff x="0" y="0"/>
          <a:chExt cx="0" cy="0"/>
        </a:xfrm>
      </p:grpSpPr>
      <p:sp>
        <p:nvSpPr>
          <p:cNvPr id="343" name="Google Shape;343;p84"/>
          <p:cNvSpPr/>
          <p:nvPr/>
        </p:nvSpPr>
        <p:spPr>
          <a:xfrm>
            <a:off x="7831900" y="4271925"/>
            <a:ext cx="1874400" cy="18744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84"/>
          <p:cNvSpPr txBox="1">
            <a:spLocks noGrp="1"/>
          </p:cNvSpPr>
          <p:nvPr>
            <p:ph type="ctrTitle"/>
          </p:nvPr>
        </p:nvSpPr>
        <p:spPr>
          <a:xfrm>
            <a:off x="804250" y="431150"/>
            <a:ext cx="2865300" cy="1006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a:endParaRPr/>
          </a:p>
        </p:txBody>
      </p:sp>
      <p:sp>
        <p:nvSpPr>
          <p:cNvPr id="345" name="Google Shape;345;p84"/>
          <p:cNvSpPr txBox="1">
            <a:spLocks noGrp="1"/>
          </p:cNvSpPr>
          <p:nvPr>
            <p:ph type="subTitle" idx="1"/>
          </p:nvPr>
        </p:nvSpPr>
        <p:spPr>
          <a:xfrm>
            <a:off x="1592625" y="3688025"/>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346" name="Google Shape;346;p84"/>
          <p:cNvSpPr txBox="1">
            <a:spLocks noGrp="1"/>
          </p:cNvSpPr>
          <p:nvPr>
            <p:ph type="ctrTitle" idx="2"/>
          </p:nvPr>
        </p:nvSpPr>
        <p:spPr>
          <a:xfrm>
            <a:off x="1592625" y="3228775"/>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347" name="Google Shape;347;p84"/>
          <p:cNvSpPr txBox="1">
            <a:spLocks noGrp="1"/>
          </p:cNvSpPr>
          <p:nvPr>
            <p:ph type="subTitle" idx="3"/>
          </p:nvPr>
        </p:nvSpPr>
        <p:spPr>
          <a:xfrm>
            <a:off x="5273763" y="3688025"/>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348" name="Google Shape;348;p84"/>
          <p:cNvSpPr txBox="1">
            <a:spLocks noGrp="1"/>
          </p:cNvSpPr>
          <p:nvPr>
            <p:ph type="ctrTitle" idx="4"/>
          </p:nvPr>
        </p:nvSpPr>
        <p:spPr>
          <a:xfrm>
            <a:off x="5273763" y="3228775"/>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349" name="Google Shape;349;p84"/>
          <p:cNvSpPr txBox="1">
            <a:spLocks noGrp="1"/>
          </p:cNvSpPr>
          <p:nvPr>
            <p:ph type="subTitle" idx="5"/>
          </p:nvPr>
        </p:nvSpPr>
        <p:spPr>
          <a:xfrm>
            <a:off x="1592638" y="2224115"/>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350" name="Google Shape;350;p84"/>
          <p:cNvSpPr txBox="1">
            <a:spLocks noGrp="1"/>
          </p:cNvSpPr>
          <p:nvPr>
            <p:ph type="ctrTitle" idx="6"/>
          </p:nvPr>
        </p:nvSpPr>
        <p:spPr>
          <a:xfrm>
            <a:off x="1592638" y="1764865"/>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351" name="Google Shape;351;p84"/>
          <p:cNvSpPr txBox="1">
            <a:spLocks noGrp="1"/>
          </p:cNvSpPr>
          <p:nvPr>
            <p:ph type="subTitle" idx="7"/>
          </p:nvPr>
        </p:nvSpPr>
        <p:spPr>
          <a:xfrm>
            <a:off x="5273775" y="2224115"/>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352" name="Google Shape;352;p84"/>
          <p:cNvSpPr txBox="1">
            <a:spLocks noGrp="1"/>
          </p:cNvSpPr>
          <p:nvPr>
            <p:ph type="ctrTitle" idx="8"/>
          </p:nvPr>
        </p:nvSpPr>
        <p:spPr>
          <a:xfrm>
            <a:off x="5273775" y="1764865"/>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353" name="Google Shape;353;p84"/>
          <p:cNvSpPr/>
          <p:nvPr/>
        </p:nvSpPr>
        <p:spPr>
          <a:xfrm>
            <a:off x="-998075" y="2574125"/>
            <a:ext cx="1874400" cy="18744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84"/>
          <p:cNvSpPr/>
          <p:nvPr/>
        </p:nvSpPr>
        <p:spPr>
          <a:xfrm>
            <a:off x="3318725" y="-3650000"/>
            <a:ext cx="4754100" cy="4754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355"/>
        <p:cNvGrpSpPr/>
        <p:nvPr/>
      </p:nvGrpSpPr>
      <p:grpSpPr>
        <a:xfrm>
          <a:off x="0" y="0"/>
          <a:ext cx="0" cy="0"/>
          <a:chOff x="0" y="0"/>
          <a:chExt cx="0" cy="0"/>
        </a:xfrm>
      </p:grpSpPr>
      <p:sp>
        <p:nvSpPr>
          <p:cNvPr id="356" name="Google Shape;356;p85"/>
          <p:cNvSpPr txBox="1">
            <a:spLocks noGrp="1"/>
          </p:cNvSpPr>
          <p:nvPr>
            <p:ph type="ctrTitle"/>
          </p:nvPr>
        </p:nvSpPr>
        <p:spPr>
          <a:xfrm>
            <a:off x="804250" y="431150"/>
            <a:ext cx="2865300" cy="1194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357" name="Google Shape;357;p85"/>
          <p:cNvSpPr/>
          <p:nvPr/>
        </p:nvSpPr>
        <p:spPr>
          <a:xfrm>
            <a:off x="8270997" y="1625150"/>
            <a:ext cx="3100200" cy="31002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85"/>
          <p:cNvSpPr/>
          <p:nvPr/>
        </p:nvSpPr>
        <p:spPr>
          <a:xfrm>
            <a:off x="7765650" y="3248330"/>
            <a:ext cx="2551500" cy="25515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85"/>
          <p:cNvSpPr/>
          <p:nvPr/>
        </p:nvSpPr>
        <p:spPr>
          <a:xfrm>
            <a:off x="-2379828" y="1700425"/>
            <a:ext cx="3100200" cy="31002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 Text">
  <p:cSld name="Title + Text">
    <p:spTree>
      <p:nvGrpSpPr>
        <p:cNvPr id="1" name="Shape 360"/>
        <p:cNvGrpSpPr/>
        <p:nvPr/>
      </p:nvGrpSpPr>
      <p:grpSpPr>
        <a:xfrm>
          <a:off x="0" y="0"/>
          <a:ext cx="0" cy="0"/>
          <a:chOff x="0" y="0"/>
          <a:chExt cx="0" cy="0"/>
        </a:xfrm>
      </p:grpSpPr>
      <p:sp>
        <p:nvSpPr>
          <p:cNvPr id="361" name="Google Shape;361;p86"/>
          <p:cNvSpPr txBox="1">
            <a:spLocks noGrp="1"/>
          </p:cNvSpPr>
          <p:nvPr>
            <p:ph type="ctrTitle"/>
          </p:nvPr>
        </p:nvSpPr>
        <p:spPr>
          <a:xfrm>
            <a:off x="804250" y="431150"/>
            <a:ext cx="2865300" cy="1194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362" name="Google Shape;362;p86"/>
          <p:cNvSpPr txBox="1">
            <a:spLocks noGrp="1"/>
          </p:cNvSpPr>
          <p:nvPr>
            <p:ph type="subTitle" idx="1"/>
          </p:nvPr>
        </p:nvSpPr>
        <p:spPr>
          <a:xfrm>
            <a:off x="5895125" y="3626700"/>
            <a:ext cx="2277600" cy="760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363" name="Google Shape;363;p86"/>
          <p:cNvSpPr txBox="1">
            <a:spLocks noGrp="1"/>
          </p:cNvSpPr>
          <p:nvPr>
            <p:ph type="ctrTitle" idx="2"/>
          </p:nvPr>
        </p:nvSpPr>
        <p:spPr>
          <a:xfrm>
            <a:off x="5895125" y="3167450"/>
            <a:ext cx="2277600" cy="537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l">
              <a:lnSpc>
                <a:spcPct val="100000"/>
              </a:lnSpc>
              <a:spcBef>
                <a:spcPts val="0"/>
              </a:spcBef>
              <a:spcAft>
                <a:spcPts val="0"/>
              </a:spcAft>
              <a:buSzPts val="2000"/>
              <a:buNone/>
              <a:defRPr sz="2000"/>
            </a:lvl2pPr>
            <a:lvl3pPr lvl="2" algn="l">
              <a:lnSpc>
                <a:spcPct val="100000"/>
              </a:lnSpc>
              <a:spcBef>
                <a:spcPts val="0"/>
              </a:spcBef>
              <a:spcAft>
                <a:spcPts val="0"/>
              </a:spcAft>
              <a:buSzPts val="2000"/>
              <a:buNone/>
              <a:defRPr sz="2000"/>
            </a:lvl3pPr>
            <a:lvl4pPr lvl="3" algn="l">
              <a:lnSpc>
                <a:spcPct val="100000"/>
              </a:lnSpc>
              <a:spcBef>
                <a:spcPts val="0"/>
              </a:spcBef>
              <a:spcAft>
                <a:spcPts val="0"/>
              </a:spcAft>
              <a:buSzPts val="2000"/>
              <a:buNone/>
              <a:defRPr sz="2000"/>
            </a:lvl4pPr>
            <a:lvl5pPr lvl="4" algn="l">
              <a:lnSpc>
                <a:spcPct val="100000"/>
              </a:lnSpc>
              <a:spcBef>
                <a:spcPts val="0"/>
              </a:spcBef>
              <a:spcAft>
                <a:spcPts val="0"/>
              </a:spcAft>
              <a:buSzPts val="2000"/>
              <a:buNone/>
              <a:defRPr sz="2000"/>
            </a:lvl5pPr>
            <a:lvl6pPr lvl="5" algn="l">
              <a:lnSpc>
                <a:spcPct val="100000"/>
              </a:lnSpc>
              <a:spcBef>
                <a:spcPts val="0"/>
              </a:spcBef>
              <a:spcAft>
                <a:spcPts val="0"/>
              </a:spcAft>
              <a:buSzPts val="2000"/>
              <a:buNone/>
              <a:defRPr sz="2000"/>
            </a:lvl6pPr>
            <a:lvl7pPr lvl="6" algn="l">
              <a:lnSpc>
                <a:spcPct val="100000"/>
              </a:lnSpc>
              <a:spcBef>
                <a:spcPts val="0"/>
              </a:spcBef>
              <a:spcAft>
                <a:spcPts val="0"/>
              </a:spcAft>
              <a:buSzPts val="2000"/>
              <a:buNone/>
              <a:defRPr sz="2000"/>
            </a:lvl7pPr>
            <a:lvl8pPr lvl="7" algn="l">
              <a:lnSpc>
                <a:spcPct val="100000"/>
              </a:lnSpc>
              <a:spcBef>
                <a:spcPts val="0"/>
              </a:spcBef>
              <a:spcAft>
                <a:spcPts val="0"/>
              </a:spcAft>
              <a:buSzPts val="2000"/>
              <a:buNone/>
              <a:defRPr sz="2000"/>
            </a:lvl8pPr>
            <a:lvl9pPr lvl="8" algn="l">
              <a:lnSpc>
                <a:spcPct val="100000"/>
              </a:lnSpc>
              <a:spcBef>
                <a:spcPts val="0"/>
              </a:spcBef>
              <a:spcAft>
                <a:spcPts val="0"/>
              </a:spcAft>
              <a:buSzPts val="2000"/>
              <a:buNone/>
              <a:defRPr sz="2000"/>
            </a:lvl9pPr>
          </a:lstStyle>
          <a:p>
            <a:endParaRPr/>
          </a:p>
        </p:txBody>
      </p:sp>
      <p:sp>
        <p:nvSpPr>
          <p:cNvPr id="364" name="Google Shape;364;p86"/>
          <p:cNvSpPr/>
          <p:nvPr/>
        </p:nvSpPr>
        <p:spPr>
          <a:xfrm>
            <a:off x="7440850" y="-827350"/>
            <a:ext cx="1898700" cy="1898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86"/>
          <p:cNvSpPr/>
          <p:nvPr/>
        </p:nvSpPr>
        <p:spPr>
          <a:xfrm>
            <a:off x="3574075" y="-3820225"/>
            <a:ext cx="4754100" cy="4754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86"/>
          <p:cNvSpPr/>
          <p:nvPr/>
        </p:nvSpPr>
        <p:spPr>
          <a:xfrm>
            <a:off x="3172650" y="-1098600"/>
            <a:ext cx="1874400" cy="18744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 Two Columns 1">
  <p:cSld name="Title + Two Columns 1">
    <p:spTree>
      <p:nvGrpSpPr>
        <p:cNvPr id="1" name="Shape 367"/>
        <p:cNvGrpSpPr/>
        <p:nvPr/>
      </p:nvGrpSpPr>
      <p:grpSpPr>
        <a:xfrm>
          <a:off x="0" y="0"/>
          <a:ext cx="0" cy="0"/>
          <a:chOff x="0" y="0"/>
          <a:chExt cx="0" cy="0"/>
        </a:xfrm>
      </p:grpSpPr>
      <p:sp>
        <p:nvSpPr>
          <p:cNvPr id="368" name="Google Shape;368;p87"/>
          <p:cNvSpPr txBox="1">
            <a:spLocks noGrp="1"/>
          </p:cNvSpPr>
          <p:nvPr>
            <p:ph type="ctrTitle"/>
          </p:nvPr>
        </p:nvSpPr>
        <p:spPr>
          <a:xfrm>
            <a:off x="804250" y="431150"/>
            <a:ext cx="2865300" cy="1194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369" name="Google Shape;369;p87"/>
          <p:cNvSpPr/>
          <p:nvPr/>
        </p:nvSpPr>
        <p:spPr>
          <a:xfrm flipH="1">
            <a:off x="-2577800" y="2396675"/>
            <a:ext cx="3100200" cy="31002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87"/>
          <p:cNvSpPr/>
          <p:nvPr/>
        </p:nvSpPr>
        <p:spPr>
          <a:xfrm flipH="1">
            <a:off x="-846303" y="4164130"/>
            <a:ext cx="2551500" cy="25515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87"/>
          <p:cNvSpPr/>
          <p:nvPr/>
        </p:nvSpPr>
        <p:spPr>
          <a:xfrm>
            <a:off x="8270997" y="-1078325"/>
            <a:ext cx="3100200" cy="31002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87"/>
          <p:cNvSpPr txBox="1">
            <a:spLocks noGrp="1"/>
          </p:cNvSpPr>
          <p:nvPr>
            <p:ph type="subTitle" idx="1"/>
          </p:nvPr>
        </p:nvSpPr>
        <p:spPr>
          <a:xfrm>
            <a:off x="804250" y="2150725"/>
            <a:ext cx="2328000" cy="804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400"/>
              <a:buNone/>
              <a:defRPr sz="1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3" name="Google Shape;373;p87"/>
          <p:cNvSpPr txBox="1">
            <a:spLocks noGrp="1"/>
          </p:cNvSpPr>
          <p:nvPr>
            <p:ph type="subTitle" idx="2"/>
          </p:nvPr>
        </p:nvSpPr>
        <p:spPr>
          <a:xfrm>
            <a:off x="804250" y="3116700"/>
            <a:ext cx="2328000" cy="804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400"/>
              <a:buNone/>
              <a:defRPr sz="1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ercentages">
  <p:cSld name="Percentages">
    <p:bg>
      <p:bgPr>
        <a:solidFill>
          <a:srgbClr val="4E95FA"/>
        </a:solidFill>
        <a:effectLst/>
      </p:bgPr>
    </p:bg>
    <p:spTree>
      <p:nvGrpSpPr>
        <p:cNvPr id="1" name="Shape 374"/>
        <p:cNvGrpSpPr/>
        <p:nvPr/>
      </p:nvGrpSpPr>
      <p:grpSpPr>
        <a:xfrm>
          <a:off x="0" y="0"/>
          <a:ext cx="0" cy="0"/>
          <a:chOff x="0" y="0"/>
          <a:chExt cx="0" cy="0"/>
        </a:xfrm>
      </p:grpSpPr>
      <p:sp>
        <p:nvSpPr>
          <p:cNvPr id="375" name="Google Shape;375;p88"/>
          <p:cNvSpPr txBox="1">
            <a:spLocks noGrp="1"/>
          </p:cNvSpPr>
          <p:nvPr>
            <p:ph type="ctrTitle"/>
          </p:nvPr>
        </p:nvSpPr>
        <p:spPr>
          <a:xfrm>
            <a:off x="804250" y="431150"/>
            <a:ext cx="2865300" cy="1006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376" name="Google Shape;376;p88"/>
          <p:cNvSpPr txBox="1">
            <a:spLocks noGrp="1"/>
          </p:cNvSpPr>
          <p:nvPr>
            <p:ph type="subTitle" idx="1"/>
          </p:nvPr>
        </p:nvSpPr>
        <p:spPr>
          <a:xfrm>
            <a:off x="895063" y="3310625"/>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377" name="Google Shape;377;p88"/>
          <p:cNvSpPr txBox="1">
            <a:spLocks noGrp="1"/>
          </p:cNvSpPr>
          <p:nvPr>
            <p:ph type="subTitle" idx="2"/>
          </p:nvPr>
        </p:nvSpPr>
        <p:spPr>
          <a:xfrm>
            <a:off x="3433200" y="3310625"/>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378" name="Google Shape;378;p88"/>
          <p:cNvSpPr txBox="1">
            <a:spLocks noGrp="1"/>
          </p:cNvSpPr>
          <p:nvPr>
            <p:ph type="subTitle" idx="3"/>
          </p:nvPr>
        </p:nvSpPr>
        <p:spPr>
          <a:xfrm>
            <a:off x="5971338" y="3310625"/>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379" name="Google Shape;379;p88"/>
          <p:cNvSpPr/>
          <p:nvPr/>
        </p:nvSpPr>
        <p:spPr>
          <a:xfrm>
            <a:off x="8248950" y="-1112500"/>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88"/>
          <p:cNvSpPr/>
          <p:nvPr/>
        </p:nvSpPr>
        <p:spPr>
          <a:xfrm>
            <a:off x="7878225" y="-1024100"/>
            <a:ext cx="2522100" cy="25221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88"/>
          <p:cNvSpPr/>
          <p:nvPr/>
        </p:nvSpPr>
        <p:spPr>
          <a:xfrm>
            <a:off x="3172675" y="-3513225"/>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88"/>
          <p:cNvSpPr/>
          <p:nvPr/>
        </p:nvSpPr>
        <p:spPr>
          <a:xfrm>
            <a:off x="-1643050" y="2605650"/>
            <a:ext cx="2277600" cy="22776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88"/>
          <p:cNvSpPr txBox="1">
            <a:spLocks noGrp="1"/>
          </p:cNvSpPr>
          <p:nvPr>
            <p:ph type="title" idx="4"/>
          </p:nvPr>
        </p:nvSpPr>
        <p:spPr>
          <a:xfrm>
            <a:off x="1422025" y="2173477"/>
            <a:ext cx="1223700" cy="572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3000"/>
              <a:buFont typeface="Barlow Condensed ExtraBold"/>
              <a:buNone/>
              <a:defRPr sz="3000" b="0">
                <a:solidFill>
                  <a:schemeClr val="lt1"/>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2pPr>
            <a:lvl3pPr lvl="2"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3pPr>
            <a:lvl4pPr lvl="3"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4pPr>
            <a:lvl5pPr lvl="4"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5pPr>
            <a:lvl6pPr lvl="5"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6pPr>
            <a:lvl7pPr lvl="6"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7pPr>
            <a:lvl8pPr lvl="7"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8pPr>
            <a:lvl9pPr lvl="8"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9pPr>
          </a:lstStyle>
          <a:p>
            <a:endParaRPr/>
          </a:p>
        </p:txBody>
      </p:sp>
      <p:sp>
        <p:nvSpPr>
          <p:cNvPr id="384" name="Google Shape;384;p88"/>
          <p:cNvSpPr txBox="1">
            <a:spLocks noGrp="1"/>
          </p:cNvSpPr>
          <p:nvPr>
            <p:ph type="title" idx="5"/>
          </p:nvPr>
        </p:nvSpPr>
        <p:spPr>
          <a:xfrm>
            <a:off x="3960150" y="2173477"/>
            <a:ext cx="1223700" cy="572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3000"/>
              <a:buFont typeface="Barlow Condensed ExtraBold"/>
              <a:buNone/>
              <a:defRPr sz="3000" b="0">
                <a:solidFill>
                  <a:schemeClr val="lt1"/>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2pPr>
            <a:lvl3pPr lvl="2"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3pPr>
            <a:lvl4pPr lvl="3"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4pPr>
            <a:lvl5pPr lvl="4"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5pPr>
            <a:lvl6pPr lvl="5"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6pPr>
            <a:lvl7pPr lvl="6"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7pPr>
            <a:lvl8pPr lvl="7"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8pPr>
            <a:lvl9pPr lvl="8"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9pPr>
          </a:lstStyle>
          <a:p>
            <a:endParaRPr/>
          </a:p>
        </p:txBody>
      </p:sp>
      <p:sp>
        <p:nvSpPr>
          <p:cNvPr id="385" name="Google Shape;385;p88"/>
          <p:cNvSpPr txBox="1">
            <a:spLocks noGrp="1"/>
          </p:cNvSpPr>
          <p:nvPr>
            <p:ph type="title" idx="6"/>
          </p:nvPr>
        </p:nvSpPr>
        <p:spPr>
          <a:xfrm>
            <a:off x="6498275" y="2148377"/>
            <a:ext cx="1223700" cy="572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3000"/>
              <a:buFont typeface="Barlow Condensed ExtraBold"/>
              <a:buNone/>
              <a:defRPr sz="3000" b="0">
                <a:solidFill>
                  <a:schemeClr val="lt1"/>
                </a:solidFill>
                <a:latin typeface="Barlow Condensed ExtraBold"/>
                <a:ea typeface="Barlow Condensed ExtraBold"/>
                <a:cs typeface="Barlow Condensed ExtraBold"/>
                <a:sym typeface="Barlow Condensed ExtraBold"/>
              </a:defRPr>
            </a:lvl1pPr>
            <a:lvl2pPr lvl="1"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2pPr>
            <a:lvl3pPr lvl="2"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3pPr>
            <a:lvl4pPr lvl="3"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4pPr>
            <a:lvl5pPr lvl="4"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5pPr>
            <a:lvl6pPr lvl="5"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6pPr>
            <a:lvl7pPr lvl="6"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7pPr>
            <a:lvl8pPr lvl="7"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8pPr>
            <a:lvl9pPr lvl="8" algn="ctr">
              <a:lnSpc>
                <a:spcPct val="100000"/>
              </a:lnSpc>
              <a:spcBef>
                <a:spcPts val="0"/>
              </a:spcBef>
              <a:spcAft>
                <a:spcPts val="0"/>
              </a:spcAft>
              <a:buClr>
                <a:schemeClr val="lt1"/>
              </a:buClr>
              <a:buSzPts val="3000"/>
              <a:buFont typeface="Barlow Condensed ExtraBold"/>
              <a:buNone/>
              <a:defRPr sz="3000">
                <a:solidFill>
                  <a:schemeClr val="lt1"/>
                </a:solidFill>
                <a:latin typeface="Barlow Condensed ExtraBold"/>
                <a:ea typeface="Barlow Condensed ExtraBold"/>
                <a:cs typeface="Barlow Condensed ExtraBold"/>
                <a:sym typeface="Barlow Condensed ExtraBold"/>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 Two Columns 2">
  <p:cSld name="Title + Two Columns 2">
    <p:bg>
      <p:bgPr>
        <a:solidFill>
          <a:srgbClr val="4E95FA"/>
        </a:solidFill>
        <a:effectLst/>
      </p:bgPr>
    </p:bg>
    <p:spTree>
      <p:nvGrpSpPr>
        <p:cNvPr id="1" name="Shape 386"/>
        <p:cNvGrpSpPr/>
        <p:nvPr/>
      </p:nvGrpSpPr>
      <p:grpSpPr>
        <a:xfrm>
          <a:off x="0" y="0"/>
          <a:ext cx="0" cy="0"/>
          <a:chOff x="0" y="0"/>
          <a:chExt cx="0" cy="0"/>
        </a:xfrm>
      </p:grpSpPr>
      <p:sp>
        <p:nvSpPr>
          <p:cNvPr id="387" name="Google Shape;387;p89"/>
          <p:cNvSpPr txBox="1">
            <a:spLocks noGrp="1"/>
          </p:cNvSpPr>
          <p:nvPr>
            <p:ph type="ctrTitle"/>
          </p:nvPr>
        </p:nvSpPr>
        <p:spPr>
          <a:xfrm>
            <a:off x="804250" y="431150"/>
            <a:ext cx="2865300" cy="1006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388" name="Google Shape;388;p89"/>
          <p:cNvSpPr txBox="1">
            <a:spLocks noGrp="1"/>
          </p:cNvSpPr>
          <p:nvPr>
            <p:ph type="subTitle" idx="1"/>
          </p:nvPr>
        </p:nvSpPr>
        <p:spPr>
          <a:xfrm>
            <a:off x="1630725" y="3613550"/>
            <a:ext cx="2277600" cy="1006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389" name="Google Shape;389;p89"/>
          <p:cNvSpPr txBox="1">
            <a:spLocks noGrp="1"/>
          </p:cNvSpPr>
          <p:nvPr>
            <p:ph type="ctrTitle" idx="2"/>
          </p:nvPr>
        </p:nvSpPr>
        <p:spPr>
          <a:xfrm>
            <a:off x="1630725" y="3154300"/>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390" name="Google Shape;390;p89"/>
          <p:cNvSpPr txBox="1">
            <a:spLocks noGrp="1"/>
          </p:cNvSpPr>
          <p:nvPr>
            <p:ph type="subTitle" idx="3"/>
          </p:nvPr>
        </p:nvSpPr>
        <p:spPr>
          <a:xfrm>
            <a:off x="5235670" y="3613550"/>
            <a:ext cx="2277600" cy="1006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391" name="Google Shape;391;p89"/>
          <p:cNvSpPr txBox="1">
            <a:spLocks noGrp="1"/>
          </p:cNvSpPr>
          <p:nvPr>
            <p:ph type="ctrTitle" idx="4"/>
          </p:nvPr>
        </p:nvSpPr>
        <p:spPr>
          <a:xfrm>
            <a:off x="5235663" y="3154300"/>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392" name="Google Shape;392;p89"/>
          <p:cNvSpPr/>
          <p:nvPr/>
        </p:nvSpPr>
        <p:spPr>
          <a:xfrm>
            <a:off x="5710800" y="-2933075"/>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p89"/>
          <p:cNvSpPr/>
          <p:nvPr/>
        </p:nvSpPr>
        <p:spPr>
          <a:xfrm>
            <a:off x="7878225" y="-1024100"/>
            <a:ext cx="2522100" cy="25221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89"/>
          <p:cNvSpPr/>
          <p:nvPr/>
        </p:nvSpPr>
        <p:spPr>
          <a:xfrm>
            <a:off x="3172675" y="-3513225"/>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95"/>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sp>
        <p:nvSpPr>
          <p:cNvPr id="43" name="Google Shape;43;p44"/>
          <p:cNvSpPr txBox="1">
            <a:spLocks noGrp="1"/>
          </p:cNvSpPr>
          <p:nvPr>
            <p:ph type="subTitle" idx="1"/>
          </p:nvPr>
        </p:nvSpPr>
        <p:spPr>
          <a:xfrm>
            <a:off x="804250" y="1766350"/>
            <a:ext cx="3532800" cy="463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100"/>
              <a:buFont typeface="Barlow Condensed"/>
              <a:buNone/>
              <a:defRPr sz="2100" b="1">
                <a:latin typeface="Barlow Condensed"/>
                <a:ea typeface="Barlow Condensed"/>
                <a:cs typeface="Barlow Condensed"/>
                <a:sym typeface="Barlow Condense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44"/>
          <p:cNvSpPr txBox="1">
            <a:spLocks noGrp="1"/>
          </p:cNvSpPr>
          <p:nvPr>
            <p:ph type="body" idx="2"/>
          </p:nvPr>
        </p:nvSpPr>
        <p:spPr>
          <a:xfrm>
            <a:off x="804250" y="2230150"/>
            <a:ext cx="3532800" cy="23040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Char char="●"/>
              <a:defRPr sz="1400"/>
            </a:lvl1pPr>
            <a:lvl2pPr marL="914400" lvl="1" indent="-317500" algn="l">
              <a:lnSpc>
                <a:spcPct val="100000"/>
              </a:lnSpc>
              <a:spcBef>
                <a:spcPts val="1600"/>
              </a:spcBef>
              <a:spcAft>
                <a:spcPts val="0"/>
              </a:spcAft>
              <a:buSzPts val="1400"/>
              <a:buChar char="○"/>
              <a:defRPr/>
            </a:lvl2pPr>
            <a:lvl3pPr marL="1371600" lvl="2" indent="-317500" algn="l">
              <a:lnSpc>
                <a:spcPct val="100000"/>
              </a:lnSpc>
              <a:spcBef>
                <a:spcPts val="1600"/>
              </a:spcBef>
              <a:spcAft>
                <a:spcPts val="0"/>
              </a:spcAft>
              <a:buSzPts val="1400"/>
              <a:buChar char="■"/>
              <a:defRPr/>
            </a:lvl3pPr>
            <a:lvl4pPr marL="1828800" lvl="3" indent="-317500" algn="l">
              <a:lnSpc>
                <a:spcPct val="100000"/>
              </a:lnSpc>
              <a:spcBef>
                <a:spcPts val="1600"/>
              </a:spcBef>
              <a:spcAft>
                <a:spcPts val="0"/>
              </a:spcAft>
              <a:buSzPts val="1400"/>
              <a:buChar char="●"/>
              <a:defRPr/>
            </a:lvl4pPr>
            <a:lvl5pPr marL="2286000" lvl="4" indent="-317500" algn="l">
              <a:lnSpc>
                <a:spcPct val="100000"/>
              </a:lnSpc>
              <a:spcBef>
                <a:spcPts val="1600"/>
              </a:spcBef>
              <a:spcAft>
                <a:spcPts val="0"/>
              </a:spcAft>
              <a:buSzPts val="1400"/>
              <a:buChar char="○"/>
              <a:defRPr/>
            </a:lvl5pPr>
            <a:lvl6pPr marL="2743200" lvl="5" indent="-317500" algn="l">
              <a:lnSpc>
                <a:spcPct val="100000"/>
              </a:lnSpc>
              <a:spcBef>
                <a:spcPts val="1600"/>
              </a:spcBef>
              <a:spcAft>
                <a:spcPts val="0"/>
              </a:spcAft>
              <a:buSzPts val="1400"/>
              <a:buChar char="■"/>
              <a:defRPr/>
            </a:lvl6pPr>
            <a:lvl7pPr marL="3200400" lvl="6" indent="-317500" algn="l">
              <a:lnSpc>
                <a:spcPct val="100000"/>
              </a:lnSpc>
              <a:spcBef>
                <a:spcPts val="1600"/>
              </a:spcBef>
              <a:spcAft>
                <a:spcPts val="0"/>
              </a:spcAft>
              <a:buSzPts val="1400"/>
              <a:buChar char="●"/>
              <a:defRPr/>
            </a:lvl7pPr>
            <a:lvl8pPr marL="3657600" lvl="7" indent="-317500" algn="l">
              <a:lnSpc>
                <a:spcPct val="100000"/>
              </a:lnSpc>
              <a:spcBef>
                <a:spcPts val="1600"/>
              </a:spcBef>
              <a:spcAft>
                <a:spcPts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45" name="Google Shape;45;p44"/>
          <p:cNvSpPr txBox="1">
            <a:spLocks noGrp="1"/>
          </p:cNvSpPr>
          <p:nvPr>
            <p:ph type="ctrTitle"/>
          </p:nvPr>
        </p:nvSpPr>
        <p:spPr>
          <a:xfrm>
            <a:off x="804250" y="431150"/>
            <a:ext cx="2865300" cy="1006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96"/>
        <p:cNvGrpSpPr/>
        <p:nvPr/>
      </p:nvGrpSpPr>
      <p:grpSpPr>
        <a:xfrm>
          <a:off x="0" y="0"/>
          <a:ext cx="0" cy="0"/>
          <a:chOff x="0" y="0"/>
          <a:chExt cx="0" cy="0"/>
        </a:xfrm>
      </p:grpSpPr>
      <p:sp>
        <p:nvSpPr>
          <p:cNvPr id="397" name="Google Shape;397;p91"/>
          <p:cNvSpPr/>
          <p:nvPr/>
        </p:nvSpPr>
        <p:spPr>
          <a:xfrm flipH="1">
            <a:off x="-2577800" y="2396675"/>
            <a:ext cx="3100200" cy="31002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91"/>
          <p:cNvSpPr/>
          <p:nvPr/>
        </p:nvSpPr>
        <p:spPr>
          <a:xfrm flipH="1">
            <a:off x="-846303" y="4164130"/>
            <a:ext cx="2551500" cy="25515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91"/>
          <p:cNvSpPr/>
          <p:nvPr/>
        </p:nvSpPr>
        <p:spPr>
          <a:xfrm>
            <a:off x="8270997" y="-1078325"/>
            <a:ext cx="3100200" cy="31002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rgbClr val="4E95FA"/>
        </a:solidFill>
        <a:effectLst/>
      </p:bgPr>
    </p:bg>
    <p:spTree>
      <p:nvGrpSpPr>
        <p:cNvPr id="1" name="Shape 400"/>
        <p:cNvGrpSpPr/>
        <p:nvPr/>
      </p:nvGrpSpPr>
      <p:grpSpPr>
        <a:xfrm>
          <a:off x="0" y="0"/>
          <a:ext cx="0" cy="0"/>
          <a:chOff x="0" y="0"/>
          <a:chExt cx="0" cy="0"/>
        </a:xfrm>
      </p:grpSpPr>
      <p:sp>
        <p:nvSpPr>
          <p:cNvPr id="401" name="Google Shape;401;p92"/>
          <p:cNvSpPr/>
          <p:nvPr/>
        </p:nvSpPr>
        <p:spPr>
          <a:xfrm>
            <a:off x="7039575" y="-648675"/>
            <a:ext cx="1898700" cy="1898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92"/>
          <p:cNvSpPr/>
          <p:nvPr/>
        </p:nvSpPr>
        <p:spPr>
          <a:xfrm>
            <a:off x="-768950" y="3989200"/>
            <a:ext cx="1874400" cy="18744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92"/>
          <p:cNvSpPr/>
          <p:nvPr/>
        </p:nvSpPr>
        <p:spPr>
          <a:xfrm>
            <a:off x="3318725" y="-3650000"/>
            <a:ext cx="4754100" cy="4754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92"/>
          <p:cNvSpPr/>
          <p:nvPr/>
        </p:nvSpPr>
        <p:spPr>
          <a:xfrm>
            <a:off x="3172650" y="-1098600"/>
            <a:ext cx="1874400" cy="18744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rgbClr val="4E95FA"/>
        </a:solidFill>
        <a:effectLst/>
      </p:bgPr>
    </p:bg>
    <p:spTree>
      <p:nvGrpSpPr>
        <p:cNvPr id="1" name="Shape 405"/>
        <p:cNvGrpSpPr/>
        <p:nvPr/>
      </p:nvGrpSpPr>
      <p:grpSpPr>
        <a:xfrm>
          <a:off x="0" y="0"/>
          <a:ext cx="0" cy="0"/>
          <a:chOff x="0" y="0"/>
          <a:chExt cx="0" cy="0"/>
        </a:xfrm>
      </p:grpSpPr>
      <p:sp>
        <p:nvSpPr>
          <p:cNvPr id="406" name="Google Shape;406;p93"/>
          <p:cNvSpPr/>
          <p:nvPr/>
        </p:nvSpPr>
        <p:spPr>
          <a:xfrm>
            <a:off x="8248950" y="-1112500"/>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93"/>
          <p:cNvSpPr/>
          <p:nvPr/>
        </p:nvSpPr>
        <p:spPr>
          <a:xfrm>
            <a:off x="7878225" y="-1024100"/>
            <a:ext cx="2522100" cy="25221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93"/>
          <p:cNvSpPr/>
          <p:nvPr/>
        </p:nvSpPr>
        <p:spPr>
          <a:xfrm>
            <a:off x="3172675" y="-3513225"/>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93"/>
          <p:cNvSpPr/>
          <p:nvPr/>
        </p:nvSpPr>
        <p:spPr>
          <a:xfrm>
            <a:off x="-1643050" y="2605650"/>
            <a:ext cx="2277600" cy="22776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Design">
  <p:cSld name="CAPTION_ONLY_1">
    <p:spTree>
      <p:nvGrpSpPr>
        <p:cNvPr id="1" name="Shape 46"/>
        <p:cNvGrpSpPr/>
        <p:nvPr/>
      </p:nvGrpSpPr>
      <p:grpSpPr>
        <a:xfrm>
          <a:off x="0" y="0"/>
          <a:ext cx="0" cy="0"/>
          <a:chOff x="0" y="0"/>
          <a:chExt cx="0" cy="0"/>
        </a:xfrm>
      </p:grpSpPr>
      <p:sp>
        <p:nvSpPr>
          <p:cNvPr id="47" name="Google Shape;47;p45"/>
          <p:cNvSpPr txBox="1">
            <a:spLocks noGrp="1"/>
          </p:cNvSpPr>
          <p:nvPr>
            <p:ph type="ctrTitle"/>
          </p:nvPr>
        </p:nvSpPr>
        <p:spPr>
          <a:xfrm>
            <a:off x="804250" y="431150"/>
            <a:ext cx="2865300" cy="1194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48" name="Google Shape;48;p45"/>
          <p:cNvSpPr/>
          <p:nvPr/>
        </p:nvSpPr>
        <p:spPr>
          <a:xfrm>
            <a:off x="8270997" y="1625150"/>
            <a:ext cx="3100200" cy="31002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45"/>
          <p:cNvSpPr/>
          <p:nvPr/>
        </p:nvSpPr>
        <p:spPr>
          <a:xfrm>
            <a:off x="7765650" y="3248330"/>
            <a:ext cx="2551500" cy="25515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45"/>
          <p:cNvSpPr/>
          <p:nvPr/>
        </p:nvSpPr>
        <p:spPr>
          <a:xfrm>
            <a:off x="-2379828" y="1700425"/>
            <a:ext cx="3100200" cy="31002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46"/>
          <p:cNvSpPr txBox="1">
            <a:spLocks noGrp="1"/>
          </p:cNvSpPr>
          <p:nvPr>
            <p:ph type="ctrTitle"/>
          </p:nvPr>
        </p:nvSpPr>
        <p:spPr>
          <a:xfrm>
            <a:off x="804250" y="431150"/>
            <a:ext cx="2865300" cy="1194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53" name="Google Shape;53;p46"/>
          <p:cNvSpPr/>
          <p:nvPr/>
        </p:nvSpPr>
        <p:spPr>
          <a:xfrm>
            <a:off x="8362300" y="-813550"/>
            <a:ext cx="2814300" cy="28143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46"/>
          <p:cNvSpPr/>
          <p:nvPr/>
        </p:nvSpPr>
        <p:spPr>
          <a:xfrm>
            <a:off x="6991200" y="-1181525"/>
            <a:ext cx="1974300" cy="19743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Six Columns">
  <p:cSld name="TITLE_1_1_1">
    <p:bg>
      <p:bgPr>
        <a:solidFill>
          <a:srgbClr val="4E95FA"/>
        </a:solidFill>
        <a:effectLst/>
      </p:bgPr>
    </p:bg>
    <p:spTree>
      <p:nvGrpSpPr>
        <p:cNvPr id="1" name="Shape 55"/>
        <p:cNvGrpSpPr/>
        <p:nvPr/>
      </p:nvGrpSpPr>
      <p:grpSpPr>
        <a:xfrm>
          <a:off x="0" y="0"/>
          <a:ext cx="0" cy="0"/>
          <a:chOff x="0" y="0"/>
          <a:chExt cx="0" cy="0"/>
        </a:xfrm>
      </p:grpSpPr>
      <p:sp>
        <p:nvSpPr>
          <p:cNvPr id="56" name="Google Shape;56;p47"/>
          <p:cNvSpPr/>
          <p:nvPr/>
        </p:nvSpPr>
        <p:spPr>
          <a:xfrm>
            <a:off x="7039575" y="-648675"/>
            <a:ext cx="1898700" cy="1898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47"/>
          <p:cNvSpPr/>
          <p:nvPr/>
        </p:nvSpPr>
        <p:spPr>
          <a:xfrm>
            <a:off x="-768950" y="3989200"/>
            <a:ext cx="1874400" cy="18744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47"/>
          <p:cNvSpPr/>
          <p:nvPr/>
        </p:nvSpPr>
        <p:spPr>
          <a:xfrm>
            <a:off x="3318725" y="-3650000"/>
            <a:ext cx="4754100" cy="4754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47"/>
          <p:cNvSpPr/>
          <p:nvPr/>
        </p:nvSpPr>
        <p:spPr>
          <a:xfrm>
            <a:off x="3172650" y="-1098600"/>
            <a:ext cx="1874400" cy="18744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47"/>
          <p:cNvSpPr txBox="1">
            <a:spLocks noGrp="1"/>
          </p:cNvSpPr>
          <p:nvPr>
            <p:ph type="ctrTitle"/>
          </p:nvPr>
        </p:nvSpPr>
        <p:spPr>
          <a:xfrm>
            <a:off x="804250" y="431150"/>
            <a:ext cx="2865300" cy="1006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a:endParaRPr/>
          </a:p>
        </p:txBody>
      </p:sp>
      <p:sp>
        <p:nvSpPr>
          <p:cNvPr id="61" name="Google Shape;61;p47"/>
          <p:cNvSpPr txBox="1">
            <a:spLocks noGrp="1"/>
          </p:cNvSpPr>
          <p:nvPr>
            <p:ph type="subTitle" idx="1"/>
          </p:nvPr>
        </p:nvSpPr>
        <p:spPr>
          <a:xfrm>
            <a:off x="895050" y="3702900"/>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62" name="Google Shape;62;p47"/>
          <p:cNvSpPr txBox="1">
            <a:spLocks noGrp="1"/>
          </p:cNvSpPr>
          <p:nvPr>
            <p:ph type="ctrTitle" idx="2"/>
          </p:nvPr>
        </p:nvSpPr>
        <p:spPr>
          <a:xfrm>
            <a:off x="895050" y="3243650"/>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63" name="Google Shape;63;p47"/>
          <p:cNvSpPr txBox="1">
            <a:spLocks noGrp="1"/>
          </p:cNvSpPr>
          <p:nvPr>
            <p:ph type="subTitle" idx="3"/>
          </p:nvPr>
        </p:nvSpPr>
        <p:spPr>
          <a:xfrm>
            <a:off x="3433188" y="3702900"/>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64" name="Google Shape;64;p47"/>
          <p:cNvSpPr txBox="1">
            <a:spLocks noGrp="1"/>
          </p:cNvSpPr>
          <p:nvPr>
            <p:ph type="ctrTitle" idx="4"/>
          </p:nvPr>
        </p:nvSpPr>
        <p:spPr>
          <a:xfrm>
            <a:off x="3433188" y="3243650"/>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65" name="Google Shape;65;p47"/>
          <p:cNvSpPr txBox="1">
            <a:spLocks noGrp="1"/>
          </p:cNvSpPr>
          <p:nvPr>
            <p:ph type="subTitle" idx="5"/>
          </p:nvPr>
        </p:nvSpPr>
        <p:spPr>
          <a:xfrm>
            <a:off x="5971325" y="3702900"/>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66" name="Google Shape;66;p47"/>
          <p:cNvSpPr txBox="1">
            <a:spLocks noGrp="1"/>
          </p:cNvSpPr>
          <p:nvPr>
            <p:ph type="ctrTitle" idx="6"/>
          </p:nvPr>
        </p:nvSpPr>
        <p:spPr>
          <a:xfrm>
            <a:off x="5971325" y="3243650"/>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67" name="Google Shape;67;p47"/>
          <p:cNvSpPr txBox="1">
            <a:spLocks noGrp="1"/>
          </p:cNvSpPr>
          <p:nvPr>
            <p:ph type="subTitle" idx="7"/>
          </p:nvPr>
        </p:nvSpPr>
        <p:spPr>
          <a:xfrm>
            <a:off x="895063" y="2155350"/>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68" name="Google Shape;68;p47"/>
          <p:cNvSpPr txBox="1">
            <a:spLocks noGrp="1"/>
          </p:cNvSpPr>
          <p:nvPr>
            <p:ph type="ctrTitle" idx="8"/>
          </p:nvPr>
        </p:nvSpPr>
        <p:spPr>
          <a:xfrm>
            <a:off x="895063" y="1696100"/>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69" name="Google Shape;69;p47"/>
          <p:cNvSpPr txBox="1">
            <a:spLocks noGrp="1"/>
          </p:cNvSpPr>
          <p:nvPr>
            <p:ph type="subTitle" idx="9"/>
          </p:nvPr>
        </p:nvSpPr>
        <p:spPr>
          <a:xfrm>
            <a:off x="3433200" y="2155350"/>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70" name="Google Shape;70;p47"/>
          <p:cNvSpPr txBox="1">
            <a:spLocks noGrp="1"/>
          </p:cNvSpPr>
          <p:nvPr>
            <p:ph type="ctrTitle" idx="13"/>
          </p:nvPr>
        </p:nvSpPr>
        <p:spPr>
          <a:xfrm>
            <a:off x="3433200" y="1696100"/>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71" name="Google Shape;71;p47"/>
          <p:cNvSpPr txBox="1">
            <a:spLocks noGrp="1"/>
          </p:cNvSpPr>
          <p:nvPr>
            <p:ph type="subTitle" idx="14"/>
          </p:nvPr>
        </p:nvSpPr>
        <p:spPr>
          <a:xfrm>
            <a:off x="5971338" y="2155350"/>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72" name="Google Shape;72;p47"/>
          <p:cNvSpPr txBox="1">
            <a:spLocks noGrp="1"/>
          </p:cNvSpPr>
          <p:nvPr>
            <p:ph type="ctrTitle" idx="15"/>
          </p:nvPr>
        </p:nvSpPr>
        <p:spPr>
          <a:xfrm>
            <a:off x="5971338" y="1696100"/>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Two Columns">
  <p:cSld name="TITLE_1_1_2">
    <p:bg>
      <p:bgPr>
        <a:solidFill>
          <a:srgbClr val="4E95FA"/>
        </a:solidFill>
        <a:effectLst/>
      </p:bgPr>
    </p:bg>
    <p:spTree>
      <p:nvGrpSpPr>
        <p:cNvPr id="1" name="Shape 73"/>
        <p:cNvGrpSpPr/>
        <p:nvPr/>
      </p:nvGrpSpPr>
      <p:grpSpPr>
        <a:xfrm>
          <a:off x="0" y="0"/>
          <a:ext cx="0" cy="0"/>
          <a:chOff x="0" y="0"/>
          <a:chExt cx="0" cy="0"/>
        </a:xfrm>
      </p:grpSpPr>
      <p:sp>
        <p:nvSpPr>
          <p:cNvPr id="74" name="Google Shape;74;p48"/>
          <p:cNvSpPr/>
          <p:nvPr/>
        </p:nvSpPr>
        <p:spPr>
          <a:xfrm>
            <a:off x="-180350" y="1681225"/>
            <a:ext cx="5143500" cy="514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48"/>
          <p:cNvSpPr/>
          <p:nvPr/>
        </p:nvSpPr>
        <p:spPr>
          <a:xfrm>
            <a:off x="4768700" y="194700"/>
            <a:ext cx="4754100" cy="4754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48"/>
          <p:cNvSpPr/>
          <p:nvPr/>
        </p:nvSpPr>
        <p:spPr>
          <a:xfrm>
            <a:off x="6903725" y="-760175"/>
            <a:ext cx="2708400" cy="27084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48"/>
          <p:cNvSpPr txBox="1">
            <a:spLocks noGrp="1"/>
          </p:cNvSpPr>
          <p:nvPr>
            <p:ph type="ctrTitle"/>
          </p:nvPr>
        </p:nvSpPr>
        <p:spPr>
          <a:xfrm>
            <a:off x="804250" y="431150"/>
            <a:ext cx="2865300" cy="1006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78" name="Google Shape;78;p48"/>
          <p:cNvSpPr txBox="1">
            <a:spLocks noGrp="1"/>
          </p:cNvSpPr>
          <p:nvPr>
            <p:ph type="subTitle" idx="1"/>
          </p:nvPr>
        </p:nvSpPr>
        <p:spPr>
          <a:xfrm>
            <a:off x="1203387" y="2752125"/>
            <a:ext cx="2708400" cy="760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1800"/>
              <a:buNone/>
              <a:defRPr>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79" name="Google Shape;79;p48"/>
          <p:cNvSpPr txBox="1">
            <a:spLocks noGrp="1"/>
          </p:cNvSpPr>
          <p:nvPr>
            <p:ph type="ctrTitle" idx="2"/>
          </p:nvPr>
        </p:nvSpPr>
        <p:spPr>
          <a:xfrm>
            <a:off x="1203387" y="3588275"/>
            <a:ext cx="2708400" cy="537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800"/>
              <a:buNone/>
              <a:defRPr sz="1800">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80" name="Google Shape;80;p48"/>
          <p:cNvSpPr txBox="1">
            <a:spLocks noGrp="1"/>
          </p:cNvSpPr>
          <p:nvPr>
            <p:ph type="subTitle" idx="3"/>
          </p:nvPr>
        </p:nvSpPr>
        <p:spPr>
          <a:xfrm>
            <a:off x="5232210" y="2752125"/>
            <a:ext cx="2708400" cy="760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1800"/>
              <a:buNone/>
              <a:defRPr>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81" name="Google Shape;81;p48"/>
          <p:cNvSpPr txBox="1">
            <a:spLocks noGrp="1"/>
          </p:cNvSpPr>
          <p:nvPr>
            <p:ph type="ctrTitle" idx="4"/>
          </p:nvPr>
        </p:nvSpPr>
        <p:spPr>
          <a:xfrm>
            <a:off x="5232210" y="3588275"/>
            <a:ext cx="2708400" cy="537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800"/>
              <a:buNone/>
              <a:defRPr sz="1800">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theme" Target="../theme/theme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4E95FA"/>
        </a:solidFill>
        <a:effectLst/>
      </p:bgPr>
    </p:bg>
    <p:spTree>
      <p:nvGrpSpPr>
        <p:cNvPr id="1" name="Shape 5"/>
        <p:cNvGrpSpPr/>
        <p:nvPr/>
      </p:nvGrpSpPr>
      <p:grpSpPr>
        <a:xfrm>
          <a:off x="0" y="0"/>
          <a:ext cx="0" cy="0"/>
          <a:chOff x="0" y="0"/>
          <a:chExt cx="0" cy="0"/>
        </a:xfrm>
      </p:grpSpPr>
      <p:sp>
        <p:nvSpPr>
          <p:cNvPr id="6" name="Google Shape;6;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2800"/>
              <a:buFont typeface="Barlow Condensed"/>
              <a:buNone/>
              <a:defRPr sz="2800" b="1" i="0" u="none" strike="noStrike" cap="none">
                <a:solidFill>
                  <a:schemeClr val="lt1"/>
                </a:solidFill>
                <a:latin typeface="Barlow Condensed"/>
                <a:ea typeface="Barlow Condensed"/>
                <a:cs typeface="Barlow Condensed"/>
                <a:sym typeface="Barlow Condensed"/>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endParaRPr/>
          </a:p>
        </p:txBody>
      </p:sp>
      <p:sp>
        <p:nvSpPr>
          <p:cNvPr id="7" name="Google Shape;7;p3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0"/>
              </a:spcBef>
              <a:spcAft>
                <a:spcPts val="0"/>
              </a:spcAft>
              <a:buClr>
                <a:schemeClr val="lt1"/>
              </a:buClr>
              <a:buSzPts val="1800"/>
              <a:buFont typeface="Libre Franklin"/>
              <a:buChar char="●"/>
              <a:defRPr sz="1800" b="0" i="0" u="none" strike="noStrike" cap="none">
                <a:solidFill>
                  <a:schemeClr val="lt1"/>
                </a:solidFill>
                <a:latin typeface="Libre Franklin"/>
                <a:ea typeface="Libre Franklin"/>
                <a:cs typeface="Libre Franklin"/>
                <a:sym typeface="Libre Franklin"/>
              </a:defRPr>
            </a:lvl1pPr>
            <a:lvl2pPr marL="914400" marR="0" lvl="1" indent="-317500" algn="l" rtl="0">
              <a:lnSpc>
                <a:spcPct val="100000"/>
              </a:lnSpc>
              <a:spcBef>
                <a:spcPts val="1600"/>
              </a:spcBef>
              <a:spcAft>
                <a:spcPts val="0"/>
              </a:spcAft>
              <a:buClr>
                <a:schemeClr val="lt1"/>
              </a:buClr>
              <a:buSzPts val="1400"/>
              <a:buFont typeface="Libre Franklin"/>
              <a:buChar char="○"/>
              <a:defRPr sz="1400" b="0" i="0" u="none" strike="noStrike" cap="none">
                <a:solidFill>
                  <a:schemeClr val="lt1"/>
                </a:solidFill>
                <a:latin typeface="Libre Franklin"/>
                <a:ea typeface="Libre Franklin"/>
                <a:cs typeface="Libre Franklin"/>
                <a:sym typeface="Libre Franklin"/>
              </a:defRPr>
            </a:lvl2pPr>
            <a:lvl3pPr marL="1371600" marR="0" lvl="2" indent="-317500" algn="l" rtl="0">
              <a:lnSpc>
                <a:spcPct val="100000"/>
              </a:lnSpc>
              <a:spcBef>
                <a:spcPts val="1600"/>
              </a:spcBef>
              <a:spcAft>
                <a:spcPts val="0"/>
              </a:spcAft>
              <a:buClr>
                <a:schemeClr val="lt1"/>
              </a:buClr>
              <a:buSzPts val="1400"/>
              <a:buFont typeface="Libre Franklin"/>
              <a:buChar char="■"/>
              <a:defRPr sz="1400" b="0" i="0" u="none" strike="noStrike" cap="none">
                <a:solidFill>
                  <a:schemeClr val="lt1"/>
                </a:solidFill>
                <a:latin typeface="Libre Franklin"/>
                <a:ea typeface="Libre Franklin"/>
                <a:cs typeface="Libre Franklin"/>
                <a:sym typeface="Libre Franklin"/>
              </a:defRPr>
            </a:lvl3pPr>
            <a:lvl4pPr marL="1828800" marR="0" lvl="3" indent="-317500" algn="l" rtl="0">
              <a:lnSpc>
                <a:spcPct val="100000"/>
              </a:lnSpc>
              <a:spcBef>
                <a:spcPts val="1600"/>
              </a:spcBef>
              <a:spcAft>
                <a:spcPts val="0"/>
              </a:spcAft>
              <a:buClr>
                <a:schemeClr val="lt1"/>
              </a:buClr>
              <a:buSzPts val="1400"/>
              <a:buFont typeface="Libre Franklin"/>
              <a:buChar char="●"/>
              <a:defRPr sz="1400" b="0" i="0" u="none" strike="noStrike" cap="none">
                <a:solidFill>
                  <a:schemeClr val="lt1"/>
                </a:solidFill>
                <a:latin typeface="Libre Franklin"/>
                <a:ea typeface="Libre Franklin"/>
                <a:cs typeface="Libre Franklin"/>
                <a:sym typeface="Libre Franklin"/>
              </a:defRPr>
            </a:lvl4pPr>
            <a:lvl5pPr marL="2286000" marR="0" lvl="4" indent="-317500" algn="l" rtl="0">
              <a:lnSpc>
                <a:spcPct val="100000"/>
              </a:lnSpc>
              <a:spcBef>
                <a:spcPts val="1600"/>
              </a:spcBef>
              <a:spcAft>
                <a:spcPts val="0"/>
              </a:spcAft>
              <a:buClr>
                <a:schemeClr val="lt1"/>
              </a:buClr>
              <a:buSzPts val="1400"/>
              <a:buFont typeface="Libre Franklin"/>
              <a:buChar char="○"/>
              <a:defRPr sz="1400" b="0" i="0" u="none" strike="noStrike" cap="none">
                <a:solidFill>
                  <a:schemeClr val="lt1"/>
                </a:solidFill>
                <a:latin typeface="Libre Franklin"/>
                <a:ea typeface="Libre Franklin"/>
                <a:cs typeface="Libre Franklin"/>
                <a:sym typeface="Libre Franklin"/>
              </a:defRPr>
            </a:lvl5pPr>
            <a:lvl6pPr marL="2743200" marR="0" lvl="5" indent="-317500" algn="l" rtl="0">
              <a:lnSpc>
                <a:spcPct val="100000"/>
              </a:lnSpc>
              <a:spcBef>
                <a:spcPts val="1600"/>
              </a:spcBef>
              <a:spcAft>
                <a:spcPts val="0"/>
              </a:spcAft>
              <a:buClr>
                <a:schemeClr val="lt1"/>
              </a:buClr>
              <a:buSzPts val="1400"/>
              <a:buFont typeface="Libre Franklin"/>
              <a:buChar char="■"/>
              <a:defRPr sz="1400" b="0" i="0" u="none" strike="noStrike" cap="none">
                <a:solidFill>
                  <a:schemeClr val="lt1"/>
                </a:solidFill>
                <a:latin typeface="Libre Franklin"/>
                <a:ea typeface="Libre Franklin"/>
                <a:cs typeface="Libre Franklin"/>
                <a:sym typeface="Libre Franklin"/>
              </a:defRPr>
            </a:lvl6pPr>
            <a:lvl7pPr marL="3200400" marR="0" lvl="6" indent="-317500" algn="l" rtl="0">
              <a:lnSpc>
                <a:spcPct val="100000"/>
              </a:lnSpc>
              <a:spcBef>
                <a:spcPts val="1600"/>
              </a:spcBef>
              <a:spcAft>
                <a:spcPts val="0"/>
              </a:spcAft>
              <a:buClr>
                <a:schemeClr val="lt1"/>
              </a:buClr>
              <a:buSzPts val="1400"/>
              <a:buFont typeface="Libre Franklin"/>
              <a:buChar char="●"/>
              <a:defRPr sz="1400" b="0" i="0" u="none" strike="noStrike" cap="none">
                <a:solidFill>
                  <a:schemeClr val="lt1"/>
                </a:solidFill>
                <a:latin typeface="Libre Franklin"/>
                <a:ea typeface="Libre Franklin"/>
                <a:cs typeface="Libre Franklin"/>
                <a:sym typeface="Libre Franklin"/>
              </a:defRPr>
            </a:lvl7pPr>
            <a:lvl8pPr marL="3657600" marR="0" lvl="7" indent="-317500" algn="l" rtl="0">
              <a:lnSpc>
                <a:spcPct val="100000"/>
              </a:lnSpc>
              <a:spcBef>
                <a:spcPts val="1600"/>
              </a:spcBef>
              <a:spcAft>
                <a:spcPts val="0"/>
              </a:spcAft>
              <a:buClr>
                <a:schemeClr val="lt1"/>
              </a:buClr>
              <a:buSzPts val="1400"/>
              <a:buFont typeface="Libre Franklin"/>
              <a:buChar char="○"/>
              <a:defRPr sz="1400" b="0" i="0" u="none" strike="noStrike" cap="none">
                <a:solidFill>
                  <a:schemeClr val="lt1"/>
                </a:solidFill>
                <a:latin typeface="Libre Franklin"/>
                <a:ea typeface="Libre Franklin"/>
                <a:cs typeface="Libre Franklin"/>
                <a:sym typeface="Libre Franklin"/>
              </a:defRPr>
            </a:lvl8pPr>
            <a:lvl9pPr marL="4114800" marR="0" lvl="8" indent="-317500" algn="l" rtl="0">
              <a:lnSpc>
                <a:spcPct val="100000"/>
              </a:lnSpc>
              <a:spcBef>
                <a:spcPts val="1600"/>
              </a:spcBef>
              <a:spcAft>
                <a:spcPts val="1600"/>
              </a:spcAft>
              <a:buClr>
                <a:schemeClr val="lt1"/>
              </a:buClr>
              <a:buSzPts val="1400"/>
              <a:buFont typeface="Libre Franklin"/>
              <a:buChar char="■"/>
              <a:defRPr sz="1400" b="0" i="0" u="none" strike="noStrike" cap="none">
                <a:solidFill>
                  <a:schemeClr val="lt1"/>
                </a:solidFill>
                <a:latin typeface="Libre Franklin"/>
                <a:ea typeface="Libre Franklin"/>
                <a:cs typeface="Libre Franklin"/>
                <a:sym typeface="Libre Franklin"/>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Shape 113"/>
        <p:cNvGrpSpPr/>
        <p:nvPr/>
      </p:nvGrpSpPr>
      <p:grpSpPr>
        <a:xfrm>
          <a:off x="0" y="0"/>
          <a:ext cx="0" cy="0"/>
          <a:chOff x="0" y="0"/>
          <a:chExt cx="0" cy="0"/>
        </a:xfrm>
      </p:grpSpPr>
      <p:sp>
        <p:nvSpPr>
          <p:cNvPr id="114" name="Google Shape;114;p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2800"/>
              <a:buFont typeface="Barlow Condensed"/>
              <a:buNone/>
              <a:defRPr sz="2800" b="1" i="0" u="none" strike="noStrike" cap="none">
                <a:solidFill>
                  <a:schemeClr val="lt1"/>
                </a:solidFill>
                <a:latin typeface="Barlow Condensed"/>
                <a:ea typeface="Barlow Condensed"/>
                <a:cs typeface="Barlow Condensed"/>
                <a:sym typeface="Barlow Condensed"/>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endParaRPr/>
          </a:p>
        </p:txBody>
      </p:sp>
      <p:sp>
        <p:nvSpPr>
          <p:cNvPr id="115" name="Google Shape;115;p4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0"/>
              </a:spcBef>
              <a:spcAft>
                <a:spcPts val="0"/>
              </a:spcAft>
              <a:buClr>
                <a:schemeClr val="lt1"/>
              </a:buClr>
              <a:buSzPts val="1800"/>
              <a:buFont typeface="Libre Franklin"/>
              <a:buChar char="●"/>
              <a:defRPr sz="1800" b="0" i="0" u="none" strike="noStrike" cap="none">
                <a:solidFill>
                  <a:schemeClr val="lt1"/>
                </a:solidFill>
                <a:latin typeface="Libre Franklin"/>
                <a:ea typeface="Libre Franklin"/>
                <a:cs typeface="Libre Franklin"/>
                <a:sym typeface="Libre Franklin"/>
              </a:defRPr>
            </a:lvl1pPr>
            <a:lvl2pPr marL="914400" marR="0" lvl="1" indent="-317500" algn="l" rtl="0">
              <a:lnSpc>
                <a:spcPct val="100000"/>
              </a:lnSpc>
              <a:spcBef>
                <a:spcPts val="1600"/>
              </a:spcBef>
              <a:spcAft>
                <a:spcPts val="0"/>
              </a:spcAft>
              <a:buClr>
                <a:schemeClr val="lt1"/>
              </a:buClr>
              <a:buSzPts val="1400"/>
              <a:buFont typeface="Libre Franklin"/>
              <a:buChar char="○"/>
              <a:defRPr sz="1400" b="0" i="0" u="none" strike="noStrike" cap="none">
                <a:solidFill>
                  <a:schemeClr val="lt1"/>
                </a:solidFill>
                <a:latin typeface="Libre Franklin"/>
                <a:ea typeface="Libre Franklin"/>
                <a:cs typeface="Libre Franklin"/>
                <a:sym typeface="Libre Franklin"/>
              </a:defRPr>
            </a:lvl2pPr>
            <a:lvl3pPr marL="1371600" marR="0" lvl="2" indent="-317500" algn="l" rtl="0">
              <a:lnSpc>
                <a:spcPct val="100000"/>
              </a:lnSpc>
              <a:spcBef>
                <a:spcPts val="1600"/>
              </a:spcBef>
              <a:spcAft>
                <a:spcPts val="0"/>
              </a:spcAft>
              <a:buClr>
                <a:schemeClr val="lt1"/>
              </a:buClr>
              <a:buSzPts val="1400"/>
              <a:buFont typeface="Libre Franklin"/>
              <a:buChar char="■"/>
              <a:defRPr sz="1400" b="0" i="0" u="none" strike="noStrike" cap="none">
                <a:solidFill>
                  <a:schemeClr val="lt1"/>
                </a:solidFill>
                <a:latin typeface="Libre Franklin"/>
                <a:ea typeface="Libre Franklin"/>
                <a:cs typeface="Libre Franklin"/>
                <a:sym typeface="Libre Franklin"/>
              </a:defRPr>
            </a:lvl3pPr>
            <a:lvl4pPr marL="1828800" marR="0" lvl="3" indent="-317500" algn="l" rtl="0">
              <a:lnSpc>
                <a:spcPct val="100000"/>
              </a:lnSpc>
              <a:spcBef>
                <a:spcPts val="1600"/>
              </a:spcBef>
              <a:spcAft>
                <a:spcPts val="0"/>
              </a:spcAft>
              <a:buClr>
                <a:schemeClr val="lt1"/>
              </a:buClr>
              <a:buSzPts val="1400"/>
              <a:buFont typeface="Libre Franklin"/>
              <a:buChar char="●"/>
              <a:defRPr sz="1400" b="0" i="0" u="none" strike="noStrike" cap="none">
                <a:solidFill>
                  <a:schemeClr val="lt1"/>
                </a:solidFill>
                <a:latin typeface="Libre Franklin"/>
                <a:ea typeface="Libre Franklin"/>
                <a:cs typeface="Libre Franklin"/>
                <a:sym typeface="Libre Franklin"/>
              </a:defRPr>
            </a:lvl4pPr>
            <a:lvl5pPr marL="2286000" marR="0" lvl="4" indent="-317500" algn="l" rtl="0">
              <a:lnSpc>
                <a:spcPct val="100000"/>
              </a:lnSpc>
              <a:spcBef>
                <a:spcPts val="1600"/>
              </a:spcBef>
              <a:spcAft>
                <a:spcPts val="0"/>
              </a:spcAft>
              <a:buClr>
                <a:schemeClr val="lt1"/>
              </a:buClr>
              <a:buSzPts val="1400"/>
              <a:buFont typeface="Libre Franklin"/>
              <a:buChar char="○"/>
              <a:defRPr sz="1400" b="0" i="0" u="none" strike="noStrike" cap="none">
                <a:solidFill>
                  <a:schemeClr val="lt1"/>
                </a:solidFill>
                <a:latin typeface="Libre Franklin"/>
                <a:ea typeface="Libre Franklin"/>
                <a:cs typeface="Libre Franklin"/>
                <a:sym typeface="Libre Franklin"/>
              </a:defRPr>
            </a:lvl5pPr>
            <a:lvl6pPr marL="2743200" marR="0" lvl="5" indent="-317500" algn="l" rtl="0">
              <a:lnSpc>
                <a:spcPct val="100000"/>
              </a:lnSpc>
              <a:spcBef>
                <a:spcPts val="1600"/>
              </a:spcBef>
              <a:spcAft>
                <a:spcPts val="0"/>
              </a:spcAft>
              <a:buClr>
                <a:schemeClr val="lt1"/>
              </a:buClr>
              <a:buSzPts val="1400"/>
              <a:buFont typeface="Libre Franklin"/>
              <a:buChar char="■"/>
              <a:defRPr sz="1400" b="0" i="0" u="none" strike="noStrike" cap="none">
                <a:solidFill>
                  <a:schemeClr val="lt1"/>
                </a:solidFill>
                <a:latin typeface="Libre Franklin"/>
                <a:ea typeface="Libre Franklin"/>
                <a:cs typeface="Libre Franklin"/>
                <a:sym typeface="Libre Franklin"/>
              </a:defRPr>
            </a:lvl6pPr>
            <a:lvl7pPr marL="3200400" marR="0" lvl="6" indent="-317500" algn="l" rtl="0">
              <a:lnSpc>
                <a:spcPct val="100000"/>
              </a:lnSpc>
              <a:spcBef>
                <a:spcPts val="1600"/>
              </a:spcBef>
              <a:spcAft>
                <a:spcPts val="0"/>
              </a:spcAft>
              <a:buClr>
                <a:schemeClr val="lt1"/>
              </a:buClr>
              <a:buSzPts val="1400"/>
              <a:buFont typeface="Libre Franklin"/>
              <a:buChar char="●"/>
              <a:defRPr sz="1400" b="0" i="0" u="none" strike="noStrike" cap="none">
                <a:solidFill>
                  <a:schemeClr val="lt1"/>
                </a:solidFill>
                <a:latin typeface="Libre Franklin"/>
                <a:ea typeface="Libre Franklin"/>
                <a:cs typeface="Libre Franklin"/>
                <a:sym typeface="Libre Franklin"/>
              </a:defRPr>
            </a:lvl7pPr>
            <a:lvl8pPr marL="3657600" marR="0" lvl="7" indent="-317500" algn="l" rtl="0">
              <a:lnSpc>
                <a:spcPct val="100000"/>
              </a:lnSpc>
              <a:spcBef>
                <a:spcPts val="1600"/>
              </a:spcBef>
              <a:spcAft>
                <a:spcPts val="0"/>
              </a:spcAft>
              <a:buClr>
                <a:schemeClr val="lt1"/>
              </a:buClr>
              <a:buSzPts val="1400"/>
              <a:buFont typeface="Libre Franklin"/>
              <a:buChar char="○"/>
              <a:defRPr sz="1400" b="0" i="0" u="none" strike="noStrike" cap="none">
                <a:solidFill>
                  <a:schemeClr val="lt1"/>
                </a:solidFill>
                <a:latin typeface="Libre Franklin"/>
                <a:ea typeface="Libre Franklin"/>
                <a:cs typeface="Libre Franklin"/>
                <a:sym typeface="Libre Franklin"/>
              </a:defRPr>
            </a:lvl8pPr>
            <a:lvl9pPr marL="4114800" marR="0" lvl="8" indent="-317500" algn="l" rtl="0">
              <a:lnSpc>
                <a:spcPct val="100000"/>
              </a:lnSpc>
              <a:spcBef>
                <a:spcPts val="1600"/>
              </a:spcBef>
              <a:spcAft>
                <a:spcPts val="1600"/>
              </a:spcAft>
              <a:buClr>
                <a:schemeClr val="lt1"/>
              </a:buClr>
              <a:buSzPts val="1400"/>
              <a:buFont typeface="Libre Franklin"/>
              <a:buChar char="■"/>
              <a:defRPr sz="1400" b="0" i="0" u="none" strike="noStrike" cap="none">
                <a:solidFill>
                  <a:schemeClr val="lt1"/>
                </a:solidFill>
                <a:latin typeface="Libre Franklin"/>
                <a:ea typeface="Libre Franklin"/>
                <a:cs typeface="Libre Franklin"/>
                <a:sym typeface="Libre Franklin"/>
              </a:defRPr>
            </a:lvl9pPr>
          </a:lstStyle>
          <a:p>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Shape 232"/>
        <p:cNvGrpSpPr/>
        <p:nvPr/>
      </p:nvGrpSpPr>
      <p:grpSpPr>
        <a:xfrm>
          <a:off x="0" y="0"/>
          <a:ext cx="0" cy="0"/>
          <a:chOff x="0" y="0"/>
          <a:chExt cx="0" cy="0"/>
        </a:xfrm>
      </p:grpSpPr>
      <p:sp>
        <p:nvSpPr>
          <p:cNvPr id="233" name="Google Shape;233;p5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2800"/>
              <a:buFont typeface="Barlow Condensed"/>
              <a:buNone/>
              <a:defRPr sz="2800" b="1" i="0" u="none" strike="noStrike" cap="none">
                <a:solidFill>
                  <a:schemeClr val="lt1"/>
                </a:solidFill>
                <a:latin typeface="Barlow Condensed"/>
                <a:ea typeface="Barlow Condensed"/>
                <a:cs typeface="Barlow Condensed"/>
                <a:sym typeface="Barlow Condensed"/>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endParaRPr/>
          </a:p>
        </p:txBody>
      </p:sp>
      <p:sp>
        <p:nvSpPr>
          <p:cNvPr id="234" name="Google Shape;234;p5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0"/>
              </a:spcBef>
              <a:spcAft>
                <a:spcPts val="0"/>
              </a:spcAft>
              <a:buClr>
                <a:schemeClr val="lt1"/>
              </a:buClr>
              <a:buSzPts val="1800"/>
              <a:buFont typeface="Libre Franklin"/>
              <a:buChar char="●"/>
              <a:defRPr sz="1800" b="0" i="0" u="none" strike="noStrike" cap="none">
                <a:solidFill>
                  <a:schemeClr val="lt1"/>
                </a:solidFill>
                <a:latin typeface="Libre Franklin"/>
                <a:ea typeface="Libre Franklin"/>
                <a:cs typeface="Libre Franklin"/>
                <a:sym typeface="Libre Franklin"/>
              </a:defRPr>
            </a:lvl1pPr>
            <a:lvl2pPr marL="914400" marR="0" lvl="1" indent="-317500" algn="l" rtl="0">
              <a:lnSpc>
                <a:spcPct val="100000"/>
              </a:lnSpc>
              <a:spcBef>
                <a:spcPts val="1600"/>
              </a:spcBef>
              <a:spcAft>
                <a:spcPts val="0"/>
              </a:spcAft>
              <a:buClr>
                <a:schemeClr val="lt1"/>
              </a:buClr>
              <a:buSzPts val="1400"/>
              <a:buFont typeface="Libre Franklin"/>
              <a:buChar char="○"/>
              <a:defRPr sz="1400" b="0" i="0" u="none" strike="noStrike" cap="none">
                <a:solidFill>
                  <a:schemeClr val="lt1"/>
                </a:solidFill>
                <a:latin typeface="Libre Franklin"/>
                <a:ea typeface="Libre Franklin"/>
                <a:cs typeface="Libre Franklin"/>
                <a:sym typeface="Libre Franklin"/>
              </a:defRPr>
            </a:lvl2pPr>
            <a:lvl3pPr marL="1371600" marR="0" lvl="2" indent="-317500" algn="l" rtl="0">
              <a:lnSpc>
                <a:spcPct val="100000"/>
              </a:lnSpc>
              <a:spcBef>
                <a:spcPts val="1600"/>
              </a:spcBef>
              <a:spcAft>
                <a:spcPts val="0"/>
              </a:spcAft>
              <a:buClr>
                <a:schemeClr val="lt1"/>
              </a:buClr>
              <a:buSzPts val="1400"/>
              <a:buFont typeface="Libre Franklin"/>
              <a:buChar char="■"/>
              <a:defRPr sz="1400" b="0" i="0" u="none" strike="noStrike" cap="none">
                <a:solidFill>
                  <a:schemeClr val="lt1"/>
                </a:solidFill>
                <a:latin typeface="Libre Franklin"/>
                <a:ea typeface="Libre Franklin"/>
                <a:cs typeface="Libre Franklin"/>
                <a:sym typeface="Libre Franklin"/>
              </a:defRPr>
            </a:lvl3pPr>
            <a:lvl4pPr marL="1828800" marR="0" lvl="3" indent="-317500" algn="l" rtl="0">
              <a:lnSpc>
                <a:spcPct val="100000"/>
              </a:lnSpc>
              <a:spcBef>
                <a:spcPts val="1600"/>
              </a:spcBef>
              <a:spcAft>
                <a:spcPts val="0"/>
              </a:spcAft>
              <a:buClr>
                <a:schemeClr val="lt1"/>
              </a:buClr>
              <a:buSzPts val="1400"/>
              <a:buFont typeface="Libre Franklin"/>
              <a:buChar char="●"/>
              <a:defRPr sz="1400" b="0" i="0" u="none" strike="noStrike" cap="none">
                <a:solidFill>
                  <a:schemeClr val="lt1"/>
                </a:solidFill>
                <a:latin typeface="Libre Franklin"/>
                <a:ea typeface="Libre Franklin"/>
                <a:cs typeface="Libre Franklin"/>
                <a:sym typeface="Libre Franklin"/>
              </a:defRPr>
            </a:lvl4pPr>
            <a:lvl5pPr marL="2286000" marR="0" lvl="4" indent="-317500" algn="l" rtl="0">
              <a:lnSpc>
                <a:spcPct val="100000"/>
              </a:lnSpc>
              <a:spcBef>
                <a:spcPts val="1600"/>
              </a:spcBef>
              <a:spcAft>
                <a:spcPts val="0"/>
              </a:spcAft>
              <a:buClr>
                <a:schemeClr val="lt1"/>
              </a:buClr>
              <a:buSzPts val="1400"/>
              <a:buFont typeface="Libre Franklin"/>
              <a:buChar char="○"/>
              <a:defRPr sz="1400" b="0" i="0" u="none" strike="noStrike" cap="none">
                <a:solidFill>
                  <a:schemeClr val="lt1"/>
                </a:solidFill>
                <a:latin typeface="Libre Franklin"/>
                <a:ea typeface="Libre Franklin"/>
                <a:cs typeface="Libre Franklin"/>
                <a:sym typeface="Libre Franklin"/>
              </a:defRPr>
            </a:lvl5pPr>
            <a:lvl6pPr marL="2743200" marR="0" lvl="5" indent="-317500" algn="l" rtl="0">
              <a:lnSpc>
                <a:spcPct val="100000"/>
              </a:lnSpc>
              <a:spcBef>
                <a:spcPts val="1600"/>
              </a:spcBef>
              <a:spcAft>
                <a:spcPts val="0"/>
              </a:spcAft>
              <a:buClr>
                <a:schemeClr val="lt1"/>
              </a:buClr>
              <a:buSzPts val="1400"/>
              <a:buFont typeface="Libre Franklin"/>
              <a:buChar char="■"/>
              <a:defRPr sz="1400" b="0" i="0" u="none" strike="noStrike" cap="none">
                <a:solidFill>
                  <a:schemeClr val="lt1"/>
                </a:solidFill>
                <a:latin typeface="Libre Franklin"/>
                <a:ea typeface="Libre Franklin"/>
                <a:cs typeface="Libre Franklin"/>
                <a:sym typeface="Libre Franklin"/>
              </a:defRPr>
            </a:lvl6pPr>
            <a:lvl7pPr marL="3200400" marR="0" lvl="6" indent="-317500" algn="l" rtl="0">
              <a:lnSpc>
                <a:spcPct val="100000"/>
              </a:lnSpc>
              <a:spcBef>
                <a:spcPts val="1600"/>
              </a:spcBef>
              <a:spcAft>
                <a:spcPts val="0"/>
              </a:spcAft>
              <a:buClr>
                <a:schemeClr val="lt1"/>
              </a:buClr>
              <a:buSzPts val="1400"/>
              <a:buFont typeface="Libre Franklin"/>
              <a:buChar char="●"/>
              <a:defRPr sz="1400" b="0" i="0" u="none" strike="noStrike" cap="none">
                <a:solidFill>
                  <a:schemeClr val="lt1"/>
                </a:solidFill>
                <a:latin typeface="Libre Franklin"/>
                <a:ea typeface="Libre Franklin"/>
                <a:cs typeface="Libre Franklin"/>
                <a:sym typeface="Libre Franklin"/>
              </a:defRPr>
            </a:lvl7pPr>
            <a:lvl8pPr marL="3657600" marR="0" lvl="7" indent="-317500" algn="l" rtl="0">
              <a:lnSpc>
                <a:spcPct val="100000"/>
              </a:lnSpc>
              <a:spcBef>
                <a:spcPts val="1600"/>
              </a:spcBef>
              <a:spcAft>
                <a:spcPts val="0"/>
              </a:spcAft>
              <a:buClr>
                <a:schemeClr val="lt1"/>
              </a:buClr>
              <a:buSzPts val="1400"/>
              <a:buFont typeface="Libre Franklin"/>
              <a:buChar char="○"/>
              <a:defRPr sz="1400" b="0" i="0" u="none" strike="noStrike" cap="none">
                <a:solidFill>
                  <a:schemeClr val="lt1"/>
                </a:solidFill>
                <a:latin typeface="Libre Franklin"/>
                <a:ea typeface="Libre Franklin"/>
                <a:cs typeface="Libre Franklin"/>
                <a:sym typeface="Libre Franklin"/>
              </a:defRPr>
            </a:lvl8pPr>
            <a:lvl9pPr marL="4114800" marR="0" lvl="8" indent="-317500" algn="l" rtl="0">
              <a:lnSpc>
                <a:spcPct val="100000"/>
              </a:lnSpc>
              <a:spcBef>
                <a:spcPts val="1600"/>
              </a:spcBef>
              <a:spcAft>
                <a:spcPts val="1600"/>
              </a:spcAft>
              <a:buClr>
                <a:schemeClr val="lt1"/>
              </a:buClr>
              <a:buSzPts val="1400"/>
              <a:buFont typeface="Libre Franklin"/>
              <a:buChar char="■"/>
              <a:defRPr sz="1400" b="0" i="0" u="none" strike="noStrike" cap="none">
                <a:solidFill>
                  <a:schemeClr val="lt1"/>
                </a:solidFill>
                <a:latin typeface="Libre Franklin"/>
                <a:ea typeface="Libre Franklin"/>
                <a:cs typeface="Libre Franklin"/>
                <a:sym typeface="Libre Franklin"/>
              </a:defRPr>
            </a:lvl9pPr>
          </a:lstStyle>
          <a:p>
            <a:endParaRPr/>
          </a:p>
        </p:txBody>
      </p:sp>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4.jp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15.png"/><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openxmlformats.org/officeDocument/2006/relationships/image" Target="../media/image16.png"/><Relationship Id="rId4" Type="http://schemas.openxmlformats.org/officeDocument/2006/relationships/image" Target="../media/image4.jp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0.xml"/><Relationship Id="rId5" Type="http://schemas.openxmlformats.org/officeDocument/2006/relationships/image" Target="../media/image17.png"/><Relationship Id="rId4" Type="http://schemas.openxmlformats.org/officeDocument/2006/relationships/image" Target="../media/image4.jp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18.png"/><Relationship Id="rId4" Type="http://schemas.openxmlformats.org/officeDocument/2006/relationships/image" Target="../media/image4.jp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6.xml"/><Relationship Id="rId5" Type="http://schemas.openxmlformats.org/officeDocument/2006/relationships/hyperlink" Target="https://vegaproject.mcmaster.ca/docs/default-source/pdf/research-brief_-interventions-to-prevent-child-maltreatment-march-2014.pdf?sfvrsn=912afec1_0" TargetMode="External"/><Relationship Id="rId4" Type="http://schemas.openxmlformats.org/officeDocument/2006/relationships/image" Target="../media/image4.jp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4.jp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4.jp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4.jp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3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30.xml"/><Relationship Id="rId5" Type="http://schemas.openxmlformats.org/officeDocument/2006/relationships/image" Target="../media/image19.png"/><Relationship Id="rId4" Type="http://schemas.openxmlformats.org/officeDocument/2006/relationships/image" Target="../media/image4.jp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30.xml"/><Relationship Id="rId5" Type="http://schemas.openxmlformats.org/officeDocument/2006/relationships/image" Target="../media/image20.png"/><Relationship Id="rId4" Type="http://schemas.openxmlformats.org/officeDocument/2006/relationships/image" Target="../media/image4.jp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30.xml"/><Relationship Id="rId5" Type="http://schemas.openxmlformats.org/officeDocument/2006/relationships/image" Target="../media/image21.png"/><Relationship Id="rId4" Type="http://schemas.openxmlformats.org/officeDocument/2006/relationships/image" Target="../media/image4.jp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4.jp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4.jp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image" Target="../media/image13.jpg"/><Relationship Id="rId5" Type="http://schemas.openxmlformats.org/officeDocument/2006/relationships/image" Target="../media/image4.jp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4.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4.jp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s://rm.coe.int/168008482e" TargetMode="External"/><Relationship Id="rId5" Type="http://schemas.openxmlformats.org/officeDocument/2006/relationships/image" Target="../media/image7.jp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1"/>
          <p:cNvSpPr txBox="1"/>
          <p:nvPr/>
        </p:nvSpPr>
        <p:spPr>
          <a:xfrm>
            <a:off x="2871946" y="3588656"/>
            <a:ext cx="3400108" cy="633881"/>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chemeClr val="lt1"/>
              </a:buClr>
              <a:buSzPts val="3600"/>
              <a:buFont typeface="Montserrat"/>
              <a:buNone/>
            </a:pPr>
            <a:r>
              <a:rPr lang="pt-PT">
                <a:highlight>
                  <a:srgbClr val="FFFFFF"/>
                </a:highlight>
                <a:latin typeface="Montserrat ExtraLight"/>
                <a:ea typeface="Montserrat ExtraLight"/>
                <a:cs typeface="Montserrat ExtraLight"/>
                <a:sym typeface="Montserrat ExtraLight"/>
              </a:rPr>
              <a:t>Informations théoriques sur la violence domestique et les abus en Europe</a:t>
            </a:r>
            <a:endParaRPr i="0" u="none" strike="noStrike" cap="none">
              <a:solidFill>
                <a:srgbClr val="7F7F7F"/>
              </a:solidFill>
              <a:latin typeface="Montserrat ExtraLight"/>
              <a:ea typeface="Montserrat ExtraLight"/>
              <a:cs typeface="Montserrat ExtraLight"/>
              <a:sym typeface="Montserrat ExtraLight"/>
            </a:endParaRPr>
          </a:p>
        </p:txBody>
      </p:sp>
      <p:pic>
        <p:nvPicPr>
          <p:cNvPr id="415" name="Google Shape;415;p1"/>
          <p:cNvPicPr preferRelativeResize="0"/>
          <p:nvPr/>
        </p:nvPicPr>
        <p:blipFill rotWithShape="1">
          <a:blip r:embed="rId3">
            <a:alphaModFix/>
          </a:blip>
          <a:srcRect/>
          <a:stretch/>
        </p:blipFill>
        <p:spPr>
          <a:xfrm>
            <a:off x="1316153" y="920963"/>
            <a:ext cx="6511694" cy="266769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11A57"/>
        </a:solidFill>
        <a:effectLst/>
      </p:bgPr>
    </p:bg>
    <p:spTree>
      <p:nvGrpSpPr>
        <p:cNvPr id="1" name="Shape 515"/>
        <p:cNvGrpSpPr/>
        <p:nvPr/>
      </p:nvGrpSpPr>
      <p:grpSpPr>
        <a:xfrm>
          <a:off x="0" y="0"/>
          <a:ext cx="0" cy="0"/>
          <a:chOff x="0" y="0"/>
          <a:chExt cx="0" cy="0"/>
        </a:xfrm>
      </p:grpSpPr>
      <p:sp>
        <p:nvSpPr>
          <p:cNvPr id="516" name="Google Shape;516;p10"/>
          <p:cNvSpPr txBox="1">
            <a:spLocks noGrp="1"/>
          </p:cNvSpPr>
          <p:nvPr>
            <p:ph type="ctrTitle"/>
          </p:nvPr>
        </p:nvSpPr>
        <p:spPr>
          <a:xfrm>
            <a:off x="804250" y="431150"/>
            <a:ext cx="4741144" cy="1006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3200"/>
              <a:buNone/>
            </a:pPr>
            <a:r>
              <a:rPr lang="pt-PT">
                <a:solidFill>
                  <a:srgbClr val="30A864"/>
                </a:solidFill>
              </a:rPr>
              <a:t>VIOLENCE CONJUGALE/CONJOINTE</a:t>
            </a:r>
            <a:endParaRPr>
              <a:solidFill>
                <a:srgbClr val="30A864"/>
              </a:solidFill>
            </a:endParaRPr>
          </a:p>
        </p:txBody>
      </p:sp>
      <p:sp>
        <p:nvSpPr>
          <p:cNvPr id="517" name="Google Shape;517;p10"/>
          <p:cNvSpPr txBox="1">
            <a:spLocks noGrp="1"/>
          </p:cNvSpPr>
          <p:nvPr>
            <p:ph type="subTitle" idx="1"/>
          </p:nvPr>
        </p:nvSpPr>
        <p:spPr>
          <a:xfrm>
            <a:off x="1183222" y="1840306"/>
            <a:ext cx="2708400" cy="7605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1800"/>
              <a:buNone/>
            </a:pPr>
            <a:r>
              <a:rPr lang="pt-PT" b="1">
                <a:solidFill>
                  <a:srgbClr val="30A864"/>
                </a:solidFill>
                <a:latin typeface="Barlow Condensed"/>
                <a:ea typeface="Barlow Condensed"/>
                <a:cs typeface="Barlow Condensed"/>
                <a:sym typeface="Barlow Condensed"/>
              </a:rPr>
              <a:t>Les femmes sont les victimes les plus fréquentes.</a:t>
            </a:r>
            <a:endParaRPr b="1">
              <a:solidFill>
                <a:srgbClr val="30A864"/>
              </a:solidFill>
              <a:latin typeface="Barlow Condensed"/>
              <a:ea typeface="Barlow Condensed"/>
              <a:cs typeface="Barlow Condensed"/>
              <a:sym typeface="Barlow Condensed"/>
            </a:endParaRPr>
          </a:p>
        </p:txBody>
      </p:sp>
      <p:sp>
        <p:nvSpPr>
          <p:cNvPr id="518" name="Google Shape;518;p10"/>
          <p:cNvSpPr txBox="1">
            <a:spLocks noGrp="1"/>
          </p:cNvSpPr>
          <p:nvPr>
            <p:ph type="subTitle" idx="3"/>
          </p:nvPr>
        </p:nvSpPr>
        <p:spPr>
          <a:xfrm>
            <a:off x="5909942" y="1146524"/>
            <a:ext cx="2708400" cy="7605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1800"/>
              <a:buNone/>
            </a:pPr>
            <a:r>
              <a:rPr lang="pt-PT" b="1">
                <a:solidFill>
                  <a:srgbClr val="30A864"/>
                </a:solidFill>
                <a:latin typeface="Barlow Condensed"/>
                <a:ea typeface="Barlow Condensed"/>
                <a:cs typeface="Barlow Condensed"/>
                <a:sym typeface="Barlow Condensed"/>
              </a:rPr>
              <a:t>Les couples homosexuels sont également touchés par le problème de la violence conjugale.</a:t>
            </a:r>
            <a:endParaRPr b="1">
              <a:solidFill>
                <a:srgbClr val="30A864"/>
              </a:solidFill>
              <a:latin typeface="Barlow Condensed"/>
              <a:ea typeface="Barlow Condensed"/>
              <a:cs typeface="Barlow Condensed"/>
              <a:sym typeface="Barlow Condensed"/>
            </a:endParaRPr>
          </a:p>
        </p:txBody>
      </p:sp>
      <p:pic>
        <p:nvPicPr>
          <p:cNvPr id="519" name="Google Shape;519;p10"/>
          <p:cNvPicPr preferRelativeResize="0"/>
          <p:nvPr/>
        </p:nvPicPr>
        <p:blipFill rotWithShape="1">
          <a:blip r:embed="rId3">
            <a:alphaModFix/>
          </a:blip>
          <a:srcRect/>
          <a:stretch/>
        </p:blipFill>
        <p:spPr>
          <a:xfrm>
            <a:off x="8044168" y="121797"/>
            <a:ext cx="1148349" cy="470452"/>
          </a:xfrm>
          <a:prstGeom prst="rect">
            <a:avLst/>
          </a:prstGeom>
          <a:noFill/>
          <a:ln>
            <a:noFill/>
          </a:ln>
        </p:spPr>
      </p:pic>
      <p:pic>
        <p:nvPicPr>
          <p:cNvPr id="520" name="Google Shape;520;p10" descr="Text&#10;&#10;Description automatically generated with medium confidence"/>
          <p:cNvPicPr preferRelativeResize="0"/>
          <p:nvPr/>
        </p:nvPicPr>
        <p:blipFill rotWithShape="1">
          <a:blip r:embed="rId4">
            <a:alphaModFix/>
          </a:blip>
          <a:srcRect/>
          <a:stretch/>
        </p:blipFill>
        <p:spPr>
          <a:xfrm>
            <a:off x="8132113" y="4910385"/>
            <a:ext cx="972457" cy="204016"/>
          </a:xfrm>
          <a:prstGeom prst="rect">
            <a:avLst/>
          </a:prstGeom>
          <a:noFill/>
          <a:ln>
            <a:noFill/>
          </a:ln>
        </p:spPr>
      </p:pic>
      <p:sp>
        <p:nvSpPr>
          <p:cNvPr id="521" name="Google Shape;521;p10"/>
          <p:cNvSpPr/>
          <p:nvPr/>
        </p:nvSpPr>
        <p:spPr>
          <a:xfrm>
            <a:off x="0" y="0"/>
            <a:ext cx="9144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22" name="Google Shape;522;p10"/>
          <p:cNvSpPr txBox="1"/>
          <p:nvPr/>
        </p:nvSpPr>
        <p:spPr>
          <a:xfrm>
            <a:off x="5343750" y="2102827"/>
            <a:ext cx="3561300" cy="2031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pt-PT">
                <a:solidFill>
                  <a:schemeClr val="lt1"/>
                </a:solidFill>
                <a:latin typeface="Libre Franklin"/>
                <a:ea typeface="Libre Franklin"/>
                <a:cs typeface="Libre Franklin"/>
                <a:sym typeface="Libre Franklin"/>
              </a:rPr>
              <a:t>Le niveau de stress, accru par les préjugés sociaux et la violence psychologique, par la peur de l'exposition sociale de son orientation sexuelle et la perte consécutive de relations importantes dans sa vie affective, rend la victime plus vulnérable aux menaces et la pousse à rester dans la relation et à le cycle de la violence.</a:t>
            </a:r>
            <a:endParaRPr/>
          </a:p>
        </p:txBody>
      </p:sp>
      <p:sp>
        <p:nvSpPr>
          <p:cNvPr id="523" name="Google Shape;523;p10"/>
          <p:cNvSpPr txBox="1"/>
          <p:nvPr/>
        </p:nvSpPr>
        <p:spPr>
          <a:xfrm>
            <a:off x="377483" y="2436745"/>
            <a:ext cx="4135500" cy="272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pt-PT" sz="1300">
                <a:solidFill>
                  <a:schemeClr val="lt1"/>
                </a:solidFill>
                <a:latin typeface="Libre Franklin"/>
                <a:ea typeface="Libre Franklin"/>
                <a:cs typeface="Libre Franklin"/>
                <a:sym typeface="Libre Franklin"/>
              </a:rPr>
              <a:t>L'ONU définit la violence à l'égard des femmes comme "tout acte de violence sexiste qui entraîne ou est susceptible d'entraîner un préjudice ou des souffrances physiques, sexuelles ou mentales pour les femmes, y compris les menaces de tels actes, la coercition ou la privation arbitraire de liberté , que ce soit dans la vie publique ou dans la vie privée. »</a:t>
            </a:r>
            <a:endParaRPr sz="1300">
              <a:solidFill>
                <a:schemeClr val="lt1"/>
              </a:solidFill>
              <a:latin typeface="Libre Franklin"/>
              <a:ea typeface="Libre Franklin"/>
              <a:cs typeface="Libre Franklin"/>
              <a:sym typeface="Libre Franklin"/>
            </a:endParaRPr>
          </a:p>
          <a:p>
            <a:pPr marL="0" marR="0" lvl="0" indent="0" algn="ctr" rtl="0">
              <a:lnSpc>
                <a:spcPct val="100000"/>
              </a:lnSpc>
              <a:spcBef>
                <a:spcPts val="0"/>
              </a:spcBef>
              <a:spcAft>
                <a:spcPts val="0"/>
              </a:spcAft>
              <a:buNone/>
            </a:pPr>
            <a:r>
              <a:rPr lang="pt-PT" sz="1300">
                <a:solidFill>
                  <a:schemeClr val="lt1"/>
                </a:solidFill>
                <a:latin typeface="Libre Franklin"/>
                <a:ea typeface="Libre Franklin"/>
                <a:cs typeface="Libre Franklin"/>
                <a:sym typeface="Libre Franklin"/>
              </a:rPr>
              <a:t>La violence entre partenaires intimes fait référence au comportement d'un partenaire intime ou d'un ex-partenaire qui cause un préjudice physique, sexuel ou psychologique, y compris l'agression physique, la coercition sexuelle, la violence psychologique et les comportements de contrôle.</a:t>
            </a:r>
            <a:endParaRPr sz="1300">
              <a:solidFill>
                <a:schemeClr val="lt1"/>
              </a:solidFill>
              <a:latin typeface="Libre Franklin"/>
              <a:ea typeface="Libre Franklin"/>
              <a:cs typeface="Libre Franklin"/>
              <a:sym typeface="Libre Franklin"/>
            </a:endParaRPr>
          </a:p>
          <a:p>
            <a:pPr marL="0" marR="0" lvl="0" indent="0" algn="ctr" rtl="0">
              <a:lnSpc>
                <a:spcPct val="100000"/>
              </a:lnSpc>
              <a:spcBef>
                <a:spcPts val="0"/>
              </a:spcBef>
              <a:spcAft>
                <a:spcPts val="0"/>
              </a:spcAft>
              <a:buNone/>
            </a:pPr>
            <a:endParaRPr sz="100">
              <a:solidFill>
                <a:schemeClr val="lt1"/>
              </a:solidFill>
              <a:latin typeface="Libre Franklin"/>
              <a:ea typeface="Libre Franklin"/>
              <a:cs typeface="Libre Franklin"/>
              <a:sym typeface="Libre Frankli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11A57"/>
        </a:solidFill>
        <a:effectLst/>
      </p:bgPr>
    </p:bg>
    <p:spTree>
      <p:nvGrpSpPr>
        <p:cNvPr id="1" name="Shape 527"/>
        <p:cNvGrpSpPr/>
        <p:nvPr/>
      </p:nvGrpSpPr>
      <p:grpSpPr>
        <a:xfrm>
          <a:off x="0" y="0"/>
          <a:ext cx="0" cy="0"/>
          <a:chOff x="0" y="0"/>
          <a:chExt cx="0" cy="0"/>
        </a:xfrm>
      </p:grpSpPr>
      <p:sp>
        <p:nvSpPr>
          <p:cNvPr id="528" name="Google Shape;528;p11"/>
          <p:cNvSpPr txBox="1">
            <a:spLocks noGrp="1"/>
          </p:cNvSpPr>
          <p:nvPr>
            <p:ph type="ctrTitle"/>
          </p:nvPr>
        </p:nvSpPr>
        <p:spPr>
          <a:xfrm>
            <a:off x="804250" y="431150"/>
            <a:ext cx="4741144" cy="1006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3200"/>
              <a:buNone/>
            </a:pPr>
            <a:r>
              <a:rPr lang="pt-PT">
                <a:solidFill>
                  <a:srgbClr val="30A864"/>
                </a:solidFill>
              </a:rPr>
              <a:t>VIOLENCE DE GENRE</a:t>
            </a:r>
            <a:endParaRPr>
              <a:solidFill>
                <a:srgbClr val="30A864"/>
              </a:solidFill>
            </a:endParaRPr>
          </a:p>
        </p:txBody>
      </p:sp>
      <p:pic>
        <p:nvPicPr>
          <p:cNvPr id="529" name="Google Shape;529;p11"/>
          <p:cNvPicPr preferRelativeResize="0"/>
          <p:nvPr/>
        </p:nvPicPr>
        <p:blipFill rotWithShape="1">
          <a:blip r:embed="rId3">
            <a:alphaModFix/>
          </a:blip>
          <a:srcRect/>
          <a:stretch/>
        </p:blipFill>
        <p:spPr>
          <a:xfrm>
            <a:off x="8044168" y="121797"/>
            <a:ext cx="1148349" cy="470452"/>
          </a:xfrm>
          <a:prstGeom prst="rect">
            <a:avLst/>
          </a:prstGeom>
          <a:noFill/>
          <a:ln>
            <a:noFill/>
          </a:ln>
        </p:spPr>
      </p:pic>
      <p:pic>
        <p:nvPicPr>
          <p:cNvPr id="530" name="Google Shape;530;p11" descr="Text&#10;&#10;Description automatically generated with medium confidence"/>
          <p:cNvPicPr preferRelativeResize="0"/>
          <p:nvPr/>
        </p:nvPicPr>
        <p:blipFill rotWithShape="1">
          <a:blip r:embed="rId4">
            <a:alphaModFix/>
          </a:blip>
          <a:srcRect/>
          <a:stretch/>
        </p:blipFill>
        <p:spPr>
          <a:xfrm>
            <a:off x="8132113" y="4910385"/>
            <a:ext cx="972457" cy="204016"/>
          </a:xfrm>
          <a:prstGeom prst="rect">
            <a:avLst/>
          </a:prstGeom>
          <a:noFill/>
          <a:ln>
            <a:noFill/>
          </a:ln>
        </p:spPr>
      </p:pic>
      <p:sp>
        <p:nvSpPr>
          <p:cNvPr id="531" name="Google Shape;531;p11"/>
          <p:cNvSpPr/>
          <p:nvPr/>
        </p:nvSpPr>
        <p:spPr>
          <a:xfrm>
            <a:off x="0" y="0"/>
            <a:ext cx="9144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D8D8D8"/>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D8D8D8"/>
              </a:solidFill>
              <a:latin typeface="Arial"/>
              <a:ea typeface="Arial"/>
              <a:cs typeface="Arial"/>
              <a:sym typeface="Arial"/>
            </a:endParaRPr>
          </a:p>
        </p:txBody>
      </p:sp>
      <p:sp>
        <p:nvSpPr>
          <p:cNvPr id="532" name="Google Shape;532;p11"/>
          <p:cNvSpPr txBox="1"/>
          <p:nvPr/>
        </p:nvSpPr>
        <p:spPr>
          <a:xfrm>
            <a:off x="5343750" y="2102827"/>
            <a:ext cx="3561300" cy="1600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pt-PT">
                <a:solidFill>
                  <a:srgbClr val="FFFFFF"/>
                </a:solidFill>
                <a:latin typeface="Libre Franklin"/>
                <a:ea typeface="Libre Franklin"/>
                <a:cs typeface="Libre Franklin"/>
                <a:sym typeface="Libre Franklin"/>
              </a:rPr>
              <a:t>La violence sexuelle et la violence à l'égard des femmes sont des expressions souvent utilisées de manière interchangeable, car il est largement reconnu que la majorité des violences sexuelles sont dirigées contre les femmes et les filles.</a:t>
            </a:r>
            <a:endParaRPr sz="1400" b="0" i="0" u="none" strike="noStrike" cap="none">
              <a:solidFill>
                <a:srgbClr val="FFFFFF"/>
              </a:solidFill>
              <a:latin typeface="Libre Franklin"/>
              <a:ea typeface="Libre Franklin"/>
              <a:cs typeface="Libre Franklin"/>
              <a:sym typeface="Libre Franklin"/>
            </a:endParaRPr>
          </a:p>
        </p:txBody>
      </p:sp>
      <p:sp>
        <p:nvSpPr>
          <p:cNvPr id="533" name="Google Shape;533;p11"/>
          <p:cNvSpPr txBox="1"/>
          <p:nvPr/>
        </p:nvSpPr>
        <p:spPr>
          <a:xfrm>
            <a:off x="436477" y="2896468"/>
            <a:ext cx="4135500" cy="2031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pt-PT">
                <a:solidFill>
                  <a:srgbClr val="FFFFFF"/>
                </a:solidFill>
                <a:latin typeface="Libre Franklin"/>
                <a:ea typeface="Libre Franklin"/>
                <a:cs typeface="Libre Franklin"/>
                <a:sym typeface="Libre Franklin"/>
              </a:rPr>
              <a:t>Ce phénomène est profondément enraciné dans l'inégalité entre les sexes et reste l'une des violations les plus importantes des droits de l'homme dans toutes les sociétés. La violence sexiste est une violence dirigée contre une personne en raison de son sexe. Les femmes et les hommes subissent des violences sexuelles, mais la majorité des victimes sont des femmes et des filles.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11A57"/>
        </a:solidFill>
        <a:effectLst/>
      </p:bgPr>
    </p:bg>
    <p:spTree>
      <p:nvGrpSpPr>
        <p:cNvPr id="1" name="Shape 537"/>
        <p:cNvGrpSpPr/>
        <p:nvPr/>
      </p:nvGrpSpPr>
      <p:grpSpPr>
        <a:xfrm>
          <a:off x="0" y="0"/>
          <a:ext cx="0" cy="0"/>
          <a:chOff x="0" y="0"/>
          <a:chExt cx="0" cy="0"/>
        </a:xfrm>
      </p:grpSpPr>
      <p:sp>
        <p:nvSpPr>
          <p:cNvPr id="538" name="Google Shape;538;p12"/>
          <p:cNvSpPr txBox="1">
            <a:spLocks noGrp="1"/>
          </p:cNvSpPr>
          <p:nvPr>
            <p:ph type="ctrTitle"/>
          </p:nvPr>
        </p:nvSpPr>
        <p:spPr>
          <a:xfrm>
            <a:off x="718675" y="2310054"/>
            <a:ext cx="3466200" cy="8598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pt-PT" sz="2400">
                <a:solidFill>
                  <a:srgbClr val="30A864"/>
                </a:solidFill>
              </a:rPr>
              <a:t>VIOLENCE DOMESTIQUE ET EXPÉRIENCES D’ENFANTS ABUSÉS</a:t>
            </a:r>
            <a:endParaRPr sz="2200">
              <a:solidFill>
                <a:srgbClr val="30A864"/>
              </a:solidFill>
            </a:endParaRPr>
          </a:p>
        </p:txBody>
      </p:sp>
      <p:pic>
        <p:nvPicPr>
          <p:cNvPr id="539" name="Google Shape;539;p12"/>
          <p:cNvPicPr preferRelativeResize="0"/>
          <p:nvPr/>
        </p:nvPicPr>
        <p:blipFill rotWithShape="1">
          <a:blip r:embed="rId3">
            <a:alphaModFix/>
          </a:blip>
          <a:srcRect l="16664" r="16663"/>
          <a:stretch/>
        </p:blipFill>
        <p:spPr>
          <a:xfrm>
            <a:off x="5122850" y="-735800"/>
            <a:ext cx="4656000" cy="4656000"/>
          </a:xfrm>
          <a:prstGeom prst="ellipse">
            <a:avLst/>
          </a:prstGeom>
          <a:noFill/>
          <a:ln>
            <a:noFill/>
          </a:ln>
        </p:spPr>
      </p:pic>
      <p:pic>
        <p:nvPicPr>
          <p:cNvPr id="540" name="Google Shape;540;p12"/>
          <p:cNvPicPr preferRelativeResize="0"/>
          <p:nvPr/>
        </p:nvPicPr>
        <p:blipFill rotWithShape="1">
          <a:blip r:embed="rId4">
            <a:alphaModFix/>
          </a:blip>
          <a:srcRect/>
          <a:stretch/>
        </p:blipFill>
        <p:spPr>
          <a:xfrm>
            <a:off x="-41562" y="121797"/>
            <a:ext cx="1148349" cy="470452"/>
          </a:xfrm>
          <a:prstGeom prst="rect">
            <a:avLst/>
          </a:prstGeom>
          <a:noFill/>
          <a:ln>
            <a:noFill/>
          </a:ln>
        </p:spPr>
      </p:pic>
      <p:pic>
        <p:nvPicPr>
          <p:cNvPr id="541" name="Google Shape;541;p12" descr="Text&#10;&#10;Description automatically generated with medium confidence"/>
          <p:cNvPicPr preferRelativeResize="0"/>
          <p:nvPr/>
        </p:nvPicPr>
        <p:blipFill rotWithShape="1">
          <a:blip r:embed="rId5">
            <a:alphaModFix/>
          </a:blip>
          <a:srcRect/>
          <a:stretch/>
        </p:blipFill>
        <p:spPr>
          <a:xfrm>
            <a:off x="123372" y="4796950"/>
            <a:ext cx="972457" cy="204016"/>
          </a:xfrm>
          <a:prstGeom prst="rect">
            <a:avLst/>
          </a:prstGeom>
          <a:noFill/>
          <a:ln>
            <a:noFill/>
          </a:ln>
        </p:spPr>
      </p:pic>
      <p:sp>
        <p:nvSpPr>
          <p:cNvPr id="542" name="Google Shape;542;p12"/>
          <p:cNvSpPr txBox="1">
            <a:spLocks noGrp="1"/>
          </p:cNvSpPr>
          <p:nvPr>
            <p:ph type="body" idx="1"/>
          </p:nvPr>
        </p:nvSpPr>
        <p:spPr>
          <a:xfrm>
            <a:off x="532612" y="3096301"/>
            <a:ext cx="4201500" cy="1723500"/>
          </a:xfrm>
          <a:prstGeom prst="rect">
            <a:avLst/>
          </a:prstGeom>
          <a:noFill/>
          <a:ln>
            <a:noFill/>
          </a:ln>
        </p:spPr>
        <p:txBody>
          <a:bodyPr spcFirstLastPara="1" wrap="square" lIns="91425" tIns="91425" rIns="91425" bIns="91425" anchor="t" anchorCtr="0">
            <a:noAutofit/>
          </a:bodyPr>
          <a:lstStyle/>
          <a:p>
            <a:pPr marL="127000" lvl="0" indent="0" algn="ctr" rtl="0">
              <a:lnSpc>
                <a:spcPct val="100000"/>
              </a:lnSpc>
              <a:spcBef>
                <a:spcPts val="0"/>
              </a:spcBef>
              <a:spcAft>
                <a:spcPts val="0"/>
              </a:spcAft>
              <a:buSzPts val="1600"/>
              <a:buNone/>
            </a:pPr>
            <a:r>
              <a:rPr lang="pt-PT"/>
              <a:t>Action ou omission non accidentelle (de la part des parents ou des substituts) qui empêche ou met en danger la sécurité de l'enfant ainsi que la satisfaction de ses besoins humains et psychologiques/affectifs fondamentaux (Alarcão, 2006 ; Gabatz et al., 2013).</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8E00"/>
        </a:solidFill>
        <a:effectLst/>
      </p:bgPr>
    </p:bg>
    <p:spTree>
      <p:nvGrpSpPr>
        <p:cNvPr id="1" name="Shape 546"/>
        <p:cNvGrpSpPr/>
        <p:nvPr/>
      </p:nvGrpSpPr>
      <p:grpSpPr>
        <a:xfrm>
          <a:off x="0" y="0"/>
          <a:ext cx="0" cy="0"/>
          <a:chOff x="0" y="0"/>
          <a:chExt cx="0" cy="0"/>
        </a:xfrm>
      </p:grpSpPr>
      <p:sp>
        <p:nvSpPr>
          <p:cNvPr id="547" name="Google Shape;547;p13"/>
          <p:cNvSpPr txBox="1">
            <a:spLocks noGrp="1"/>
          </p:cNvSpPr>
          <p:nvPr>
            <p:ph type="body" idx="2"/>
          </p:nvPr>
        </p:nvSpPr>
        <p:spPr>
          <a:xfrm>
            <a:off x="674501" y="1812250"/>
            <a:ext cx="4093499" cy="2304000"/>
          </a:xfrm>
          <a:prstGeom prst="rect">
            <a:avLst/>
          </a:prstGeom>
          <a:noFill/>
          <a:ln>
            <a:noFill/>
          </a:ln>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Clr>
                <a:srgbClr val="211A57"/>
              </a:buClr>
              <a:buSzPts val="1400"/>
              <a:buChar char="●"/>
            </a:pPr>
            <a:r>
              <a:rPr lang="pt-PT"/>
              <a:t>L'agresseur est le plus souvent un parent.</a:t>
            </a:r>
            <a:endParaRPr/>
          </a:p>
          <a:p>
            <a:pPr marL="139700" lvl="0" indent="0" algn="l" rtl="0">
              <a:lnSpc>
                <a:spcPct val="150000"/>
              </a:lnSpc>
              <a:spcBef>
                <a:spcPts val="0"/>
              </a:spcBef>
              <a:spcAft>
                <a:spcPts val="0"/>
              </a:spcAft>
              <a:buClr>
                <a:srgbClr val="211A57"/>
              </a:buClr>
              <a:buSzPts val="1400"/>
              <a:buNone/>
            </a:pPr>
            <a:endParaRPr/>
          </a:p>
          <a:p>
            <a:pPr marL="457200" lvl="0" indent="-317500" algn="l" rtl="0">
              <a:lnSpc>
                <a:spcPct val="150000"/>
              </a:lnSpc>
              <a:spcBef>
                <a:spcPts val="0"/>
              </a:spcBef>
              <a:spcAft>
                <a:spcPts val="0"/>
              </a:spcAft>
              <a:buClr>
                <a:srgbClr val="211A57"/>
              </a:buClr>
              <a:buSzPts val="1400"/>
              <a:buChar char="●"/>
            </a:pPr>
            <a:r>
              <a:rPr lang="pt-PT"/>
              <a:t>L'enfant peut être victime de violence familiale, directement ou indirectement.</a:t>
            </a:r>
            <a:endParaRPr/>
          </a:p>
          <a:p>
            <a:pPr marL="139700" lvl="0" indent="0" algn="l" rtl="0">
              <a:lnSpc>
                <a:spcPct val="150000"/>
              </a:lnSpc>
              <a:spcBef>
                <a:spcPts val="0"/>
              </a:spcBef>
              <a:spcAft>
                <a:spcPts val="0"/>
              </a:spcAft>
              <a:buClr>
                <a:srgbClr val="211A57"/>
              </a:buClr>
              <a:buSzPts val="1400"/>
              <a:buNone/>
            </a:pPr>
            <a:endParaRPr/>
          </a:p>
          <a:p>
            <a:pPr marL="457200" lvl="0" indent="-317500" algn="l" rtl="0">
              <a:lnSpc>
                <a:spcPct val="150000"/>
              </a:lnSpc>
              <a:spcBef>
                <a:spcPts val="0"/>
              </a:spcBef>
              <a:spcAft>
                <a:spcPts val="0"/>
              </a:spcAft>
              <a:buClr>
                <a:srgbClr val="211A57"/>
              </a:buClr>
              <a:buSzPts val="1400"/>
              <a:buChar char="●"/>
            </a:pPr>
            <a:r>
              <a:rPr lang="pt-PT"/>
              <a:t>Risque accru à l'avenir de présenter des problèmes émotionnels et comportementaux.</a:t>
            </a:r>
            <a:endParaRPr/>
          </a:p>
        </p:txBody>
      </p:sp>
      <p:sp>
        <p:nvSpPr>
          <p:cNvPr id="548" name="Google Shape;548;p13"/>
          <p:cNvSpPr txBox="1">
            <a:spLocks noGrp="1"/>
          </p:cNvSpPr>
          <p:nvPr>
            <p:ph type="ctrTitle"/>
          </p:nvPr>
        </p:nvSpPr>
        <p:spPr>
          <a:xfrm>
            <a:off x="804250" y="431150"/>
            <a:ext cx="2865300" cy="1006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pt-PT" sz="2600">
                <a:solidFill>
                  <a:srgbClr val="211A57"/>
                </a:solidFill>
              </a:rPr>
              <a:t>VIOLENCE FAMILIALE ET MALTRAITANCE DES ENFANTS</a:t>
            </a:r>
            <a:endParaRPr sz="2600">
              <a:solidFill>
                <a:srgbClr val="211A57"/>
              </a:solidFill>
            </a:endParaRPr>
          </a:p>
        </p:txBody>
      </p:sp>
      <p:pic>
        <p:nvPicPr>
          <p:cNvPr id="549" name="Google Shape;549;p13"/>
          <p:cNvPicPr preferRelativeResize="0"/>
          <p:nvPr/>
        </p:nvPicPr>
        <p:blipFill rotWithShape="1">
          <a:blip r:embed="rId3">
            <a:alphaModFix/>
          </a:blip>
          <a:srcRect t="15641" b="15640"/>
          <a:stretch/>
        </p:blipFill>
        <p:spPr>
          <a:xfrm>
            <a:off x="4768000" y="375000"/>
            <a:ext cx="4262700" cy="4393500"/>
          </a:xfrm>
          <a:prstGeom prst="ellipse">
            <a:avLst/>
          </a:prstGeom>
          <a:noFill/>
          <a:ln>
            <a:noFill/>
          </a:ln>
        </p:spPr>
      </p:pic>
      <p:sp>
        <p:nvSpPr>
          <p:cNvPr id="550" name="Google Shape;550;p13"/>
          <p:cNvSpPr/>
          <p:nvPr/>
        </p:nvSpPr>
        <p:spPr>
          <a:xfrm>
            <a:off x="7671525" y="2964250"/>
            <a:ext cx="2522100" cy="25221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13"/>
          <p:cNvSpPr/>
          <p:nvPr/>
        </p:nvSpPr>
        <p:spPr>
          <a:xfrm>
            <a:off x="7319100" y="2347700"/>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13"/>
          <p:cNvSpPr/>
          <p:nvPr/>
        </p:nvSpPr>
        <p:spPr>
          <a:xfrm>
            <a:off x="7216400" y="-817450"/>
            <a:ext cx="2254800" cy="2254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53" name="Google Shape;553;p13"/>
          <p:cNvPicPr preferRelativeResize="0"/>
          <p:nvPr/>
        </p:nvPicPr>
        <p:blipFill rotWithShape="1">
          <a:blip r:embed="rId4">
            <a:alphaModFix/>
          </a:blip>
          <a:srcRect/>
          <a:stretch/>
        </p:blipFill>
        <p:spPr>
          <a:xfrm>
            <a:off x="8044168" y="121797"/>
            <a:ext cx="1148349" cy="470452"/>
          </a:xfrm>
          <a:prstGeom prst="rect">
            <a:avLst/>
          </a:prstGeom>
          <a:noFill/>
          <a:ln>
            <a:noFill/>
          </a:ln>
        </p:spPr>
      </p:pic>
      <p:pic>
        <p:nvPicPr>
          <p:cNvPr id="554" name="Google Shape;554;p13" descr="Text&#10;&#10;Description automatically generated with medium confidence"/>
          <p:cNvPicPr preferRelativeResize="0"/>
          <p:nvPr/>
        </p:nvPicPr>
        <p:blipFill rotWithShape="1">
          <a:blip r:embed="rId5">
            <a:alphaModFix/>
          </a:blip>
          <a:srcRect/>
          <a:stretch/>
        </p:blipFill>
        <p:spPr>
          <a:xfrm>
            <a:off x="123372" y="4796950"/>
            <a:ext cx="972457" cy="20401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11A57"/>
        </a:solidFill>
        <a:effectLst/>
      </p:bgPr>
    </p:bg>
    <p:spTree>
      <p:nvGrpSpPr>
        <p:cNvPr id="1" name="Shape 558"/>
        <p:cNvGrpSpPr/>
        <p:nvPr/>
      </p:nvGrpSpPr>
      <p:grpSpPr>
        <a:xfrm>
          <a:off x="0" y="0"/>
          <a:ext cx="0" cy="0"/>
          <a:chOff x="0" y="0"/>
          <a:chExt cx="0" cy="0"/>
        </a:xfrm>
      </p:grpSpPr>
      <p:sp>
        <p:nvSpPr>
          <p:cNvPr id="559" name="Google Shape;559;p14"/>
          <p:cNvSpPr txBox="1">
            <a:spLocks noGrp="1"/>
          </p:cNvSpPr>
          <p:nvPr>
            <p:ph type="ctrTitle"/>
          </p:nvPr>
        </p:nvSpPr>
        <p:spPr>
          <a:xfrm>
            <a:off x="804250" y="431150"/>
            <a:ext cx="4741144" cy="1006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3200"/>
              <a:buNone/>
            </a:pPr>
            <a:r>
              <a:rPr lang="pt-PT">
                <a:solidFill>
                  <a:srgbClr val="30A864"/>
                </a:solidFill>
              </a:rPr>
              <a:t>VIOLENCE FAMILIALE ET ABUS DES PERSONNES ÂGÉES</a:t>
            </a:r>
            <a:br>
              <a:rPr lang="pt-PT">
                <a:solidFill>
                  <a:srgbClr val="30A864"/>
                </a:solidFill>
              </a:rPr>
            </a:br>
            <a:endParaRPr>
              <a:solidFill>
                <a:srgbClr val="30A864"/>
              </a:solidFill>
            </a:endParaRPr>
          </a:p>
        </p:txBody>
      </p:sp>
      <p:sp>
        <p:nvSpPr>
          <p:cNvPr id="560" name="Google Shape;560;p14"/>
          <p:cNvSpPr txBox="1">
            <a:spLocks noGrp="1"/>
          </p:cNvSpPr>
          <p:nvPr>
            <p:ph type="subTitle" idx="1"/>
          </p:nvPr>
        </p:nvSpPr>
        <p:spPr>
          <a:xfrm>
            <a:off x="1051950" y="4242880"/>
            <a:ext cx="2708400" cy="7605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1800"/>
              <a:buNone/>
            </a:pPr>
            <a:r>
              <a:rPr lang="pt-PT" b="1">
                <a:solidFill>
                  <a:srgbClr val="30A864"/>
                </a:solidFill>
                <a:latin typeface="Barlow Condensed"/>
                <a:ea typeface="Barlow Condensed"/>
                <a:cs typeface="Barlow Condensed"/>
                <a:sym typeface="Barlow Condensed"/>
              </a:rPr>
              <a:t>(OMS, 2002 ; Alarcão, 2006 ; Dias, 2009).</a:t>
            </a:r>
            <a:endParaRPr b="1">
              <a:solidFill>
                <a:srgbClr val="30A864"/>
              </a:solidFill>
              <a:latin typeface="Barlow Condensed"/>
              <a:ea typeface="Barlow Condensed"/>
              <a:cs typeface="Barlow Condensed"/>
              <a:sym typeface="Barlow Condensed"/>
            </a:endParaRPr>
          </a:p>
        </p:txBody>
      </p:sp>
      <p:sp>
        <p:nvSpPr>
          <p:cNvPr id="561" name="Google Shape;561;p14"/>
          <p:cNvSpPr txBox="1">
            <a:spLocks noGrp="1"/>
          </p:cNvSpPr>
          <p:nvPr>
            <p:ph type="subTitle" idx="3"/>
          </p:nvPr>
        </p:nvSpPr>
        <p:spPr>
          <a:xfrm>
            <a:off x="4999631" y="2314900"/>
            <a:ext cx="2474576" cy="7605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1800"/>
              <a:buNone/>
            </a:pPr>
            <a:r>
              <a:rPr lang="pt-PT" sz="1400"/>
              <a:t>90 % des cas de violence et de négligence à l'encontre des personnes âgées ont généralement lieu à leur propre domicile.</a:t>
            </a:r>
            <a:endParaRPr sz="1400"/>
          </a:p>
        </p:txBody>
      </p:sp>
      <p:pic>
        <p:nvPicPr>
          <p:cNvPr id="562" name="Google Shape;562;p14"/>
          <p:cNvPicPr preferRelativeResize="0"/>
          <p:nvPr/>
        </p:nvPicPr>
        <p:blipFill rotWithShape="1">
          <a:blip r:embed="rId3">
            <a:alphaModFix/>
          </a:blip>
          <a:srcRect/>
          <a:stretch/>
        </p:blipFill>
        <p:spPr>
          <a:xfrm>
            <a:off x="0" y="98914"/>
            <a:ext cx="1148349" cy="470452"/>
          </a:xfrm>
          <a:prstGeom prst="rect">
            <a:avLst/>
          </a:prstGeom>
          <a:noFill/>
          <a:ln>
            <a:noFill/>
          </a:ln>
        </p:spPr>
      </p:pic>
      <p:pic>
        <p:nvPicPr>
          <p:cNvPr id="563" name="Google Shape;563;p14" descr="Text&#10;&#10;Description automatically generated with medium confidence"/>
          <p:cNvPicPr preferRelativeResize="0"/>
          <p:nvPr/>
        </p:nvPicPr>
        <p:blipFill rotWithShape="1">
          <a:blip r:embed="rId4">
            <a:alphaModFix/>
          </a:blip>
          <a:srcRect/>
          <a:stretch/>
        </p:blipFill>
        <p:spPr>
          <a:xfrm>
            <a:off x="79493" y="4836643"/>
            <a:ext cx="972457" cy="204016"/>
          </a:xfrm>
          <a:prstGeom prst="rect">
            <a:avLst/>
          </a:prstGeom>
          <a:noFill/>
          <a:ln>
            <a:noFill/>
          </a:ln>
        </p:spPr>
      </p:pic>
      <p:sp>
        <p:nvSpPr>
          <p:cNvPr id="564" name="Google Shape;564;p14"/>
          <p:cNvSpPr/>
          <p:nvPr/>
        </p:nvSpPr>
        <p:spPr>
          <a:xfrm>
            <a:off x="0" y="0"/>
            <a:ext cx="9144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D8D8D8"/>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D8D8D8"/>
              </a:solidFill>
              <a:latin typeface="Arial"/>
              <a:ea typeface="Arial"/>
              <a:cs typeface="Arial"/>
              <a:sym typeface="Arial"/>
            </a:endParaRPr>
          </a:p>
        </p:txBody>
      </p:sp>
      <p:pic>
        <p:nvPicPr>
          <p:cNvPr id="565" name="Google Shape;565;p14" descr="Uma imagem com janela, pessoa, homem, interior&#10;&#10;Descrição gerada automaticamente"/>
          <p:cNvPicPr preferRelativeResize="0"/>
          <p:nvPr/>
        </p:nvPicPr>
        <p:blipFill rotWithShape="1">
          <a:blip r:embed="rId5">
            <a:alphaModFix/>
          </a:blip>
          <a:srcRect/>
          <a:stretch/>
        </p:blipFill>
        <p:spPr>
          <a:xfrm>
            <a:off x="7280091" y="3134092"/>
            <a:ext cx="2210238" cy="2217574"/>
          </a:xfrm>
          <a:prstGeom prst="flowChartConnector">
            <a:avLst/>
          </a:prstGeom>
          <a:noFill/>
          <a:ln>
            <a:noFill/>
          </a:ln>
        </p:spPr>
      </p:pic>
      <p:pic>
        <p:nvPicPr>
          <p:cNvPr id="566" name="Google Shape;566;p14" descr="Uma imagem com pessoa&#10;&#10;Descrição gerada automaticamente"/>
          <p:cNvPicPr preferRelativeResize="0"/>
          <p:nvPr/>
        </p:nvPicPr>
        <p:blipFill rotWithShape="1">
          <a:blip r:embed="rId6">
            <a:alphaModFix/>
          </a:blip>
          <a:srcRect/>
          <a:stretch/>
        </p:blipFill>
        <p:spPr>
          <a:xfrm>
            <a:off x="7488792" y="-177808"/>
            <a:ext cx="2129619" cy="2434350"/>
          </a:xfrm>
          <a:prstGeom prst="flowChartConnector">
            <a:avLst/>
          </a:prstGeom>
          <a:noFill/>
          <a:ln>
            <a:noFill/>
          </a:ln>
        </p:spPr>
      </p:pic>
      <p:pic>
        <p:nvPicPr>
          <p:cNvPr id="567" name="Google Shape;567;p14" descr="Uma imagem com pessoa, interior&#10;&#10;Descrição gerada automaticamente"/>
          <p:cNvPicPr preferRelativeResize="0"/>
          <p:nvPr/>
        </p:nvPicPr>
        <p:blipFill rotWithShape="1">
          <a:blip r:embed="rId7">
            <a:alphaModFix/>
          </a:blip>
          <a:srcRect/>
          <a:stretch/>
        </p:blipFill>
        <p:spPr>
          <a:xfrm>
            <a:off x="7517962" y="1772327"/>
            <a:ext cx="1839705" cy="1995886"/>
          </a:xfrm>
          <a:prstGeom prst="flowChartConnector">
            <a:avLst/>
          </a:prstGeom>
          <a:noFill/>
          <a:ln>
            <a:noFill/>
          </a:ln>
        </p:spPr>
      </p:pic>
      <p:sp>
        <p:nvSpPr>
          <p:cNvPr id="568" name="Google Shape;568;p14"/>
          <p:cNvSpPr txBox="1"/>
          <p:nvPr/>
        </p:nvSpPr>
        <p:spPr>
          <a:xfrm>
            <a:off x="343836" y="2256542"/>
            <a:ext cx="4082700" cy="2005200"/>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pt-PT" sz="1300">
                <a:solidFill>
                  <a:schemeClr val="lt1"/>
                </a:solidFill>
                <a:latin typeface="Libre Franklin"/>
                <a:ea typeface="Libre Franklin"/>
                <a:cs typeface="Libre Franklin"/>
                <a:sym typeface="Libre Franklin"/>
              </a:rPr>
              <a:t>Un acte, continu ou isolé, dans le cadre d'une relation intime et causant un préjudice ou une gêne à une personne âgée, englobant tous les actes et omissions de tout membre de la famille, qui causent un préjudice physique ou psychologique à la personne âgée, tels que l'agression physique, le manque de respect, négligence dans leurs soins, manque de soins médicaux, abus verbaux, émotionnels et financiers, entre autres.</a:t>
            </a:r>
            <a:endParaRPr sz="1100" b="0" i="0" u="none" strike="noStrike" cap="none">
              <a:solidFill>
                <a:schemeClr val="lt1"/>
              </a:solidFill>
              <a:latin typeface="Libre Franklin"/>
              <a:ea typeface="Libre Franklin"/>
              <a:cs typeface="Libre Franklin"/>
              <a:sym typeface="Libre Franklin"/>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11A57"/>
        </a:solidFill>
        <a:effectLst/>
      </p:bgPr>
    </p:bg>
    <p:spTree>
      <p:nvGrpSpPr>
        <p:cNvPr id="1" name="Shape 572"/>
        <p:cNvGrpSpPr/>
        <p:nvPr/>
      </p:nvGrpSpPr>
      <p:grpSpPr>
        <a:xfrm>
          <a:off x="0" y="0"/>
          <a:ext cx="0" cy="0"/>
          <a:chOff x="0" y="0"/>
          <a:chExt cx="0" cy="0"/>
        </a:xfrm>
      </p:grpSpPr>
      <p:sp>
        <p:nvSpPr>
          <p:cNvPr id="573" name="Google Shape;573;p15"/>
          <p:cNvSpPr txBox="1">
            <a:spLocks noGrp="1"/>
          </p:cNvSpPr>
          <p:nvPr>
            <p:ph type="ctrTitle"/>
          </p:nvPr>
        </p:nvSpPr>
        <p:spPr>
          <a:xfrm>
            <a:off x="804250" y="431150"/>
            <a:ext cx="4741144" cy="1006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3200"/>
              <a:buNone/>
            </a:pPr>
            <a:r>
              <a:rPr lang="pt-PT">
                <a:solidFill>
                  <a:srgbClr val="30A864"/>
                </a:solidFill>
              </a:rPr>
              <a:t>ENFANT AUX PARENTS</a:t>
            </a:r>
            <a:endParaRPr>
              <a:solidFill>
                <a:srgbClr val="30A864"/>
              </a:solidFill>
            </a:endParaRPr>
          </a:p>
        </p:txBody>
      </p:sp>
      <p:pic>
        <p:nvPicPr>
          <p:cNvPr id="574" name="Google Shape;574;p15"/>
          <p:cNvPicPr preferRelativeResize="0"/>
          <p:nvPr/>
        </p:nvPicPr>
        <p:blipFill rotWithShape="1">
          <a:blip r:embed="rId3">
            <a:alphaModFix/>
          </a:blip>
          <a:srcRect/>
          <a:stretch/>
        </p:blipFill>
        <p:spPr>
          <a:xfrm>
            <a:off x="8044168" y="121797"/>
            <a:ext cx="1148349" cy="470452"/>
          </a:xfrm>
          <a:prstGeom prst="rect">
            <a:avLst/>
          </a:prstGeom>
          <a:noFill/>
          <a:ln>
            <a:noFill/>
          </a:ln>
        </p:spPr>
      </p:pic>
      <p:pic>
        <p:nvPicPr>
          <p:cNvPr id="575" name="Google Shape;575;p15" descr="Text&#10;&#10;Description automatically generated with medium confidence"/>
          <p:cNvPicPr preferRelativeResize="0"/>
          <p:nvPr/>
        </p:nvPicPr>
        <p:blipFill rotWithShape="1">
          <a:blip r:embed="rId4">
            <a:alphaModFix/>
          </a:blip>
          <a:srcRect/>
          <a:stretch/>
        </p:blipFill>
        <p:spPr>
          <a:xfrm>
            <a:off x="8132113" y="4910385"/>
            <a:ext cx="972457" cy="204016"/>
          </a:xfrm>
          <a:prstGeom prst="rect">
            <a:avLst/>
          </a:prstGeom>
          <a:noFill/>
          <a:ln>
            <a:noFill/>
          </a:ln>
        </p:spPr>
      </p:pic>
      <p:sp>
        <p:nvSpPr>
          <p:cNvPr id="576" name="Google Shape;576;p15"/>
          <p:cNvSpPr/>
          <p:nvPr/>
        </p:nvSpPr>
        <p:spPr>
          <a:xfrm>
            <a:off x="0" y="0"/>
            <a:ext cx="9144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D8D8D8"/>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D8D8D8"/>
              </a:solidFill>
              <a:latin typeface="Arial"/>
              <a:ea typeface="Arial"/>
              <a:cs typeface="Arial"/>
              <a:sym typeface="Arial"/>
            </a:endParaRPr>
          </a:p>
        </p:txBody>
      </p:sp>
      <p:sp>
        <p:nvSpPr>
          <p:cNvPr id="577" name="Google Shape;577;p15"/>
          <p:cNvSpPr txBox="1"/>
          <p:nvPr/>
        </p:nvSpPr>
        <p:spPr>
          <a:xfrm>
            <a:off x="5350100" y="1201127"/>
            <a:ext cx="3561300" cy="3540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pt-PT">
                <a:solidFill>
                  <a:srgbClr val="FFFFFF"/>
                </a:solidFill>
                <a:latin typeface="Libre Franklin"/>
                <a:ea typeface="Libre Franklin"/>
                <a:cs typeface="Libre Franklin"/>
                <a:sym typeface="Libre Franklin"/>
              </a:rPr>
              <a:t>La violence des adolescents peut être perpétrée contre les mères, les pères, les frères et sœurs et les tuteurs par les filles et les fils. Il y a plusieurs raisons pour lesquelles cela se produit. Il s'agit notamment des enfants témoins ou victimes de violence familiale ou d'autres formes de violence et de schémas d'abus répétés envers les autres, des styles parentaux, en période de conflit, de situations traumatisantes ou stressantes, de problèmes de santé mentale ou de drogue et d'alcool, et d'autres facteurs contributifs. Parfois, il n'y a aucune raison apparente pour laquelle cela se produit.</a:t>
            </a:r>
            <a:endParaRPr sz="1300" b="0" i="0" u="none" strike="noStrike" cap="none">
              <a:solidFill>
                <a:srgbClr val="FFFFFF"/>
              </a:solidFill>
              <a:latin typeface="Libre Franklin"/>
              <a:ea typeface="Libre Franklin"/>
              <a:cs typeface="Libre Franklin"/>
              <a:sym typeface="Libre Franklin"/>
            </a:endParaRPr>
          </a:p>
        </p:txBody>
      </p:sp>
      <p:sp>
        <p:nvSpPr>
          <p:cNvPr id="578" name="Google Shape;578;p15"/>
          <p:cNvSpPr txBox="1"/>
          <p:nvPr/>
        </p:nvSpPr>
        <p:spPr>
          <a:xfrm>
            <a:off x="436477" y="2919773"/>
            <a:ext cx="41355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pt-PT">
                <a:solidFill>
                  <a:srgbClr val="FFFFFF"/>
                </a:solidFill>
                <a:latin typeface="Libre Franklin"/>
                <a:ea typeface="Libre Franklin"/>
                <a:cs typeface="Libre Franklin"/>
                <a:sym typeface="Libre Franklin"/>
              </a:rPr>
              <a:t>Tout comportement utilisé par un jeune pour contrôler, dominer ou contraindre ses parents. Elle est souvent menaçante et intimidante et peut mettre en danger la sécurité de la famille.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E118A"/>
        </a:solidFill>
        <a:effectLst/>
      </p:bgPr>
    </p:bg>
    <p:spTree>
      <p:nvGrpSpPr>
        <p:cNvPr id="1" name="Shape 582"/>
        <p:cNvGrpSpPr/>
        <p:nvPr/>
      </p:nvGrpSpPr>
      <p:grpSpPr>
        <a:xfrm>
          <a:off x="0" y="0"/>
          <a:ext cx="0" cy="0"/>
          <a:chOff x="0" y="0"/>
          <a:chExt cx="0" cy="0"/>
        </a:xfrm>
      </p:grpSpPr>
      <p:sp>
        <p:nvSpPr>
          <p:cNvPr id="583" name="Google Shape;583;p16"/>
          <p:cNvSpPr txBox="1">
            <a:spLocks noGrp="1"/>
          </p:cNvSpPr>
          <p:nvPr>
            <p:ph type="ctrTitle"/>
          </p:nvPr>
        </p:nvSpPr>
        <p:spPr>
          <a:xfrm>
            <a:off x="804249" y="431150"/>
            <a:ext cx="3686345" cy="1194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pt-PT">
                <a:solidFill>
                  <a:srgbClr val="1A6EB6"/>
                </a:solidFill>
              </a:rPr>
              <a:t>TYPES DE VIOLENCES</a:t>
            </a:r>
            <a:endParaRPr>
              <a:solidFill>
                <a:srgbClr val="1A6EB6"/>
              </a:solidFill>
            </a:endParaRPr>
          </a:p>
        </p:txBody>
      </p:sp>
      <p:grpSp>
        <p:nvGrpSpPr>
          <p:cNvPr id="584" name="Google Shape;584;p16"/>
          <p:cNvGrpSpPr/>
          <p:nvPr/>
        </p:nvGrpSpPr>
        <p:grpSpPr>
          <a:xfrm>
            <a:off x="3239262" y="1661624"/>
            <a:ext cx="2702476" cy="2587343"/>
            <a:chOff x="3179914" y="2889488"/>
            <a:chExt cx="422876" cy="404911"/>
          </a:xfrm>
        </p:grpSpPr>
        <p:sp>
          <p:nvSpPr>
            <p:cNvPr id="585" name="Google Shape;585;p16"/>
            <p:cNvSpPr/>
            <p:nvPr/>
          </p:nvSpPr>
          <p:spPr>
            <a:xfrm>
              <a:off x="3402328" y="2889749"/>
              <a:ext cx="163726" cy="157477"/>
            </a:xfrm>
            <a:custGeom>
              <a:avLst/>
              <a:gdLst/>
              <a:ahLst/>
              <a:cxnLst/>
              <a:rect l="l" t="t" r="r" b="b"/>
              <a:pathLst>
                <a:path w="7519" h="7232" extrusionOk="0">
                  <a:moveTo>
                    <a:pt x="24" y="0"/>
                  </a:moveTo>
                  <a:lnTo>
                    <a:pt x="1447" y="2583"/>
                  </a:lnTo>
                  <a:lnTo>
                    <a:pt x="1" y="5257"/>
                  </a:lnTo>
                  <a:cubicBezTo>
                    <a:pt x="1252" y="5418"/>
                    <a:pt x="2365" y="6141"/>
                    <a:pt x="2996" y="7231"/>
                  </a:cubicBezTo>
                  <a:lnTo>
                    <a:pt x="5958" y="7151"/>
                  </a:lnTo>
                  <a:lnTo>
                    <a:pt x="7518" y="4580"/>
                  </a:lnTo>
                  <a:cubicBezTo>
                    <a:pt x="5946" y="1894"/>
                    <a:pt x="3134" y="184"/>
                    <a:pt x="24" y="0"/>
                  </a:cubicBezTo>
                  <a:close/>
                </a:path>
              </a:pathLst>
            </a:custGeom>
            <a:solidFill>
              <a:srgbClr val="6CC3DA">
                <a:alpha val="18039"/>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 name="Google Shape;586;p16"/>
            <p:cNvSpPr/>
            <p:nvPr/>
          </p:nvSpPr>
          <p:spPr>
            <a:xfrm>
              <a:off x="3467807" y="3000956"/>
              <a:ext cx="134983" cy="191707"/>
            </a:xfrm>
            <a:custGeom>
              <a:avLst/>
              <a:gdLst/>
              <a:ahLst/>
              <a:cxnLst/>
              <a:rect l="l" t="t" r="r" b="b"/>
              <a:pathLst>
                <a:path w="6199" h="8804" extrusionOk="0">
                  <a:moveTo>
                    <a:pt x="4798" y="1"/>
                  </a:moveTo>
                  <a:lnTo>
                    <a:pt x="3249" y="2549"/>
                  </a:lnTo>
                  <a:lnTo>
                    <a:pt x="242" y="2629"/>
                  </a:lnTo>
                  <a:cubicBezTo>
                    <a:pt x="724" y="3800"/>
                    <a:pt x="644" y="5131"/>
                    <a:pt x="1" y="6221"/>
                  </a:cubicBezTo>
                  <a:lnTo>
                    <a:pt x="1550" y="8746"/>
                  </a:lnTo>
                  <a:lnTo>
                    <a:pt x="4557" y="8804"/>
                  </a:lnTo>
                  <a:cubicBezTo>
                    <a:pt x="6107" y="6095"/>
                    <a:pt x="6199" y="2790"/>
                    <a:pt x="4798" y="1"/>
                  </a:cubicBez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 name="Google Shape;587;p16"/>
            <p:cNvSpPr/>
            <p:nvPr/>
          </p:nvSpPr>
          <p:spPr>
            <a:xfrm>
              <a:off x="3222637" y="2889488"/>
              <a:ext cx="198457" cy="149224"/>
            </a:xfrm>
            <a:custGeom>
              <a:avLst/>
              <a:gdLst/>
              <a:ahLst/>
              <a:cxnLst/>
              <a:rect l="l" t="t" r="r" b="b"/>
              <a:pathLst>
                <a:path w="9114" h="6853" extrusionOk="0">
                  <a:moveTo>
                    <a:pt x="7690" y="1"/>
                  </a:moveTo>
                  <a:cubicBezTo>
                    <a:pt x="4592" y="24"/>
                    <a:pt x="1711" y="1585"/>
                    <a:pt x="1" y="4156"/>
                  </a:cubicBezTo>
                  <a:lnTo>
                    <a:pt x="2904" y="4225"/>
                  </a:lnTo>
                  <a:lnTo>
                    <a:pt x="4511" y="6853"/>
                  </a:lnTo>
                  <a:cubicBezTo>
                    <a:pt x="5257" y="5854"/>
                    <a:pt x="6428" y="5258"/>
                    <a:pt x="7679" y="5235"/>
                  </a:cubicBezTo>
                  <a:lnTo>
                    <a:pt x="9114" y="2606"/>
                  </a:lnTo>
                  <a:lnTo>
                    <a:pt x="7690" y="1"/>
                  </a:lnTo>
                  <a:close/>
                </a:path>
              </a:pathLst>
            </a:custGeom>
            <a:solidFill>
              <a:srgbClr val="FFFFFF">
                <a:alpha val="13725"/>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p16"/>
            <p:cNvSpPr/>
            <p:nvPr/>
          </p:nvSpPr>
          <p:spPr>
            <a:xfrm>
              <a:off x="3179914" y="2991462"/>
              <a:ext cx="133960" cy="190205"/>
            </a:xfrm>
            <a:custGeom>
              <a:avLst/>
              <a:gdLst/>
              <a:ahLst/>
              <a:cxnLst/>
              <a:rect l="l" t="t" r="r" b="b"/>
              <a:pathLst>
                <a:path w="6152" h="8735" extrusionOk="0">
                  <a:moveTo>
                    <a:pt x="1641" y="1"/>
                  </a:moveTo>
                  <a:cubicBezTo>
                    <a:pt x="103" y="2686"/>
                    <a:pt x="0" y="5957"/>
                    <a:pt x="1366" y="8735"/>
                  </a:cubicBezTo>
                  <a:lnTo>
                    <a:pt x="2869" y="6244"/>
                  </a:lnTo>
                  <a:lnTo>
                    <a:pt x="5957" y="6164"/>
                  </a:lnTo>
                  <a:cubicBezTo>
                    <a:pt x="5486" y="5016"/>
                    <a:pt x="5555" y="3731"/>
                    <a:pt x="6152" y="2640"/>
                  </a:cubicBezTo>
                  <a:lnTo>
                    <a:pt x="4568" y="58"/>
                  </a:lnTo>
                  <a:lnTo>
                    <a:pt x="1641" y="1"/>
                  </a:ln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p16"/>
            <p:cNvSpPr/>
            <p:nvPr/>
          </p:nvSpPr>
          <p:spPr>
            <a:xfrm>
              <a:off x="3215887" y="3136661"/>
              <a:ext cx="162725" cy="157477"/>
            </a:xfrm>
            <a:custGeom>
              <a:avLst/>
              <a:gdLst/>
              <a:ahLst/>
              <a:cxnLst/>
              <a:rect l="l" t="t" r="r" b="b"/>
              <a:pathLst>
                <a:path w="7473" h="7232" extrusionOk="0">
                  <a:moveTo>
                    <a:pt x="4546" y="1"/>
                  </a:moveTo>
                  <a:lnTo>
                    <a:pt x="1516" y="81"/>
                  </a:lnTo>
                  <a:lnTo>
                    <a:pt x="1" y="2583"/>
                  </a:lnTo>
                  <a:cubicBezTo>
                    <a:pt x="1550" y="5280"/>
                    <a:pt x="4339" y="7025"/>
                    <a:pt x="7438" y="7232"/>
                  </a:cubicBezTo>
                  <a:lnTo>
                    <a:pt x="6026" y="4649"/>
                  </a:lnTo>
                  <a:lnTo>
                    <a:pt x="7472" y="1964"/>
                  </a:lnTo>
                  <a:cubicBezTo>
                    <a:pt x="6256" y="1791"/>
                    <a:pt x="5177" y="1068"/>
                    <a:pt x="4546" y="1"/>
                  </a:cubicBezTo>
                  <a:close/>
                </a:path>
              </a:pathLst>
            </a:custGeom>
            <a:solidFill>
              <a:srgbClr val="6CC3DA">
                <a:alpha val="18039"/>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p16"/>
            <p:cNvSpPr/>
            <p:nvPr/>
          </p:nvSpPr>
          <p:spPr>
            <a:xfrm>
              <a:off x="3359605" y="3146677"/>
              <a:ext cx="200439" cy="147722"/>
            </a:xfrm>
            <a:custGeom>
              <a:avLst/>
              <a:gdLst/>
              <a:ahLst/>
              <a:cxnLst/>
              <a:rect l="l" t="t" r="r" b="b"/>
              <a:pathLst>
                <a:path w="9205" h="6784" extrusionOk="0">
                  <a:moveTo>
                    <a:pt x="4649" y="0"/>
                  </a:moveTo>
                  <a:cubicBezTo>
                    <a:pt x="3880" y="976"/>
                    <a:pt x="2697" y="1549"/>
                    <a:pt x="1446" y="1549"/>
                  </a:cubicBezTo>
                  <a:lnTo>
                    <a:pt x="1435" y="1549"/>
                  </a:lnTo>
                  <a:lnTo>
                    <a:pt x="0" y="4189"/>
                  </a:lnTo>
                  <a:lnTo>
                    <a:pt x="1435" y="6783"/>
                  </a:lnTo>
                  <a:lnTo>
                    <a:pt x="1446" y="6783"/>
                  </a:lnTo>
                  <a:cubicBezTo>
                    <a:pt x="1458" y="6783"/>
                    <a:pt x="1469" y="6783"/>
                    <a:pt x="1481" y="6783"/>
                  </a:cubicBezTo>
                  <a:cubicBezTo>
                    <a:pt x="4589" y="6783"/>
                    <a:pt x="7490" y="5224"/>
                    <a:pt x="9205" y="2628"/>
                  </a:cubicBezTo>
                  <a:lnTo>
                    <a:pt x="6221" y="2559"/>
                  </a:lnTo>
                  <a:lnTo>
                    <a:pt x="4649" y="0"/>
                  </a:lnTo>
                  <a:close/>
                </a:path>
              </a:pathLst>
            </a:custGeom>
            <a:solidFill>
              <a:srgbClr val="FFFFFF">
                <a:alpha val="13725"/>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91" name="Google Shape;591;p16"/>
          <p:cNvSpPr txBox="1">
            <a:spLocks noGrp="1"/>
          </p:cNvSpPr>
          <p:nvPr>
            <p:ph type="title" idx="4294967295"/>
          </p:nvPr>
        </p:nvSpPr>
        <p:spPr>
          <a:xfrm>
            <a:off x="4836225" y="2000754"/>
            <a:ext cx="617100" cy="455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pt-PT" sz="1800"/>
              <a:t>01</a:t>
            </a:r>
            <a:endParaRPr sz="1800"/>
          </a:p>
        </p:txBody>
      </p:sp>
      <p:sp>
        <p:nvSpPr>
          <p:cNvPr id="592" name="Google Shape;592;p16"/>
          <p:cNvSpPr txBox="1">
            <a:spLocks noGrp="1"/>
          </p:cNvSpPr>
          <p:nvPr>
            <p:ph type="title" idx="4294967295"/>
          </p:nvPr>
        </p:nvSpPr>
        <p:spPr>
          <a:xfrm>
            <a:off x="5170625" y="2858004"/>
            <a:ext cx="617100" cy="455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pt-PT" sz="1800"/>
              <a:t>02</a:t>
            </a:r>
            <a:endParaRPr sz="1800"/>
          </a:p>
        </p:txBody>
      </p:sp>
      <p:sp>
        <p:nvSpPr>
          <p:cNvPr id="593" name="Google Shape;593;p16"/>
          <p:cNvSpPr txBox="1">
            <a:spLocks noGrp="1"/>
          </p:cNvSpPr>
          <p:nvPr>
            <p:ph type="title" idx="4294967295"/>
          </p:nvPr>
        </p:nvSpPr>
        <p:spPr>
          <a:xfrm>
            <a:off x="4553525" y="3611904"/>
            <a:ext cx="617100" cy="455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pt-PT" sz="1800"/>
              <a:t>03</a:t>
            </a:r>
            <a:endParaRPr sz="1800"/>
          </a:p>
        </p:txBody>
      </p:sp>
      <p:sp>
        <p:nvSpPr>
          <p:cNvPr id="594" name="Google Shape;594;p16"/>
          <p:cNvSpPr txBox="1">
            <a:spLocks noGrp="1"/>
          </p:cNvSpPr>
          <p:nvPr>
            <p:ph type="title" idx="4294967295"/>
          </p:nvPr>
        </p:nvSpPr>
        <p:spPr>
          <a:xfrm>
            <a:off x="3629400" y="3423429"/>
            <a:ext cx="617100" cy="455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pt-PT" sz="1800"/>
              <a:t>04</a:t>
            </a:r>
            <a:endParaRPr sz="1800"/>
          </a:p>
        </p:txBody>
      </p:sp>
      <p:sp>
        <p:nvSpPr>
          <p:cNvPr id="595" name="Google Shape;595;p16"/>
          <p:cNvSpPr txBox="1">
            <a:spLocks noGrp="1"/>
          </p:cNvSpPr>
          <p:nvPr>
            <p:ph type="title" idx="4294967295"/>
          </p:nvPr>
        </p:nvSpPr>
        <p:spPr>
          <a:xfrm>
            <a:off x="3356300" y="2602654"/>
            <a:ext cx="617100" cy="455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pt-PT" sz="1800"/>
              <a:t>05</a:t>
            </a:r>
            <a:endParaRPr sz="1800"/>
          </a:p>
        </p:txBody>
      </p:sp>
      <p:sp>
        <p:nvSpPr>
          <p:cNvPr id="596" name="Google Shape;596;p16"/>
          <p:cNvSpPr txBox="1">
            <a:spLocks noGrp="1"/>
          </p:cNvSpPr>
          <p:nvPr>
            <p:ph type="title" idx="4294967295"/>
          </p:nvPr>
        </p:nvSpPr>
        <p:spPr>
          <a:xfrm>
            <a:off x="3973400" y="1842979"/>
            <a:ext cx="617100" cy="455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pt-PT" sz="1800"/>
              <a:t>06</a:t>
            </a:r>
            <a:endParaRPr sz="1800"/>
          </a:p>
        </p:txBody>
      </p:sp>
      <p:sp>
        <p:nvSpPr>
          <p:cNvPr id="597" name="Google Shape;597;p16"/>
          <p:cNvSpPr txBox="1">
            <a:spLocks noGrp="1"/>
          </p:cNvSpPr>
          <p:nvPr>
            <p:ph type="ctrTitle" idx="4294967295"/>
          </p:nvPr>
        </p:nvSpPr>
        <p:spPr>
          <a:xfrm>
            <a:off x="6388017" y="1528401"/>
            <a:ext cx="1974300" cy="33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Barlow Condensed"/>
              <a:buNone/>
            </a:pPr>
            <a:r>
              <a:rPr lang="pt-PT" sz="1800"/>
              <a:t>PHYSIQUE</a:t>
            </a:r>
            <a:endParaRPr sz="1800" b="1" i="0" u="none" strike="noStrike" cap="none">
              <a:solidFill>
                <a:schemeClr val="lt1"/>
              </a:solidFill>
              <a:latin typeface="Barlow Condensed"/>
              <a:ea typeface="Barlow Condensed"/>
              <a:cs typeface="Barlow Condensed"/>
              <a:sym typeface="Barlow Condensed"/>
            </a:endParaRPr>
          </a:p>
        </p:txBody>
      </p:sp>
      <p:sp>
        <p:nvSpPr>
          <p:cNvPr id="598" name="Google Shape;598;p16"/>
          <p:cNvSpPr txBox="1">
            <a:spLocks noGrp="1"/>
          </p:cNvSpPr>
          <p:nvPr>
            <p:ph type="ctrTitle" idx="4294967295"/>
          </p:nvPr>
        </p:nvSpPr>
        <p:spPr>
          <a:xfrm>
            <a:off x="1402268" y="2596398"/>
            <a:ext cx="2639251" cy="77906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pt-PT" sz="1800"/>
              <a:t>PSYCHOLOGIQUE/</a:t>
            </a:r>
            <a:endParaRPr sz="1800"/>
          </a:p>
          <a:p>
            <a:pPr marL="0" marR="0" lvl="0" indent="0" algn="l" rtl="0">
              <a:lnSpc>
                <a:spcPct val="100000"/>
              </a:lnSpc>
              <a:spcBef>
                <a:spcPts val="0"/>
              </a:spcBef>
              <a:spcAft>
                <a:spcPts val="0"/>
              </a:spcAft>
              <a:buNone/>
            </a:pPr>
            <a:r>
              <a:rPr lang="pt-PT" sz="1800"/>
              <a:t>ÉMOTIONNEL</a:t>
            </a:r>
            <a:endParaRPr sz="1800"/>
          </a:p>
          <a:p>
            <a:pPr marL="0" marR="0" lvl="0" indent="0" algn="l" rtl="0">
              <a:lnSpc>
                <a:spcPct val="100000"/>
              </a:lnSpc>
              <a:spcBef>
                <a:spcPts val="0"/>
              </a:spcBef>
              <a:spcAft>
                <a:spcPts val="0"/>
              </a:spcAft>
              <a:buClr>
                <a:schemeClr val="lt1"/>
              </a:buClr>
              <a:buSzPts val="2800"/>
              <a:buFont typeface="Barlow Condensed"/>
              <a:buNone/>
            </a:pPr>
            <a:endParaRPr sz="1800"/>
          </a:p>
        </p:txBody>
      </p:sp>
      <p:sp>
        <p:nvSpPr>
          <p:cNvPr id="599" name="Google Shape;599;p16"/>
          <p:cNvSpPr txBox="1">
            <a:spLocks noGrp="1"/>
          </p:cNvSpPr>
          <p:nvPr>
            <p:ph type="ctrTitle" idx="4294967295"/>
          </p:nvPr>
        </p:nvSpPr>
        <p:spPr>
          <a:xfrm>
            <a:off x="6388017" y="3879129"/>
            <a:ext cx="1974300" cy="33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Barlow Condensed"/>
              <a:buNone/>
            </a:pPr>
            <a:r>
              <a:rPr lang="pt-PT" sz="1800"/>
              <a:t>FINANCIER/MATÉRIEL</a:t>
            </a:r>
            <a:endParaRPr sz="1800" b="1" i="0" u="none" strike="noStrike" cap="none">
              <a:solidFill>
                <a:schemeClr val="lt1"/>
              </a:solidFill>
              <a:latin typeface="Barlow Condensed"/>
              <a:ea typeface="Barlow Condensed"/>
              <a:cs typeface="Barlow Condensed"/>
              <a:sym typeface="Barlow Condensed"/>
            </a:endParaRPr>
          </a:p>
        </p:txBody>
      </p:sp>
      <p:sp>
        <p:nvSpPr>
          <p:cNvPr id="600" name="Google Shape;600;p16"/>
          <p:cNvSpPr txBox="1">
            <a:spLocks noGrp="1"/>
          </p:cNvSpPr>
          <p:nvPr>
            <p:ph type="ctrTitle" idx="4294967295"/>
          </p:nvPr>
        </p:nvSpPr>
        <p:spPr>
          <a:xfrm>
            <a:off x="1201499" y="1362651"/>
            <a:ext cx="2501529" cy="75700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Barlow Condensed"/>
              <a:buNone/>
            </a:pPr>
            <a:r>
              <a:rPr lang="pt-PT" sz="1800"/>
              <a:t>NÉGLIGENCE ET ABANDON</a:t>
            </a:r>
            <a:endParaRPr sz="1800" b="1" i="0" u="none" strike="noStrike" cap="none">
              <a:solidFill>
                <a:schemeClr val="lt1"/>
              </a:solidFill>
              <a:latin typeface="Barlow Condensed"/>
              <a:ea typeface="Barlow Condensed"/>
              <a:cs typeface="Barlow Condensed"/>
              <a:sym typeface="Barlow Condensed"/>
            </a:endParaRPr>
          </a:p>
        </p:txBody>
      </p:sp>
      <p:sp>
        <p:nvSpPr>
          <p:cNvPr id="601" name="Google Shape;601;p16"/>
          <p:cNvSpPr txBox="1">
            <a:spLocks noGrp="1"/>
          </p:cNvSpPr>
          <p:nvPr>
            <p:ph type="ctrTitle" idx="4294967295"/>
          </p:nvPr>
        </p:nvSpPr>
        <p:spPr>
          <a:xfrm>
            <a:off x="5236075" y="2644704"/>
            <a:ext cx="1974300" cy="3315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chemeClr val="lt1"/>
              </a:buClr>
              <a:buSzPts val="2800"/>
              <a:buFont typeface="Barlow Condensed"/>
              <a:buNone/>
            </a:pPr>
            <a:r>
              <a:rPr lang="pt-PT" sz="1800"/>
              <a:t>PHYSIQUE</a:t>
            </a:r>
            <a:endParaRPr sz="1800" b="1" i="0" u="none" strike="noStrike" cap="none">
              <a:solidFill>
                <a:schemeClr val="lt1"/>
              </a:solidFill>
              <a:latin typeface="Barlow Condensed"/>
              <a:ea typeface="Barlow Condensed"/>
              <a:cs typeface="Barlow Condensed"/>
              <a:sym typeface="Barlow Condensed"/>
            </a:endParaRPr>
          </a:p>
        </p:txBody>
      </p:sp>
      <p:sp>
        <p:nvSpPr>
          <p:cNvPr id="602" name="Google Shape;602;p16"/>
          <p:cNvSpPr txBox="1">
            <a:spLocks noGrp="1"/>
          </p:cNvSpPr>
          <p:nvPr>
            <p:ph type="ctrTitle" idx="4294967295"/>
          </p:nvPr>
        </p:nvSpPr>
        <p:spPr>
          <a:xfrm>
            <a:off x="775399" y="3920457"/>
            <a:ext cx="1974300" cy="3315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chemeClr val="lt1"/>
              </a:buClr>
              <a:buSzPts val="2800"/>
              <a:buFont typeface="Barlow Condensed"/>
              <a:buNone/>
            </a:pPr>
            <a:r>
              <a:rPr lang="pt-PT" sz="1800"/>
              <a:t>SEXUELLE</a:t>
            </a:r>
            <a:endParaRPr sz="1800" b="1" i="0" u="none" strike="noStrike" cap="none">
              <a:solidFill>
                <a:schemeClr val="lt1"/>
              </a:solidFill>
              <a:latin typeface="Barlow Condensed"/>
              <a:ea typeface="Barlow Condensed"/>
              <a:cs typeface="Barlow Condensed"/>
              <a:sym typeface="Barlow Condensed"/>
            </a:endParaRPr>
          </a:p>
        </p:txBody>
      </p:sp>
      <p:cxnSp>
        <p:nvCxnSpPr>
          <p:cNvPr id="603" name="Google Shape;603;p16"/>
          <p:cNvCxnSpPr/>
          <p:nvPr/>
        </p:nvCxnSpPr>
        <p:spPr>
          <a:xfrm>
            <a:off x="2892875" y="1805854"/>
            <a:ext cx="1082100" cy="600"/>
          </a:xfrm>
          <a:prstGeom prst="bentConnector3">
            <a:avLst>
              <a:gd name="adj1" fmla="val 50000"/>
            </a:avLst>
          </a:prstGeom>
          <a:noFill/>
          <a:ln w="19050" cap="flat" cmpd="sng">
            <a:solidFill>
              <a:schemeClr val="lt1"/>
            </a:solidFill>
            <a:prstDash val="solid"/>
            <a:round/>
            <a:headEnd type="none" w="sm" len="sm"/>
            <a:tailEnd type="none" w="sm" len="sm"/>
          </a:ln>
        </p:spPr>
      </p:cxnSp>
      <p:cxnSp>
        <p:nvCxnSpPr>
          <p:cNvPr id="604" name="Google Shape;604;p16"/>
          <p:cNvCxnSpPr/>
          <p:nvPr/>
        </p:nvCxnSpPr>
        <p:spPr>
          <a:xfrm>
            <a:off x="2892875" y="2976204"/>
            <a:ext cx="389100" cy="0"/>
          </a:xfrm>
          <a:prstGeom prst="straightConnector1">
            <a:avLst/>
          </a:prstGeom>
          <a:noFill/>
          <a:ln w="19050" cap="flat" cmpd="sng">
            <a:solidFill>
              <a:schemeClr val="lt1"/>
            </a:solidFill>
            <a:prstDash val="solid"/>
            <a:round/>
            <a:headEnd type="none" w="sm" len="sm"/>
            <a:tailEnd type="none" w="sm" len="sm"/>
          </a:ln>
        </p:spPr>
      </p:cxnSp>
      <p:cxnSp>
        <p:nvCxnSpPr>
          <p:cNvPr id="605" name="Google Shape;605;p16"/>
          <p:cNvCxnSpPr/>
          <p:nvPr/>
        </p:nvCxnSpPr>
        <p:spPr>
          <a:xfrm>
            <a:off x="2892875" y="4173904"/>
            <a:ext cx="1240200" cy="0"/>
          </a:xfrm>
          <a:prstGeom prst="straightConnector1">
            <a:avLst/>
          </a:prstGeom>
          <a:noFill/>
          <a:ln w="19050" cap="flat" cmpd="sng">
            <a:solidFill>
              <a:schemeClr val="lt1"/>
            </a:solidFill>
            <a:prstDash val="solid"/>
            <a:round/>
            <a:headEnd type="none" w="sm" len="sm"/>
            <a:tailEnd type="none" w="sm" len="sm"/>
          </a:ln>
        </p:spPr>
      </p:cxnSp>
      <p:cxnSp>
        <p:nvCxnSpPr>
          <p:cNvPr id="606" name="Google Shape;606;p16"/>
          <p:cNvCxnSpPr/>
          <p:nvPr/>
        </p:nvCxnSpPr>
        <p:spPr>
          <a:xfrm rot="10800000">
            <a:off x="5160550" y="1806154"/>
            <a:ext cx="1100400" cy="0"/>
          </a:xfrm>
          <a:prstGeom prst="straightConnector1">
            <a:avLst/>
          </a:prstGeom>
          <a:noFill/>
          <a:ln w="19050" cap="flat" cmpd="sng">
            <a:solidFill>
              <a:schemeClr val="lt1"/>
            </a:solidFill>
            <a:prstDash val="solid"/>
            <a:round/>
            <a:headEnd type="none" w="sm" len="sm"/>
            <a:tailEnd type="none" w="sm" len="sm"/>
          </a:ln>
        </p:spPr>
      </p:cxnSp>
      <p:cxnSp>
        <p:nvCxnSpPr>
          <p:cNvPr id="607" name="Google Shape;607;p16"/>
          <p:cNvCxnSpPr/>
          <p:nvPr/>
        </p:nvCxnSpPr>
        <p:spPr>
          <a:xfrm flipH="1">
            <a:off x="5862850" y="2976204"/>
            <a:ext cx="398100" cy="2400"/>
          </a:xfrm>
          <a:prstGeom prst="straightConnector1">
            <a:avLst/>
          </a:prstGeom>
          <a:noFill/>
          <a:ln w="19050" cap="flat" cmpd="sng">
            <a:solidFill>
              <a:schemeClr val="lt1"/>
            </a:solidFill>
            <a:prstDash val="solid"/>
            <a:round/>
            <a:headEnd type="none" w="sm" len="sm"/>
            <a:tailEnd type="none" w="sm" len="sm"/>
          </a:ln>
        </p:spPr>
      </p:cxnSp>
      <p:cxnSp>
        <p:nvCxnSpPr>
          <p:cNvPr id="608" name="Google Shape;608;p16"/>
          <p:cNvCxnSpPr/>
          <p:nvPr/>
        </p:nvCxnSpPr>
        <p:spPr>
          <a:xfrm rot="10800000">
            <a:off x="5014750" y="4173904"/>
            <a:ext cx="1246200" cy="0"/>
          </a:xfrm>
          <a:prstGeom prst="straightConnector1">
            <a:avLst/>
          </a:prstGeom>
          <a:noFill/>
          <a:ln w="19050" cap="flat" cmpd="sng">
            <a:solidFill>
              <a:schemeClr val="lt1"/>
            </a:solidFill>
            <a:prstDash val="solid"/>
            <a:round/>
            <a:headEnd type="none" w="sm" len="sm"/>
            <a:tailEnd type="none" w="sm" len="sm"/>
          </a:ln>
        </p:spPr>
      </p:cxnSp>
      <p:pic>
        <p:nvPicPr>
          <p:cNvPr id="609" name="Google Shape;609;p16"/>
          <p:cNvPicPr preferRelativeResize="0"/>
          <p:nvPr/>
        </p:nvPicPr>
        <p:blipFill rotWithShape="1">
          <a:blip r:embed="rId3">
            <a:alphaModFix/>
          </a:blip>
          <a:srcRect/>
          <a:stretch/>
        </p:blipFill>
        <p:spPr>
          <a:xfrm>
            <a:off x="8044168" y="121797"/>
            <a:ext cx="1148349" cy="470452"/>
          </a:xfrm>
          <a:prstGeom prst="rect">
            <a:avLst/>
          </a:prstGeom>
          <a:noFill/>
          <a:ln>
            <a:noFill/>
          </a:ln>
        </p:spPr>
      </p:pic>
      <p:pic>
        <p:nvPicPr>
          <p:cNvPr id="610" name="Google Shape;610;p16" descr="Text&#10;&#10;Description automatically generated with medium confidence"/>
          <p:cNvPicPr preferRelativeResize="0"/>
          <p:nvPr/>
        </p:nvPicPr>
        <p:blipFill rotWithShape="1">
          <a:blip r:embed="rId4">
            <a:alphaModFix/>
          </a:blip>
          <a:srcRect/>
          <a:stretch/>
        </p:blipFill>
        <p:spPr>
          <a:xfrm>
            <a:off x="123372" y="4796950"/>
            <a:ext cx="972457" cy="204016"/>
          </a:xfrm>
          <a:prstGeom prst="rect">
            <a:avLst/>
          </a:prstGeom>
          <a:noFill/>
          <a:ln>
            <a:noFill/>
          </a:ln>
        </p:spPr>
      </p:pic>
      <p:grpSp>
        <p:nvGrpSpPr>
          <p:cNvPr id="611" name="Google Shape;611;p16"/>
          <p:cNvGrpSpPr/>
          <p:nvPr/>
        </p:nvGrpSpPr>
        <p:grpSpPr>
          <a:xfrm>
            <a:off x="4362313" y="2637320"/>
            <a:ext cx="459230" cy="517546"/>
            <a:chOff x="3119678" y="3360146"/>
            <a:chExt cx="269343" cy="348543"/>
          </a:xfrm>
        </p:grpSpPr>
        <p:sp>
          <p:nvSpPr>
            <p:cNvPr id="612" name="Google Shape;612;p16"/>
            <p:cNvSpPr/>
            <p:nvPr/>
          </p:nvSpPr>
          <p:spPr>
            <a:xfrm>
              <a:off x="3268289" y="3498271"/>
              <a:ext cx="43782" cy="46728"/>
            </a:xfrm>
            <a:custGeom>
              <a:avLst/>
              <a:gdLst/>
              <a:ahLst/>
              <a:cxnLst/>
              <a:rect l="l" t="t" r="r" b="b"/>
              <a:pathLst>
                <a:path w="1382" h="1475" extrusionOk="0">
                  <a:moveTo>
                    <a:pt x="196" y="0"/>
                  </a:moveTo>
                  <a:cubicBezTo>
                    <a:pt x="137" y="0"/>
                    <a:pt x="81" y="35"/>
                    <a:pt x="48" y="93"/>
                  </a:cubicBezTo>
                  <a:cubicBezTo>
                    <a:pt x="0" y="164"/>
                    <a:pt x="36" y="272"/>
                    <a:pt x="119" y="319"/>
                  </a:cubicBezTo>
                  <a:cubicBezTo>
                    <a:pt x="584" y="557"/>
                    <a:pt x="905" y="926"/>
                    <a:pt x="1048" y="1355"/>
                  </a:cubicBezTo>
                  <a:cubicBezTo>
                    <a:pt x="1060" y="1438"/>
                    <a:pt x="1131" y="1474"/>
                    <a:pt x="1191" y="1474"/>
                  </a:cubicBezTo>
                  <a:cubicBezTo>
                    <a:pt x="1203" y="1474"/>
                    <a:pt x="1227" y="1474"/>
                    <a:pt x="1239" y="1462"/>
                  </a:cubicBezTo>
                  <a:cubicBezTo>
                    <a:pt x="1322" y="1415"/>
                    <a:pt x="1381" y="1331"/>
                    <a:pt x="1358" y="1236"/>
                  </a:cubicBezTo>
                  <a:cubicBezTo>
                    <a:pt x="1191" y="736"/>
                    <a:pt x="810" y="284"/>
                    <a:pt x="274" y="22"/>
                  </a:cubicBezTo>
                  <a:cubicBezTo>
                    <a:pt x="249" y="7"/>
                    <a:pt x="222" y="0"/>
                    <a:pt x="196" y="0"/>
                  </a:cubicBezTo>
                  <a:close/>
                </a:path>
              </a:pathLst>
            </a:custGeom>
            <a:solidFill>
              <a:srgbClr val="E5E5E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p16"/>
            <p:cNvSpPr/>
            <p:nvPr/>
          </p:nvSpPr>
          <p:spPr>
            <a:xfrm>
              <a:off x="3147208" y="3475176"/>
              <a:ext cx="214664" cy="233513"/>
            </a:xfrm>
            <a:custGeom>
              <a:avLst/>
              <a:gdLst/>
              <a:ahLst/>
              <a:cxnLst/>
              <a:rect l="l" t="t" r="r" b="b"/>
              <a:pathLst>
                <a:path w="6776" h="7371" extrusionOk="0">
                  <a:moveTo>
                    <a:pt x="3537" y="4608"/>
                  </a:moveTo>
                  <a:lnTo>
                    <a:pt x="3537" y="4989"/>
                  </a:lnTo>
                  <a:lnTo>
                    <a:pt x="3179" y="4989"/>
                  </a:lnTo>
                  <a:lnTo>
                    <a:pt x="3179" y="4608"/>
                  </a:lnTo>
                  <a:cubicBezTo>
                    <a:pt x="3239" y="4620"/>
                    <a:pt x="3298" y="4620"/>
                    <a:pt x="3358" y="4620"/>
                  </a:cubicBezTo>
                  <a:cubicBezTo>
                    <a:pt x="3417" y="4620"/>
                    <a:pt x="3477" y="4620"/>
                    <a:pt x="3537" y="4608"/>
                  </a:cubicBezTo>
                  <a:close/>
                  <a:moveTo>
                    <a:pt x="5977" y="5299"/>
                  </a:moveTo>
                  <a:lnTo>
                    <a:pt x="5977" y="5763"/>
                  </a:lnTo>
                  <a:lnTo>
                    <a:pt x="798" y="5763"/>
                  </a:lnTo>
                  <a:lnTo>
                    <a:pt x="798" y="5299"/>
                  </a:lnTo>
                  <a:close/>
                  <a:moveTo>
                    <a:pt x="3406" y="0"/>
                  </a:moveTo>
                  <a:cubicBezTo>
                    <a:pt x="2751" y="0"/>
                    <a:pt x="2132" y="262"/>
                    <a:pt x="1667" y="715"/>
                  </a:cubicBezTo>
                  <a:cubicBezTo>
                    <a:pt x="1203" y="1179"/>
                    <a:pt x="953" y="1798"/>
                    <a:pt x="953" y="2465"/>
                  </a:cubicBezTo>
                  <a:lnTo>
                    <a:pt x="953" y="2715"/>
                  </a:lnTo>
                  <a:cubicBezTo>
                    <a:pt x="953" y="2798"/>
                    <a:pt x="1024" y="2882"/>
                    <a:pt x="1120" y="2882"/>
                  </a:cubicBezTo>
                  <a:cubicBezTo>
                    <a:pt x="1203" y="2882"/>
                    <a:pt x="1274" y="2798"/>
                    <a:pt x="1274" y="2715"/>
                  </a:cubicBezTo>
                  <a:lnTo>
                    <a:pt x="1274" y="2465"/>
                  </a:lnTo>
                  <a:cubicBezTo>
                    <a:pt x="1274" y="1894"/>
                    <a:pt x="1501" y="1358"/>
                    <a:pt x="1905" y="953"/>
                  </a:cubicBezTo>
                  <a:cubicBezTo>
                    <a:pt x="2310" y="548"/>
                    <a:pt x="2846" y="334"/>
                    <a:pt x="3406" y="334"/>
                  </a:cubicBezTo>
                  <a:cubicBezTo>
                    <a:pt x="4584" y="334"/>
                    <a:pt x="5549" y="1286"/>
                    <a:pt x="5549" y="2477"/>
                  </a:cubicBezTo>
                  <a:lnTo>
                    <a:pt x="5549" y="4989"/>
                  </a:lnTo>
                  <a:lnTo>
                    <a:pt x="3882" y="4989"/>
                  </a:lnTo>
                  <a:lnTo>
                    <a:pt x="3882" y="4489"/>
                  </a:lnTo>
                  <a:cubicBezTo>
                    <a:pt x="4060" y="4382"/>
                    <a:pt x="4215" y="4203"/>
                    <a:pt x="4299" y="3989"/>
                  </a:cubicBezTo>
                  <a:cubicBezTo>
                    <a:pt x="4334" y="3906"/>
                    <a:pt x="4287" y="3810"/>
                    <a:pt x="4215" y="3787"/>
                  </a:cubicBezTo>
                  <a:cubicBezTo>
                    <a:pt x="4193" y="3778"/>
                    <a:pt x="4171" y="3775"/>
                    <a:pt x="4149" y="3775"/>
                  </a:cubicBezTo>
                  <a:cubicBezTo>
                    <a:pt x="4079" y="3775"/>
                    <a:pt x="4019" y="3815"/>
                    <a:pt x="4001" y="3870"/>
                  </a:cubicBezTo>
                  <a:cubicBezTo>
                    <a:pt x="3941" y="4037"/>
                    <a:pt x="3822" y="4156"/>
                    <a:pt x="3668" y="4227"/>
                  </a:cubicBezTo>
                  <a:lnTo>
                    <a:pt x="3656" y="4227"/>
                  </a:lnTo>
                  <a:cubicBezTo>
                    <a:pt x="3572" y="4263"/>
                    <a:pt x="3477" y="4287"/>
                    <a:pt x="3394" y="4287"/>
                  </a:cubicBezTo>
                  <a:cubicBezTo>
                    <a:pt x="3036" y="4287"/>
                    <a:pt x="2739" y="3989"/>
                    <a:pt x="2739" y="3632"/>
                  </a:cubicBezTo>
                  <a:cubicBezTo>
                    <a:pt x="2739" y="3275"/>
                    <a:pt x="3036" y="2977"/>
                    <a:pt x="3394" y="2977"/>
                  </a:cubicBezTo>
                  <a:cubicBezTo>
                    <a:pt x="3644" y="2977"/>
                    <a:pt x="3882" y="3132"/>
                    <a:pt x="3989" y="3370"/>
                  </a:cubicBezTo>
                  <a:cubicBezTo>
                    <a:pt x="4006" y="3421"/>
                    <a:pt x="4067" y="3461"/>
                    <a:pt x="4126" y="3461"/>
                  </a:cubicBezTo>
                  <a:cubicBezTo>
                    <a:pt x="4149" y="3461"/>
                    <a:pt x="4171" y="3455"/>
                    <a:pt x="4191" y="3441"/>
                  </a:cubicBezTo>
                  <a:cubicBezTo>
                    <a:pt x="4263" y="3418"/>
                    <a:pt x="4310" y="3310"/>
                    <a:pt x="4263" y="3239"/>
                  </a:cubicBezTo>
                  <a:cubicBezTo>
                    <a:pt x="4108" y="2894"/>
                    <a:pt x="3763" y="2667"/>
                    <a:pt x="3370" y="2667"/>
                  </a:cubicBezTo>
                  <a:cubicBezTo>
                    <a:pt x="2834" y="2667"/>
                    <a:pt x="2394" y="3096"/>
                    <a:pt x="2394" y="3656"/>
                  </a:cubicBezTo>
                  <a:cubicBezTo>
                    <a:pt x="2394" y="4013"/>
                    <a:pt x="2584" y="4322"/>
                    <a:pt x="2870" y="4489"/>
                  </a:cubicBezTo>
                  <a:lnTo>
                    <a:pt x="2870" y="4989"/>
                  </a:lnTo>
                  <a:lnTo>
                    <a:pt x="1262" y="4989"/>
                  </a:lnTo>
                  <a:lnTo>
                    <a:pt x="1262" y="3358"/>
                  </a:lnTo>
                  <a:cubicBezTo>
                    <a:pt x="1262" y="3263"/>
                    <a:pt x="1191" y="3191"/>
                    <a:pt x="1096" y="3191"/>
                  </a:cubicBezTo>
                  <a:cubicBezTo>
                    <a:pt x="1012" y="3191"/>
                    <a:pt x="941" y="3263"/>
                    <a:pt x="941" y="3358"/>
                  </a:cubicBezTo>
                  <a:lnTo>
                    <a:pt x="941" y="4989"/>
                  </a:lnTo>
                  <a:lnTo>
                    <a:pt x="655" y="4989"/>
                  </a:lnTo>
                  <a:cubicBezTo>
                    <a:pt x="560" y="4989"/>
                    <a:pt x="489" y="5061"/>
                    <a:pt x="489" y="5156"/>
                  </a:cubicBezTo>
                  <a:lnTo>
                    <a:pt x="489" y="5775"/>
                  </a:lnTo>
                  <a:lnTo>
                    <a:pt x="167" y="5775"/>
                  </a:lnTo>
                  <a:cubicBezTo>
                    <a:pt x="72" y="5775"/>
                    <a:pt x="0" y="5858"/>
                    <a:pt x="0" y="5942"/>
                  </a:cubicBezTo>
                  <a:lnTo>
                    <a:pt x="0" y="7204"/>
                  </a:lnTo>
                  <a:cubicBezTo>
                    <a:pt x="0" y="7299"/>
                    <a:pt x="72" y="7370"/>
                    <a:pt x="167" y="7370"/>
                  </a:cubicBezTo>
                  <a:lnTo>
                    <a:pt x="3918" y="7370"/>
                  </a:lnTo>
                  <a:cubicBezTo>
                    <a:pt x="4001" y="7370"/>
                    <a:pt x="4072" y="7299"/>
                    <a:pt x="4072" y="7204"/>
                  </a:cubicBezTo>
                  <a:cubicBezTo>
                    <a:pt x="4072" y="7120"/>
                    <a:pt x="4001" y="7049"/>
                    <a:pt x="3918" y="7049"/>
                  </a:cubicBezTo>
                  <a:lnTo>
                    <a:pt x="322" y="7049"/>
                  </a:lnTo>
                  <a:lnTo>
                    <a:pt x="322" y="6108"/>
                  </a:lnTo>
                  <a:lnTo>
                    <a:pt x="6442" y="6108"/>
                  </a:lnTo>
                  <a:lnTo>
                    <a:pt x="6442" y="7049"/>
                  </a:lnTo>
                  <a:lnTo>
                    <a:pt x="4537" y="7049"/>
                  </a:lnTo>
                  <a:cubicBezTo>
                    <a:pt x="4453" y="7049"/>
                    <a:pt x="4370" y="7120"/>
                    <a:pt x="4370" y="7204"/>
                  </a:cubicBezTo>
                  <a:cubicBezTo>
                    <a:pt x="4370" y="7299"/>
                    <a:pt x="4453" y="7370"/>
                    <a:pt x="4537" y="7370"/>
                  </a:cubicBezTo>
                  <a:lnTo>
                    <a:pt x="6608" y="7370"/>
                  </a:lnTo>
                  <a:cubicBezTo>
                    <a:pt x="6692" y="7370"/>
                    <a:pt x="6775" y="7299"/>
                    <a:pt x="6775" y="7204"/>
                  </a:cubicBezTo>
                  <a:lnTo>
                    <a:pt x="6775" y="5942"/>
                  </a:lnTo>
                  <a:cubicBezTo>
                    <a:pt x="6775" y="5835"/>
                    <a:pt x="6716" y="5763"/>
                    <a:pt x="6620" y="5763"/>
                  </a:cubicBezTo>
                  <a:lnTo>
                    <a:pt x="6311" y="5763"/>
                  </a:lnTo>
                  <a:lnTo>
                    <a:pt x="6311" y="5144"/>
                  </a:lnTo>
                  <a:cubicBezTo>
                    <a:pt x="6311" y="5049"/>
                    <a:pt x="6239" y="4977"/>
                    <a:pt x="6144" y="4977"/>
                  </a:cubicBezTo>
                  <a:lnTo>
                    <a:pt x="5858" y="4977"/>
                  </a:lnTo>
                  <a:lnTo>
                    <a:pt x="5858" y="2465"/>
                  </a:lnTo>
                  <a:cubicBezTo>
                    <a:pt x="5858" y="1108"/>
                    <a:pt x="4763" y="0"/>
                    <a:pt x="3406" y="0"/>
                  </a:cubicBezTo>
                  <a:close/>
                </a:path>
              </a:pathLst>
            </a:custGeom>
            <a:solidFill>
              <a:srgbClr val="E5E5E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16"/>
            <p:cNvSpPr/>
            <p:nvPr/>
          </p:nvSpPr>
          <p:spPr>
            <a:xfrm>
              <a:off x="3249408" y="3360146"/>
              <a:ext cx="10613" cy="97321"/>
            </a:xfrm>
            <a:custGeom>
              <a:avLst/>
              <a:gdLst/>
              <a:ahLst/>
              <a:cxnLst/>
              <a:rect l="l" t="t" r="r" b="b"/>
              <a:pathLst>
                <a:path w="335" h="3072" extrusionOk="0">
                  <a:moveTo>
                    <a:pt x="168" y="0"/>
                  </a:moveTo>
                  <a:cubicBezTo>
                    <a:pt x="72" y="0"/>
                    <a:pt x="1" y="83"/>
                    <a:pt x="1" y="167"/>
                  </a:cubicBezTo>
                  <a:lnTo>
                    <a:pt x="1" y="2905"/>
                  </a:lnTo>
                  <a:cubicBezTo>
                    <a:pt x="1" y="3000"/>
                    <a:pt x="72" y="3072"/>
                    <a:pt x="168" y="3072"/>
                  </a:cubicBezTo>
                  <a:cubicBezTo>
                    <a:pt x="251" y="3072"/>
                    <a:pt x="334" y="3000"/>
                    <a:pt x="334" y="2905"/>
                  </a:cubicBezTo>
                  <a:lnTo>
                    <a:pt x="334" y="167"/>
                  </a:lnTo>
                  <a:cubicBezTo>
                    <a:pt x="334" y="83"/>
                    <a:pt x="251" y="0"/>
                    <a:pt x="168" y="0"/>
                  </a:cubicBezTo>
                  <a:close/>
                </a:path>
              </a:pathLst>
            </a:custGeom>
            <a:solidFill>
              <a:srgbClr val="E5E5E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16"/>
            <p:cNvSpPr/>
            <p:nvPr/>
          </p:nvSpPr>
          <p:spPr>
            <a:xfrm>
              <a:off x="3175879" y="3377919"/>
              <a:ext cx="54331" cy="86740"/>
            </a:xfrm>
            <a:custGeom>
              <a:avLst/>
              <a:gdLst/>
              <a:ahLst/>
              <a:cxnLst/>
              <a:rect l="l" t="t" r="r" b="b"/>
              <a:pathLst>
                <a:path w="1715" h="2738" extrusionOk="0">
                  <a:moveTo>
                    <a:pt x="188" y="1"/>
                  </a:moveTo>
                  <a:cubicBezTo>
                    <a:pt x="161" y="1"/>
                    <a:pt x="134" y="8"/>
                    <a:pt x="107" y="22"/>
                  </a:cubicBezTo>
                  <a:cubicBezTo>
                    <a:pt x="36" y="70"/>
                    <a:pt x="0" y="153"/>
                    <a:pt x="48" y="249"/>
                  </a:cubicBezTo>
                  <a:lnTo>
                    <a:pt x="1381" y="2642"/>
                  </a:lnTo>
                  <a:cubicBezTo>
                    <a:pt x="1417" y="2701"/>
                    <a:pt x="1477" y="2737"/>
                    <a:pt x="1524" y="2737"/>
                  </a:cubicBezTo>
                  <a:cubicBezTo>
                    <a:pt x="1548" y="2737"/>
                    <a:pt x="1584" y="2737"/>
                    <a:pt x="1596" y="2713"/>
                  </a:cubicBezTo>
                  <a:cubicBezTo>
                    <a:pt x="1679" y="2654"/>
                    <a:pt x="1715" y="2559"/>
                    <a:pt x="1667" y="2475"/>
                  </a:cubicBezTo>
                  <a:lnTo>
                    <a:pt x="334" y="82"/>
                  </a:lnTo>
                  <a:cubicBezTo>
                    <a:pt x="301" y="33"/>
                    <a:pt x="246" y="1"/>
                    <a:pt x="188" y="1"/>
                  </a:cubicBezTo>
                  <a:close/>
                </a:path>
              </a:pathLst>
            </a:custGeom>
            <a:solidFill>
              <a:srgbClr val="E5E5E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16"/>
            <p:cNvSpPr/>
            <p:nvPr/>
          </p:nvSpPr>
          <p:spPr>
            <a:xfrm>
              <a:off x="3119678" y="3429399"/>
              <a:ext cx="89401" cy="50720"/>
            </a:xfrm>
            <a:custGeom>
              <a:avLst/>
              <a:gdLst/>
              <a:ahLst/>
              <a:cxnLst/>
              <a:rect l="l" t="t" r="r" b="b"/>
              <a:pathLst>
                <a:path w="2822" h="1601" extrusionOk="0">
                  <a:moveTo>
                    <a:pt x="200" y="0"/>
                  </a:moveTo>
                  <a:cubicBezTo>
                    <a:pt x="142" y="0"/>
                    <a:pt x="81" y="27"/>
                    <a:pt x="48" y="76"/>
                  </a:cubicBezTo>
                  <a:cubicBezTo>
                    <a:pt x="0" y="160"/>
                    <a:pt x="36" y="255"/>
                    <a:pt x="107" y="302"/>
                  </a:cubicBezTo>
                  <a:lnTo>
                    <a:pt x="2536" y="1588"/>
                  </a:lnTo>
                  <a:cubicBezTo>
                    <a:pt x="2560" y="1600"/>
                    <a:pt x="2584" y="1600"/>
                    <a:pt x="2608" y="1600"/>
                  </a:cubicBezTo>
                  <a:cubicBezTo>
                    <a:pt x="2667" y="1600"/>
                    <a:pt x="2727" y="1565"/>
                    <a:pt x="2762" y="1505"/>
                  </a:cubicBezTo>
                  <a:cubicBezTo>
                    <a:pt x="2822" y="1445"/>
                    <a:pt x="2786" y="1350"/>
                    <a:pt x="2703" y="1303"/>
                  </a:cubicBezTo>
                  <a:lnTo>
                    <a:pt x="274" y="17"/>
                  </a:lnTo>
                  <a:cubicBezTo>
                    <a:pt x="252" y="6"/>
                    <a:pt x="226" y="0"/>
                    <a:pt x="200" y="0"/>
                  </a:cubicBezTo>
                  <a:close/>
                </a:path>
              </a:pathLst>
            </a:custGeom>
            <a:solidFill>
              <a:srgbClr val="E5E5E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16"/>
            <p:cNvSpPr/>
            <p:nvPr/>
          </p:nvSpPr>
          <p:spPr>
            <a:xfrm>
              <a:off x="3279219" y="3377919"/>
              <a:ext cx="54363" cy="85980"/>
            </a:xfrm>
            <a:custGeom>
              <a:avLst/>
              <a:gdLst/>
              <a:ahLst/>
              <a:cxnLst/>
              <a:rect l="l" t="t" r="r" b="b"/>
              <a:pathLst>
                <a:path w="1716" h="2714" extrusionOk="0">
                  <a:moveTo>
                    <a:pt x="1533" y="1"/>
                  </a:moveTo>
                  <a:cubicBezTo>
                    <a:pt x="1475" y="1"/>
                    <a:pt x="1414" y="33"/>
                    <a:pt x="1382" y="82"/>
                  </a:cubicBezTo>
                  <a:lnTo>
                    <a:pt x="48" y="2475"/>
                  </a:lnTo>
                  <a:cubicBezTo>
                    <a:pt x="1" y="2559"/>
                    <a:pt x="24" y="2654"/>
                    <a:pt x="108" y="2701"/>
                  </a:cubicBezTo>
                  <a:cubicBezTo>
                    <a:pt x="132" y="2713"/>
                    <a:pt x="143" y="2713"/>
                    <a:pt x="179" y="2713"/>
                  </a:cubicBezTo>
                  <a:cubicBezTo>
                    <a:pt x="239" y="2713"/>
                    <a:pt x="286" y="2689"/>
                    <a:pt x="310" y="2630"/>
                  </a:cubicBezTo>
                  <a:lnTo>
                    <a:pt x="1656" y="237"/>
                  </a:lnTo>
                  <a:cubicBezTo>
                    <a:pt x="1715" y="153"/>
                    <a:pt x="1679" y="70"/>
                    <a:pt x="1608" y="22"/>
                  </a:cubicBezTo>
                  <a:cubicBezTo>
                    <a:pt x="1585" y="8"/>
                    <a:pt x="1560" y="1"/>
                    <a:pt x="1533" y="1"/>
                  </a:cubicBezTo>
                  <a:close/>
                </a:path>
              </a:pathLst>
            </a:custGeom>
            <a:solidFill>
              <a:srgbClr val="E5E5E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16"/>
            <p:cNvSpPr/>
            <p:nvPr/>
          </p:nvSpPr>
          <p:spPr>
            <a:xfrm>
              <a:off x="3300349" y="3429399"/>
              <a:ext cx="88672" cy="51100"/>
            </a:xfrm>
            <a:custGeom>
              <a:avLst/>
              <a:gdLst/>
              <a:ahLst/>
              <a:cxnLst/>
              <a:rect l="l" t="t" r="r" b="b"/>
              <a:pathLst>
                <a:path w="2799" h="1613" extrusionOk="0">
                  <a:moveTo>
                    <a:pt x="2615" y="0"/>
                  </a:moveTo>
                  <a:cubicBezTo>
                    <a:pt x="2589" y="0"/>
                    <a:pt x="2562" y="6"/>
                    <a:pt x="2536" y="17"/>
                  </a:cubicBezTo>
                  <a:lnTo>
                    <a:pt x="107" y="1303"/>
                  </a:lnTo>
                  <a:cubicBezTo>
                    <a:pt x="36" y="1350"/>
                    <a:pt x="0" y="1434"/>
                    <a:pt x="48" y="1529"/>
                  </a:cubicBezTo>
                  <a:cubicBezTo>
                    <a:pt x="72" y="1588"/>
                    <a:pt x="131" y="1612"/>
                    <a:pt x="191" y="1612"/>
                  </a:cubicBezTo>
                  <a:cubicBezTo>
                    <a:pt x="227" y="1612"/>
                    <a:pt x="238" y="1612"/>
                    <a:pt x="274" y="1600"/>
                  </a:cubicBezTo>
                  <a:lnTo>
                    <a:pt x="2691" y="314"/>
                  </a:lnTo>
                  <a:cubicBezTo>
                    <a:pt x="2774" y="255"/>
                    <a:pt x="2798" y="172"/>
                    <a:pt x="2751" y="76"/>
                  </a:cubicBezTo>
                  <a:cubicBezTo>
                    <a:pt x="2726" y="27"/>
                    <a:pt x="2673" y="0"/>
                    <a:pt x="2615" y="0"/>
                  </a:cubicBezTo>
                  <a:close/>
                </a:path>
              </a:pathLst>
            </a:custGeom>
            <a:solidFill>
              <a:srgbClr val="E5E5E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0A864"/>
        </a:solidFill>
        <a:effectLst/>
      </p:bgPr>
    </p:bg>
    <p:spTree>
      <p:nvGrpSpPr>
        <p:cNvPr id="1" name="Shape 622"/>
        <p:cNvGrpSpPr/>
        <p:nvPr/>
      </p:nvGrpSpPr>
      <p:grpSpPr>
        <a:xfrm>
          <a:off x="0" y="0"/>
          <a:ext cx="0" cy="0"/>
          <a:chOff x="0" y="0"/>
          <a:chExt cx="0" cy="0"/>
        </a:xfrm>
      </p:grpSpPr>
      <p:sp>
        <p:nvSpPr>
          <p:cNvPr id="623" name="Google Shape;623;p17"/>
          <p:cNvSpPr/>
          <p:nvPr/>
        </p:nvSpPr>
        <p:spPr>
          <a:xfrm>
            <a:off x="7278050" y="458800"/>
            <a:ext cx="4381800" cy="4381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 name="Google Shape;624;p17"/>
          <p:cNvSpPr/>
          <p:nvPr/>
        </p:nvSpPr>
        <p:spPr>
          <a:xfrm>
            <a:off x="-1682150" y="2838500"/>
            <a:ext cx="3156900" cy="31569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 name="Google Shape;625;p17"/>
          <p:cNvSpPr/>
          <p:nvPr/>
        </p:nvSpPr>
        <p:spPr>
          <a:xfrm>
            <a:off x="6563825" y="2752900"/>
            <a:ext cx="3606300" cy="36063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26" name="Google Shape;626;p17"/>
          <p:cNvPicPr preferRelativeResize="0"/>
          <p:nvPr/>
        </p:nvPicPr>
        <p:blipFill rotWithShape="1">
          <a:blip r:embed="rId3">
            <a:alphaModFix/>
          </a:blip>
          <a:srcRect/>
          <a:stretch/>
        </p:blipFill>
        <p:spPr>
          <a:xfrm>
            <a:off x="8044168" y="121797"/>
            <a:ext cx="1148349" cy="470452"/>
          </a:xfrm>
          <a:prstGeom prst="rect">
            <a:avLst/>
          </a:prstGeom>
          <a:noFill/>
          <a:ln>
            <a:noFill/>
          </a:ln>
        </p:spPr>
      </p:pic>
      <p:pic>
        <p:nvPicPr>
          <p:cNvPr id="627" name="Google Shape;627;p17" descr="Text&#10;&#10;Description automatically generated with medium confidence"/>
          <p:cNvPicPr preferRelativeResize="0"/>
          <p:nvPr/>
        </p:nvPicPr>
        <p:blipFill rotWithShape="1">
          <a:blip r:embed="rId4">
            <a:alphaModFix/>
          </a:blip>
          <a:srcRect/>
          <a:stretch/>
        </p:blipFill>
        <p:spPr>
          <a:xfrm>
            <a:off x="123372" y="4796950"/>
            <a:ext cx="972457" cy="204016"/>
          </a:xfrm>
          <a:prstGeom prst="rect">
            <a:avLst/>
          </a:prstGeom>
          <a:noFill/>
          <a:ln>
            <a:noFill/>
          </a:ln>
        </p:spPr>
      </p:pic>
      <p:sp>
        <p:nvSpPr>
          <p:cNvPr id="628" name="Google Shape;628;p17"/>
          <p:cNvSpPr txBox="1">
            <a:spLocks noGrp="1"/>
          </p:cNvSpPr>
          <p:nvPr>
            <p:ph type="title"/>
          </p:nvPr>
        </p:nvSpPr>
        <p:spPr>
          <a:xfrm>
            <a:off x="2494354" y="867669"/>
            <a:ext cx="4359738" cy="226425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pt-PT" sz="3200">
                <a:solidFill>
                  <a:srgbClr val="EE118A"/>
                </a:solidFill>
              </a:rPr>
              <a:t>ACTIVITE 1 – ECOMAP</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Shape 632"/>
        <p:cNvGrpSpPr/>
        <p:nvPr/>
      </p:nvGrpSpPr>
      <p:grpSpPr>
        <a:xfrm>
          <a:off x="0" y="0"/>
          <a:ext cx="0" cy="0"/>
          <a:chOff x="0" y="0"/>
          <a:chExt cx="0" cy="0"/>
        </a:xfrm>
      </p:grpSpPr>
      <p:sp>
        <p:nvSpPr>
          <p:cNvPr id="633" name="Google Shape;633;p18"/>
          <p:cNvSpPr txBox="1">
            <a:spLocks noGrp="1"/>
          </p:cNvSpPr>
          <p:nvPr>
            <p:ph type="title" idx="2"/>
          </p:nvPr>
        </p:nvSpPr>
        <p:spPr>
          <a:xfrm>
            <a:off x="1474755" y="1946800"/>
            <a:ext cx="1979100" cy="1274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7200"/>
              <a:buNone/>
            </a:pPr>
            <a:r>
              <a:rPr lang="pt-PT">
                <a:solidFill>
                  <a:srgbClr val="EE118A"/>
                </a:solidFill>
              </a:rPr>
              <a:t>02</a:t>
            </a:r>
            <a:endParaRPr>
              <a:solidFill>
                <a:srgbClr val="EE118A"/>
              </a:solidFill>
            </a:endParaRPr>
          </a:p>
        </p:txBody>
      </p:sp>
      <p:sp>
        <p:nvSpPr>
          <p:cNvPr id="634" name="Google Shape;634;p18"/>
          <p:cNvSpPr/>
          <p:nvPr/>
        </p:nvSpPr>
        <p:spPr>
          <a:xfrm>
            <a:off x="7278050" y="458800"/>
            <a:ext cx="4381800" cy="4381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p18"/>
          <p:cNvSpPr/>
          <p:nvPr/>
        </p:nvSpPr>
        <p:spPr>
          <a:xfrm>
            <a:off x="-1682150" y="2838500"/>
            <a:ext cx="3156900" cy="31569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p18"/>
          <p:cNvSpPr/>
          <p:nvPr/>
        </p:nvSpPr>
        <p:spPr>
          <a:xfrm>
            <a:off x="6563825" y="2752900"/>
            <a:ext cx="3606300" cy="36063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p18"/>
          <p:cNvSpPr txBox="1">
            <a:spLocks noGrp="1"/>
          </p:cNvSpPr>
          <p:nvPr>
            <p:ph type="subTitle" idx="1"/>
          </p:nvPr>
        </p:nvSpPr>
        <p:spPr>
          <a:xfrm>
            <a:off x="3684434" y="2567149"/>
            <a:ext cx="2879400" cy="148604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600"/>
              <a:buNone/>
            </a:pPr>
            <a:r>
              <a:rPr lang="pt-PT" sz="1400"/>
              <a:t>Dans cette unité, vous apprendrez :</a:t>
            </a:r>
            <a:endParaRPr sz="1400"/>
          </a:p>
          <a:p>
            <a:pPr marL="285750" lvl="0" indent="-273050" algn="l" rtl="0">
              <a:lnSpc>
                <a:spcPct val="100000"/>
              </a:lnSpc>
              <a:spcBef>
                <a:spcPts val="0"/>
              </a:spcBef>
              <a:spcAft>
                <a:spcPts val="0"/>
              </a:spcAft>
              <a:buSzPts val="1400"/>
              <a:buFont typeface="Arial"/>
              <a:buChar char="•"/>
            </a:pPr>
            <a:r>
              <a:rPr lang="pt-PT" sz="1400"/>
              <a:t>Facteurs de risque.</a:t>
            </a:r>
            <a:endParaRPr sz="1400"/>
          </a:p>
          <a:p>
            <a:pPr marL="285750" lvl="0" indent="-273050" algn="l" rtl="0">
              <a:lnSpc>
                <a:spcPct val="100000"/>
              </a:lnSpc>
              <a:spcBef>
                <a:spcPts val="0"/>
              </a:spcBef>
              <a:spcAft>
                <a:spcPts val="0"/>
              </a:spcAft>
              <a:buSzPts val="1400"/>
              <a:buFont typeface="Arial"/>
              <a:buChar char="•"/>
            </a:pPr>
            <a:r>
              <a:rPr lang="pt-PT" sz="1400"/>
              <a:t>Les impacts sanitaires et sociaux de la violence familiale.</a:t>
            </a:r>
            <a:endParaRPr sz="1400"/>
          </a:p>
          <a:p>
            <a:pPr marL="0" lvl="0" indent="0" algn="l" rtl="0">
              <a:lnSpc>
                <a:spcPct val="100000"/>
              </a:lnSpc>
              <a:spcBef>
                <a:spcPts val="0"/>
              </a:spcBef>
              <a:spcAft>
                <a:spcPts val="0"/>
              </a:spcAft>
              <a:buSzPts val="1600"/>
              <a:buNone/>
            </a:pPr>
            <a:endParaRPr sz="1400"/>
          </a:p>
          <a:p>
            <a:pPr marL="285750" lvl="0" indent="-184150" algn="l" rtl="0">
              <a:lnSpc>
                <a:spcPct val="100000"/>
              </a:lnSpc>
              <a:spcBef>
                <a:spcPts val="0"/>
              </a:spcBef>
              <a:spcAft>
                <a:spcPts val="0"/>
              </a:spcAft>
              <a:buSzPts val="1600"/>
              <a:buFont typeface="Arial"/>
              <a:buNone/>
            </a:pPr>
            <a:endParaRPr sz="1400"/>
          </a:p>
          <a:p>
            <a:pPr marL="0" lvl="0" indent="0" algn="l" rtl="0">
              <a:lnSpc>
                <a:spcPct val="100000"/>
              </a:lnSpc>
              <a:spcBef>
                <a:spcPts val="0"/>
              </a:spcBef>
              <a:spcAft>
                <a:spcPts val="0"/>
              </a:spcAft>
              <a:buSzPts val="1600"/>
              <a:buNone/>
            </a:pPr>
            <a:endParaRPr sz="1400"/>
          </a:p>
        </p:txBody>
      </p:sp>
      <p:sp>
        <p:nvSpPr>
          <p:cNvPr id="638" name="Google Shape;638;p18"/>
          <p:cNvSpPr txBox="1">
            <a:spLocks noGrp="1"/>
          </p:cNvSpPr>
          <p:nvPr>
            <p:ph type="title"/>
          </p:nvPr>
        </p:nvSpPr>
        <p:spPr>
          <a:xfrm>
            <a:off x="3684430" y="668740"/>
            <a:ext cx="3593620" cy="189841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pt-PT">
                <a:solidFill>
                  <a:srgbClr val="EE118A"/>
                </a:solidFill>
              </a:rPr>
              <a:t>FACTEURS CLÉS</a:t>
            </a:r>
            <a:endParaRPr/>
          </a:p>
        </p:txBody>
      </p:sp>
      <p:pic>
        <p:nvPicPr>
          <p:cNvPr id="639" name="Google Shape;639;p18"/>
          <p:cNvPicPr preferRelativeResize="0"/>
          <p:nvPr/>
        </p:nvPicPr>
        <p:blipFill rotWithShape="1">
          <a:blip r:embed="rId3">
            <a:alphaModFix/>
          </a:blip>
          <a:srcRect/>
          <a:stretch/>
        </p:blipFill>
        <p:spPr>
          <a:xfrm>
            <a:off x="8044168" y="121797"/>
            <a:ext cx="1148349" cy="470452"/>
          </a:xfrm>
          <a:prstGeom prst="rect">
            <a:avLst/>
          </a:prstGeom>
          <a:noFill/>
          <a:ln>
            <a:noFill/>
          </a:ln>
        </p:spPr>
      </p:pic>
      <p:pic>
        <p:nvPicPr>
          <p:cNvPr id="640" name="Google Shape;640;p18" descr="Text&#10;&#10;Description automatically generated with medium confidence"/>
          <p:cNvPicPr preferRelativeResize="0"/>
          <p:nvPr/>
        </p:nvPicPr>
        <p:blipFill rotWithShape="1">
          <a:blip r:embed="rId4">
            <a:alphaModFix/>
          </a:blip>
          <a:srcRect/>
          <a:stretch/>
        </p:blipFill>
        <p:spPr>
          <a:xfrm>
            <a:off x="123372" y="4796950"/>
            <a:ext cx="972457" cy="20401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8E00"/>
        </a:solidFill>
        <a:effectLst/>
      </p:bgPr>
    </p:bg>
    <p:spTree>
      <p:nvGrpSpPr>
        <p:cNvPr id="1" name="Shape 644"/>
        <p:cNvGrpSpPr/>
        <p:nvPr/>
      </p:nvGrpSpPr>
      <p:grpSpPr>
        <a:xfrm>
          <a:off x="0" y="0"/>
          <a:ext cx="0" cy="0"/>
          <a:chOff x="0" y="0"/>
          <a:chExt cx="0" cy="0"/>
        </a:xfrm>
      </p:grpSpPr>
      <p:sp>
        <p:nvSpPr>
          <p:cNvPr id="645" name="Google Shape;645;p19"/>
          <p:cNvSpPr txBox="1">
            <a:spLocks noGrp="1"/>
          </p:cNvSpPr>
          <p:nvPr>
            <p:ph type="ctrTitle"/>
          </p:nvPr>
        </p:nvSpPr>
        <p:spPr>
          <a:xfrm>
            <a:off x="804250" y="431150"/>
            <a:ext cx="5694600" cy="65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3200"/>
              <a:buNone/>
            </a:pPr>
            <a:r>
              <a:rPr lang="pt-PT">
                <a:solidFill>
                  <a:srgbClr val="211A57"/>
                </a:solidFill>
              </a:rPr>
              <a:t>Les facteurs de risques – Enfant</a:t>
            </a:r>
            <a:endParaRPr>
              <a:solidFill>
                <a:srgbClr val="211A57"/>
              </a:solidFill>
            </a:endParaRPr>
          </a:p>
        </p:txBody>
      </p:sp>
      <p:pic>
        <p:nvPicPr>
          <p:cNvPr id="646" name="Google Shape;646;p19"/>
          <p:cNvPicPr preferRelativeResize="0"/>
          <p:nvPr/>
        </p:nvPicPr>
        <p:blipFill rotWithShape="1">
          <a:blip r:embed="rId3">
            <a:alphaModFix/>
          </a:blip>
          <a:srcRect/>
          <a:stretch/>
        </p:blipFill>
        <p:spPr>
          <a:xfrm>
            <a:off x="8044168" y="121797"/>
            <a:ext cx="1148349" cy="470452"/>
          </a:xfrm>
          <a:prstGeom prst="rect">
            <a:avLst/>
          </a:prstGeom>
          <a:noFill/>
          <a:ln>
            <a:noFill/>
          </a:ln>
        </p:spPr>
      </p:pic>
      <p:pic>
        <p:nvPicPr>
          <p:cNvPr id="647" name="Google Shape;647;p19" descr="Text&#10;&#10;Description automatically generated with medium confidence"/>
          <p:cNvPicPr preferRelativeResize="0"/>
          <p:nvPr/>
        </p:nvPicPr>
        <p:blipFill rotWithShape="1">
          <a:blip r:embed="rId4">
            <a:alphaModFix/>
          </a:blip>
          <a:srcRect/>
          <a:stretch/>
        </p:blipFill>
        <p:spPr>
          <a:xfrm>
            <a:off x="123372" y="4796950"/>
            <a:ext cx="972457" cy="204016"/>
          </a:xfrm>
          <a:prstGeom prst="rect">
            <a:avLst/>
          </a:prstGeom>
          <a:noFill/>
          <a:ln>
            <a:noFill/>
          </a:ln>
        </p:spPr>
      </p:pic>
      <p:sp>
        <p:nvSpPr>
          <p:cNvPr id="648" name="Google Shape;648;p19"/>
          <p:cNvSpPr txBox="1">
            <a:spLocks noGrp="1"/>
          </p:cNvSpPr>
          <p:nvPr>
            <p:ph type="subTitle" idx="1"/>
          </p:nvPr>
        </p:nvSpPr>
        <p:spPr>
          <a:xfrm>
            <a:off x="2072640" y="1034815"/>
            <a:ext cx="9307376" cy="3762135"/>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Clr>
                <a:schemeClr val="lt1"/>
              </a:buClr>
              <a:buSzPts val="1600"/>
              <a:buNone/>
            </a:pPr>
            <a:r>
              <a:rPr lang="pt-PT" b="1">
                <a:solidFill>
                  <a:srgbClr val="211A57"/>
                </a:solidFill>
                <a:latin typeface="Barlow Condensed"/>
                <a:ea typeface="Barlow Condensed"/>
                <a:cs typeface="Barlow Condensed"/>
                <a:sym typeface="Barlow Condensed"/>
              </a:rPr>
              <a:t>Parents et famille</a:t>
            </a:r>
            <a:endParaRPr/>
          </a:p>
          <a:p>
            <a:pPr marL="457200" lvl="0" indent="-342900" algn="l" rtl="0">
              <a:lnSpc>
                <a:spcPct val="100000"/>
              </a:lnSpc>
              <a:spcBef>
                <a:spcPts val="0"/>
              </a:spcBef>
              <a:spcAft>
                <a:spcPts val="0"/>
              </a:spcAft>
              <a:buClr>
                <a:srgbClr val="002060"/>
              </a:buClr>
              <a:buSzPts val="1600"/>
              <a:buFont typeface="Noto Sans Symbols"/>
              <a:buChar char="▪"/>
            </a:pPr>
            <a:r>
              <a:rPr lang="pt-PT"/>
              <a:t>Vivre dans une famille où il y a de la violence domestique</a:t>
            </a:r>
            <a:endParaRPr/>
          </a:p>
          <a:p>
            <a:pPr marL="457200" lvl="0" indent="-336550" algn="l" rtl="0">
              <a:lnSpc>
                <a:spcPct val="100000"/>
              </a:lnSpc>
              <a:spcBef>
                <a:spcPts val="0"/>
              </a:spcBef>
              <a:spcAft>
                <a:spcPts val="0"/>
              </a:spcAft>
              <a:buClr>
                <a:srgbClr val="002060"/>
              </a:buClr>
              <a:buSzPts val="1500"/>
              <a:buFont typeface="Noto Sans Symbols"/>
              <a:buChar char="▪"/>
            </a:pPr>
            <a:r>
              <a:rPr lang="pt-PT" sz="1500"/>
              <a:t>Problèmes de santé mentale et consommation de drogue et/ou d'alcool</a:t>
            </a:r>
            <a:endParaRPr sz="1500"/>
          </a:p>
          <a:p>
            <a:pPr marL="457200" lvl="0" indent="-342900" algn="l" rtl="0">
              <a:lnSpc>
                <a:spcPct val="100000"/>
              </a:lnSpc>
              <a:spcBef>
                <a:spcPts val="0"/>
              </a:spcBef>
              <a:spcAft>
                <a:spcPts val="0"/>
              </a:spcAft>
              <a:buClr>
                <a:srgbClr val="002060"/>
              </a:buClr>
              <a:buSzPts val="1600"/>
              <a:buFont typeface="Noto Sans Symbols"/>
              <a:buChar char="▪"/>
            </a:pPr>
            <a:r>
              <a:rPr lang="pt-PT"/>
              <a:t>Manque de compétences parentales</a:t>
            </a:r>
            <a:endParaRPr/>
          </a:p>
          <a:p>
            <a:pPr marL="114300" lvl="0" indent="0" algn="l" rtl="0">
              <a:lnSpc>
                <a:spcPct val="100000"/>
              </a:lnSpc>
              <a:spcBef>
                <a:spcPts val="0"/>
              </a:spcBef>
              <a:spcAft>
                <a:spcPts val="0"/>
              </a:spcAft>
              <a:buNone/>
            </a:pPr>
            <a:r>
              <a:rPr lang="pt-PT"/>
              <a:t>Caractéristiques : jeûne, faible revenu, peu scolarisé, parent seul,</a:t>
            </a:r>
            <a:endParaRPr/>
          </a:p>
          <a:p>
            <a:pPr marL="114300" lvl="0" indent="0" algn="l" rtl="0">
              <a:lnSpc>
                <a:spcPct val="100000"/>
              </a:lnSpc>
              <a:spcBef>
                <a:spcPts val="0"/>
              </a:spcBef>
              <a:spcAft>
                <a:spcPts val="0"/>
              </a:spcAft>
              <a:buNone/>
            </a:pPr>
            <a:r>
              <a:rPr lang="pt-PT"/>
              <a:t>  de nombreux enfants </a:t>
            </a:r>
            <a:endParaRPr/>
          </a:p>
          <a:p>
            <a:pPr marL="457200" lvl="0" indent="-342900" algn="l" rtl="0">
              <a:lnSpc>
                <a:spcPct val="100000"/>
              </a:lnSpc>
              <a:spcBef>
                <a:spcPts val="0"/>
              </a:spcBef>
              <a:spcAft>
                <a:spcPts val="0"/>
              </a:spcAft>
              <a:buClr>
                <a:srgbClr val="002060"/>
              </a:buClr>
              <a:buSzPts val="1600"/>
              <a:buFont typeface="Noto Sans Symbols"/>
              <a:buChar char="▪"/>
            </a:pPr>
            <a:r>
              <a:rPr lang="pt-PT"/>
              <a:t>Socialement défavorisé ou isolé</a:t>
            </a:r>
            <a:endParaRPr/>
          </a:p>
          <a:p>
            <a:pPr marL="457200" lvl="0" indent="-342900" algn="l" rtl="0">
              <a:lnSpc>
                <a:spcPct val="100000"/>
              </a:lnSpc>
              <a:spcBef>
                <a:spcPts val="0"/>
              </a:spcBef>
              <a:spcAft>
                <a:spcPts val="0"/>
              </a:spcAft>
              <a:buClr>
                <a:srgbClr val="002060"/>
              </a:buClr>
              <a:buSzPts val="1600"/>
              <a:buFont typeface="Noto Sans Symbols"/>
              <a:buChar char="▪"/>
            </a:pPr>
            <a:r>
              <a:rPr lang="pt-PT"/>
              <a:t>Antécédents parentaux d'abus</a:t>
            </a:r>
            <a:endParaRPr/>
          </a:p>
          <a:p>
            <a:pPr marL="457200" lvl="0" indent="-342900" algn="l" rtl="0">
              <a:lnSpc>
                <a:spcPct val="100000"/>
              </a:lnSpc>
              <a:spcBef>
                <a:spcPts val="0"/>
              </a:spcBef>
              <a:spcAft>
                <a:spcPts val="0"/>
              </a:spcAft>
              <a:buClr>
                <a:srgbClr val="002060"/>
              </a:buClr>
              <a:buSzPts val="1600"/>
              <a:buFont typeface="Noto Sans Symbols"/>
              <a:buChar char="▪"/>
            </a:pPr>
            <a:r>
              <a:rPr lang="pt-PT"/>
              <a:t>Les hommes et les femmes abusent des enfants.</a:t>
            </a:r>
            <a:endParaRPr/>
          </a:p>
          <a:p>
            <a:pPr marL="457200" lvl="0" indent="-342900" algn="l" rtl="0">
              <a:lnSpc>
                <a:spcPct val="100000"/>
              </a:lnSpc>
              <a:spcBef>
                <a:spcPts val="0"/>
              </a:spcBef>
              <a:spcAft>
                <a:spcPts val="0"/>
              </a:spcAft>
              <a:buClr>
                <a:schemeClr val="lt1"/>
              </a:buClr>
              <a:buSzPts val="1600"/>
              <a:buNone/>
            </a:pPr>
            <a:endParaRPr sz="2000" b="1">
              <a:solidFill>
                <a:srgbClr val="211A57"/>
              </a:solidFill>
              <a:latin typeface="Barlow Condensed"/>
              <a:ea typeface="Barlow Condensed"/>
              <a:cs typeface="Barlow Condensed"/>
              <a:sym typeface="Barlow Condensed"/>
            </a:endParaRPr>
          </a:p>
          <a:p>
            <a:pPr marL="457200" lvl="0" indent="-342900" algn="l" rtl="0">
              <a:lnSpc>
                <a:spcPct val="100000"/>
              </a:lnSpc>
              <a:spcBef>
                <a:spcPts val="0"/>
              </a:spcBef>
              <a:spcAft>
                <a:spcPts val="0"/>
              </a:spcAft>
              <a:buClr>
                <a:schemeClr val="lt1"/>
              </a:buClr>
              <a:buSzPts val="1600"/>
              <a:buNone/>
            </a:pPr>
            <a:r>
              <a:rPr lang="pt-PT" b="1">
                <a:solidFill>
                  <a:srgbClr val="211A57"/>
                </a:solidFill>
                <a:latin typeface="Barlow Condensed"/>
                <a:ea typeface="Barlow Condensed"/>
                <a:cs typeface="Barlow Condensed"/>
                <a:sym typeface="Barlow Condensed"/>
              </a:rPr>
              <a:t>Social </a:t>
            </a:r>
            <a:endParaRPr/>
          </a:p>
          <a:p>
            <a:pPr marL="457200" lvl="0" indent="-342900" algn="l" rtl="0">
              <a:lnSpc>
                <a:spcPct val="100000"/>
              </a:lnSpc>
              <a:spcBef>
                <a:spcPts val="0"/>
              </a:spcBef>
              <a:spcAft>
                <a:spcPts val="0"/>
              </a:spcAft>
              <a:buClr>
                <a:srgbClr val="002060"/>
              </a:buClr>
              <a:buSzPts val="1600"/>
              <a:buFont typeface="Noto Sans Symbols"/>
              <a:buChar char="▪"/>
            </a:pPr>
            <a:r>
              <a:rPr lang="pt-PT"/>
              <a:t>Haut niveau de violence dans la communauté</a:t>
            </a:r>
            <a:endParaRPr/>
          </a:p>
          <a:p>
            <a:pPr marL="457200" lvl="0" indent="-342900" algn="l" rtl="0">
              <a:lnSpc>
                <a:spcPct val="100000"/>
              </a:lnSpc>
              <a:spcBef>
                <a:spcPts val="0"/>
              </a:spcBef>
              <a:spcAft>
                <a:spcPts val="0"/>
              </a:spcAft>
              <a:buClr>
                <a:srgbClr val="002060"/>
              </a:buClr>
              <a:buSzPts val="1600"/>
              <a:buFont typeface="Noto Sans Symbols"/>
              <a:buChar char="▪"/>
            </a:pPr>
            <a:r>
              <a:rPr lang="pt-PT"/>
              <a:t>Désavantage du quartier</a:t>
            </a:r>
            <a:endParaRPr/>
          </a:p>
          <a:p>
            <a:pPr marL="114300" lvl="0" indent="0" algn="l" rtl="0">
              <a:lnSpc>
                <a:spcPct val="100000"/>
              </a:lnSpc>
              <a:spcBef>
                <a:spcPts val="0"/>
              </a:spcBef>
              <a:spcAft>
                <a:spcPts val="0"/>
              </a:spcAft>
              <a:buNone/>
            </a:pPr>
            <a:r>
              <a:rPr lang="pt-PT" sz="1500"/>
              <a:t>La violence peut également se produire dans les ménages stables et aisés</a:t>
            </a:r>
            <a:endParaRPr sz="1500"/>
          </a:p>
          <a:p>
            <a:pPr marL="114300" lvl="0" indent="0" algn="l" rtl="0">
              <a:lnSpc>
                <a:spcPct val="100000"/>
              </a:lnSpc>
              <a:spcBef>
                <a:spcPts val="0"/>
              </a:spcBef>
              <a:spcAft>
                <a:spcPts val="0"/>
              </a:spcAft>
              <a:buNone/>
            </a:pPr>
            <a:r>
              <a:rPr lang="pt-PT" sz="1500"/>
              <a:t>sans problèmes apparents.</a:t>
            </a:r>
            <a:endParaRPr sz="1500"/>
          </a:p>
          <a:p>
            <a:pPr marL="114300" lvl="0" indent="0" algn="l" rtl="0">
              <a:lnSpc>
                <a:spcPct val="100000"/>
              </a:lnSpc>
              <a:spcBef>
                <a:spcPts val="0"/>
              </a:spcBef>
              <a:spcAft>
                <a:spcPts val="0"/>
              </a:spcAft>
              <a:buClr>
                <a:srgbClr val="002060"/>
              </a:buClr>
              <a:buSzPts val="1600"/>
              <a:buNone/>
            </a:pPr>
            <a:endParaRPr/>
          </a:p>
        </p:txBody>
      </p:sp>
      <p:pic>
        <p:nvPicPr>
          <p:cNvPr id="649" name="Google Shape;649;p19" descr="Criança com um balão com preenchimento sólido"/>
          <p:cNvPicPr preferRelativeResize="0"/>
          <p:nvPr/>
        </p:nvPicPr>
        <p:blipFill rotWithShape="1">
          <a:blip r:embed="rId5">
            <a:alphaModFix/>
          </a:blip>
          <a:srcRect/>
          <a:stretch/>
        </p:blipFill>
        <p:spPr>
          <a:xfrm>
            <a:off x="508158" y="1971549"/>
            <a:ext cx="1433502" cy="143350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118A"/>
        </a:solidFill>
        <a:effectLst/>
      </p:bgPr>
    </p:bg>
    <p:spTree>
      <p:nvGrpSpPr>
        <p:cNvPr id="1" name="Shape 419"/>
        <p:cNvGrpSpPr/>
        <p:nvPr/>
      </p:nvGrpSpPr>
      <p:grpSpPr>
        <a:xfrm>
          <a:off x="0" y="0"/>
          <a:ext cx="0" cy="0"/>
          <a:chOff x="0" y="0"/>
          <a:chExt cx="0" cy="0"/>
        </a:xfrm>
      </p:grpSpPr>
      <p:sp>
        <p:nvSpPr>
          <p:cNvPr id="420" name="Google Shape;420;p2"/>
          <p:cNvSpPr txBox="1">
            <a:spLocks noGrp="1"/>
          </p:cNvSpPr>
          <p:nvPr>
            <p:ph type="ctrTitle"/>
          </p:nvPr>
        </p:nvSpPr>
        <p:spPr>
          <a:xfrm>
            <a:off x="804250" y="431150"/>
            <a:ext cx="2865300" cy="2288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pt-PT">
                <a:solidFill>
                  <a:srgbClr val="0070C0"/>
                </a:solidFill>
              </a:rPr>
              <a:t>TABLE DES MATIÈRES</a:t>
            </a:r>
            <a:endParaRPr>
              <a:solidFill>
                <a:srgbClr val="0070C0"/>
              </a:solidFill>
            </a:endParaRPr>
          </a:p>
        </p:txBody>
      </p:sp>
      <p:sp>
        <p:nvSpPr>
          <p:cNvPr id="421" name="Google Shape;421;p2"/>
          <p:cNvSpPr txBox="1">
            <a:spLocks noGrp="1"/>
          </p:cNvSpPr>
          <p:nvPr>
            <p:ph type="ctrTitle" idx="2"/>
          </p:nvPr>
        </p:nvSpPr>
        <p:spPr>
          <a:xfrm>
            <a:off x="5372870" y="744888"/>
            <a:ext cx="3372000" cy="53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000"/>
              <a:buNone/>
            </a:pPr>
            <a:r>
              <a:rPr lang="pt-PT">
                <a:solidFill>
                  <a:srgbClr val="1A6EB6"/>
                </a:solidFill>
              </a:rPr>
              <a:t>DÉFINITION DES TYPES DE VIOLENCE FAMILIALE EN EUROPE</a:t>
            </a:r>
            <a:endParaRPr>
              <a:solidFill>
                <a:srgbClr val="1A6EB6"/>
              </a:solidFill>
            </a:endParaRPr>
          </a:p>
        </p:txBody>
      </p:sp>
      <p:sp>
        <p:nvSpPr>
          <p:cNvPr id="422" name="Google Shape;422;p2"/>
          <p:cNvSpPr txBox="1">
            <a:spLocks noGrp="1"/>
          </p:cNvSpPr>
          <p:nvPr>
            <p:ph type="title" idx="3"/>
          </p:nvPr>
        </p:nvSpPr>
        <p:spPr>
          <a:xfrm>
            <a:off x="4040075" y="766561"/>
            <a:ext cx="1223700" cy="6774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3600"/>
              <a:buNone/>
            </a:pPr>
            <a:r>
              <a:rPr lang="pt-PT">
                <a:solidFill>
                  <a:srgbClr val="1A6EB6"/>
                </a:solidFill>
              </a:rPr>
              <a:t>01</a:t>
            </a:r>
            <a:endParaRPr>
              <a:solidFill>
                <a:srgbClr val="1A6EB6"/>
              </a:solidFill>
            </a:endParaRPr>
          </a:p>
        </p:txBody>
      </p:sp>
      <p:sp>
        <p:nvSpPr>
          <p:cNvPr id="423" name="Google Shape;423;p2"/>
          <p:cNvSpPr txBox="1">
            <a:spLocks noGrp="1"/>
          </p:cNvSpPr>
          <p:nvPr>
            <p:ph type="ctrTitle" idx="5"/>
          </p:nvPr>
        </p:nvSpPr>
        <p:spPr>
          <a:xfrm>
            <a:off x="5372870" y="1799574"/>
            <a:ext cx="3372000" cy="53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000"/>
              <a:buNone/>
            </a:pPr>
            <a:r>
              <a:rPr lang="pt-PT">
                <a:solidFill>
                  <a:srgbClr val="1A6EB6"/>
                </a:solidFill>
              </a:rPr>
              <a:t>FACTEURS CLÉS</a:t>
            </a:r>
            <a:endParaRPr/>
          </a:p>
        </p:txBody>
      </p:sp>
      <p:sp>
        <p:nvSpPr>
          <p:cNvPr id="424" name="Google Shape;424;p2"/>
          <p:cNvSpPr txBox="1">
            <a:spLocks noGrp="1"/>
          </p:cNvSpPr>
          <p:nvPr>
            <p:ph type="title" idx="6"/>
          </p:nvPr>
        </p:nvSpPr>
        <p:spPr>
          <a:xfrm>
            <a:off x="4040075" y="1764561"/>
            <a:ext cx="1223700" cy="6774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3600"/>
              <a:buNone/>
            </a:pPr>
            <a:r>
              <a:rPr lang="pt-PT">
                <a:solidFill>
                  <a:srgbClr val="1A6EB6"/>
                </a:solidFill>
              </a:rPr>
              <a:t>02</a:t>
            </a:r>
            <a:endParaRPr>
              <a:solidFill>
                <a:srgbClr val="1A6EB6"/>
              </a:solidFill>
            </a:endParaRPr>
          </a:p>
        </p:txBody>
      </p:sp>
      <p:sp>
        <p:nvSpPr>
          <p:cNvPr id="425" name="Google Shape;425;p2"/>
          <p:cNvSpPr txBox="1">
            <a:spLocks noGrp="1"/>
          </p:cNvSpPr>
          <p:nvPr>
            <p:ph type="ctrTitle" idx="8"/>
          </p:nvPr>
        </p:nvSpPr>
        <p:spPr>
          <a:xfrm>
            <a:off x="5342150" y="2806027"/>
            <a:ext cx="3707399" cy="53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chemeClr val="lt1"/>
              </a:buClr>
              <a:buSzPts val="2000"/>
              <a:buNone/>
            </a:pPr>
            <a:r>
              <a:rPr lang="pt-PT">
                <a:solidFill>
                  <a:srgbClr val="1A6EB6"/>
                </a:solidFill>
              </a:rPr>
              <a:t>FEUILLE DE ROUTE</a:t>
            </a:r>
            <a:endParaRPr>
              <a:solidFill>
                <a:srgbClr val="1A6EB6"/>
              </a:solidFill>
            </a:endParaRPr>
          </a:p>
        </p:txBody>
      </p:sp>
      <p:sp>
        <p:nvSpPr>
          <p:cNvPr id="426" name="Google Shape;426;p2"/>
          <p:cNvSpPr txBox="1">
            <a:spLocks noGrp="1"/>
          </p:cNvSpPr>
          <p:nvPr>
            <p:ph type="title" idx="9"/>
          </p:nvPr>
        </p:nvSpPr>
        <p:spPr>
          <a:xfrm>
            <a:off x="4040075" y="2762561"/>
            <a:ext cx="1223700" cy="6774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3600"/>
              <a:buNone/>
            </a:pPr>
            <a:r>
              <a:rPr lang="pt-PT">
                <a:solidFill>
                  <a:srgbClr val="1A6EB6"/>
                </a:solidFill>
              </a:rPr>
              <a:t>03</a:t>
            </a:r>
            <a:endParaRPr>
              <a:solidFill>
                <a:srgbClr val="1A6EB6"/>
              </a:solidFill>
            </a:endParaRPr>
          </a:p>
        </p:txBody>
      </p:sp>
      <p:sp>
        <p:nvSpPr>
          <p:cNvPr id="427" name="Google Shape;427;p2"/>
          <p:cNvSpPr txBox="1">
            <a:spLocks noGrp="1"/>
          </p:cNvSpPr>
          <p:nvPr>
            <p:ph type="ctrTitle" idx="14"/>
          </p:nvPr>
        </p:nvSpPr>
        <p:spPr>
          <a:xfrm>
            <a:off x="5372870" y="3790497"/>
            <a:ext cx="3372000" cy="537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chemeClr val="dk1"/>
              </a:buClr>
              <a:buSzPts val="1100"/>
              <a:buNone/>
            </a:pPr>
            <a:r>
              <a:rPr lang="pt-PT">
                <a:solidFill>
                  <a:srgbClr val="1A6EB6"/>
                </a:solidFill>
              </a:rPr>
              <a:t>CONCLUSIONS</a:t>
            </a:r>
            <a:endParaRPr>
              <a:solidFill>
                <a:srgbClr val="1A6EB6"/>
              </a:solidFill>
            </a:endParaRPr>
          </a:p>
        </p:txBody>
      </p:sp>
      <p:sp>
        <p:nvSpPr>
          <p:cNvPr id="428" name="Google Shape;428;p2"/>
          <p:cNvSpPr txBox="1">
            <a:spLocks noGrp="1"/>
          </p:cNvSpPr>
          <p:nvPr>
            <p:ph type="title" idx="15"/>
          </p:nvPr>
        </p:nvSpPr>
        <p:spPr>
          <a:xfrm>
            <a:off x="4040075" y="3760561"/>
            <a:ext cx="1223700" cy="6774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3600"/>
              <a:buNone/>
            </a:pPr>
            <a:r>
              <a:rPr lang="pt-PT">
                <a:solidFill>
                  <a:srgbClr val="1A6EB6"/>
                </a:solidFill>
              </a:rPr>
              <a:t>04</a:t>
            </a:r>
            <a:endParaRPr>
              <a:solidFill>
                <a:srgbClr val="1A6EB6"/>
              </a:solidFill>
            </a:endParaRPr>
          </a:p>
        </p:txBody>
      </p:sp>
      <p:pic>
        <p:nvPicPr>
          <p:cNvPr id="429" name="Google Shape;429;p2"/>
          <p:cNvPicPr preferRelativeResize="0"/>
          <p:nvPr/>
        </p:nvPicPr>
        <p:blipFill rotWithShape="1">
          <a:blip r:embed="rId3">
            <a:alphaModFix/>
          </a:blip>
          <a:srcRect t="17872" b="17872"/>
          <a:stretch/>
        </p:blipFill>
        <p:spPr>
          <a:xfrm>
            <a:off x="-240525" y="2548100"/>
            <a:ext cx="3707400" cy="3580500"/>
          </a:xfrm>
          <a:prstGeom prst="ellipse">
            <a:avLst/>
          </a:prstGeom>
          <a:noFill/>
          <a:ln>
            <a:noFill/>
          </a:ln>
        </p:spPr>
      </p:pic>
      <p:pic>
        <p:nvPicPr>
          <p:cNvPr id="430" name="Google Shape;430;p2"/>
          <p:cNvPicPr preferRelativeResize="0"/>
          <p:nvPr/>
        </p:nvPicPr>
        <p:blipFill rotWithShape="1">
          <a:blip r:embed="rId4">
            <a:alphaModFix/>
          </a:blip>
          <a:srcRect/>
          <a:stretch/>
        </p:blipFill>
        <p:spPr>
          <a:xfrm>
            <a:off x="8044168" y="121797"/>
            <a:ext cx="1148349" cy="470452"/>
          </a:xfrm>
          <a:prstGeom prst="rect">
            <a:avLst/>
          </a:prstGeom>
          <a:noFill/>
          <a:ln>
            <a:noFill/>
          </a:ln>
        </p:spPr>
      </p:pic>
      <p:pic>
        <p:nvPicPr>
          <p:cNvPr id="431" name="Google Shape;431;p2" descr="Text&#10;&#10;Description automatically generated with medium confidence"/>
          <p:cNvPicPr preferRelativeResize="0"/>
          <p:nvPr/>
        </p:nvPicPr>
        <p:blipFill rotWithShape="1">
          <a:blip r:embed="rId5">
            <a:alphaModFix/>
          </a:blip>
          <a:srcRect/>
          <a:stretch/>
        </p:blipFill>
        <p:spPr>
          <a:xfrm>
            <a:off x="8044168" y="4796950"/>
            <a:ext cx="972457" cy="204016"/>
          </a:xfrm>
          <a:prstGeom prst="rect">
            <a:avLst/>
          </a:prstGeom>
          <a:noFill/>
          <a:ln>
            <a:noFill/>
          </a:ln>
        </p:spPr>
      </p:pic>
      <p:sp>
        <p:nvSpPr>
          <p:cNvPr id="432" name="Google Shape;432;p2"/>
          <p:cNvSpPr txBox="1">
            <a:spLocks noGrp="1"/>
          </p:cNvSpPr>
          <p:nvPr>
            <p:ph type="subTitle" idx="1"/>
          </p:nvPr>
        </p:nvSpPr>
        <p:spPr>
          <a:xfrm>
            <a:off x="5342150" y="1231727"/>
            <a:ext cx="3560845" cy="40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600"/>
              <a:buNone/>
            </a:pPr>
            <a:r>
              <a:rPr lang="pt-PT" sz="1400"/>
              <a:t>Différentes formes de violence dans la famille</a:t>
            </a:r>
            <a:endParaRPr/>
          </a:p>
        </p:txBody>
      </p:sp>
      <p:sp>
        <p:nvSpPr>
          <p:cNvPr id="433" name="Google Shape;433;p2"/>
          <p:cNvSpPr txBox="1"/>
          <p:nvPr/>
        </p:nvSpPr>
        <p:spPr>
          <a:xfrm>
            <a:off x="5372870" y="2238261"/>
            <a:ext cx="3560845" cy="407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1600"/>
              <a:buFont typeface="Libre Franklin"/>
              <a:buNone/>
            </a:pPr>
            <a:r>
              <a:rPr lang="pt-PT">
                <a:solidFill>
                  <a:schemeClr val="lt1"/>
                </a:solidFill>
                <a:latin typeface="Libre Franklin"/>
                <a:ea typeface="Libre Franklin"/>
                <a:cs typeface="Libre Franklin"/>
                <a:sym typeface="Libre Franklin"/>
              </a:rPr>
              <a:t>Les différentes formes de violence dans la famille</a:t>
            </a:r>
            <a:endParaRPr/>
          </a:p>
        </p:txBody>
      </p:sp>
      <p:sp>
        <p:nvSpPr>
          <p:cNvPr id="434" name="Google Shape;434;p2"/>
          <p:cNvSpPr txBox="1"/>
          <p:nvPr/>
        </p:nvSpPr>
        <p:spPr>
          <a:xfrm>
            <a:off x="5342149" y="3236261"/>
            <a:ext cx="3560845" cy="407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pt-PT">
                <a:solidFill>
                  <a:schemeClr val="lt1"/>
                </a:solidFill>
                <a:latin typeface="Libre Franklin"/>
                <a:ea typeface="Libre Franklin"/>
                <a:cs typeface="Libre Franklin"/>
                <a:sym typeface="Libre Franklin"/>
              </a:rPr>
              <a:t>Élaboration d'un exercice de</a:t>
            </a:r>
            <a:endParaRPr>
              <a:solidFill>
                <a:schemeClr val="lt1"/>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r>
              <a:rPr lang="pt-PT">
                <a:solidFill>
                  <a:schemeClr val="lt1"/>
                </a:solidFill>
                <a:latin typeface="Libre Franklin"/>
                <a:ea typeface="Libre Franklin"/>
                <a:cs typeface="Libre Franklin"/>
                <a:sym typeface="Libre Franklin"/>
              </a:rPr>
              <a:t>cartographie de services</a:t>
            </a:r>
            <a:endParaRPr>
              <a:solidFill>
                <a:schemeClr val="lt1"/>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chemeClr val="lt1"/>
              </a:buClr>
              <a:buSzPts val="1600"/>
              <a:buFont typeface="Libre Franklin"/>
              <a:buNone/>
            </a:pPr>
            <a:endParaRPr>
              <a:solidFill>
                <a:schemeClr val="lt1"/>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chemeClr val="lt1"/>
              </a:buClr>
              <a:buSzPts val="1600"/>
              <a:buFont typeface="Libre Franklin"/>
              <a:buNone/>
            </a:pPr>
            <a:r>
              <a:rPr lang="pt-PT" sz="1400" b="0" i="0" u="none" strike="noStrike" cap="none">
                <a:solidFill>
                  <a:schemeClr val="lt1"/>
                </a:solidFill>
                <a:latin typeface="Libre Franklin"/>
                <a:ea typeface="Libre Franklin"/>
                <a:cs typeface="Libre Franklin"/>
                <a:sym typeface="Libre Franklin"/>
              </a:rPr>
              <a:t>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8E00"/>
        </a:solidFill>
        <a:effectLst/>
      </p:bgPr>
    </p:bg>
    <p:spTree>
      <p:nvGrpSpPr>
        <p:cNvPr id="1" name="Shape 653"/>
        <p:cNvGrpSpPr/>
        <p:nvPr/>
      </p:nvGrpSpPr>
      <p:grpSpPr>
        <a:xfrm>
          <a:off x="0" y="0"/>
          <a:ext cx="0" cy="0"/>
          <a:chOff x="0" y="0"/>
          <a:chExt cx="0" cy="0"/>
        </a:xfrm>
      </p:grpSpPr>
      <p:sp>
        <p:nvSpPr>
          <p:cNvPr id="654" name="Google Shape;654;p20"/>
          <p:cNvSpPr txBox="1">
            <a:spLocks noGrp="1"/>
          </p:cNvSpPr>
          <p:nvPr>
            <p:ph type="ctrTitle"/>
          </p:nvPr>
        </p:nvSpPr>
        <p:spPr>
          <a:xfrm>
            <a:off x="804249" y="431150"/>
            <a:ext cx="6145191" cy="65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3200"/>
              <a:buNone/>
            </a:pPr>
            <a:r>
              <a:rPr lang="pt-PT">
                <a:solidFill>
                  <a:srgbClr val="211A57"/>
                </a:solidFill>
              </a:rPr>
              <a:t>Les facteurs de risques – Personnes âgées</a:t>
            </a:r>
            <a:endParaRPr>
              <a:solidFill>
                <a:srgbClr val="211A57"/>
              </a:solidFill>
            </a:endParaRPr>
          </a:p>
        </p:txBody>
      </p:sp>
      <p:pic>
        <p:nvPicPr>
          <p:cNvPr id="655" name="Google Shape;655;p20"/>
          <p:cNvPicPr preferRelativeResize="0"/>
          <p:nvPr/>
        </p:nvPicPr>
        <p:blipFill rotWithShape="1">
          <a:blip r:embed="rId3">
            <a:alphaModFix/>
          </a:blip>
          <a:srcRect/>
          <a:stretch/>
        </p:blipFill>
        <p:spPr>
          <a:xfrm>
            <a:off x="8044168" y="121797"/>
            <a:ext cx="1148349" cy="470452"/>
          </a:xfrm>
          <a:prstGeom prst="rect">
            <a:avLst/>
          </a:prstGeom>
          <a:noFill/>
          <a:ln>
            <a:noFill/>
          </a:ln>
        </p:spPr>
      </p:pic>
      <p:pic>
        <p:nvPicPr>
          <p:cNvPr id="656" name="Google Shape;656;p20" descr="Text&#10;&#10;Description automatically generated with medium confidence"/>
          <p:cNvPicPr preferRelativeResize="0"/>
          <p:nvPr/>
        </p:nvPicPr>
        <p:blipFill rotWithShape="1">
          <a:blip r:embed="rId4">
            <a:alphaModFix/>
          </a:blip>
          <a:srcRect/>
          <a:stretch/>
        </p:blipFill>
        <p:spPr>
          <a:xfrm>
            <a:off x="123372" y="4796950"/>
            <a:ext cx="972457" cy="204016"/>
          </a:xfrm>
          <a:prstGeom prst="rect">
            <a:avLst/>
          </a:prstGeom>
          <a:noFill/>
          <a:ln>
            <a:noFill/>
          </a:ln>
        </p:spPr>
      </p:pic>
      <p:sp>
        <p:nvSpPr>
          <p:cNvPr id="657" name="Google Shape;657;p20"/>
          <p:cNvSpPr txBox="1">
            <a:spLocks noGrp="1"/>
          </p:cNvSpPr>
          <p:nvPr>
            <p:ph type="subTitle" idx="1"/>
          </p:nvPr>
        </p:nvSpPr>
        <p:spPr>
          <a:xfrm>
            <a:off x="1841425" y="1644450"/>
            <a:ext cx="9068700" cy="3377400"/>
          </a:xfrm>
          <a:prstGeom prst="rect">
            <a:avLst/>
          </a:prstGeom>
          <a:noFill/>
          <a:ln>
            <a:noFill/>
          </a:ln>
        </p:spPr>
        <p:txBody>
          <a:bodyPr spcFirstLastPara="1" wrap="square" lIns="91425" tIns="91425" rIns="91425" bIns="91425" anchor="t" anchorCtr="0">
            <a:noAutofit/>
          </a:bodyPr>
          <a:lstStyle/>
          <a:p>
            <a:pPr marL="400050" lvl="0" indent="-266700" algn="l" rtl="0">
              <a:lnSpc>
                <a:spcPct val="100000"/>
              </a:lnSpc>
              <a:spcBef>
                <a:spcPts val="0"/>
              </a:spcBef>
              <a:spcAft>
                <a:spcPts val="0"/>
              </a:spcAft>
              <a:buClr>
                <a:srgbClr val="002060"/>
              </a:buClr>
              <a:buSzPts val="1300"/>
              <a:buFont typeface="Arial"/>
              <a:buChar char="•"/>
            </a:pPr>
            <a:r>
              <a:rPr lang="pt-PT" sz="1300"/>
              <a:t>Déficience cognitive</a:t>
            </a:r>
            <a:endParaRPr sz="1300"/>
          </a:p>
          <a:p>
            <a:pPr marL="400050" lvl="0" indent="-266700" algn="l" rtl="0">
              <a:lnSpc>
                <a:spcPct val="100000"/>
              </a:lnSpc>
              <a:spcBef>
                <a:spcPts val="0"/>
              </a:spcBef>
              <a:spcAft>
                <a:spcPts val="0"/>
              </a:spcAft>
              <a:buClr>
                <a:srgbClr val="002060"/>
              </a:buClr>
              <a:buSzPts val="1300"/>
              <a:buFont typeface="Arial"/>
              <a:buChar char="•"/>
            </a:pPr>
            <a:r>
              <a:rPr lang="pt-PT" sz="1300"/>
              <a:t>Physiquement affaibli</a:t>
            </a:r>
            <a:endParaRPr sz="1300"/>
          </a:p>
          <a:p>
            <a:pPr marL="400050" lvl="0" indent="-266700" algn="l" rtl="0">
              <a:lnSpc>
                <a:spcPct val="100000"/>
              </a:lnSpc>
              <a:spcBef>
                <a:spcPts val="0"/>
              </a:spcBef>
              <a:spcAft>
                <a:spcPts val="0"/>
              </a:spcAft>
              <a:buClr>
                <a:srgbClr val="002060"/>
              </a:buClr>
              <a:buSzPts val="1300"/>
              <a:buFont typeface="Arial"/>
              <a:buChar char="•"/>
            </a:pPr>
            <a:r>
              <a:rPr lang="pt-PT" sz="1300"/>
              <a:t>Souffrant de détresse psychologique</a:t>
            </a:r>
            <a:endParaRPr sz="1300"/>
          </a:p>
          <a:p>
            <a:pPr marL="400050" lvl="0" indent="-266700" algn="l" rtl="0">
              <a:lnSpc>
                <a:spcPct val="100000"/>
              </a:lnSpc>
              <a:spcBef>
                <a:spcPts val="0"/>
              </a:spcBef>
              <a:spcAft>
                <a:spcPts val="0"/>
              </a:spcAft>
              <a:buClr>
                <a:srgbClr val="002060"/>
              </a:buClr>
              <a:buSzPts val="1300"/>
              <a:buFont typeface="Arial"/>
              <a:buChar char="•"/>
            </a:pPr>
            <a:r>
              <a:rPr lang="pt-PT" sz="1300"/>
              <a:t>En détresse économique</a:t>
            </a:r>
            <a:endParaRPr sz="1300"/>
          </a:p>
          <a:p>
            <a:pPr marL="400050" lvl="0" indent="-266700" algn="l" rtl="0">
              <a:lnSpc>
                <a:spcPct val="100000"/>
              </a:lnSpc>
              <a:spcBef>
                <a:spcPts val="0"/>
              </a:spcBef>
              <a:spcAft>
                <a:spcPts val="0"/>
              </a:spcAft>
              <a:buClr>
                <a:srgbClr val="002060"/>
              </a:buClr>
              <a:buSzPts val="1300"/>
              <a:buFont typeface="Arial"/>
              <a:buChar char="•"/>
            </a:pPr>
            <a:r>
              <a:rPr lang="pt-PT" sz="1300"/>
              <a:t>  Isolement social</a:t>
            </a:r>
            <a:endParaRPr sz="1300"/>
          </a:p>
          <a:p>
            <a:pPr marL="400050" lvl="0" indent="-266700" algn="l" rtl="0">
              <a:lnSpc>
                <a:spcPct val="100000"/>
              </a:lnSpc>
              <a:spcBef>
                <a:spcPts val="0"/>
              </a:spcBef>
              <a:spcAft>
                <a:spcPts val="0"/>
              </a:spcAft>
              <a:buClr>
                <a:srgbClr val="002060"/>
              </a:buClr>
              <a:buSzPts val="1300"/>
              <a:buFont typeface="Arial"/>
              <a:buChar char="•"/>
            </a:pPr>
            <a:r>
              <a:rPr lang="pt-PT" sz="1300"/>
              <a:t>Sexe (dépendant de la région)</a:t>
            </a:r>
            <a:endParaRPr sz="1300"/>
          </a:p>
          <a:p>
            <a:pPr marL="400050" lvl="0" indent="-266700" algn="l" rtl="0">
              <a:lnSpc>
                <a:spcPct val="100000"/>
              </a:lnSpc>
              <a:spcBef>
                <a:spcPts val="0"/>
              </a:spcBef>
              <a:spcAft>
                <a:spcPts val="0"/>
              </a:spcAft>
              <a:buClr>
                <a:srgbClr val="002060"/>
              </a:buClr>
              <a:buSzPts val="1300"/>
              <a:buFont typeface="Arial"/>
              <a:buChar char="•"/>
            </a:pPr>
            <a:r>
              <a:rPr lang="pt-PT" sz="1300"/>
              <a:t>  Abus de substances par le soignant</a:t>
            </a:r>
            <a:endParaRPr sz="1300"/>
          </a:p>
          <a:p>
            <a:pPr marL="400050" lvl="0" indent="-266700" algn="l" rtl="0">
              <a:lnSpc>
                <a:spcPct val="100000"/>
              </a:lnSpc>
              <a:spcBef>
                <a:spcPts val="0"/>
              </a:spcBef>
              <a:spcAft>
                <a:spcPts val="0"/>
              </a:spcAft>
              <a:buClr>
                <a:srgbClr val="002060"/>
              </a:buClr>
              <a:buSzPts val="1300"/>
              <a:buFont typeface="Arial"/>
              <a:buChar char="•"/>
            </a:pPr>
            <a:r>
              <a:rPr lang="pt-PT" sz="1300"/>
              <a:t>  Situation de vie partagée</a:t>
            </a:r>
            <a:endParaRPr sz="1300"/>
          </a:p>
          <a:p>
            <a:pPr marL="400050" lvl="0" indent="-266700" algn="l" rtl="0">
              <a:lnSpc>
                <a:spcPct val="100000"/>
              </a:lnSpc>
              <a:spcBef>
                <a:spcPts val="0"/>
              </a:spcBef>
              <a:spcAft>
                <a:spcPts val="0"/>
              </a:spcAft>
              <a:buClr>
                <a:srgbClr val="002060"/>
              </a:buClr>
              <a:buSzPts val="1300"/>
              <a:buFont typeface="Arial"/>
              <a:buChar char="•"/>
            </a:pPr>
            <a:r>
              <a:rPr lang="pt-PT" sz="1300"/>
              <a:t>Facteurs socioculturels (par exemple, vision sociétale négative des personnes âgées,</a:t>
            </a:r>
            <a:endParaRPr sz="1300"/>
          </a:p>
          <a:p>
            <a:pPr marL="400050" lvl="0" indent="-266700" algn="l" rtl="0">
              <a:lnSpc>
                <a:spcPct val="100000"/>
              </a:lnSpc>
              <a:spcBef>
                <a:spcPts val="0"/>
              </a:spcBef>
              <a:spcAft>
                <a:spcPts val="0"/>
              </a:spcAft>
              <a:buClr>
                <a:srgbClr val="002060"/>
              </a:buClr>
              <a:buSzPts val="1300"/>
              <a:buFont typeface="Arial"/>
              <a:buChar char="•"/>
            </a:pPr>
            <a:r>
              <a:rPr lang="pt-PT" sz="1300"/>
              <a:t>urbanisation, érosion des liens familiaux)</a:t>
            </a:r>
            <a:endParaRPr sz="1300"/>
          </a:p>
          <a:p>
            <a:pPr marL="400050" lvl="0" indent="-266700" algn="l" rtl="0">
              <a:lnSpc>
                <a:spcPct val="100000"/>
              </a:lnSpc>
              <a:spcBef>
                <a:spcPts val="0"/>
              </a:spcBef>
              <a:spcAft>
                <a:spcPts val="0"/>
              </a:spcAft>
              <a:buClr>
                <a:srgbClr val="002060"/>
              </a:buClr>
              <a:buSzPts val="1300"/>
              <a:buFont typeface="Arial"/>
              <a:buChar char="•"/>
            </a:pPr>
            <a:r>
              <a:rPr lang="pt-PT" sz="1300"/>
              <a:t>Plus de 80 ans</a:t>
            </a:r>
            <a:endParaRPr sz="1300"/>
          </a:p>
          <a:p>
            <a:pPr marL="400050" lvl="0" indent="-266700" algn="l" rtl="0">
              <a:lnSpc>
                <a:spcPct val="100000"/>
              </a:lnSpc>
              <a:spcBef>
                <a:spcPts val="0"/>
              </a:spcBef>
              <a:spcAft>
                <a:spcPts val="0"/>
              </a:spcAft>
              <a:buClr>
                <a:srgbClr val="002060"/>
              </a:buClr>
              <a:buSzPts val="1300"/>
              <a:buFont typeface="Arial"/>
              <a:buChar char="•"/>
            </a:pPr>
            <a:r>
              <a:rPr lang="pt-PT" sz="1300"/>
              <a:t>Mauvaise santé</a:t>
            </a:r>
            <a:endParaRPr sz="1300"/>
          </a:p>
          <a:p>
            <a:pPr marL="400050" lvl="0" indent="-266700" algn="l" rtl="0">
              <a:lnSpc>
                <a:spcPct val="100000"/>
              </a:lnSpc>
              <a:spcBef>
                <a:spcPts val="0"/>
              </a:spcBef>
              <a:spcAft>
                <a:spcPts val="0"/>
              </a:spcAft>
              <a:buClr>
                <a:srgbClr val="002060"/>
              </a:buClr>
              <a:buSzPts val="1300"/>
              <a:buFont typeface="Arial"/>
              <a:buChar char="•"/>
            </a:pPr>
            <a:r>
              <a:rPr lang="pt-PT" sz="1300"/>
              <a:t>Symptômes dépressifs</a:t>
            </a:r>
            <a:endParaRPr sz="1300"/>
          </a:p>
          <a:p>
            <a:pPr marL="400050" lvl="0" indent="-266700" algn="l" rtl="0">
              <a:lnSpc>
                <a:spcPct val="100000"/>
              </a:lnSpc>
              <a:spcBef>
                <a:spcPts val="0"/>
              </a:spcBef>
              <a:spcAft>
                <a:spcPts val="0"/>
              </a:spcAft>
              <a:buClr>
                <a:srgbClr val="002060"/>
              </a:buClr>
              <a:buSzPts val="1300"/>
              <a:buFont typeface="Arial"/>
              <a:buChar char="•"/>
            </a:pPr>
            <a:r>
              <a:rPr lang="pt-PT" sz="1300"/>
              <a:t>Difficultés de mobilité</a:t>
            </a:r>
            <a:endParaRPr sz="1300"/>
          </a:p>
          <a:p>
            <a:pPr marL="400050" lvl="0" indent="-266700" algn="l" rtl="0">
              <a:lnSpc>
                <a:spcPct val="100000"/>
              </a:lnSpc>
              <a:spcBef>
                <a:spcPts val="0"/>
              </a:spcBef>
              <a:spcAft>
                <a:spcPts val="0"/>
              </a:spcAft>
              <a:buClr>
                <a:srgbClr val="002060"/>
              </a:buClr>
              <a:buSzPts val="1300"/>
              <a:buFont typeface="Arial"/>
              <a:buChar char="•"/>
            </a:pPr>
            <a:r>
              <a:rPr lang="pt-PT" sz="1300"/>
              <a:t>Le genre étant féminin</a:t>
            </a:r>
            <a:endParaRPr sz="1300"/>
          </a:p>
          <a:p>
            <a:pPr marL="114300" lvl="0" indent="0" algn="l" rtl="0">
              <a:lnSpc>
                <a:spcPct val="100000"/>
              </a:lnSpc>
              <a:spcBef>
                <a:spcPts val="0"/>
              </a:spcBef>
              <a:spcAft>
                <a:spcPts val="0"/>
              </a:spcAft>
              <a:buClr>
                <a:srgbClr val="002060"/>
              </a:buClr>
              <a:buSzPts val="1600"/>
              <a:buNone/>
            </a:pPr>
            <a:endParaRPr sz="1500"/>
          </a:p>
          <a:p>
            <a:pPr marL="114300" lvl="0" indent="0" algn="l" rtl="0">
              <a:lnSpc>
                <a:spcPct val="100000"/>
              </a:lnSpc>
              <a:spcBef>
                <a:spcPts val="0"/>
              </a:spcBef>
              <a:spcAft>
                <a:spcPts val="0"/>
              </a:spcAft>
              <a:buClr>
                <a:srgbClr val="002060"/>
              </a:buClr>
              <a:buSzPts val="1600"/>
              <a:buNone/>
            </a:pPr>
            <a:endParaRPr sz="1500"/>
          </a:p>
          <a:p>
            <a:pPr marL="114300" lvl="0" indent="0" algn="l" rtl="0">
              <a:lnSpc>
                <a:spcPct val="100000"/>
              </a:lnSpc>
              <a:spcBef>
                <a:spcPts val="0"/>
              </a:spcBef>
              <a:spcAft>
                <a:spcPts val="0"/>
              </a:spcAft>
              <a:buClr>
                <a:srgbClr val="002060"/>
              </a:buClr>
              <a:buSzPts val="1600"/>
              <a:buNone/>
            </a:pPr>
            <a:endParaRPr sz="1500"/>
          </a:p>
          <a:p>
            <a:pPr marL="114300" lvl="0" indent="0" algn="l" rtl="0">
              <a:lnSpc>
                <a:spcPct val="100000"/>
              </a:lnSpc>
              <a:spcBef>
                <a:spcPts val="0"/>
              </a:spcBef>
              <a:spcAft>
                <a:spcPts val="0"/>
              </a:spcAft>
              <a:buClr>
                <a:srgbClr val="002060"/>
              </a:buClr>
              <a:buSzPts val="1600"/>
              <a:buNone/>
            </a:pPr>
            <a:endParaRPr sz="1500" b="0">
              <a:latin typeface="Libre Franklin"/>
              <a:ea typeface="Libre Franklin"/>
              <a:cs typeface="Libre Franklin"/>
              <a:sym typeface="Libre Franklin"/>
            </a:endParaRPr>
          </a:p>
          <a:p>
            <a:pPr marL="114300" lvl="0" indent="0" algn="l" rtl="0">
              <a:lnSpc>
                <a:spcPct val="100000"/>
              </a:lnSpc>
              <a:spcBef>
                <a:spcPts val="0"/>
              </a:spcBef>
              <a:spcAft>
                <a:spcPts val="0"/>
              </a:spcAft>
              <a:buClr>
                <a:srgbClr val="002060"/>
              </a:buClr>
              <a:buSzPts val="1600"/>
              <a:buNone/>
            </a:pPr>
            <a:endParaRPr sz="1500"/>
          </a:p>
        </p:txBody>
      </p:sp>
      <p:pic>
        <p:nvPicPr>
          <p:cNvPr id="658" name="Google Shape;658;p20" descr="Mulher com uma bengala com preenchimento sólido"/>
          <p:cNvPicPr preferRelativeResize="0"/>
          <p:nvPr/>
        </p:nvPicPr>
        <p:blipFill rotWithShape="1">
          <a:blip r:embed="rId5">
            <a:alphaModFix/>
          </a:blip>
          <a:srcRect/>
          <a:stretch/>
        </p:blipFill>
        <p:spPr>
          <a:xfrm>
            <a:off x="535577" y="2010047"/>
            <a:ext cx="1432800" cy="14328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38E00"/>
        </a:solidFill>
        <a:effectLst/>
      </p:bgPr>
    </p:bg>
    <p:spTree>
      <p:nvGrpSpPr>
        <p:cNvPr id="1" name="Shape 662"/>
        <p:cNvGrpSpPr/>
        <p:nvPr/>
      </p:nvGrpSpPr>
      <p:grpSpPr>
        <a:xfrm>
          <a:off x="0" y="0"/>
          <a:ext cx="0" cy="0"/>
          <a:chOff x="0" y="0"/>
          <a:chExt cx="0" cy="0"/>
        </a:xfrm>
      </p:grpSpPr>
      <p:sp>
        <p:nvSpPr>
          <p:cNvPr id="663" name="Google Shape;663;p21"/>
          <p:cNvSpPr txBox="1">
            <a:spLocks noGrp="1"/>
          </p:cNvSpPr>
          <p:nvPr>
            <p:ph type="ctrTitle"/>
          </p:nvPr>
        </p:nvSpPr>
        <p:spPr>
          <a:xfrm>
            <a:off x="743289" y="257141"/>
            <a:ext cx="6145191" cy="656100"/>
          </a:xfrm>
          <a:prstGeom prst="rect">
            <a:avLst/>
          </a:prstGeom>
          <a:noFill/>
          <a:ln>
            <a:noFill/>
          </a:ln>
        </p:spPr>
        <p:txBody>
          <a:bodyPr spcFirstLastPara="1" wrap="square" lIns="91425" tIns="91425" rIns="91425" bIns="91425" anchor="t" anchorCtr="0">
            <a:noAutofit/>
          </a:bodyPr>
          <a:lstStyle/>
          <a:p>
            <a:pPr lvl="0"/>
            <a:r>
              <a:rPr lang="fr-FR" dirty="0">
                <a:solidFill>
                  <a:srgbClr val="211A57"/>
                </a:solidFill>
              </a:rPr>
              <a:t>Les facteurs de risques – Violence basée sur le genre</a:t>
            </a:r>
            <a:r>
              <a:rPr lang="pt-PT" dirty="0" smtClean="0">
                <a:solidFill>
                  <a:srgbClr val="211A57"/>
                </a:solidFill>
              </a:rPr>
              <a:t/>
            </a:r>
            <a:br>
              <a:rPr lang="pt-PT" dirty="0" smtClean="0">
                <a:solidFill>
                  <a:srgbClr val="211A57"/>
                </a:solidFill>
              </a:rPr>
            </a:br>
            <a:endParaRPr dirty="0">
              <a:solidFill>
                <a:srgbClr val="211A57"/>
              </a:solidFill>
            </a:endParaRPr>
          </a:p>
        </p:txBody>
      </p:sp>
      <p:pic>
        <p:nvPicPr>
          <p:cNvPr id="664" name="Google Shape;664;p21"/>
          <p:cNvPicPr preferRelativeResize="0"/>
          <p:nvPr/>
        </p:nvPicPr>
        <p:blipFill rotWithShape="1">
          <a:blip r:embed="rId3">
            <a:alphaModFix/>
          </a:blip>
          <a:srcRect/>
          <a:stretch/>
        </p:blipFill>
        <p:spPr>
          <a:xfrm>
            <a:off x="8044168" y="121797"/>
            <a:ext cx="1148349" cy="470452"/>
          </a:xfrm>
          <a:prstGeom prst="rect">
            <a:avLst/>
          </a:prstGeom>
          <a:noFill/>
          <a:ln>
            <a:noFill/>
          </a:ln>
        </p:spPr>
      </p:pic>
      <p:pic>
        <p:nvPicPr>
          <p:cNvPr id="665" name="Google Shape;665;p21" descr="Text&#10;&#10;Description automatically generated with medium confidence"/>
          <p:cNvPicPr preferRelativeResize="0"/>
          <p:nvPr/>
        </p:nvPicPr>
        <p:blipFill rotWithShape="1">
          <a:blip r:embed="rId4">
            <a:alphaModFix/>
          </a:blip>
          <a:srcRect/>
          <a:stretch/>
        </p:blipFill>
        <p:spPr>
          <a:xfrm>
            <a:off x="123372" y="4796950"/>
            <a:ext cx="972457" cy="204016"/>
          </a:xfrm>
          <a:prstGeom prst="rect">
            <a:avLst/>
          </a:prstGeom>
          <a:noFill/>
          <a:ln>
            <a:noFill/>
          </a:ln>
        </p:spPr>
      </p:pic>
      <p:sp>
        <p:nvSpPr>
          <p:cNvPr id="666" name="Google Shape;666;p21"/>
          <p:cNvSpPr txBox="1">
            <a:spLocks noGrp="1"/>
          </p:cNvSpPr>
          <p:nvPr>
            <p:ph type="subTitle" idx="1"/>
          </p:nvPr>
        </p:nvSpPr>
        <p:spPr>
          <a:xfrm>
            <a:off x="2432834" y="1410339"/>
            <a:ext cx="9307376" cy="2675036"/>
          </a:xfrm>
          <a:prstGeom prst="rect">
            <a:avLst/>
          </a:prstGeom>
          <a:noFill/>
          <a:ln>
            <a:noFill/>
          </a:ln>
        </p:spPr>
        <p:txBody>
          <a:bodyPr spcFirstLastPara="1" wrap="square" lIns="91425" tIns="91425" rIns="91425" bIns="91425" anchor="t" anchorCtr="0">
            <a:noAutofit/>
          </a:bodyPr>
          <a:lstStyle/>
          <a:p>
            <a:pPr marL="342900" lvl="0">
              <a:lnSpc>
                <a:spcPct val="107000"/>
              </a:lnSpc>
              <a:buClr>
                <a:srgbClr val="002060"/>
              </a:buClr>
              <a:buSzPts val="1000"/>
              <a:buFont typeface="Noto Sans Symbols"/>
              <a:buChar char="▪"/>
            </a:pPr>
            <a:r>
              <a:rPr lang="fr-FR" sz="1400" dirty="0"/>
              <a:t>Niveaux d'éducation inférieurs</a:t>
            </a:r>
          </a:p>
          <a:p>
            <a:pPr marL="342900" lvl="0">
              <a:lnSpc>
                <a:spcPct val="107000"/>
              </a:lnSpc>
              <a:buClr>
                <a:srgbClr val="002060"/>
              </a:buClr>
              <a:buSzPts val="1000"/>
              <a:buFont typeface="Noto Sans Symbols"/>
              <a:buChar char="▪"/>
            </a:pPr>
            <a:r>
              <a:rPr lang="fr-FR" sz="1400" dirty="0"/>
              <a:t>Antécédents d'exposition à la maltraitance des enfants</a:t>
            </a:r>
          </a:p>
          <a:p>
            <a:pPr marL="342900" lvl="0">
              <a:lnSpc>
                <a:spcPct val="107000"/>
              </a:lnSpc>
              <a:buClr>
                <a:srgbClr val="002060"/>
              </a:buClr>
              <a:buSzPts val="1000"/>
              <a:buFont typeface="Noto Sans Symbols"/>
              <a:buChar char="▪"/>
            </a:pPr>
            <a:r>
              <a:rPr lang="fr-FR" sz="1400" dirty="0"/>
              <a:t>  (perpétration et expérience)</a:t>
            </a:r>
          </a:p>
          <a:p>
            <a:pPr marL="342900" lvl="0">
              <a:lnSpc>
                <a:spcPct val="107000"/>
              </a:lnSpc>
              <a:buClr>
                <a:srgbClr val="002060"/>
              </a:buClr>
              <a:buSzPts val="1000"/>
              <a:buFont typeface="Noto Sans Symbols"/>
              <a:buChar char="▪"/>
            </a:pPr>
            <a:r>
              <a:rPr lang="fr-FR" sz="1400" dirty="0"/>
              <a:t>Être témoin de violence familiale (perpétration et expérience)</a:t>
            </a:r>
          </a:p>
          <a:p>
            <a:pPr marL="342900" lvl="0">
              <a:lnSpc>
                <a:spcPct val="107000"/>
              </a:lnSpc>
              <a:buClr>
                <a:srgbClr val="002060"/>
              </a:buClr>
              <a:buSzPts val="1000"/>
              <a:buFont typeface="Noto Sans Symbols"/>
              <a:buChar char="▪"/>
            </a:pPr>
            <a:r>
              <a:rPr lang="fr-FR" sz="1400" dirty="0"/>
              <a:t>Trouble de la personnalité antisociale (perpétration)</a:t>
            </a:r>
          </a:p>
          <a:p>
            <a:pPr marL="342900" lvl="0">
              <a:lnSpc>
                <a:spcPct val="107000"/>
              </a:lnSpc>
              <a:buClr>
                <a:srgbClr val="002060"/>
              </a:buClr>
              <a:buSzPts val="1000"/>
              <a:buFont typeface="Noto Sans Symbols"/>
              <a:buChar char="▪"/>
            </a:pPr>
            <a:r>
              <a:rPr lang="fr-FR" sz="1400" dirty="0"/>
              <a:t>Usage nocif d'alcool (perpétration et expérience);</a:t>
            </a:r>
          </a:p>
          <a:p>
            <a:pPr marL="342900" lvl="0">
              <a:lnSpc>
                <a:spcPct val="107000"/>
              </a:lnSpc>
              <a:buClr>
                <a:srgbClr val="002060"/>
              </a:buClr>
              <a:buSzPts val="1000"/>
              <a:buFont typeface="Noto Sans Symbols"/>
              <a:buChar char="▪"/>
            </a:pPr>
            <a:r>
              <a:rPr lang="fr-FR" sz="1400" dirty="0"/>
              <a:t>Normes communautaires qui privilégient ou attribuent un statut supérieur</a:t>
            </a:r>
          </a:p>
          <a:p>
            <a:pPr marL="342900" lvl="0">
              <a:lnSpc>
                <a:spcPct val="107000"/>
              </a:lnSpc>
              <a:buClr>
                <a:srgbClr val="002060"/>
              </a:buClr>
              <a:buSzPts val="1000"/>
              <a:buFont typeface="Noto Sans Symbols"/>
              <a:buChar char="▪"/>
            </a:pPr>
            <a:r>
              <a:rPr lang="fr-FR" sz="1400" dirty="0"/>
              <a:t>  aux hommes et statut inférieur aux femmes;</a:t>
            </a:r>
          </a:p>
          <a:p>
            <a:pPr marL="342900" lvl="0">
              <a:lnSpc>
                <a:spcPct val="107000"/>
              </a:lnSpc>
              <a:buClr>
                <a:srgbClr val="002060"/>
              </a:buClr>
              <a:buSzPts val="1000"/>
              <a:buFont typeface="Noto Sans Symbols"/>
              <a:buChar char="▪"/>
            </a:pPr>
            <a:r>
              <a:rPr lang="fr-FR" sz="1400" dirty="0"/>
              <a:t>Faibles niveaux d’accès des femmes à l’emploi rémunéré</a:t>
            </a:r>
          </a:p>
          <a:p>
            <a:pPr marL="342900" lvl="0">
              <a:lnSpc>
                <a:spcPct val="107000"/>
              </a:lnSpc>
              <a:buClr>
                <a:srgbClr val="002060"/>
              </a:buClr>
              <a:buSzPts val="1000"/>
              <a:buFont typeface="Noto Sans Symbols"/>
              <a:buChar char="▪"/>
            </a:pPr>
            <a:r>
              <a:rPr lang="fr-FR" sz="1400" dirty="0"/>
              <a:t>Faible niveau d'égalité des sexes (lois discriminatoires, etc.).</a:t>
            </a:r>
            <a:endParaRPr sz="1400" dirty="0"/>
          </a:p>
        </p:txBody>
      </p:sp>
      <p:pic>
        <p:nvPicPr>
          <p:cNvPr id="667" name="Google Shape;667;p21" descr="Social distancing com preenchimento sólido"/>
          <p:cNvPicPr preferRelativeResize="0"/>
          <p:nvPr/>
        </p:nvPicPr>
        <p:blipFill rotWithShape="1">
          <a:blip r:embed="rId5">
            <a:alphaModFix/>
          </a:blip>
          <a:srcRect/>
          <a:stretch/>
        </p:blipFill>
        <p:spPr>
          <a:xfrm>
            <a:off x="684229" y="2225700"/>
            <a:ext cx="1432800" cy="14328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38E00"/>
        </a:solidFill>
        <a:effectLst/>
      </p:bgPr>
    </p:bg>
    <p:spTree>
      <p:nvGrpSpPr>
        <p:cNvPr id="1" name="Shape 671"/>
        <p:cNvGrpSpPr/>
        <p:nvPr/>
      </p:nvGrpSpPr>
      <p:grpSpPr>
        <a:xfrm>
          <a:off x="0" y="0"/>
          <a:ext cx="0" cy="0"/>
          <a:chOff x="0" y="0"/>
          <a:chExt cx="0" cy="0"/>
        </a:xfrm>
      </p:grpSpPr>
      <p:sp>
        <p:nvSpPr>
          <p:cNvPr id="672" name="Google Shape;672;p22"/>
          <p:cNvSpPr txBox="1">
            <a:spLocks noGrp="1"/>
          </p:cNvSpPr>
          <p:nvPr>
            <p:ph type="ctrTitle"/>
          </p:nvPr>
        </p:nvSpPr>
        <p:spPr>
          <a:xfrm>
            <a:off x="804249" y="431150"/>
            <a:ext cx="6145191" cy="656100"/>
          </a:xfrm>
          <a:prstGeom prst="rect">
            <a:avLst/>
          </a:prstGeom>
          <a:noFill/>
          <a:ln>
            <a:noFill/>
          </a:ln>
        </p:spPr>
        <p:txBody>
          <a:bodyPr spcFirstLastPara="1" wrap="square" lIns="91425" tIns="91425" rIns="91425" bIns="91425" anchor="t" anchorCtr="0">
            <a:noAutofit/>
          </a:bodyPr>
          <a:lstStyle/>
          <a:p>
            <a:pPr lvl="0"/>
            <a:r>
              <a:rPr lang="fr-FR" dirty="0">
                <a:solidFill>
                  <a:srgbClr val="211A57"/>
                </a:solidFill>
              </a:rPr>
              <a:t>Les facteurs de </a:t>
            </a:r>
            <a:r>
              <a:rPr lang="fr-FR" dirty="0" smtClean="0">
                <a:solidFill>
                  <a:srgbClr val="211A57"/>
                </a:solidFill>
              </a:rPr>
              <a:t>risques </a:t>
            </a:r>
            <a:r>
              <a:rPr lang="fr-FR" dirty="0">
                <a:solidFill>
                  <a:srgbClr val="211A57"/>
                </a:solidFill>
              </a:rPr>
              <a:t>– Enfant-parents</a:t>
            </a:r>
            <a:endParaRPr dirty="0">
              <a:solidFill>
                <a:srgbClr val="211A57"/>
              </a:solidFill>
            </a:endParaRPr>
          </a:p>
        </p:txBody>
      </p:sp>
      <p:pic>
        <p:nvPicPr>
          <p:cNvPr id="673" name="Google Shape;673;p22"/>
          <p:cNvPicPr preferRelativeResize="0"/>
          <p:nvPr/>
        </p:nvPicPr>
        <p:blipFill rotWithShape="1">
          <a:blip r:embed="rId3">
            <a:alphaModFix/>
          </a:blip>
          <a:srcRect/>
          <a:stretch/>
        </p:blipFill>
        <p:spPr>
          <a:xfrm>
            <a:off x="8044168" y="121797"/>
            <a:ext cx="1148349" cy="470452"/>
          </a:xfrm>
          <a:prstGeom prst="rect">
            <a:avLst/>
          </a:prstGeom>
          <a:noFill/>
          <a:ln>
            <a:noFill/>
          </a:ln>
        </p:spPr>
      </p:pic>
      <p:pic>
        <p:nvPicPr>
          <p:cNvPr id="674" name="Google Shape;674;p22" descr="Text&#10;&#10;Description automatically generated with medium confidence"/>
          <p:cNvPicPr preferRelativeResize="0"/>
          <p:nvPr/>
        </p:nvPicPr>
        <p:blipFill rotWithShape="1">
          <a:blip r:embed="rId4">
            <a:alphaModFix/>
          </a:blip>
          <a:srcRect/>
          <a:stretch/>
        </p:blipFill>
        <p:spPr>
          <a:xfrm>
            <a:off x="123372" y="4796950"/>
            <a:ext cx="972457" cy="204016"/>
          </a:xfrm>
          <a:prstGeom prst="rect">
            <a:avLst/>
          </a:prstGeom>
          <a:noFill/>
          <a:ln>
            <a:noFill/>
          </a:ln>
        </p:spPr>
      </p:pic>
      <p:sp>
        <p:nvSpPr>
          <p:cNvPr id="675" name="Google Shape;675;p22"/>
          <p:cNvSpPr txBox="1">
            <a:spLocks noGrp="1"/>
          </p:cNvSpPr>
          <p:nvPr>
            <p:ph type="subTitle" idx="1"/>
          </p:nvPr>
        </p:nvSpPr>
        <p:spPr>
          <a:xfrm>
            <a:off x="2473474" y="1636309"/>
            <a:ext cx="9307376" cy="2675036"/>
          </a:xfrm>
          <a:prstGeom prst="rect">
            <a:avLst/>
          </a:prstGeom>
          <a:noFill/>
          <a:ln>
            <a:noFill/>
          </a:ln>
        </p:spPr>
        <p:txBody>
          <a:bodyPr spcFirstLastPara="1" wrap="square" lIns="91425" tIns="91425" rIns="91425" bIns="91425" anchor="t" anchorCtr="0">
            <a:noAutofit/>
          </a:bodyPr>
          <a:lstStyle/>
          <a:p>
            <a:pPr marL="342900" lvl="0">
              <a:lnSpc>
                <a:spcPct val="107000"/>
              </a:lnSpc>
              <a:buClr>
                <a:srgbClr val="002060"/>
              </a:buClr>
              <a:buSzPts val="1000"/>
              <a:buFont typeface="Noto Sans Symbols"/>
              <a:buChar char="▪"/>
            </a:pPr>
            <a:r>
              <a:rPr lang="fr-FR" dirty="0"/>
              <a:t>Styles parentaux ou modèles d'éducation</a:t>
            </a:r>
          </a:p>
          <a:p>
            <a:pPr marL="342900" lvl="0">
              <a:lnSpc>
                <a:spcPct val="107000"/>
              </a:lnSpc>
              <a:buClr>
                <a:srgbClr val="002060"/>
              </a:buClr>
              <a:buSzPts val="1000"/>
              <a:buFont typeface="Noto Sans Symbols"/>
              <a:buChar char="▪"/>
            </a:pPr>
            <a:r>
              <a:rPr lang="fr-FR" dirty="0"/>
              <a:t>Absence de structures hiérarchiques</a:t>
            </a:r>
          </a:p>
          <a:p>
            <a:pPr marL="342900" lvl="0">
              <a:lnSpc>
                <a:spcPct val="107000"/>
              </a:lnSpc>
              <a:buClr>
                <a:srgbClr val="002060"/>
              </a:buClr>
              <a:buSzPts val="1000"/>
              <a:buFont typeface="Noto Sans Symbols"/>
              <a:buChar char="▪"/>
            </a:pPr>
            <a:r>
              <a:rPr lang="fr-FR" dirty="0"/>
              <a:t>Changement de rôle</a:t>
            </a:r>
          </a:p>
          <a:p>
            <a:pPr marL="342900" lvl="0">
              <a:lnSpc>
                <a:spcPct val="107000"/>
              </a:lnSpc>
              <a:buClr>
                <a:srgbClr val="002060"/>
              </a:buClr>
              <a:buSzPts val="1000"/>
              <a:buFont typeface="Noto Sans Symbols"/>
              <a:buChar char="▪"/>
            </a:pPr>
            <a:r>
              <a:rPr lang="fr-FR" dirty="0"/>
              <a:t>Troubles cliniques et consommation de substances</a:t>
            </a:r>
          </a:p>
          <a:p>
            <a:pPr marL="342900" lvl="0">
              <a:lnSpc>
                <a:spcPct val="107000"/>
              </a:lnSpc>
              <a:buClr>
                <a:srgbClr val="002060"/>
              </a:buClr>
              <a:buSzPts val="1000"/>
              <a:buFont typeface="Noto Sans Symbols"/>
              <a:buChar char="▪"/>
            </a:pPr>
            <a:r>
              <a:rPr lang="fr-FR" dirty="0"/>
              <a:t>Caractéristiques et traits de personnalité</a:t>
            </a:r>
          </a:p>
          <a:p>
            <a:pPr marL="342900" lvl="0">
              <a:lnSpc>
                <a:spcPct val="107000"/>
              </a:lnSpc>
              <a:buClr>
                <a:srgbClr val="002060"/>
              </a:buClr>
              <a:buSzPts val="1000"/>
              <a:buFont typeface="Noto Sans Symbols"/>
              <a:buChar char="▪"/>
            </a:pPr>
            <a:r>
              <a:rPr lang="fr-FR" dirty="0"/>
              <a:t>Bidirectionnalité de la violence familiale</a:t>
            </a:r>
            <a:endParaRPr dirty="0"/>
          </a:p>
        </p:txBody>
      </p:sp>
      <p:pic>
        <p:nvPicPr>
          <p:cNvPr id="676" name="Google Shape;676;p22" descr="Homem com uma criança com preenchimento sólido"/>
          <p:cNvPicPr preferRelativeResize="0"/>
          <p:nvPr/>
        </p:nvPicPr>
        <p:blipFill rotWithShape="1">
          <a:blip r:embed="rId5">
            <a:alphaModFix/>
          </a:blip>
          <a:srcRect/>
          <a:stretch/>
        </p:blipFill>
        <p:spPr>
          <a:xfrm>
            <a:off x="804249" y="2123259"/>
            <a:ext cx="1432800" cy="14328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9235D"/>
        </a:solidFill>
        <a:effectLst/>
      </p:bgPr>
    </p:bg>
    <p:spTree>
      <p:nvGrpSpPr>
        <p:cNvPr id="1" name="Shape 680"/>
        <p:cNvGrpSpPr/>
        <p:nvPr/>
      </p:nvGrpSpPr>
      <p:grpSpPr>
        <a:xfrm>
          <a:off x="0" y="0"/>
          <a:ext cx="0" cy="0"/>
          <a:chOff x="0" y="0"/>
          <a:chExt cx="0" cy="0"/>
        </a:xfrm>
      </p:grpSpPr>
      <p:sp>
        <p:nvSpPr>
          <p:cNvPr id="681" name="Google Shape;681;p23"/>
          <p:cNvSpPr/>
          <p:nvPr/>
        </p:nvSpPr>
        <p:spPr>
          <a:xfrm>
            <a:off x="7278050" y="458800"/>
            <a:ext cx="4381800" cy="4381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p23"/>
          <p:cNvSpPr/>
          <p:nvPr/>
        </p:nvSpPr>
        <p:spPr>
          <a:xfrm>
            <a:off x="-1682150" y="2838500"/>
            <a:ext cx="3156900" cy="31569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 name="Google Shape;683;p23"/>
          <p:cNvSpPr/>
          <p:nvPr/>
        </p:nvSpPr>
        <p:spPr>
          <a:xfrm>
            <a:off x="6605800" y="2817016"/>
            <a:ext cx="3606300" cy="36063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84" name="Google Shape;684;p23"/>
          <p:cNvPicPr preferRelativeResize="0"/>
          <p:nvPr/>
        </p:nvPicPr>
        <p:blipFill rotWithShape="1">
          <a:blip r:embed="rId3">
            <a:alphaModFix/>
          </a:blip>
          <a:srcRect/>
          <a:stretch/>
        </p:blipFill>
        <p:spPr>
          <a:xfrm>
            <a:off x="8044168" y="121797"/>
            <a:ext cx="1148349" cy="470452"/>
          </a:xfrm>
          <a:prstGeom prst="rect">
            <a:avLst/>
          </a:prstGeom>
          <a:noFill/>
          <a:ln>
            <a:noFill/>
          </a:ln>
        </p:spPr>
      </p:pic>
      <p:pic>
        <p:nvPicPr>
          <p:cNvPr id="685" name="Google Shape;685;p23" descr="Text&#10;&#10;Description automatically generated with medium confidence"/>
          <p:cNvPicPr preferRelativeResize="0"/>
          <p:nvPr/>
        </p:nvPicPr>
        <p:blipFill rotWithShape="1">
          <a:blip r:embed="rId4">
            <a:alphaModFix/>
          </a:blip>
          <a:srcRect/>
          <a:stretch/>
        </p:blipFill>
        <p:spPr>
          <a:xfrm>
            <a:off x="123372" y="4796950"/>
            <a:ext cx="972457" cy="204016"/>
          </a:xfrm>
          <a:prstGeom prst="rect">
            <a:avLst/>
          </a:prstGeom>
          <a:noFill/>
          <a:ln>
            <a:noFill/>
          </a:ln>
        </p:spPr>
      </p:pic>
      <p:sp>
        <p:nvSpPr>
          <p:cNvPr id="686" name="Google Shape;686;p23"/>
          <p:cNvSpPr txBox="1"/>
          <p:nvPr/>
        </p:nvSpPr>
        <p:spPr>
          <a:xfrm>
            <a:off x="1474750" y="278457"/>
            <a:ext cx="6934200" cy="1200329"/>
          </a:xfrm>
          <a:prstGeom prst="rect">
            <a:avLst/>
          </a:prstGeom>
          <a:noFill/>
          <a:ln>
            <a:noFill/>
          </a:ln>
        </p:spPr>
        <p:txBody>
          <a:bodyPr spcFirstLastPara="1" wrap="square" lIns="91425" tIns="45700" rIns="91425" bIns="45700" anchor="t" anchorCtr="0">
            <a:spAutoFit/>
          </a:bodyPr>
          <a:lstStyle/>
          <a:p>
            <a:pPr lvl="0"/>
            <a:r>
              <a:rPr lang="fr-FR" sz="3600" b="1" dirty="0">
                <a:solidFill>
                  <a:srgbClr val="EE118A"/>
                </a:solidFill>
                <a:latin typeface="Barlow Condensed"/>
                <a:ea typeface="Barlow Condensed"/>
                <a:cs typeface="Barlow Condensed"/>
                <a:sym typeface="Barlow Condensed"/>
              </a:rPr>
              <a:t>L'IMPACT SANITAIRE ET SOCIAL DE LA VIOLENCE FAMILIALE</a:t>
            </a:r>
            <a:endParaRPr dirty="0"/>
          </a:p>
        </p:txBody>
      </p:sp>
      <p:graphicFrame>
        <p:nvGraphicFramePr>
          <p:cNvPr id="687" name="Google Shape;687;p23"/>
          <p:cNvGraphicFramePr/>
          <p:nvPr>
            <p:extLst>
              <p:ext uri="{D42A27DB-BD31-4B8C-83A1-F6EECF244321}">
                <p14:modId xmlns:p14="http://schemas.microsoft.com/office/powerpoint/2010/main" val="1954467145"/>
              </p:ext>
            </p:extLst>
          </p:nvPr>
        </p:nvGraphicFramePr>
        <p:xfrm>
          <a:off x="1095829" y="1478786"/>
          <a:ext cx="6730875" cy="3531040"/>
        </p:xfrm>
        <a:graphic>
          <a:graphicData uri="http://schemas.openxmlformats.org/drawingml/2006/table">
            <a:tbl>
              <a:tblPr>
                <a:noFill/>
                <a:tableStyleId>{45198EF1-EB68-4DC2-9CD6-81EE78B8257B}</a:tableStyleId>
              </a:tblPr>
              <a:tblGrid>
                <a:gridCol w="1346175">
                  <a:extLst>
                    <a:ext uri="{9D8B030D-6E8A-4147-A177-3AD203B41FA5}">
                      <a16:colId xmlns:a16="http://schemas.microsoft.com/office/drawing/2014/main" val="20000"/>
                    </a:ext>
                  </a:extLst>
                </a:gridCol>
                <a:gridCol w="1346175">
                  <a:extLst>
                    <a:ext uri="{9D8B030D-6E8A-4147-A177-3AD203B41FA5}">
                      <a16:colId xmlns:a16="http://schemas.microsoft.com/office/drawing/2014/main" val="20001"/>
                    </a:ext>
                  </a:extLst>
                </a:gridCol>
                <a:gridCol w="1346175">
                  <a:extLst>
                    <a:ext uri="{9D8B030D-6E8A-4147-A177-3AD203B41FA5}">
                      <a16:colId xmlns:a16="http://schemas.microsoft.com/office/drawing/2014/main" val="20002"/>
                    </a:ext>
                  </a:extLst>
                </a:gridCol>
                <a:gridCol w="1346175">
                  <a:extLst>
                    <a:ext uri="{9D8B030D-6E8A-4147-A177-3AD203B41FA5}">
                      <a16:colId xmlns:a16="http://schemas.microsoft.com/office/drawing/2014/main" val="20003"/>
                    </a:ext>
                  </a:extLst>
                </a:gridCol>
                <a:gridCol w="1346175">
                  <a:extLst>
                    <a:ext uri="{9D8B030D-6E8A-4147-A177-3AD203B41FA5}">
                      <a16:colId xmlns:a16="http://schemas.microsoft.com/office/drawing/2014/main" val="20004"/>
                    </a:ext>
                  </a:extLst>
                </a:gridCol>
              </a:tblGrid>
              <a:tr h="229050">
                <a:tc>
                  <a:txBody>
                    <a:bodyPr/>
                    <a:lstStyle/>
                    <a:p>
                      <a:pPr marL="0" marR="0" lvl="0" indent="0" algn="l" rtl="0">
                        <a:lnSpc>
                          <a:spcPct val="100000"/>
                        </a:lnSpc>
                        <a:spcBef>
                          <a:spcPts val="0"/>
                        </a:spcBef>
                        <a:spcAft>
                          <a:spcPts val="0"/>
                        </a:spcAft>
                        <a:buNone/>
                      </a:pPr>
                      <a:r>
                        <a:rPr lang="pt-PT" sz="1200" b="0" i="0" u="none" strike="noStrike" cap="none" dirty="0" smtClean="0">
                          <a:solidFill>
                            <a:schemeClr val="lt1"/>
                          </a:solidFill>
                          <a:latin typeface="Libre Franklin"/>
                          <a:ea typeface="Libre Franklin"/>
                          <a:cs typeface="Libre Franklin"/>
                          <a:sym typeface="Libre Franklin"/>
                        </a:rPr>
                        <a:t>Nourrissons</a:t>
                      </a:r>
                      <a:endParaRPr sz="1200" b="0" i="0" u="none" strike="noStrike" cap="none" dirty="0">
                        <a:solidFill>
                          <a:schemeClr val="lt1"/>
                        </a:solidFill>
                        <a:latin typeface="Libre Franklin"/>
                        <a:ea typeface="Libre Franklin"/>
                        <a:cs typeface="Libre Franklin"/>
                        <a:sym typeface="Libre Franklin"/>
                      </a:endParaRPr>
                    </a:p>
                  </a:txBody>
                  <a:tcPr marL="59800" marR="59800" marT="59800" marB="59800" anchor="b">
                    <a:solidFill>
                      <a:schemeClr val="dk2"/>
                    </a:solidFill>
                  </a:tcPr>
                </a:tc>
                <a:tc>
                  <a:txBody>
                    <a:bodyPr/>
                    <a:lstStyle/>
                    <a:p>
                      <a:pPr marL="0" marR="0" lvl="0" indent="0" algn="l" rtl="0">
                        <a:lnSpc>
                          <a:spcPct val="100000"/>
                        </a:lnSpc>
                        <a:spcBef>
                          <a:spcPts val="0"/>
                        </a:spcBef>
                        <a:spcAft>
                          <a:spcPts val="0"/>
                        </a:spcAft>
                        <a:buNone/>
                      </a:pPr>
                      <a:r>
                        <a:rPr lang="pt-PT" sz="1200" b="0" i="0" u="none" strike="noStrike" cap="none" dirty="0" smtClean="0">
                          <a:solidFill>
                            <a:schemeClr val="lt1"/>
                          </a:solidFill>
                          <a:latin typeface="Libre Franklin"/>
                          <a:ea typeface="Libre Franklin"/>
                          <a:cs typeface="Libre Franklin"/>
                          <a:sym typeface="Libre Franklin"/>
                        </a:rPr>
                        <a:t>Enfants</a:t>
                      </a:r>
                      <a:endParaRPr sz="1200" b="0" i="0" u="none" strike="noStrike" cap="none" dirty="0">
                        <a:solidFill>
                          <a:schemeClr val="lt1"/>
                        </a:solidFill>
                        <a:latin typeface="Libre Franklin"/>
                        <a:ea typeface="Libre Franklin"/>
                        <a:cs typeface="Libre Franklin"/>
                        <a:sym typeface="Libre Franklin"/>
                      </a:endParaRPr>
                    </a:p>
                  </a:txBody>
                  <a:tcPr marL="59800" marR="59800" marT="59800" marB="59800" anchor="b">
                    <a:solidFill>
                      <a:schemeClr val="dk2"/>
                    </a:solidFill>
                  </a:tcPr>
                </a:tc>
                <a:tc>
                  <a:txBody>
                    <a:bodyPr/>
                    <a:lstStyle/>
                    <a:p>
                      <a:pPr marL="0" marR="0" lvl="0" indent="0" algn="l" rtl="0">
                        <a:lnSpc>
                          <a:spcPct val="100000"/>
                        </a:lnSpc>
                        <a:spcBef>
                          <a:spcPts val="0"/>
                        </a:spcBef>
                        <a:spcAft>
                          <a:spcPts val="0"/>
                        </a:spcAft>
                        <a:buNone/>
                      </a:pPr>
                      <a:r>
                        <a:rPr lang="pt-PT" sz="1200" b="0" i="0" u="none" strike="noStrike" cap="none" dirty="0" smtClean="0">
                          <a:solidFill>
                            <a:schemeClr val="lt1"/>
                          </a:solidFill>
                          <a:latin typeface="Libre Franklin"/>
                          <a:ea typeface="Libre Franklin"/>
                          <a:cs typeface="Libre Franklin"/>
                          <a:sym typeface="Libre Franklin"/>
                        </a:rPr>
                        <a:t>Adolescents</a:t>
                      </a:r>
                      <a:endParaRPr dirty="0"/>
                    </a:p>
                  </a:txBody>
                  <a:tcPr marL="59800" marR="59800" marT="59800" marB="59800" anchor="b">
                    <a:solidFill>
                      <a:schemeClr val="dk2"/>
                    </a:solidFill>
                  </a:tcPr>
                </a:tc>
                <a:tc>
                  <a:txBody>
                    <a:bodyPr/>
                    <a:lstStyle/>
                    <a:p>
                      <a:pPr marL="0" marR="0" lvl="0" indent="0" algn="l" rtl="0">
                        <a:lnSpc>
                          <a:spcPct val="100000"/>
                        </a:lnSpc>
                        <a:spcBef>
                          <a:spcPts val="0"/>
                        </a:spcBef>
                        <a:spcAft>
                          <a:spcPts val="0"/>
                        </a:spcAft>
                        <a:buNone/>
                      </a:pPr>
                      <a:r>
                        <a:rPr lang="pt-PT" sz="1200" b="0" i="0" u="none" strike="noStrike" cap="none" dirty="0" smtClean="0">
                          <a:solidFill>
                            <a:schemeClr val="lt1"/>
                          </a:solidFill>
                          <a:latin typeface="Libre Franklin"/>
                          <a:ea typeface="Libre Franklin"/>
                          <a:cs typeface="Libre Franklin"/>
                          <a:sym typeface="Libre Franklin"/>
                        </a:rPr>
                        <a:t>Adultes</a:t>
                      </a:r>
                      <a:endParaRPr dirty="0"/>
                    </a:p>
                  </a:txBody>
                  <a:tcPr marL="59800" marR="59800" marT="59800" marB="59800" anchor="b">
                    <a:solidFill>
                      <a:schemeClr val="dk2"/>
                    </a:solidFill>
                  </a:tcPr>
                </a:tc>
                <a:tc>
                  <a:txBody>
                    <a:bodyPr/>
                    <a:lstStyle/>
                    <a:p>
                      <a:pPr marL="0" marR="0" lvl="0" indent="0" algn="l" rtl="0">
                        <a:lnSpc>
                          <a:spcPct val="100000"/>
                        </a:lnSpc>
                        <a:spcBef>
                          <a:spcPts val="0"/>
                        </a:spcBef>
                        <a:spcAft>
                          <a:spcPts val="0"/>
                        </a:spcAft>
                        <a:buNone/>
                      </a:pPr>
                      <a:r>
                        <a:rPr lang="pt-PT" sz="1200" b="0" i="0" u="none" strike="noStrike" cap="none" dirty="0" smtClean="0">
                          <a:solidFill>
                            <a:schemeClr val="lt1"/>
                          </a:solidFill>
                          <a:latin typeface="Libre Franklin"/>
                          <a:ea typeface="Libre Franklin"/>
                          <a:cs typeface="Libre Franklin"/>
                          <a:sym typeface="Libre Franklin"/>
                        </a:rPr>
                        <a:t>Adultes âgés</a:t>
                      </a:r>
                      <a:endParaRPr sz="1200" b="0" i="0" u="none" strike="noStrike" cap="none" dirty="0">
                        <a:solidFill>
                          <a:schemeClr val="lt1"/>
                        </a:solidFill>
                        <a:latin typeface="Libre Franklin"/>
                        <a:ea typeface="Libre Franklin"/>
                        <a:cs typeface="Libre Franklin"/>
                        <a:sym typeface="Libre Franklin"/>
                      </a:endParaRPr>
                    </a:p>
                  </a:txBody>
                  <a:tcPr marL="59800" marR="59800" marT="59800" marB="59800" anchor="b">
                    <a:solidFill>
                      <a:schemeClr val="dk2"/>
                    </a:solidFill>
                  </a:tcPr>
                </a:tc>
                <a:extLst>
                  <a:ext uri="{0D108BD9-81ED-4DB2-BD59-A6C34878D82A}">
                    <a16:rowId xmlns:a16="http://schemas.microsoft.com/office/drawing/2014/main" val="10000"/>
                  </a:ext>
                </a:extLst>
              </a:tr>
              <a:tr h="2591975">
                <a:tc>
                  <a:txBody>
                    <a:bodyPr/>
                    <a:lstStyle/>
                    <a:p>
                      <a:pPr marL="0" marR="0" lvl="0" indent="0" algn="l" rtl="0">
                        <a:lnSpc>
                          <a:spcPct val="100000"/>
                        </a:lnSpc>
                        <a:spcBef>
                          <a:spcPts val="0"/>
                        </a:spcBef>
                        <a:spcAft>
                          <a:spcPts val="0"/>
                        </a:spcAft>
                        <a:buNone/>
                      </a:pPr>
                      <a:r>
                        <a:rPr lang="pt-PT" sz="1200" b="0" i="0" u="none" strike="noStrike" cap="none" dirty="0" smtClean="0">
                          <a:solidFill>
                            <a:schemeClr val="lt1"/>
                          </a:solidFill>
                          <a:latin typeface="Libre Franklin"/>
                          <a:ea typeface="Libre Franklin"/>
                          <a:cs typeface="Libre Franklin"/>
                          <a:sym typeface="Libre Franklin"/>
                        </a:rPr>
                        <a:t>Blessure</a:t>
                      </a:r>
                      <a:br>
                        <a:rPr lang="pt-PT" sz="1200" b="0" i="0" u="none" strike="noStrike" cap="none" dirty="0" smtClean="0">
                          <a:solidFill>
                            <a:schemeClr val="lt1"/>
                          </a:solidFill>
                          <a:latin typeface="Libre Franklin"/>
                          <a:ea typeface="Libre Franklin"/>
                          <a:cs typeface="Libre Franklin"/>
                          <a:sym typeface="Libre Franklin"/>
                        </a:rPr>
                      </a:br>
                      <a:r>
                        <a:rPr lang="pt-PT" sz="1200" b="0" i="0" u="none" strike="noStrike" cap="none" dirty="0" smtClean="0">
                          <a:solidFill>
                            <a:schemeClr val="lt1"/>
                          </a:solidFill>
                          <a:latin typeface="Libre Franklin"/>
                          <a:ea typeface="Libre Franklin"/>
                          <a:cs typeface="Libre Franklin"/>
                          <a:sym typeface="Libre Franklin"/>
                        </a:rPr>
                        <a:t/>
                      </a:r>
                      <a:br>
                        <a:rPr lang="pt-PT" sz="1200" b="0" i="0" u="none" strike="noStrike" cap="none" dirty="0" smtClean="0">
                          <a:solidFill>
                            <a:schemeClr val="lt1"/>
                          </a:solidFill>
                          <a:latin typeface="Libre Franklin"/>
                          <a:ea typeface="Libre Franklin"/>
                          <a:cs typeface="Libre Franklin"/>
                          <a:sym typeface="Libre Franklin"/>
                        </a:rPr>
                      </a:br>
                      <a:r>
                        <a:rPr lang="fr-FR" sz="1200" b="0" i="0" u="none" strike="noStrike" cap="none" dirty="0" smtClean="0">
                          <a:solidFill>
                            <a:schemeClr val="lt1"/>
                          </a:solidFill>
                          <a:latin typeface="Libre Franklin"/>
                          <a:ea typeface="Libre Franklin"/>
                          <a:cs typeface="Libre Franklin"/>
                          <a:sym typeface="Libre Franklin"/>
                        </a:rPr>
                        <a:t>Moins de contrôle des émotions</a:t>
                      </a:r>
                      <a:r>
                        <a:rPr lang="pt-PT" sz="1200" b="0" i="0" u="none" strike="noStrike" cap="none" dirty="0" smtClean="0">
                          <a:solidFill>
                            <a:schemeClr val="lt1"/>
                          </a:solidFill>
                          <a:latin typeface="Libre Franklin"/>
                          <a:ea typeface="Libre Franklin"/>
                          <a:cs typeface="Libre Franklin"/>
                          <a:sym typeface="Libre Franklin"/>
                        </a:rPr>
                        <a:t/>
                      </a:r>
                      <a:br>
                        <a:rPr lang="pt-PT" sz="1200" b="0" i="0" u="none" strike="noStrike" cap="none" dirty="0" smtClean="0">
                          <a:solidFill>
                            <a:schemeClr val="lt1"/>
                          </a:solidFill>
                          <a:latin typeface="Libre Franklin"/>
                          <a:ea typeface="Libre Franklin"/>
                          <a:cs typeface="Libre Franklin"/>
                          <a:sym typeface="Libre Franklin"/>
                        </a:rPr>
                      </a:br>
                      <a:r>
                        <a:rPr lang="pt-PT" sz="1200" b="0" i="0" u="none" strike="noStrike" cap="none" dirty="0" smtClean="0">
                          <a:solidFill>
                            <a:schemeClr val="lt1"/>
                          </a:solidFill>
                          <a:latin typeface="Libre Franklin"/>
                          <a:ea typeface="Libre Franklin"/>
                          <a:cs typeface="Libre Franklin"/>
                          <a:sym typeface="Libre Franklin"/>
                        </a:rPr>
                        <a:t/>
                      </a:r>
                      <a:br>
                        <a:rPr lang="pt-PT" sz="1200" b="0" i="0" u="none" strike="noStrike" cap="none" dirty="0" smtClean="0">
                          <a:solidFill>
                            <a:schemeClr val="lt1"/>
                          </a:solidFill>
                          <a:latin typeface="Libre Franklin"/>
                          <a:ea typeface="Libre Franklin"/>
                          <a:cs typeface="Libre Franklin"/>
                          <a:sym typeface="Libre Franklin"/>
                        </a:rPr>
                      </a:br>
                      <a:r>
                        <a:rPr lang="pt-PT" sz="1200" b="0" i="0" u="none" strike="noStrike" cap="none" dirty="0" smtClean="0">
                          <a:solidFill>
                            <a:schemeClr val="lt1"/>
                          </a:solidFill>
                          <a:latin typeface="Libre Franklin"/>
                          <a:ea typeface="Libre Franklin"/>
                          <a:cs typeface="Libre Franklin"/>
                          <a:sym typeface="Libre Franklin"/>
                        </a:rPr>
                        <a:t>Problèmes de lien parent-enfant</a:t>
                      </a:r>
                      <a:br>
                        <a:rPr lang="pt-PT" sz="1200" b="0" i="0" u="none" strike="noStrike" cap="none" dirty="0" smtClean="0">
                          <a:solidFill>
                            <a:schemeClr val="lt1"/>
                          </a:solidFill>
                          <a:latin typeface="Libre Franklin"/>
                          <a:ea typeface="Libre Franklin"/>
                          <a:cs typeface="Libre Franklin"/>
                          <a:sym typeface="Libre Franklin"/>
                        </a:rPr>
                      </a:br>
                      <a:r>
                        <a:rPr lang="pt-PT" sz="1200" b="0" i="0" u="none" strike="noStrike" cap="none" dirty="0" smtClean="0">
                          <a:solidFill>
                            <a:schemeClr val="lt1"/>
                          </a:solidFill>
                          <a:latin typeface="Libre Franklin"/>
                          <a:ea typeface="Libre Franklin"/>
                          <a:cs typeface="Libre Franklin"/>
                          <a:sym typeface="Libre Franklin"/>
                        </a:rPr>
                        <a:t/>
                      </a:r>
                      <a:br>
                        <a:rPr lang="pt-PT" sz="1200" b="0" i="0" u="none" strike="noStrike" cap="none" dirty="0" smtClean="0">
                          <a:solidFill>
                            <a:schemeClr val="lt1"/>
                          </a:solidFill>
                          <a:latin typeface="Libre Franklin"/>
                          <a:ea typeface="Libre Franklin"/>
                          <a:cs typeface="Libre Franklin"/>
                          <a:sym typeface="Libre Franklin"/>
                        </a:rPr>
                      </a:br>
                      <a:r>
                        <a:rPr lang="fr-FR" sz="1200" b="0" i="0" u="none" strike="noStrike" cap="none" dirty="0" smtClean="0">
                          <a:solidFill>
                            <a:schemeClr val="lt1"/>
                          </a:solidFill>
                          <a:latin typeface="Libre Franklin"/>
                          <a:ea typeface="Libre Franklin"/>
                          <a:cs typeface="Libre Franklin"/>
                          <a:sym typeface="Libre Franklin"/>
                        </a:rPr>
                        <a:t>Retards de croissance et de développement</a:t>
                      </a:r>
                      <a:endParaRPr dirty="0"/>
                    </a:p>
                  </a:txBody>
                  <a:tcPr marL="59800" marR="59800" marT="59800" marB="59800">
                    <a:solidFill>
                      <a:schemeClr val="dk2"/>
                    </a:solidFill>
                  </a:tcPr>
                </a:tc>
                <a:tc>
                  <a:txBody>
                    <a:bodyPr/>
                    <a:lstStyle/>
                    <a:p>
                      <a:pPr marL="0" marR="0" lvl="0" indent="0" algn="l" rtl="0">
                        <a:lnSpc>
                          <a:spcPct val="100000"/>
                        </a:lnSpc>
                        <a:spcBef>
                          <a:spcPts val="0"/>
                        </a:spcBef>
                        <a:spcAft>
                          <a:spcPts val="0"/>
                        </a:spcAft>
                        <a:buNone/>
                      </a:pPr>
                      <a:r>
                        <a:rPr lang="fr-FR" sz="1200" b="0" i="0" u="none" strike="noStrike" cap="none" dirty="0" smtClean="0">
                          <a:solidFill>
                            <a:schemeClr val="lt1"/>
                          </a:solidFill>
                          <a:latin typeface="Libre Franklin"/>
                          <a:ea typeface="Libre Franklin"/>
                          <a:cs typeface="Libre Franklin"/>
                          <a:sym typeface="Libre Franklin"/>
                        </a:rPr>
                        <a:t>Anxiété </a:t>
                      </a:r>
                    </a:p>
                    <a:p>
                      <a:pPr marL="0" marR="0" lvl="0" indent="0" algn="l" rtl="0">
                        <a:lnSpc>
                          <a:spcPct val="100000"/>
                        </a:lnSpc>
                        <a:spcBef>
                          <a:spcPts val="0"/>
                        </a:spcBef>
                        <a:spcAft>
                          <a:spcPts val="0"/>
                        </a:spcAft>
                        <a:buNone/>
                      </a:pPr>
                      <a:endParaRPr lang="fr-FR" sz="1200" b="0" i="0" u="none" strike="noStrike" cap="none" dirty="0" smtClean="0">
                        <a:solidFill>
                          <a:schemeClr val="lt1"/>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r>
                        <a:rPr lang="fr-FR" sz="1200" b="0" i="0" u="none" strike="noStrike" cap="none" dirty="0" smtClean="0">
                          <a:solidFill>
                            <a:schemeClr val="lt1"/>
                          </a:solidFill>
                          <a:latin typeface="Libre Franklin"/>
                          <a:ea typeface="Libre Franklin"/>
                          <a:cs typeface="Libre Franklin"/>
                          <a:sym typeface="Libre Franklin"/>
                        </a:rPr>
                        <a:t>Problèmes de comportement Échec scolaire </a:t>
                      </a:r>
                    </a:p>
                    <a:p>
                      <a:pPr marL="0" marR="0" lvl="0" indent="0" algn="l" rtl="0">
                        <a:lnSpc>
                          <a:spcPct val="100000"/>
                        </a:lnSpc>
                        <a:spcBef>
                          <a:spcPts val="0"/>
                        </a:spcBef>
                        <a:spcAft>
                          <a:spcPts val="0"/>
                        </a:spcAft>
                        <a:buNone/>
                      </a:pPr>
                      <a:endParaRPr lang="fr-FR" sz="1200" b="0" i="0" u="none" strike="noStrike" cap="none" dirty="0" smtClean="0">
                        <a:solidFill>
                          <a:schemeClr val="lt1"/>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r>
                        <a:rPr lang="fr-FR" sz="1200" b="0" i="0" u="none" strike="noStrike" cap="none" dirty="0" smtClean="0">
                          <a:solidFill>
                            <a:schemeClr val="lt1"/>
                          </a:solidFill>
                          <a:latin typeface="Libre Franklin"/>
                          <a:ea typeface="Libre Franklin"/>
                          <a:cs typeface="Libre Franklin"/>
                          <a:sym typeface="Libre Franklin"/>
                        </a:rPr>
                        <a:t>Problèmes avec les amis</a:t>
                      </a:r>
                      <a:endParaRPr dirty="0"/>
                    </a:p>
                  </a:txBody>
                  <a:tcPr marL="59800" marR="59800" marT="59800" marB="59800">
                    <a:solidFill>
                      <a:schemeClr val="dk2"/>
                    </a:solidFill>
                  </a:tcPr>
                </a:tc>
                <a:tc>
                  <a:txBody>
                    <a:bodyPr/>
                    <a:lstStyle/>
                    <a:p>
                      <a:pPr marL="0" marR="0" lvl="0" indent="0" algn="l" rtl="0">
                        <a:lnSpc>
                          <a:spcPct val="100000"/>
                        </a:lnSpc>
                        <a:spcBef>
                          <a:spcPts val="0"/>
                        </a:spcBef>
                        <a:spcAft>
                          <a:spcPts val="0"/>
                        </a:spcAft>
                        <a:buNone/>
                      </a:pPr>
                      <a:r>
                        <a:rPr lang="pt-PT" sz="1200" b="0" i="0" u="none" strike="noStrike" cap="none" dirty="0" smtClean="0">
                          <a:solidFill>
                            <a:schemeClr val="lt1"/>
                          </a:solidFill>
                          <a:latin typeface="Libre Franklin"/>
                          <a:ea typeface="Libre Franklin"/>
                          <a:cs typeface="Libre Franklin"/>
                          <a:sym typeface="Libre Franklin"/>
                        </a:rPr>
                        <a:t>Tentative de suicide</a:t>
                      </a:r>
                      <a:br>
                        <a:rPr lang="pt-PT" sz="1200" b="0" i="0" u="none" strike="noStrike" cap="none" dirty="0" smtClean="0">
                          <a:solidFill>
                            <a:schemeClr val="lt1"/>
                          </a:solidFill>
                          <a:latin typeface="Libre Franklin"/>
                          <a:ea typeface="Libre Franklin"/>
                          <a:cs typeface="Libre Franklin"/>
                          <a:sym typeface="Libre Franklin"/>
                        </a:rPr>
                      </a:br>
                      <a:r>
                        <a:rPr lang="pt-PT" sz="1200" b="0" i="0" u="none" strike="noStrike" cap="none" dirty="0" smtClean="0">
                          <a:solidFill>
                            <a:schemeClr val="lt1"/>
                          </a:solidFill>
                          <a:latin typeface="Libre Franklin"/>
                          <a:ea typeface="Libre Franklin"/>
                          <a:cs typeface="Libre Franklin"/>
                          <a:sym typeface="Libre Franklin"/>
                        </a:rPr>
                        <a:t/>
                      </a:r>
                      <a:br>
                        <a:rPr lang="pt-PT" sz="1200" b="0" i="0" u="none" strike="noStrike" cap="none" dirty="0" smtClean="0">
                          <a:solidFill>
                            <a:schemeClr val="lt1"/>
                          </a:solidFill>
                          <a:latin typeface="Libre Franklin"/>
                          <a:ea typeface="Libre Franklin"/>
                          <a:cs typeface="Libre Franklin"/>
                          <a:sym typeface="Libre Franklin"/>
                        </a:rPr>
                      </a:br>
                      <a:r>
                        <a:rPr lang="pt-PT" sz="1200" b="0" i="0" u="none" strike="noStrike" cap="none" dirty="0" smtClean="0">
                          <a:solidFill>
                            <a:schemeClr val="lt1"/>
                          </a:solidFill>
                          <a:latin typeface="Libre Franklin"/>
                          <a:ea typeface="Libre Franklin"/>
                          <a:cs typeface="Libre Franklin"/>
                          <a:sym typeface="Libre Franklin"/>
                        </a:rPr>
                        <a:t>Obésité</a:t>
                      </a:r>
                      <a:br>
                        <a:rPr lang="pt-PT" sz="1200" b="0" i="0" u="none" strike="noStrike" cap="none" dirty="0" smtClean="0">
                          <a:solidFill>
                            <a:schemeClr val="lt1"/>
                          </a:solidFill>
                          <a:latin typeface="Libre Franklin"/>
                          <a:ea typeface="Libre Franklin"/>
                          <a:cs typeface="Libre Franklin"/>
                          <a:sym typeface="Libre Franklin"/>
                        </a:rPr>
                      </a:br>
                      <a:r>
                        <a:rPr lang="pt-PT" sz="1200" b="0" i="0" u="none" strike="noStrike" cap="none" dirty="0" smtClean="0">
                          <a:solidFill>
                            <a:schemeClr val="lt1"/>
                          </a:solidFill>
                          <a:latin typeface="Libre Franklin"/>
                          <a:ea typeface="Libre Franklin"/>
                          <a:cs typeface="Libre Franklin"/>
                          <a:sym typeface="Libre Franklin"/>
                        </a:rPr>
                        <a:t/>
                      </a:r>
                      <a:br>
                        <a:rPr lang="pt-PT" sz="1200" b="0" i="0" u="none" strike="noStrike" cap="none" dirty="0" smtClean="0">
                          <a:solidFill>
                            <a:schemeClr val="lt1"/>
                          </a:solidFill>
                          <a:latin typeface="Libre Franklin"/>
                          <a:ea typeface="Libre Franklin"/>
                          <a:cs typeface="Libre Franklin"/>
                          <a:sym typeface="Libre Franklin"/>
                        </a:rPr>
                      </a:br>
                      <a:r>
                        <a:rPr lang="fr-FR" sz="1200" b="0" i="0" u="none" strike="noStrike" cap="none" dirty="0" smtClean="0">
                          <a:solidFill>
                            <a:schemeClr val="lt1"/>
                          </a:solidFill>
                          <a:latin typeface="Libre Franklin"/>
                          <a:ea typeface="Libre Franklin"/>
                          <a:cs typeface="Libre Franklin"/>
                          <a:sym typeface="Libre Franklin"/>
                        </a:rPr>
                        <a:t>Comportement antisocial (trouble des conduites)</a:t>
                      </a:r>
                      <a:r>
                        <a:rPr lang="pt-PT" sz="1200" b="0" i="0" u="none" strike="noStrike" cap="none" dirty="0" smtClean="0">
                          <a:solidFill>
                            <a:schemeClr val="lt1"/>
                          </a:solidFill>
                          <a:latin typeface="Libre Franklin"/>
                          <a:ea typeface="Libre Franklin"/>
                          <a:cs typeface="Libre Franklin"/>
                          <a:sym typeface="Libre Franklin"/>
                        </a:rPr>
                        <a:t/>
                      </a:r>
                      <a:br>
                        <a:rPr lang="pt-PT" sz="1200" b="0" i="0" u="none" strike="noStrike" cap="none" dirty="0" smtClean="0">
                          <a:solidFill>
                            <a:schemeClr val="lt1"/>
                          </a:solidFill>
                          <a:latin typeface="Libre Franklin"/>
                          <a:ea typeface="Libre Franklin"/>
                          <a:cs typeface="Libre Franklin"/>
                          <a:sym typeface="Libre Franklin"/>
                        </a:rPr>
                      </a:br>
                      <a:r>
                        <a:rPr lang="pt-PT" sz="1200" b="0" i="0" u="none" strike="noStrike" cap="none" dirty="0" smtClean="0">
                          <a:solidFill>
                            <a:schemeClr val="lt1"/>
                          </a:solidFill>
                          <a:latin typeface="Libre Franklin"/>
                          <a:ea typeface="Libre Franklin"/>
                          <a:cs typeface="Libre Franklin"/>
                          <a:sym typeface="Libre Franklin"/>
                        </a:rPr>
                        <a:t/>
                      </a:r>
                      <a:br>
                        <a:rPr lang="pt-PT" sz="1200" b="0" i="0" u="none" strike="noStrike" cap="none" dirty="0" smtClean="0">
                          <a:solidFill>
                            <a:schemeClr val="lt1"/>
                          </a:solidFill>
                          <a:latin typeface="Libre Franklin"/>
                          <a:ea typeface="Libre Franklin"/>
                          <a:cs typeface="Libre Franklin"/>
                          <a:sym typeface="Libre Franklin"/>
                        </a:rPr>
                      </a:br>
                      <a:r>
                        <a:rPr lang="fr-FR" sz="1200" b="0" i="0" u="none" strike="noStrike" cap="none" dirty="0" smtClean="0">
                          <a:solidFill>
                            <a:schemeClr val="lt1"/>
                          </a:solidFill>
                          <a:latin typeface="Libre Franklin"/>
                          <a:ea typeface="Libre Franklin"/>
                          <a:cs typeface="Libre Franklin"/>
                          <a:sym typeface="Libre Franklin"/>
                        </a:rPr>
                        <a:t>Consommation d'alcool et de drogues</a:t>
                      </a:r>
                    </a:p>
                    <a:p>
                      <a:pPr marL="0" marR="0" lvl="0" indent="0" algn="l" rtl="0">
                        <a:lnSpc>
                          <a:spcPct val="100000"/>
                        </a:lnSpc>
                        <a:spcBef>
                          <a:spcPts val="0"/>
                        </a:spcBef>
                        <a:spcAft>
                          <a:spcPts val="0"/>
                        </a:spcAft>
                        <a:buNone/>
                      </a:pPr>
                      <a:endParaRPr lang="fr-FR" sz="1200" b="0" i="0" u="none" strike="noStrike" cap="none" dirty="0" smtClean="0">
                        <a:solidFill>
                          <a:schemeClr val="lt1"/>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r>
                        <a:rPr lang="pt-PT" sz="1200" b="0" i="0" u="none" strike="noStrike" cap="none" dirty="0" smtClean="0">
                          <a:solidFill>
                            <a:schemeClr val="lt1"/>
                          </a:solidFill>
                          <a:latin typeface="Libre Franklin"/>
                          <a:ea typeface="Libre Franklin"/>
                          <a:cs typeface="Libre Franklin"/>
                          <a:sym typeface="Libre Franklin"/>
                        </a:rPr>
                        <a:t>Autres comportements à risque</a:t>
                      </a:r>
                      <a:endParaRPr sz="1200" b="0" i="0" u="none" strike="noStrike" cap="none" dirty="0">
                        <a:solidFill>
                          <a:schemeClr val="lt1"/>
                        </a:solidFill>
                        <a:latin typeface="Libre Franklin"/>
                        <a:ea typeface="Libre Franklin"/>
                        <a:cs typeface="Libre Franklin"/>
                        <a:sym typeface="Libre Franklin"/>
                      </a:endParaRPr>
                    </a:p>
                  </a:txBody>
                  <a:tcPr marL="59800" marR="59800" marT="59800" marB="59800">
                    <a:solidFill>
                      <a:schemeClr val="dk2"/>
                    </a:solidFill>
                  </a:tcPr>
                </a:tc>
                <a:tc>
                  <a:txBody>
                    <a:bodyPr/>
                    <a:lstStyle/>
                    <a:p>
                      <a:pPr marL="0" marR="0" lvl="0" indent="0" algn="l" rtl="0">
                        <a:lnSpc>
                          <a:spcPct val="100000"/>
                        </a:lnSpc>
                        <a:spcBef>
                          <a:spcPts val="0"/>
                        </a:spcBef>
                        <a:spcAft>
                          <a:spcPts val="0"/>
                        </a:spcAft>
                        <a:buNone/>
                      </a:pPr>
                      <a:r>
                        <a:rPr lang="pt-PT" sz="1200" b="0" i="0" u="none" strike="noStrike" cap="none" dirty="0" smtClean="0">
                          <a:solidFill>
                            <a:schemeClr val="lt1"/>
                          </a:solidFill>
                          <a:latin typeface="Libre Franklin"/>
                          <a:ea typeface="Libre Franklin"/>
                          <a:cs typeface="Libre Franklin"/>
                          <a:sym typeface="Libre Franklin"/>
                        </a:rPr>
                        <a:t>Trouble de stress post-traumatique</a:t>
                      </a:r>
                      <a:r>
                        <a:rPr lang="pt-PT" sz="1200" b="0" i="0" u="none" strike="noStrike" cap="none" dirty="0">
                          <a:solidFill>
                            <a:schemeClr val="lt1"/>
                          </a:solidFill>
                          <a:latin typeface="Libre Franklin"/>
                          <a:ea typeface="Libre Franklin"/>
                          <a:cs typeface="Libre Franklin"/>
                          <a:sym typeface="Libre Franklin"/>
                        </a:rPr>
                        <a:t/>
                      </a:r>
                      <a:br>
                        <a:rPr lang="pt-PT" sz="1200" b="0" i="0" u="none" strike="noStrike" cap="none" dirty="0">
                          <a:solidFill>
                            <a:schemeClr val="lt1"/>
                          </a:solidFill>
                          <a:latin typeface="Libre Franklin"/>
                          <a:ea typeface="Libre Franklin"/>
                          <a:cs typeface="Libre Franklin"/>
                          <a:sym typeface="Libre Franklin"/>
                        </a:rPr>
                      </a:br>
                      <a:r>
                        <a:rPr lang="pt-PT" sz="1200" b="0" i="0" u="none" strike="noStrike" cap="none" dirty="0">
                          <a:solidFill>
                            <a:schemeClr val="lt1"/>
                          </a:solidFill>
                          <a:latin typeface="Libre Franklin"/>
                          <a:ea typeface="Libre Franklin"/>
                          <a:cs typeface="Libre Franklin"/>
                          <a:sym typeface="Libre Franklin"/>
                        </a:rPr>
                        <a:t/>
                      </a:r>
                      <a:br>
                        <a:rPr lang="pt-PT" sz="1200" b="0" i="0" u="none" strike="noStrike" cap="none" dirty="0">
                          <a:solidFill>
                            <a:schemeClr val="lt1"/>
                          </a:solidFill>
                          <a:latin typeface="Libre Franklin"/>
                          <a:ea typeface="Libre Franklin"/>
                          <a:cs typeface="Libre Franklin"/>
                          <a:sym typeface="Libre Franklin"/>
                        </a:rPr>
                      </a:br>
                      <a:r>
                        <a:rPr lang="pt-PT" sz="1200" b="0" i="0" u="none" strike="noStrike" cap="none" dirty="0" smtClean="0">
                          <a:solidFill>
                            <a:schemeClr val="lt1"/>
                          </a:solidFill>
                          <a:latin typeface="Libre Franklin"/>
                          <a:ea typeface="Libre Franklin"/>
                          <a:cs typeface="Libre Franklin"/>
                          <a:sym typeface="Libre Franklin"/>
                        </a:rPr>
                        <a:t>Maladies et douleurs</a:t>
                      </a:r>
                    </a:p>
                    <a:p>
                      <a:pPr marL="0" marR="0" lvl="0" indent="0" algn="l" rtl="0">
                        <a:lnSpc>
                          <a:spcPct val="100000"/>
                        </a:lnSpc>
                        <a:spcBef>
                          <a:spcPts val="0"/>
                        </a:spcBef>
                        <a:spcAft>
                          <a:spcPts val="0"/>
                        </a:spcAft>
                        <a:buNone/>
                      </a:pPr>
                      <a:r>
                        <a:rPr lang="pt-PT" sz="1200" b="0" i="0" u="none" strike="noStrike" cap="none" dirty="0">
                          <a:solidFill>
                            <a:schemeClr val="lt1"/>
                          </a:solidFill>
                          <a:latin typeface="Libre Franklin"/>
                          <a:ea typeface="Libre Franklin"/>
                          <a:cs typeface="Libre Franklin"/>
                          <a:sym typeface="Libre Franklin"/>
                        </a:rPr>
                        <a:t/>
                      </a:r>
                      <a:br>
                        <a:rPr lang="pt-PT" sz="1200" b="0" i="0" u="none" strike="noStrike" cap="none" dirty="0">
                          <a:solidFill>
                            <a:schemeClr val="lt1"/>
                          </a:solidFill>
                          <a:latin typeface="Libre Franklin"/>
                          <a:ea typeface="Libre Franklin"/>
                          <a:cs typeface="Libre Franklin"/>
                          <a:sym typeface="Libre Franklin"/>
                        </a:rPr>
                      </a:br>
                      <a:r>
                        <a:rPr lang="pt-PT" sz="1200" b="0" i="0" u="none" strike="noStrike" cap="none" dirty="0" smtClean="0">
                          <a:solidFill>
                            <a:schemeClr val="lt1"/>
                          </a:solidFill>
                          <a:latin typeface="Libre Franklin"/>
                          <a:ea typeface="Libre Franklin"/>
                          <a:cs typeface="Libre Franklin"/>
                          <a:sym typeface="Libre Franklin"/>
                        </a:rPr>
                        <a:t>Problème avec les relations</a:t>
                      </a:r>
                      <a:r>
                        <a:rPr lang="pt-PT" sz="1200" b="0" i="0" u="none" strike="noStrike" cap="none" dirty="0">
                          <a:solidFill>
                            <a:schemeClr val="lt1"/>
                          </a:solidFill>
                          <a:latin typeface="Libre Franklin"/>
                          <a:ea typeface="Libre Franklin"/>
                          <a:cs typeface="Libre Franklin"/>
                          <a:sym typeface="Libre Franklin"/>
                        </a:rPr>
                        <a:t/>
                      </a:r>
                      <a:br>
                        <a:rPr lang="pt-PT" sz="1200" b="0" i="0" u="none" strike="noStrike" cap="none" dirty="0">
                          <a:solidFill>
                            <a:schemeClr val="lt1"/>
                          </a:solidFill>
                          <a:latin typeface="Libre Franklin"/>
                          <a:ea typeface="Libre Franklin"/>
                          <a:cs typeface="Libre Franklin"/>
                          <a:sym typeface="Libre Franklin"/>
                        </a:rPr>
                      </a:br>
                      <a:r>
                        <a:rPr lang="pt-PT" sz="1200" b="0" i="0" u="none" strike="noStrike" cap="none" dirty="0">
                          <a:solidFill>
                            <a:schemeClr val="lt1"/>
                          </a:solidFill>
                          <a:latin typeface="Libre Franklin"/>
                          <a:ea typeface="Libre Franklin"/>
                          <a:cs typeface="Libre Franklin"/>
                          <a:sym typeface="Libre Franklin"/>
                        </a:rPr>
                        <a:t/>
                      </a:r>
                      <a:br>
                        <a:rPr lang="pt-PT" sz="1200" b="0" i="0" u="none" strike="noStrike" cap="none" dirty="0">
                          <a:solidFill>
                            <a:schemeClr val="lt1"/>
                          </a:solidFill>
                          <a:latin typeface="Libre Franklin"/>
                          <a:ea typeface="Libre Franklin"/>
                          <a:cs typeface="Libre Franklin"/>
                          <a:sym typeface="Libre Franklin"/>
                        </a:rPr>
                      </a:br>
                      <a:r>
                        <a:rPr lang="pt-PT" sz="1200" b="0" i="0" u="none" strike="noStrike" cap="none" dirty="0" smtClean="0">
                          <a:solidFill>
                            <a:schemeClr val="lt1"/>
                          </a:solidFill>
                          <a:latin typeface="Libre Franklin"/>
                          <a:ea typeface="Libre Franklin"/>
                          <a:cs typeface="Libre Franklin"/>
                          <a:sym typeface="Libre Franklin"/>
                        </a:rPr>
                        <a:t>Manque d'emploi stable</a:t>
                      </a:r>
                      <a:endParaRPr dirty="0"/>
                    </a:p>
                  </a:txBody>
                  <a:tcPr marL="59800" marR="59800" marT="59800" marB="59800">
                    <a:solidFill>
                      <a:schemeClr val="dk2"/>
                    </a:solidFill>
                  </a:tcPr>
                </a:tc>
                <a:tc>
                  <a:txBody>
                    <a:bodyPr/>
                    <a:lstStyle/>
                    <a:p>
                      <a:pPr marL="0" marR="0" lvl="0" indent="0" algn="l" rtl="0">
                        <a:lnSpc>
                          <a:spcPct val="100000"/>
                        </a:lnSpc>
                        <a:spcBef>
                          <a:spcPts val="0"/>
                        </a:spcBef>
                        <a:spcAft>
                          <a:spcPts val="0"/>
                        </a:spcAft>
                        <a:buNone/>
                      </a:pPr>
                      <a:r>
                        <a:rPr lang="pt-PT" sz="1200" b="0" i="0" u="none" strike="noStrike" cap="none" dirty="0" smtClean="0">
                          <a:solidFill>
                            <a:schemeClr val="lt1"/>
                          </a:solidFill>
                          <a:latin typeface="Libre Franklin"/>
                          <a:ea typeface="Libre Franklin"/>
                          <a:cs typeface="Libre Franklin"/>
                          <a:sym typeface="Libre Franklin"/>
                        </a:rPr>
                        <a:t>Dépression et solitude</a:t>
                      </a:r>
                      <a:r>
                        <a:rPr lang="pt-PT" sz="1200" b="0" i="0" u="none" strike="noStrike" cap="none" dirty="0">
                          <a:solidFill>
                            <a:schemeClr val="lt1"/>
                          </a:solidFill>
                          <a:latin typeface="Libre Franklin"/>
                          <a:ea typeface="Libre Franklin"/>
                          <a:cs typeface="Libre Franklin"/>
                          <a:sym typeface="Libre Franklin"/>
                        </a:rPr>
                        <a:t/>
                      </a:r>
                      <a:br>
                        <a:rPr lang="pt-PT" sz="1200" b="0" i="0" u="none" strike="noStrike" cap="none" dirty="0">
                          <a:solidFill>
                            <a:schemeClr val="lt1"/>
                          </a:solidFill>
                          <a:latin typeface="Libre Franklin"/>
                          <a:ea typeface="Libre Franklin"/>
                          <a:cs typeface="Libre Franklin"/>
                          <a:sym typeface="Libre Franklin"/>
                        </a:rPr>
                      </a:br>
                      <a:r>
                        <a:rPr lang="pt-PT" sz="1200" b="0" i="0" u="none" strike="noStrike" cap="none" dirty="0">
                          <a:solidFill>
                            <a:schemeClr val="lt1"/>
                          </a:solidFill>
                          <a:latin typeface="Libre Franklin"/>
                          <a:ea typeface="Libre Franklin"/>
                          <a:cs typeface="Libre Franklin"/>
                          <a:sym typeface="Libre Franklin"/>
                        </a:rPr>
                        <a:t/>
                      </a:r>
                      <a:br>
                        <a:rPr lang="pt-PT" sz="1200" b="0" i="0" u="none" strike="noStrike" cap="none" dirty="0">
                          <a:solidFill>
                            <a:schemeClr val="lt1"/>
                          </a:solidFill>
                          <a:latin typeface="Libre Franklin"/>
                          <a:ea typeface="Libre Franklin"/>
                          <a:cs typeface="Libre Franklin"/>
                          <a:sym typeface="Libre Franklin"/>
                        </a:rPr>
                      </a:br>
                      <a:r>
                        <a:rPr lang="fr-FR" sz="1200" b="0" i="0" u="none" strike="noStrike" cap="none" dirty="0" smtClean="0">
                          <a:solidFill>
                            <a:schemeClr val="lt1"/>
                          </a:solidFill>
                          <a:latin typeface="Libre Franklin"/>
                          <a:ea typeface="Libre Franklin"/>
                          <a:cs typeface="Libre Franklin"/>
                          <a:sym typeface="Libre Franklin"/>
                        </a:rPr>
                        <a:t>Durée de vie plus courte</a:t>
                      </a:r>
                      <a:r>
                        <a:rPr lang="pt-PT" sz="1200" b="0" i="0" u="none" strike="noStrike" cap="none" dirty="0">
                          <a:solidFill>
                            <a:schemeClr val="lt1"/>
                          </a:solidFill>
                          <a:latin typeface="Libre Franklin"/>
                          <a:ea typeface="Libre Franklin"/>
                          <a:cs typeface="Libre Franklin"/>
                          <a:sym typeface="Libre Franklin"/>
                        </a:rPr>
                        <a:t/>
                      </a:r>
                      <a:br>
                        <a:rPr lang="pt-PT" sz="1200" b="0" i="0" u="none" strike="noStrike" cap="none" dirty="0">
                          <a:solidFill>
                            <a:schemeClr val="lt1"/>
                          </a:solidFill>
                          <a:latin typeface="Libre Franklin"/>
                          <a:ea typeface="Libre Franklin"/>
                          <a:cs typeface="Libre Franklin"/>
                          <a:sym typeface="Libre Franklin"/>
                        </a:rPr>
                      </a:br>
                      <a:r>
                        <a:rPr lang="pt-PT" sz="1200" b="0" i="0" u="none" strike="noStrike" cap="none" dirty="0">
                          <a:solidFill>
                            <a:schemeClr val="lt1"/>
                          </a:solidFill>
                          <a:latin typeface="Libre Franklin"/>
                          <a:ea typeface="Libre Franklin"/>
                          <a:cs typeface="Libre Franklin"/>
                          <a:sym typeface="Libre Franklin"/>
                        </a:rPr>
                        <a:t/>
                      </a:r>
                      <a:br>
                        <a:rPr lang="pt-PT" sz="1200" b="0" i="0" u="none" strike="noStrike" cap="none" dirty="0">
                          <a:solidFill>
                            <a:schemeClr val="lt1"/>
                          </a:solidFill>
                          <a:latin typeface="Libre Franklin"/>
                          <a:ea typeface="Libre Franklin"/>
                          <a:cs typeface="Libre Franklin"/>
                          <a:sym typeface="Libre Franklin"/>
                        </a:rPr>
                      </a:br>
                      <a:r>
                        <a:rPr lang="pt-PT" sz="1200" b="0" i="0" u="none" strike="noStrike" cap="none" dirty="0" smtClean="0">
                          <a:solidFill>
                            <a:schemeClr val="lt1"/>
                          </a:solidFill>
                          <a:latin typeface="Libre Franklin"/>
                          <a:ea typeface="Libre Franklin"/>
                          <a:cs typeface="Libre Franklin"/>
                          <a:sym typeface="Libre Franklin"/>
                        </a:rPr>
                        <a:t>Dépendance</a:t>
                      </a:r>
                      <a:r>
                        <a:rPr lang="pt-PT" sz="1200" b="0" i="0" u="none" strike="noStrike" cap="none" dirty="0">
                          <a:solidFill>
                            <a:schemeClr val="lt1"/>
                          </a:solidFill>
                          <a:latin typeface="Libre Franklin"/>
                          <a:ea typeface="Libre Franklin"/>
                          <a:cs typeface="Libre Franklin"/>
                          <a:sym typeface="Libre Franklin"/>
                        </a:rPr>
                        <a:t/>
                      </a:r>
                      <a:br>
                        <a:rPr lang="pt-PT" sz="1200" b="0" i="0" u="none" strike="noStrike" cap="none" dirty="0">
                          <a:solidFill>
                            <a:schemeClr val="lt1"/>
                          </a:solidFill>
                          <a:latin typeface="Libre Franklin"/>
                          <a:ea typeface="Libre Franklin"/>
                          <a:cs typeface="Libre Franklin"/>
                          <a:sym typeface="Libre Franklin"/>
                        </a:rPr>
                      </a:br>
                      <a:r>
                        <a:rPr lang="pt-PT" sz="1200" b="0" i="0" u="none" strike="noStrike" cap="none" dirty="0">
                          <a:solidFill>
                            <a:schemeClr val="lt1"/>
                          </a:solidFill>
                          <a:latin typeface="Libre Franklin"/>
                          <a:ea typeface="Libre Franklin"/>
                          <a:cs typeface="Libre Franklin"/>
                          <a:sym typeface="Libre Franklin"/>
                        </a:rPr>
                        <a:t/>
                      </a:r>
                      <a:br>
                        <a:rPr lang="pt-PT" sz="1200" b="0" i="0" u="none" strike="noStrike" cap="none" dirty="0">
                          <a:solidFill>
                            <a:schemeClr val="lt1"/>
                          </a:solidFill>
                          <a:latin typeface="Libre Franklin"/>
                          <a:ea typeface="Libre Franklin"/>
                          <a:cs typeface="Libre Franklin"/>
                          <a:sym typeface="Libre Franklin"/>
                        </a:rPr>
                      </a:br>
                      <a:r>
                        <a:rPr lang="pt-PT" sz="1200" b="0" i="0" u="none" strike="noStrike" cap="none" dirty="0" smtClean="0">
                          <a:solidFill>
                            <a:schemeClr val="lt1"/>
                          </a:solidFill>
                          <a:latin typeface="Libre Franklin"/>
                          <a:ea typeface="Libre Franklin"/>
                          <a:cs typeface="Libre Franklin"/>
                          <a:sym typeface="Libre Franklin"/>
                        </a:rPr>
                        <a:t>Problèmes financiers</a:t>
                      </a:r>
                      <a:endParaRPr dirty="0"/>
                    </a:p>
                  </a:txBody>
                  <a:tcPr marL="59800" marR="59800" marT="59800" marB="59800">
                    <a:solidFill>
                      <a:schemeClr val="dk2"/>
                    </a:solidFill>
                  </a:tcPr>
                </a:tc>
                <a:extLst>
                  <a:ext uri="{0D108BD9-81ED-4DB2-BD59-A6C34878D82A}">
                    <a16:rowId xmlns:a16="http://schemas.microsoft.com/office/drawing/2014/main" val="10001"/>
                  </a:ext>
                </a:extLst>
              </a:tr>
            </a:tbl>
          </a:graphicData>
        </a:graphic>
      </p:graphicFrame>
      <p:sp>
        <p:nvSpPr>
          <p:cNvPr id="688" name="Google Shape;688;p23"/>
          <p:cNvSpPr txBox="1"/>
          <p:nvPr/>
        </p:nvSpPr>
        <p:spPr>
          <a:xfrm>
            <a:off x="4576258" y="4842071"/>
            <a:ext cx="693582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pt-PT" sz="700" b="0" i="0" u="none" strike="noStrike" cap="none">
                <a:solidFill>
                  <a:schemeClr val="lt1"/>
                </a:solidFill>
                <a:latin typeface="Arial"/>
                <a:ea typeface="Arial"/>
                <a:cs typeface="Arial"/>
                <a:sym typeface="Arial"/>
              </a:rPr>
              <a:t>Adapted from: MacMillan, HL, Wathen, CN. (2014).</a:t>
            </a:r>
            <a:r>
              <a:rPr lang="pt-PT" sz="700" b="0" i="0" u="sng" strike="noStrike" cap="none">
                <a:solidFill>
                  <a:schemeClr val="lt1"/>
                </a:solidFill>
                <a:latin typeface="Arial"/>
                <a:ea typeface="Arial"/>
                <a:cs typeface="Arial"/>
                <a:sym typeface="Aria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Research Brief: Interventions to Prevent Child Maltreatment</a:t>
            </a:r>
            <a:r>
              <a:rPr lang="pt-PT" sz="700" b="0" i="0" u="none" strike="noStrike" cap="none">
                <a:solidFill>
                  <a:schemeClr val="lt1"/>
                </a:solidFill>
                <a:latin typeface="Arial"/>
                <a:ea typeface="Arial"/>
                <a:cs typeface="Arial"/>
                <a:sym typeface="Arial"/>
              </a:rPr>
              <a:t>. </a:t>
            </a:r>
            <a:endParaRPr/>
          </a:p>
          <a:p>
            <a:pPr marL="0" marR="0" lvl="0" indent="0" algn="l" rtl="0">
              <a:lnSpc>
                <a:spcPct val="100000"/>
              </a:lnSpc>
              <a:spcBef>
                <a:spcPts val="0"/>
              </a:spcBef>
              <a:spcAft>
                <a:spcPts val="0"/>
              </a:spcAft>
              <a:buNone/>
            </a:pPr>
            <a:r>
              <a:rPr lang="pt-PT" sz="700" b="0" i="0" u="none" strike="noStrike" cap="none">
                <a:solidFill>
                  <a:schemeClr val="lt1"/>
                </a:solidFill>
                <a:latin typeface="Arial"/>
                <a:ea typeface="Arial"/>
                <a:cs typeface="Arial"/>
                <a:sym typeface="Arial"/>
              </a:rPr>
              <a:t>PreVAiL: Preventing Violence Across the Lifespan Research Network. London, ON. (PDF document)</a:t>
            </a:r>
            <a:endParaRPr sz="700" b="0" i="0" u="none" strike="noStrike" cap="none">
              <a:solidFill>
                <a:schemeClr val="l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0A864"/>
        </a:solidFill>
        <a:effectLst/>
      </p:bgPr>
    </p:bg>
    <p:spTree>
      <p:nvGrpSpPr>
        <p:cNvPr id="1" name="Shape 692"/>
        <p:cNvGrpSpPr/>
        <p:nvPr/>
      </p:nvGrpSpPr>
      <p:grpSpPr>
        <a:xfrm>
          <a:off x="0" y="0"/>
          <a:ext cx="0" cy="0"/>
          <a:chOff x="0" y="0"/>
          <a:chExt cx="0" cy="0"/>
        </a:xfrm>
      </p:grpSpPr>
      <p:sp>
        <p:nvSpPr>
          <p:cNvPr id="693" name="Google Shape;693;p24"/>
          <p:cNvSpPr/>
          <p:nvPr/>
        </p:nvSpPr>
        <p:spPr>
          <a:xfrm>
            <a:off x="7278050" y="458800"/>
            <a:ext cx="4381800" cy="4381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p24"/>
          <p:cNvSpPr/>
          <p:nvPr/>
        </p:nvSpPr>
        <p:spPr>
          <a:xfrm>
            <a:off x="-1682150" y="2838500"/>
            <a:ext cx="3156900" cy="31569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 name="Google Shape;695;p24"/>
          <p:cNvSpPr/>
          <p:nvPr/>
        </p:nvSpPr>
        <p:spPr>
          <a:xfrm>
            <a:off x="6563825" y="2752900"/>
            <a:ext cx="3606300" cy="36063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96" name="Google Shape;696;p24"/>
          <p:cNvPicPr preferRelativeResize="0"/>
          <p:nvPr/>
        </p:nvPicPr>
        <p:blipFill rotWithShape="1">
          <a:blip r:embed="rId3">
            <a:alphaModFix/>
          </a:blip>
          <a:srcRect/>
          <a:stretch/>
        </p:blipFill>
        <p:spPr>
          <a:xfrm>
            <a:off x="8044168" y="121797"/>
            <a:ext cx="1148349" cy="470452"/>
          </a:xfrm>
          <a:prstGeom prst="rect">
            <a:avLst/>
          </a:prstGeom>
          <a:noFill/>
          <a:ln>
            <a:noFill/>
          </a:ln>
        </p:spPr>
      </p:pic>
      <p:pic>
        <p:nvPicPr>
          <p:cNvPr id="697" name="Google Shape;697;p24" descr="Text&#10;&#10;Description automatically generated with medium confidence"/>
          <p:cNvPicPr preferRelativeResize="0"/>
          <p:nvPr/>
        </p:nvPicPr>
        <p:blipFill rotWithShape="1">
          <a:blip r:embed="rId4">
            <a:alphaModFix/>
          </a:blip>
          <a:srcRect/>
          <a:stretch/>
        </p:blipFill>
        <p:spPr>
          <a:xfrm>
            <a:off x="123372" y="4796950"/>
            <a:ext cx="972457" cy="204016"/>
          </a:xfrm>
          <a:prstGeom prst="rect">
            <a:avLst/>
          </a:prstGeom>
          <a:noFill/>
          <a:ln>
            <a:noFill/>
          </a:ln>
        </p:spPr>
      </p:pic>
      <p:sp>
        <p:nvSpPr>
          <p:cNvPr id="698" name="Google Shape;698;p24"/>
          <p:cNvSpPr txBox="1">
            <a:spLocks noGrp="1"/>
          </p:cNvSpPr>
          <p:nvPr>
            <p:ph type="title"/>
          </p:nvPr>
        </p:nvSpPr>
        <p:spPr>
          <a:xfrm>
            <a:off x="2494354" y="867669"/>
            <a:ext cx="4359738" cy="2264250"/>
          </a:xfrm>
          <a:prstGeom prst="rect">
            <a:avLst/>
          </a:prstGeom>
          <a:noFill/>
          <a:ln>
            <a:noFill/>
          </a:ln>
        </p:spPr>
        <p:txBody>
          <a:bodyPr spcFirstLastPara="1" wrap="square" lIns="91425" tIns="91425" rIns="91425" bIns="91425" anchor="b" anchorCtr="0">
            <a:noAutofit/>
          </a:bodyPr>
          <a:lstStyle/>
          <a:p>
            <a:pPr lvl="0"/>
            <a:r>
              <a:rPr lang="fr-FR" sz="3200" dirty="0">
                <a:solidFill>
                  <a:srgbClr val="EE118A"/>
                </a:solidFill>
              </a:rPr>
              <a:t>ACTIVITÉ 2 – Scénario de cas</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9235D"/>
        </a:solidFill>
        <a:effectLst/>
      </p:bgPr>
    </p:bg>
    <p:spTree>
      <p:nvGrpSpPr>
        <p:cNvPr id="1" name="Shape 702"/>
        <p:cNvGrpSpPr/>
        <p:nvPr/>
      </p:nvGrpSpPr>
      <p:grpSpPr>
        <a:xfrm>
          <a:off x="0" y="0"/>
          <a:ext cx="0" cy="0"/>
          <a:chOff x="0" y="0"/>
          <a:chExt cx="0" cy="0"/>
        </a:xfrm>
      </p:grpSpPr>
      <p:sp>
        <p:nvSpPr>
          <p:cNvPr id="703" name="Google Shape;703;p25"/>
          <p:cNvSpPr txBox="1">
            <a:spLocks noGrp="1"/>
          </p:cNvSpPr>
          <p:nvPr>
            <p:ph type="title" idx="2"/>
          </p:nvPr>
        </p:nvSpPr>
        <p:spPr>
          <a:xfrm>
            <a:off x="1474755" y="1946800"/>
            <a:ext cx="1979100" cy="1274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7200"/>
              <a:buNone/>
            </a:pPr>
            <a:r>
              <a:rPr lang="pt-PT">
                <a:solidFill>
                  <a:srgbClr val="EE118A"/>
                </a:solidFill>
              </a:rPr>
              <a:t>03</a:t>
            </a:r>
            <a:endParaRPr>
              <a:solidFill>
                <a:srgbClr val="EE118A"/>
              </a:solidFill>
            </a:endParaRPr>
          </a:p>
        </p:txBody>
      </p:sp>
      <p:sp>
        <p:nvSpPr>
          <p:cNvPr id="704" name="Google Shape;704;p25"/>
          <p:cNvSpPr/>
          <p:nvPr/>
        </p:nvSpPr>
        <p:spPr>
          <a:xfrm>
            <a:off x="7278050" y="458800"/>
            <a:ext cx="4381800" cy="4381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p25"/>
          <p:cNvSpPr/>
          <p:nvPr/>
        </p:nvSpPr>
        <p:spPr>
          <a:xfrm>
            <a:off x="-1682150" y="2838500"/>
            <a:ext cx="3156900" cy="31569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p25"/>
          <p:cNvSpPr/>
          <p:nvPr/>
        </p:nvSpPr>
        <p:spPr>
          <a:xfrm>
            <a:off x="6563825" y="2752900"/>
            <a:ext cx="3606300" cy="36063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p25"/>
          <p:cNvSpPr txBox="1">
            <a:spLocks noGrp="1"/>
          </p:cNvSpPr>
          <p:nvPr>
            <p:ph type="subTitle" idx="1"/>
          </p:nvPr>
        </p:nvSpPr>
        <p:spPr>
          <a:xfrm>
            <a:off x="3684434" y="2567150"/>
            <a:ext cx="2879400" cy="2037276"/>
          </a:xfrm>
          <a:prstGeom prst="rect">
            <a:avLst/>
          </a:prstGeom>
          <a:noFill/>
          <a:ln>
            <a:noFill/>
          </a:ln>
        </p:spPr>
        <p:txBody>
          <a:bodyPr spcFirstLastPara="1" wrap="square" lIns="91425" tIns="91425" rIns="91425" bIns="91425" anchor="t" anchorCtr="0">
            <a:noAutofit/>
          </a:bodyPr>
          <a:lstStyle/>
          <a:p>
            <a:pPr marL="285750" lvl="0" indent="-285750">
              <a:buFont typeface="Arial" panose="020B0604020202020204" pitchFamily="34" charset="0"/>
              <a:buChar char="•"/>
            </a:pPr>
            <a:r>
              <a:rPr lang="fr-FR" sz="1400" dirty="0"/>
              <a:t>Dans cette unité, vous apprendrez </a:t>
            </a:r>
            <a:r>
              <a:rPr lang="fr-FR" sz="1400" dirty="0" smtClean="0"/>
              <a:t>:</a:t>
            </a:r>
          </a:p>
          <a:p>
            <a:pPr marL="285750" lvl="0" indent="-285750">
              <a:buFont typeface="Arial" panose="020B0604020202020204" pitchFamily="34" charset="0"/>
              <a:buChar char="•"/>
            </a:pPr>
            <a:r>
              <a:rPr lang="fr-FR" sz="1400" dirty="0" smtClean="0"/>
              <a:t>Approches </a:t>
            </a:r>
            <a:r>
              <a:rPr lang="fr-FR" sz="1400" dirty="0"/>
              <a:t>pour prévenir </a:t>
            </a:r>
            <a:r>
              <a:rPr lang="fr-FR" sz="1400" dirty="0" smtClean="0"/>
              <a:t>et répondre </a:t>
            </a:r>
            <a:r>
              <a:rPr lang="fr-FR" sz="1400" dirty="0"/>
              <a:t>à la violence </a:t>
            </a:r>
            <a:r>
              <a:rPr lang="fr-FR" sz="1400" dirty="0" smtClean="0"/>
              <a:t>familiale</a:t>
            </a:r>
          </a:p>
          <a:p>
            <a:pPr marL="285750" lvl="0" indent="-285750">
              <a:buFont typeface="Arial" panose="020B0604020202020204" pitchFamily="34" charset="0"/>
              <a:buChar char="•"/>
            </a:pPr>
            <a:r>
              <a:rPr lang="fr-FR" sz="1400" dirty="0" smtClean="0"/>
              <a:t>Stratégies </a:t>
            </a:r>
            <a:r>
              <a:rPr lang="fr-FR" sz="1400" dirty="0"/>
              <a:t>pour soutenir </a:t>
            </a:r>
            <a:r>
              <a:rPr lang="fr-FR" sz="1400" dirty="0" smtClean="0"/>
              <a:t>et intervention </a:t>
            </a:r>
            <a:r>
              <a:rPr lang="fr-FR" sz="1400" dirty="0"/>
              <a:t>efficace.</a:t>
            </a:r>
          </a:p>
          <a:p>
            <a:pPr marL="285750" lvl="0" indent="-285750">
              <a:buFont typeface="Arial" panose="020B0604020202020204" pitchFamily="34" charset="0"/>
              <a:buChar char="•"/>
            </a:pPr>
            <a:r>
              <a:rPr lang="fr-FR" sz="1400" dirty="0"/>
              <a:t>Développer un exercice de </a:t>
            </a:r>
            <a:r>
              <a:rPr lang="fr-FR" sz="1400" dirty="0" smtClean="0"/>
              <a:t>cartographie de </a:t>
            </a:r>
            <a:r>
              <a:rPr lang="fr-FR" sz="1400" dirty="0"/>
              <a:t>prestations.</a:t>
            </a:r>
            <a:endParaRPr sz="1200" dirty="0"/>
          </a:p>
        </p:txBody>
      </p:sp>
      <p:pic>
        <p:nvPicPr>
          <p:cNvPr id="708" name="Google Shape;708;p25"/>
          <p:cNvPicPr preferRelativeResize="0"/>
          <p:nvPr/>
        </p:nvPicPr>
        <p:blipFill rotWithShape="1">
          <a:blip r:embed="rId3">
            <a:alphaModFix/>
          </a:blip>
          <a:srcRect/>
          <a:stretch/>
        </p:blipFill>
        <p:spPr>
          <a:xfrm>
            <a:off x="8044168" y="121797"/>
            <a:ext cx="1148349" cy="470452"/>
          </a:xfrm>
          <a:prstGeom prst="rect">
            <a:avLst/>
          </a:prstGeom>
          <a:noFill/>
          <a:ln>
            <a:noFill/>
          </a:ln>
        </p:spPr>
      </p:pic>
      <p:pic>
        <p:nvPicPr>
          <p:cNvPr id="709" name="Google Shape;709;p25" descr="Text&#10;&#10;Description automatically generated with medium confidence"/>
          <p:cNvPicPr preferRelativeResize="0"/>
          <p:nvPr/>
        </p:nvPicPr>
        <p:blipFill rotWithShape="1">
          <a:blip r:embed="rId4">
            <a:alphaModFix/>
          </a:blip>
          <a:srcRect/>
          <a:stretch/>
        </p:blipFill>
        <p:spPr>
          <a:xfrm>
            <a:off x="123372" y="4796950"/>
            <a:ext cx="972457" cy="204016"/>
          </a:xfrm>
          <a:prstGeom prst="rect">
            <a:avLst/>
          </a:prstGeom>
          <a:noFill/>
          <a:ln>
            <a:noFill/>
          </a:ln>
        </p:spPr>
      </p:pic>
      <p:sp>
        <p:nvSpPr>
          <p:cNvPr id="710" name="Google Shape;710;p25"/>
          <p:cNvSpPr txBox="1"/>
          <p:nvPr/>
        </p:nvSpPr>
        <p:spPr>
          <a:xfrm>
            <a:off x="3679952" y="2195899"/>
            <a:ext cx="3372000" cy="537900"/>
          </a:xfrm>
          <a:prstGeom prst="rect">
            <a:avLst/>
          </a:prstGeom>
          <a:noFill/>
          <a:ln>
            <a:noFill/>
          </a:ln>
        </p:spPr>
        <p:txBody>
          <a:bodyPr spcFirstLastPara="1" wrap="square" lIns="91425" tIns="91425" rIns="91425" bIns="91425" anchor="b" anchorCtr="0">
            <a:noAutofit/>
          </a:bodyPr>
          <a:lstStyle/>
          <a:p>
            <a:pPr lvl="0"/>
            <a:r>
              <a:rPr lang="pt-PT" sz="3600" b="1" dirty="0">
                <a:solidFill>
                  <a:srgbClr val="EE118A"/>
                </a:solidFill>
                <a:latin typeface="Barlow Condensed"/>
                <a:ea typeface="Barlow Condensed"/>
                <a:cs typeface="Barlow Condensed"/>
                <a:sym typeface="Barlow Condensed"/>
              </a:rPr>
              <a:t>FEUILLE DE ROUTE</a:t>
            </a: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38E00"/>
        </a:solidFill>
        <a:effectLst/>
      </p:bgPr>
    </p:bg>
    <p:spTree>
      <p:nvGrpSpPr>
        <p:cNvPr id="1" name="Shape 714"/>
        <p:cNvGrpSpPr/>
        <p:nvPr/>
      </p:nvGrpSpPr>
      <p:grpSpPr>
        <a:xfrm>
          <a:off x="0" y="0"/>
          <a:ext cx="0" cy="0"/>
          <a:chOff x="0" y="0"/>
          <a:chExt cx="0" cy="0"/>
        </a:xfrm>
      </p:grpSpPr>
      <p:sp>
        <p:nvSpPr>
          <p:cNvPr id="715" name="Google Shape;715;p26"/>
          <p:cNvSpPr txBox="1">
            <a:spLocks noGrp="1"/>
          </p:cNvSpPr>
          <p:nvPr>
            <p:ph type="ctrTitle"/>
          </p:nvPr>
        </p:nvSpPr>
        <p:spPr>
          <a:xfrm>
            <a:off x="729784" y="121797"/>
            <a:ext cx="7684431" cy="656100"/>
          </a:xfrm>
          <a:prstGeom prst="rect">
            <a:avLst/>
          </a:prstGeom>
          <a:noFill/>
          <a:ln>
            <a:noFill/>
          </a:ln>
        </p:spPr>
        <p:txBody>
          <a:bodyPr spcFirstLastPara="1" wrap="square" lIns="91425" tIns="91425" rIns="91425" bIns="91425" anchor="t" anchorCtr="0">
            <a:noAutofit/>
          </a:bodyPr>
          <a:lstStyle/>
          <a:p>
            <a:pPr lvl="0"/>
            <a:r>
              <a:rPr lang="fr-FR" dirty="0">
                <a:solidFill>
                  <a:srgbClr val="211A57"/>
                </a:solidFill>
              </a:rPr>
              <a:t>INTERVENTION ET PRÉVENTION DE LA VIOLENCE FAMILIALE</a:t>
            </a:r>
            <a:endParaRPr dirty="0">
              <a:solidFill>
                <a:srgbClr val="211A57"/>
              </a:solidFill>
            </a:endParaRPr>
          </a:p>
        </p:txBody>
      </p:sp>
      <p:pic>
        <p:nvPicPr>
          <p:cNvPr id="716" name="Google Shape;716;p26"/>
          <p:cNvPicPr preferRelativeResize="0"/>
          <p:nvPr/>
        </p:nvPicPr>
        <p:blipFill rotWithShape="1">
          <a:blip r:embed="rId3">
            <a:alphaModFix/>
          </a:blip>
          <a:srcRect/>
          <a:stretch/>
        </p:blipFill>
        <p:spPr>
          <a:xfrm>
            <a:off x="8044168" y="121797"/>
            <a:ext cx="1148349" cy="470452"/>
          </a:xfrm>
          <a:prstGeom prst="rect">
            <a:avLst/>
          </a:prstGeom>
          <a:noFill/>
          <a:ln>
            <a:noFill/>
          </a:ln>
        </p:spPr>
      </p:pic>
      <p:pic>
        <p:nvPicPr>
          <p:cNvPr id="717" name="Google Shape;717;p26" descr="Text&#10;&#10;Description automatically generated with medium confidence"/>
          <p:cNvPicPr preferRelativeResize="0"/>
          <p:nvPr/>
        </p:nvPicPr>
        <p:blipFill rotWithShape="1">
          <a:blip r:embed="rId4">
            <a:alphaModFix/>
          </a:blip>
          <a:srcRect/>
          <a:stretch/>
        </p:blipFill>
        <p:spPr>
          <a:xfrm>
            <a:off x="123372" y="4796950"/>
            <a:ext cx="972457" cy="204016"/>
          </a:xfrm>
          <a:prstGeom prst="rect">
            <a:avLst/>
          </a:prstGeom>
          <a:noFill/>
          <a:ln>
            <a:noFill/>
          </a:ln>
        </p:spPr>
      </p:pic>
      <p:graphicFrame>
        <p:nvGraphicFramePr>
          <p:cNvPr id="718" name="Google Shape;718;p26"/>
          <p:cNvGraphicFramePr/>
          <p:nvPr>
            <p:extLst>
              <p:ext uri="{D42A27DB-BD31-4B8C-83A1-F6EECF244321}">
                <p14:modId xmlns:p14="http://schemas.microsoft.com/office/powerpoint/2010/main" val="1254346442"/>
              </p:ext>
            </p:extLst>
          </p:nvPr>
        </p:nvGraphicFramePr>
        <p:xfrm>
          <a:off x="709721" y="833618"/>
          <a:ext cx="8045675" cy="3916861"/>
        </p:xfrm>
        <a:graphic>
          <a:graphicData uri="http://schemas.openxmlformats.org/drawingml/2006/table">
            <a:tbl>
              <a:tblPr>
                <a:noFill/>
                <a:tableStyleId>{87986291-A9A9-4627-AE69-4C4ECA4053B5}</a:tableStyleId>
              </a:tblPr>
              <a:tblGrid>
                <a:gridCol w="3530525">
                  <a:extLst>
                    <a:ext uri="{9D8B030D-6E8A-4147-A177-3AD203B41FA5}">
                      <a16:colId xmlns:a16="http://schemas.microsoft.com/office/drawing/2014/main" val="20000"/>
                    </a:ext>
                  </a:extLst>
                </a:gridCol>
                <a:gridCol w="4515150">
                  <a:extLst>
                    <a:ext uri="{9D8B030D-6E8A-4147-A177-3AD203B41FA5}">
                      <a16:colId xmlns:a16="http://schemas.microsoft.com/office/drawing/2014/main" val="20001"/>
                    </a:ext>
                  </a:extLst>
                </a:gridCol>
              </a:tblGrid>
              <a:tr h="196075">
                <a:tc gridSpan="2">
                  <a:txBody>
                    <a:bodyPr/>
                    <a:lstStyle/>
                    <a:p>
                      <a:pPr marL="0" marR="0" lvl="0" indent="0" algn="ctr" rtl="0">
                        <a:lnSpc>
                          <a:spcPct val="100000"/>
                        </a:lnSpc>
                        <a:spcBef>
                          <a:spcPts val="0"/>
                        </a:spcBef>
                        <a:spcAft>
                          <a:spcPts val="0"/>
                        </a:spcAft>
                        <a:buNone/>
                      </a:pPr>
                      <a:r>
                        <a:rPr lang="fr-FR" sz="1200" b="0" i="0" u="none" strike="noStrike" cap="none" dirty="0" smtClean="0">
                          <a:solidFill>
                            <a:schemeClr val="lt1"/>
                          </a:solidFill>
                          <a:latin typeface="Libre Franklin"/>
                          <a:ea typeface="Libre Franklin"/>
                          <a:cs typeface="Libre Franklin"/>
                          <a:sym typeface="Libre Franklin"/>
                        </a:rPr>
                        <a:t>Prévention de la violence entre partenaires intimes</a:t>
                      </a:r>
                      <a:endParaRPr sz="1200" b="0" i="0" u="none" strike="noStrike" cap="none" dirty="0">
                        <a:solidFill>
                          <a:schemeClr val="lt1"/>
                        </a:solidFill>
                        <a:latin typeface="Libre Franklin"/>
                        <a:ea typeface="Libre Franklin"/>
                        <a:cs typeface="Libre Franklin"/>
                        <a:sym typeface="Libre Franklin"/>
                      </a:endParaRPr>
                    </a:p>
                  </a:txBody>
                  <a:tcPr marL="46575" marR="46575" marT="23300" marB="233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712177"/>
                      </a:solidFill>
                      <a:prstDash val="solid"/>
                      <a:round/>
                      <a:headEnd type="none" w="sm" len="sm"/>
                      <a:tailEnd type="none" w="sm" len="sm"/>
                    </a:lnT>
                    <a:lnB w="9525" cap="flat" cmpd="sng">
                      <a:solidFill>
                        <a:srgbClr val="DEE2E6"/>
                      </a:solidFill>
                      <a:prstDash val="solid"/>
                      <a:round/>
                      <a:headEnd type="none" w="sm" len="sm"/>
                      <a:tailEnd type="none" w="sm" len="sm"/>
                    </a:lnB>
                    <a:solidFill>
                      <a:srgbClr val="29235D"/>
                    </a:solidFill>
                  </a:tcPr>
                </a:tc>
                <a:tc hMerge="1">
                  <a:txBody>
                    <a:bodyPr/>
                    <a:lstStyle/>
                    <a:p>
                      <a:endParaRPr lang="fr-FR"/>
                    </a:p>
                  </a:txBody>
                  <a:tcPr/>
                </a:tc>
                <a:extLst>
                  <a:ext uri="{0D108BD9-81ED-4DB2-BD59-A6C34878D82A}">
                    <a16:rowId xmlns:a16="http://schemas.microsoft.com/office/drawing/2014/main" val="10000"/>
                  </a:ext>
                </a:extLst>
              </a:tr>
              <a:tr h="196075">
                <a:tc>
                  <a:txBody>
                    <a:bodyPr/>
                    <a:lstStyle/>
                    <a:p>
                      <a:pPr marL="0" marR="0" lvl="0" indent="0" algn="l" rtl="0">
                        <a:lnSpc>
                          <a:spcPct val="100000"/>
                        </a:lnSpc>
                        <a:spcBef>
                          <a:spcPts val="0"/>
                        </a:spcBef>
                        <a:spcAft>
                          <a:spcPts val="0"/>
                        </a:spcAft>
                        <a:buNone/>
                      </a:pPr>
                      <a:r>
                        <a:rPr lang="pt-PT" sz="1200" b="0" i="0" u="none" strike="noStrike" cap="none" dirty="0" smtClean="0">
                          <a:solidFill>
                            <a:schemeClr val="lt1"/>
                          </a:solidFill>
                          <a:latin typeface="Libre Franklin"/>
                          <a:ea typeface="Libre Franklin"/>
                          <a:cs typeface="Libre Franklin"/>
                          <a:sym typeface="Libre Franklin"/>
                        </a:rPr>
                        <a:t>Stratégie</a:t>
                      </a:r>
                      <a:endParaRPr dirty="0"/>
                    </a:p>
                  </a:txBody>
                  <a:tcPr marL="46575" marR="46575" marT="23300" marB="23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DEE2E6"/>
                      </a:solidFill>
                      <a:prstDash val="solid"/>
                      <a:round/>
                      <a:headEnd type="none" w="sm" len="sm"/>
                      <a:tailEnd type="none" w="sm" len="sm"/>
                    </a:lnB>
                    <a:solidFill>
                      <a:srgbClr val="29235D"/>
                    </a:solidFill>
                  </a:tcPr>
                </a:tc>
                <a:tc>
                  <a:txBody>
                    <a:bodyPr/>
                    <a:lstStyle/>
                    <a:p>
                      <a:pPr marL="0" marR="0" lvl="0" indent="0" algn="l" rtl="0">
                        <a:lnSpc>
                          <a:spcPct val="100000"/>
                        </a:lnSpc>
                        <a:spcBef>
                          <a:spcPts val="0"/>
                        </a:spcBef>
                        <a:spcAft>
                          <a:spcPts val="0"/>
                        </a:spcAft>
                        <a:buNone/>
                      </a:pPr>
                      <a:r>
                        <a:rPr lang="pt-PT" sz="1200" b="0" i="0" u="none" strike="noStrike" cap="none" dirty="0" smtClean="0">
                          <a:solidFill>
                            <a:schemeClr val="lt1"/>
                          </a:solidFill>
                          <a:latin typeface="Libre Franklin"/>
                          <a:ea typeface="Libre Franklin"/>
                          <a:cs typeface="Libre Franklin"/>
                          <a:sym typeface="Libre Franklin"/>
                        </a:rPr>
                        <a:t>Approche</a:t>
                      </a:r>
                      <a:endParaRPr dirty="0"/>
                    </a:p>
                  </a:txBody>
                  <a:tcPr marL="46575" marR="46575" marT="23300" marB="23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DEE2E6"/>
                      </a:solidFill>
                      <a:prstDash val="solid"/>
                      <a:round/>
                      <a:headEnd type="none" w="sm" len="sm"/>
                      <a:tailEnd type="none" w="sm" len="sm"/>
                    </a:lnB>
                    <a:solidFill>
                      <a:srgbClr val="29235D"/>
                    </a:solidFill>
                  </a:tcPr>
                </a:tc>
                <a:extLst>
                  <a:ext uri="{0D108BD9-81ED-4DB2-BD59-A6C34878D82A}">
                    <a16:rowId xmlns:a16="http://schemas.microsoft.com/office/drawing/2014/main" val="10001"/>
                  </a:ext>
                </a:extLst>
              </a:tr>
              <a:tr h="352325">
                <a:tc>
                  <a:txBody>
                    <a:bodyPr/>
                    <a:lstStyle/>
                    <a:p>
                      <a:pPr marL="0" marR="0" lvl="0" indent="0" algn="l" rtl="0">
                        <a:lnSpc>
                          <a:spcPct val="100000"/>
                        </a:lnSpc>
                        <a:spcBef>
                          <a:spcPts val="0"/>
                        </a:spcBef>
                        <a:spcAft>
                          <a:spcPts val="0"/>
                        </a:spcAft>
                        <a:buNone/>
                      </a:pPr>
                      <a:r>
                        <a:rPr lang="fr-FR" sz="1200" b="0" i="0" u="none" strike="noStrike" cap="none" dirty="0" smtClean="0">
                          <a:solidFill>
                            <a:schemeClr val="lt1"/>
                          </a:solidFill>
                          <a:latin typeface="Libre Franklin"/>
                          <a:ea typeface="Libre Franklin"/>
                          <a:cs typeface="Libre Franklin"/>
                          <a:sym typeface="Libre Franklin"/>
                        </a:rPr>
                        <a:t>Enseigner des compétences relationnelles sûres et saines</a:t>
                      </a:r>
                      <a:endParaRPr dirty="0"/>
                    </a:p>
                  </a:txBody>
                  <a:tcPr marL="46575" marR="46575" marT="23300" marB="23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DEE2E6"/>
                      </a:solidFill>
                      <a:prstDash val="solid"/>
                      <a:round/>
                      <a:headEnd type="none" w="sm" len="sm"/>
                      <a:tailEnd type="none" w="sm" len="sm"/>
                    </a:lnB>
                    <a:solidFill>
                      <a:srgbClr val="29235D"/>
                    </a:solidFill>
                  </a:tcPr>
                </a:tc>
                <a:tc>
                  <a:txBody>
                    <a:bodyPr/>
                    <a:lstStyle/>
                    <a:p>
                      <a:pPr marL="0" marR="0" lvl="0" indent="-76200" algn="l" rtl="0">
                        <a:lnSpc>
                          <a:spcPct val="100000"/>
                        </a:lnSpc>
                        <a:spcBef>
                          <a:spcPts val="0"/>
                        </a:spcBef>
                        <a:spcAft>
                          <a:spcPts val="0"/>
                        </a:spcAft>
                        <a:buClr>
                          <a:schemeClr val="lt1"/>
                        </a:buClr>
                        <a:buSzPts val="1200"/>
                        <a:buFont typeface="Arial"/>
                        <a:buChar char="•"/>
                      </a:pPr>
                      <a:r>
                        <a:rPr lang="fr-FR" sz="1000" b="0" i="0" u="none" strike="noStrike" cap="none" dirty="0" smtClean="0">
                          <a:solidFill>
                            <a:schemeClr val="lt1"/>
                          </a:solidFill>
                          <a:latin typeface="Libre Franklin"/>
                          <a:ea typeface="Libre Franklin"/>
                          <a:cs typeface="Libre Franklin"/>
                          <a:sym typeface="Libre Franklin"/>
                        </a:rPr>
                        <a:t>Programmes d'apprentissage socio-émotionnel pour les</a:t>
                      </a:r>
                    </a:p>
                    <a:p>
                      <a:pPr marL="0" marR="0" lvl="0" indent="0" algn="l" rtl="0">
                        <a:lnSpc>
                          <a:spcPct val="100000"/>
                        </a:lnSpc>
                        <a:spcBef>
                          <a:spcPts val="0"/>
                        </a:spcBef>
                        <a:spcAft>
                          <a:spcPts val="0"/>
                        </a:spcAft>
                        <a:buClr>
                          <a:schemeClr val="lt1"/>
                        </a:buClr>
                        <a:buSzPts val="1200"/>
                        <a:buFont typeface="Arial"/>
                        <a:buNone/>
                      </a:pPr>
                      <a:r>
                        <a:rPr lang="fr-FR" sz="1000" b="0" i="0" u="none" strike="noStrike" cap="none" dirty="0" smtClean="0">
                          <a:solidFill>
                            <a:schemeClr val="lt1"/>
                          </a:solidFill>
                          <a:latin typeface="Libre Franklin"/>
                          <a:ea typeface="Libre Franklin"/>
                          <a:cs typeface="Libre Franklin"/>
                          <a:sym typeface="Libre Franklin"/>
                        </a:rPr>
                        <a:t>jeunes</a:t>
                      </a:r>
                    </a:p>
                    <a:p>
                      <a:pPr marL="0" marR="0" lvl="0" indent="-76200" algn="l" rtl="0">
                        <a:lnSpc>
                          <a:spcPct val="100000"/>
                        </a:lnSpc>
                        <a:spcBef>
                          <a:spcPts val="0"/>
                        </a:spcBef>
                        <a:spcAft>
                          <a:spcPts val="0"/>
                        </a:spcAft>
                        <a:buClr>
                          <a:schemeClr val="lt1"/>
                        </a:buClr>
                        <a:buSzPts val="1200"/>
                        <a:buFont typeface="Arial"/>
                        <a:buChar char="•"/>
                      </a:pPr>
                      <a:r>
                        <a:rPr lang="fr-FR" sz="1000" b="0" i="0" u="none" strike="noStrike" cap="none" dirty="0" smtClean="0">
                          <a:solidFill>
                            <a:schemeClr val="lt1"/>
                          </a:solidFill>
                          <a:latin typeface="Libre Franklin"/>
                          <a:ea typeface="Libre Franklin"/>
                          <a:cs typeface="Libre Franklin"/>
                          <a:sym typeface="Libre Franklin"/>
                        </a:rPr>
                        <a:t>Programmes de relations saines pour les couples</a:t>
                      </a:r>
                      <a:endParaRPr sz="1000" dirty="0"/>
                    </a:p>
                  </a:txBody>
                  <a:tcPr marL="46575" marR="46575" marT="23300" marB="23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DEE2E6"/>
                      </a:solidFill>
                      <a:prstDash val="solid"/>
                      <a:round/>
                      <a:headEnd type="none" w="sm" len="sm"/>
                      <a:tailEnd type="none" w="sm" len="sm"/>
                    </a:lnB>
                    <a:solidFill>
                      <a:srgbClr val="29235D"/>
                    </a:solidFill>
                  </a:tcPr>
                </a:tc>
                <a:extLst>
                  <a:ext uri="{0D108BD9-81ED-4DB2-BD59-A6C34878D82A}">
                    <a16:rowId xmlns:a16="http://schemas.microsoft.com/office/drawing/2014/main" val="10002"/>
                  </a:ext>
                </a:extLst>
              </a:tr>
              <a:tr h="607566">
                <a:tc>
                  <a:txBody>
                    <a:bodyPr/>
                    <a:lstStyle/>
                    <a:p>
                      <a:pPr marL="0" marR="0" lvl="0" indent="0" algn="l" rtl="0">
                        <a:lnSpc>
                          <a:spcPct val="100000"/>
                        </a:lnSpc>
                        <a:spcBef>
                          <a:spcPts val="0"/>
                        </a:spcBef>
                        <a:spcAft>
                          <a:spcPts val="0"/>
                        </a:spcAft>
                        <a:buNone/>
                      </a:pPr>
                      <a:r>
                        <a:rPr lang="fr-FR" sz="1200" b="0" i="0" u="none" strike="noStrike" cap="none" dirty="0" smtClean="0">
                          <a:solidFill>
                            <a:schemeClr val="lt1"/>
                          </a:solidFill>
                          <a:latin typeface="Libre Franklin"/>
                          <a:ea typeface="Libre Franklin"/>
                          <a:cs typeface="Libre Franklin"/>
                          <a:sym typeface="Libre Franklin"/>
                        </a:rPr>
                        <a:t>Engager des adultes et des pairs influents</a:t>
                      </a:r>
                      <a:endParaRPr dirty="0"/>
                    </a:p>
                  </a:txBody>
                  <a:tcPr marL="46575" marR="46575" marT="23300" marB="23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DEE2E6"/>
                      </a:solidFill>
                      <a:prstDash val="solid"/>
                      <a:round/>
                      <a:headEnd type="none" w="sm" len="sm"/>
                      <a:tailEnd type="none" w="sm" len="sm"/>
                    </a:lnB>
                    <a:solidFill>
                      <a:srgbClr val="29235D"/>
                    </a:solidFill>
                  </a:tcPr>
                </a:tc>
                <a:tc>
                  <a:txBody>
                    <a:bodyPr/>
                    <a:lstStyle/>
                    <a:p>
                      <a:pPr marL="0" marR="0" lvl="0" indent="-76200" algn="l" rtl="0">
                        <a:lnSpc>
                          <a:spcPct val="100000"/>
                        </a:lnSpc>
                        <a:spcBef>
                          <a:spcPts val="0"/>
                        </a:spcBef>
                        <a:spcAft>
                          <a:spcPts val="0"/>
                        </a:spcAft>
                        <a:buClr>
                          <a:schemeClr val="lt1"/>
                        </a:buClr>
                        <a:buSzPts val="1200"/>
                        <a:buFont typeface="Arial"/>
                        <a:buChar char="•"/>
                      </a:pPr>
                      <a:r>
                        <a:rPr lang="fr-FR" sz="1000" b="0" i="0" u="none" strike="noStrike" cap="none" dirty="0" smtClean="0">
                          <a:solidFill>
                            <a:schemeClr val="lt1"/>
                          </a:solidFill>
                          <a:latin typeface="Libre Franklin"/>
                          <a:ea typeface="Libre Franklin"/>
                          <a:cs typeface="Libre Franklin"/>
                          <a:sym typeface="Libre Franklin"/>
                        </a:rPr>
                        <a:t>Les hommes et les garçons comme alliés dans la prévention</a:t>
                      </a:r>
                    </a:p>
                    <a:p>
                      <a:pPr marL="0" marR="0" lvl="0" indent="-76200" algn="l" rtl="0">
                        <a:lnSpc>
                          <a:spcPct val="100000"/>
                        </a:lnSpc>
                        <a:spcBef>
                          <a:spcPts val="0"/>
                        </a:spcBef>
                        <a:spcAft>
                          <a:spcPts val="0"/>
                        </a:spcAft>
                        <a:buClr>
                          <a:schemeClr val="lt1"/>
                        </a:buClr>
                        <a:buSzPts val="1200"/>
                        <a:buFont typeface="Arial"/>
                        <a:buChar char="•"/>
                      </a:pPr>
                      <a:r>
                        <a:rPr lang="fr-FR" sz="1000" b="0" i="0" u="none" strike="noStrike" cap="none" dirty="0" smtClean="0">
                          <a:solidFill>
                            <a:schemeClr val="lt1"/>
                          </a:solidFill>
                          <a:latin typeface="Libre Franklin"/>
                          <a:ea typeface="Libre Franklin"/>
                          <a:cs typeface="Libre Franklin"/>
                          <a:sym typeface="Libre Franklin"/>
                        </a:rPr>
                        <a:t>Autonomisation et éducation des spectateurs</a:t>
                      </a:r>
                    </a:p>
                    <a:p>
                      <a:pPr marL="0" marR="0" lvl="0" indent="-76200" algn="l" rtl="0">
                        <a:lnSpc>
                          <a:spcPct val="100000"/>
                        </a:lnSpc>
                        <a:spcBef>
                          <a:spcPts val="0"/>
                        </a:spcBef>
                        <a:spcAft>
                          <a:spcPts val="0"/>
                        </a:spcAft>
                        <a:buClr>
                          <a:schemeClr val="lt1"/>
                        </a:buClr>
                        <a:buSzPts val="1200"/>
                        <a:buFont typeface="Arial"/>
                        <a:buChar char="•"/>
                      </a:pPr>
                      <a:r>
                        <a:rPr lang="fr-FR" sz="1000" b="0" i="0" u="none" strike="noStrike" cap="none" dirty="0" smtClean="0">
                          <a:solidFill>
                            <a:schemeClr val="lt1"/>
                          </a:solidFill>
                          <a:latin typeface="Libre Franklin"/>
                          <a:ea typeface="Libre Franklin"/>
                          <a:cs typeface="Libre Franklin"/>
                          <a:sym typeface="Libre Franklin"/>
                        </a:rPr>
                        <a:t>Programmes axés sur la famille</a:t>
                      </a:r>
                      <a:endParaRPr sz="1000" dirty="0"/>
                    </a:p>
                  </a:txBody>
                  <a:tcPr marL="46575" marR="46575" marT="23300" marB="23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DEE2E6"/>
                      </a:solidFill>
                      <a:prstDash val="solid"/>
                      <a:round/>
                      <a:headEnd type="none" w="sm" len="sm"/>
                      <a:tailEnd type="none" w="sm" len="sm"/>
                    </a:lnB>
                    <a:solidFill>
                      <a:srgbClr val="29235D"/>
                    </a:solidFill>
                  </a:tcPr>
                </a:tc>
                <a:extLst>
                  <a:ext uri="{0D108BD9-81ED-4DB2-BD59-A6C34878D82A}">
                    <a16:rowId xmlns:a16="http://schemas.microsoft.com/office/drawing/2014/main" val="10003"/>
                  </a:ext>
                </a:extLst>
              </a:tr>
              <a:tr h="664875">
                <a:tc>
                  <a:txBody>
                    <a:bodyPr/>
                    <a:lstStyle/>
                    <a:p>
                      <a:pPr marL="0" marR="0" lvl="0" indent="0" algn="l" rtl="0">
                        <a:lnSpc>
                          <a:spcPct val="100000"/>
                        </a:lnSpc>
                        <a:spcBef>
                          <a:spcPts val="0"/>
                        </a:spcBef>
                        <a:spcAft>
                          <a:spcPts val="0"/>
                        </a:spcAft>
                        <a:buNone/>
                      </a:pPr>
                      <a:r>
                        <a:rPr lang="fr-FR" sz="1200" b="0" i="0" u="none" strike="noStrike" cap="none" dirty="0" smtClean="0">
                          <a:solidFill>
                            <a:schemeClr val="lt1"/>
                          </a:solidFill>
                          <a:latin typeface="Libre Franklin"/>
                          <a:ea typeface="Libre Franklin"/>
                          <a:cs typeface="Libre Franklin"/>
                          <a:sym typeface="Libre Franklin"/>
                        </a:rPr>
                        <a:t>Perturber le développement</a:t>
                      </a:r>
                    </a:p>
                    <a:p>
                      <a:pPr marL="0" marR="0" lvl="0" indent="0" algn="l" rtl="0">
                        <a:lnSpc>
                          <a:spcPct val="100000"/>
                        </a:lnSpc>
                        <a:spcBef>
                          <a:spcPts val="0"/>
                        </a:spcBef>
                        <a:spcAft>
                          <a:spcPts val="0"/>
                        </a:spcAft>
                        <a:buNone/>
                      </a:pPr>
                      <a:r>
                        <a:rPr lang="fr-FR" sz="1200" b="0" i="0" u="none" strike="noStrike" cap="none" dirty="0" smtClean="0">
                          <a:solidFill>
                            <a:schemeClr val="lt1"/>
                          </a:solidFill>
                          <a:latin typeface="Libre Franklin"/>
                          <a:ea typeface="Libre Franklin"/>
                          <a:cs typeface="Libre Franklin"/>
                          <a:sym typeface="Libre Franklin"/>
                        </a:rPr>
                        <a:t>voies vers la violence conjugale</a:t>
                      </a:r>
                      <a:endParaRPr dirty="0"/>
                    </a:p>
                  </a:txBody>
                  <a:tcPr marL="46575" marR="46575" marT="23300" marB="23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DEE2E6"/>
                      </a:solidFill>
                      <a:prstDash val="solid"/>
                      <a:round/>
                      <a:headEnd type="none" w="sm" len="sm"/>
                      <a:tailEnd type="none" w="sm" len="sm"/>
                    </a:lnB>
                    <a:solidFill>
                      <a:srgbClr val="29235D"/>
                    </a:solidFill>
                  </a:tcPr>
                </a:tc>
                <a:tc>
                  <a:txBody>
                    <a:bodyPr/>
                    <a:lstStyle/>
                    <a:p>
                      <a:pPr marL="0" marR="0" lvl="0" indent="-76200" algn="l" rtl="0">
                        <a:lnSpc>
                          <a:spcPct val="100000"/>
                        </a:lnSpc>
                        <a:spcBef>
                          <a:spcPts val="0"/>
                        </a:spcBef>
                        <a:spcAft>
                          <a:spcPts val="0"/>
                        </a:spcAft>
                        <a:buClr>
                          <a:schemeClr val="lt1"/>
                        </a:buClr>
                        <a:buSzPts val="1200"/>
                        <a:buFont typeface="Arial"/>
                        <a:buChar char="•"/>
                      </a:pPr>
                      <a:r>
                        <a:rPr lang="fr-FR" sz="1000" b="0" i="0" u="none" strike="noStrike" cap="none" dirty="0" smtClean="0">
                          <a:solidFill>
                            <a:schemeClr val="lt1"/>
                          </a:solidFill>
                          <a:latin typeface="Libre Franklin"/>
                          <a:ea typeface="Libre Franklin"/>
                          <a:cs typeface="Libre Franklin"/>
                          <a:sym typeface="Libre Franklin"/>
                        </a:rPr>
                        <a:t>Visite à domicile petite enfance</a:t>
                      </a:r>
                    </a:p>
                    <a:p>
                      <a:pPr marL="0" marR="0" lvl="0" indent="-76200" algn="l" rtl="0">
                        <a:lnSpc>
                          <a:spcPct val="100000"/>
                        </a:lnSpc>
                        <a:spcBef>
                          <a:spcPts val="0"/>
                        </a:spcBef>
                        <a:spcAft>
                          <a:spcPts val="0"/>
                        </a:spcAft>
                        <a:buClr>
                          <a:schemeClr val="lt1"/>
                        </a:buClr>
                        <a:buSzPts val="1200"/>
                        <a:buFont typeface="Arial"/>
                        <a:buChar char="•"/>
                      </a:pPr>
                      <a:r>
                        <a:rPr lang="fr-FR" sz="1000" b="0" i="0" u="none" strike="noStrike" cap="none" dirty="0" smtClean="0">
                          <a:solidFill>
                            <a:schemeClr val="lt1"/>
                          </a:solidFill>
                          <a:latin typeface="Libre Franklin"/>
                          <a:ea typeface="Libre Franklin"/>
                          <a:cs typeface="Libre Franklin"/>
                          <a:sym typeface="Libre Franklin"/>
                        </a:rPr>
                        <a:t>Enrichissement préscolaire avec engagement familial</a:t>
                      </a:r>
                    </a:p>
                    <a:p>
                      <a:pPr marL="0" marR="0" lvl="0" indent="-76200" algn="l" rtl="0">
                        <a:lnSpc>
                          <a:spcPct val="100000"/>
                        </a:lnSpc>
                        <a:spcBef>
                          <a:spcPts val="0"/>
                        </a:spcBef>
                        <a:spcAft>
                          <a:spcPts val="0"/>
                        </a:spcAft>
                        <a:buClr>
                          <a:schemeClr val="lt1"/>
                        </a:buClr>
                        <a:buSzPts val="1200"/>
                        <a:buFont typeface="Arial"/>
                        <a:buChar char="•"/>
                      </a:pPr>
                      <a:r>
                        <a:rPr lang="fr-FR" sz="1000" b="0" i="0" u="none" strike="noStrike" cap="none" dirty="0" smtClean="0">
                          <a:solidFill>
                            <a:schemeClr val="lt1"/>
                          </a:solidFill>
                          <a:latin typeface="Libre Franklin"/>
                          <a:ea typeface="Libre Franklin"/>
                          <a:cs typeface="Libre Franklin"/>
                          <a:sym typeface="Libre Franklin"/>
                        </a:rPr>
                        <a:t>Programmes de compétences parentales et de relations familiales</a:t>
                      </a:r>
                    </a:p>
                    <a:p>
                      <a:pPr marL="0" marR="0" lvl="0" indent="-76200" algn="l" rtl="0">
                        <a:lnSpc>
                          <a:spcPct val="100000"/>
                        </a:lnSpc>
                        <a:spcBef>
                          <a:spcPts val="0"/>
                        </a:spcBef>
                        <a:spcAft>
                          <a:spcPts val="0"/>
                        </a:spcAft>
                        <a:buClr>
                          <a:schemeClr val="lt1"/>
                        </a:buClr>
                        <a:buSzPts val="1200"/>
                        <a:buFont typeface="Arial"/>
                        <a:buChar char="•"/>
                      </a:pPr>
                      <a:r>
                        <a:rPr lang="fr-FR" sz="1000" b="0" i="0" u="none" strike="noStrike" cap="none" dirty="0" smtClean="0">
                          <a:solidFill>
                            <a:schemeClr val="lt1"/>
                          </a:solidFill>
                          <a:latin typeface="Libre Franklin"/>
                          <a:ea typeface="Libre Franklin"/>
                          <a:cs typeface="Libre Franklin"/>
                          <a:sym typeface="Libre Franklin"/>
                        </a:rPr>
                        <a:t>Traitement pour les enfants, les jeunes et les familles à risque</a:t>
                      </a:r>
                      <a:endParaRPr sz="1000" dirty="0"/>
                    </a:p>
                  </a:txBody>
                  <a:tcPr marL="46575" marR="46575" marT="23300" marB="23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DEE2E6"/>
                      </a:solidFill>
                      <a:prstDash val="solid"/>
                      <a:round/>
                      <a:headEnd type="none" w="sm" len="sm"/>
                      <a:tailEnd type="none" w="sm" len="sm"/>
                    </a:lnB>
                    <a:solidFill>
                      <a:srgbClr val="29235D"/>
                    </a:solidFill>
                  </a:tcPr>
                </a:tc>
                <a:extLst>
                  <a:ext uri="{0D108BD9-81ED-4DB2-BD59-A6C34878D82A}">
                    <a16:rowId xmlns:a16="http://schemas.microsoft.com/office/drawing/2014/main" val="10004"/>
                  </a:ext>
                </a:extLst>
              </a:tr>
              <a:tr h="508600">
                <a:tc>
                  <a:txBody>
                    <a:bodyPr/>
                    <a:lstStyle/>
                    <a:p>
                      <a:pPr marL="0" marR="0" lvl="0" indent="0" algn="l" rtl="0">
                        <a:lnSpc>
                          <a:spcPct val="100000"/>
                        </a:lnSpc>
                        <a:spcBef>
                          <a:spcPts val="0"/>
                        </a:spcBef>
                        <a:spcAft>
                          <a:spcPts val="0"/>
                        </a:spcAft>
                        <a:buNone/>
                      </a:pPr>
                      <a:r>
                        <a:rPr lang="pt-PT" sz="1200" b="0" i="0" u="none" strike="noStrike" cap="none" dirty="0" smtClean="0">
                          <a:solidFill>
                            <a:schemeClr val="lt1"/>
                          </a:solidFill>
                          <a:latin typeface="Libre Franklin"/>
                          <a:ea typeface="Libre Franklin"/>
                          <a:cs typeface="Libre Franklin"/>
                          <a:sym typeface="Libre Franklin"/>
                        </a:rPr>
                        <a:t>Créer des environnements protecteurs</a:t>
                      </a:r>
                      <a:endParaRPr dirty="0"/>
                    </a:p>
                  </a:txBody>
                  <a:tcPr marL="46575" marR="46575" marT="23300" marB="23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DEE2E6"/>
                      </a:solidFill>
                      <a:prstDash val="solid"/>
                      <a:round/>
                      <a:headEnd type="none" w="sm" len="sm"/>
                      <a:tailEnd type="none" w="sm" len="sm"/>
                    </a:lnB>
                    <a:solidFill>
                      <a:srgbClr val="29235D"/>
                    </a:solidFill>
                  </a:tcPr>
                </a:tc>
                <a:tc>
                  <a:txBody>
                    <a:bodyPr/>
                    <a:lstStyle/>
                    <a:p>
                      <a:pPr marL="0" marR="0" lvl="0" indent="-76200" algn="l" rtl="0">
                        <a:lnSpc>
                          <a:spcPct val="100000"/>
                        </a:lnSpc>
                        <a:spcBef>
                          <a:spcPts val="0"/>
                        </a:spcBef>
                        <a:spcAft>
                          <a:spcPts val="0"/>
                        </a:spcAft>
                        <a:buClr>
                          <a:schemeClr val="lt1"/>
                        </a:buClr>
                        <a:buSzPts val="1200"/>
                        <a:buFont typeface="Arial"/>
                        <a:buChar char="•"/>
                      </a:pPr>
                      <a:r>
                        <a:rPr lang="fr-FR" sz="1000" b="0" i="0" u="none" strike="noStrike" cap="none" dirty="0" smtClean="0">
                          <a:solidFill>
                            <a:schemeClr val="lt1"/>
                          </a:solidFill>
                          <a:latin typeface="Libre Franklin"/>
                          <a:ea typeface="Libre Franklin"/>
                          <a:cs typeface="Libre Franklin"/>
                          <a:sym typeface="Libre Franklin"/>
                        </a:rPr>
                        <a:t>Améliorer le climat et la sécurité à l'école</a:t>
                      </a:r>
                    </a:p>
                    <a:p>
                      <a:pPr marL="0" marR="0" lvl="0" indent="-76200" algn="l" rtl="0">
                        <a:lnSpc>
                          <a:spcPct val="100000"/>
                        </a:lnSpc>
                        <a:spcBef>
                          <a:spcPts val="0"/>
                        </a:spcBef>
                        <a:spcAft>
                          <a:spcPts val="0"/>
                        </a:spcAft>
                        <a:buClr>
                          <a:schemeClr val="lt1"/>
                        </a:buClr>
                        <a:buSzPts val="1200"/>
                        <a:buFont typeface="Arial"/>
                        <a:buChar char="•"/>
                      </a:pPr>
                      <a:r>
                        <a:rPr lang="fr-FR" sz="1000" b="0" i="0" u="none" strike="noStrike" cap="none" dirty="0" smtClean="0">
                          <a:solidFill>
                            <a:schemeClr val="lt1"/>
                          </a:solidFill>
                          <a:latin typeface="Libre Franklin"/>
                          <a:ea typeface="Libre Franklin"/>
                          <a:cs typeface="Libre Franklin"/>
                          <a:sym typeface="Libre Franklin"/>
                        </a:rPr>
                        <a:t>Améliorer les politiques organisationnelles et le climat de travail</a:t>
                      </a:r>
                      <a:endParaRPr sz="1000" dirty="0"/>
                    </a:p>
                  </a:txBody>
                  <a:tcPr marL="46575" marR="46575" marT="23300" marB="23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DEE2E6"/>
                      </a:solidFill>
                      <a:prstDash val="solid"/>
                      <a:round/>
                      <a:headEnd type="none" w="sm" len="sm"/>
                      <a:tailEnd type="none" w="sm" len="sm"/>
                    </a:lnB>
                    <a:solidFill>
                      <a:srgbClr val="29235D"/>
                    </a:solidFill>
                  </a:tcPr>
                </a:tc>
                <a:extLst>
                  <a:ext uri="{0D108BD9-81ED-4DB2-BD59-A6C34878D82A}">
                    <a16:rowId xmlns:a16="http://schemas.microsoft.com/office/drawing/2014/main" val="10005"/>
                  </a:ext>
                </a:extLst>
              </a:tr>
              <a:tr h="352325">
                <a:tc>
                  <a:txBody>
                    <a:bodyPr/>
                    <a:lstStyle/>
                    <a:p>
                      <a:pPr marL="0" marR="0" lvl="0" indent="0" algn="l" rtl="0">
                        <a:lnSpc>
                          <a:spcPct val="100000"/>
                        </a:lnSpc>
                        <a:spcBef>
                          <a:spcPts val="0"/>
                        </a:spcBef>
                        <a:spcAft>
                          <a:spcPts val="0"/>
                        </a:spcAft>
                        <a:buNone/>
                      </a:pPr>
                      <a:r>
                        <a:rPr lang="fr-FR" sz="1200" b="0" i="0" u="none" strike="noStrike" cap="none" dirty="0" smtClean="0">
                          <a:solidFill>
                            <a:schemeClr val="lt1"/>
                          </a:solidFill>
                          <a:latin typeface="Libre Franklin"/>
                          <a:ea typeface="Libre Franklin"/>
                          <a:cs typeface="Libre Franklin"/>
                          <a:sym typeface="Libre Franklin"/>
                        </a:rPr>
                        <a:t>Renforcer économique</a:t>
                      </a:r>
                    </a:p>
                    <a:p>
                      <a:pPr marL="0" marR="0" lvl="0" indent="0" algn="l" rtl="0">
                        <a:lnSpc>
                          <a:spcPct val="100000"/>
                        </a:lnSpc>
                        <a:spcBef>
                          <a:spcPts val="0"/>
                        </a:spcBef>
                        <a:spcAft>
                          <a:spcPts val="0"/>
                        </a:spcAft>
                        <a:buNone/>
                      </a:pPr>
                      <a:r>
                        <a:rPr lang="fr-FR" sz="1200" b="0" i="0" u="none" strike="noStrike" cap="none" dirty="0" smtClean="0">
                          <a:solidFill>
                            <a:schemeClr val="lt1"/>
                          </a:solidFill>
                          <a:latin typeface="Libre Franklin"/>
                          <a:ea typeface="Libre Franklin"/>
                          <a:cs typeface="Libre Franklin"/>
                          <a:sym typeface="Libre Franklin"/>
                        </a:rPr>
                        <a:t>soutiens aux familles</a:t>
                      </a:r>
                      <a:endParaRPr dirty="0"/>
                    </a:p>
                  </a:txBody>
                  <a:tcPr marL="46575" marR="46575" marT="23300" marB="23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DEE2E6"/>
                      </a:solidFill>
                      <a:prstDash val="solid"/>
                      <a:round/>
                      <a:headEnd type="none" w="sm" len="sm"/>
                      <a:tailEnd type="none" w="sm" len="sm"/>
                    </a:lnB>
                    <a:solidFill>
                      <a:srgbClr val="29235D"/>
                    </a:solidFill>
                  </a:tcPr>
                </a:tc>
                <a:tc>
                  <a:txBody>
                    <a:bodyPr/>
                    <a:lstStyle/>
                    <a:p>
                      <a:pPr marL="0" marR="0" lvl="0" indent="-76200" algn="l" rtl="0">
                        <a:lnSpc>
                          <a:spcPct val="100000"/>
                        </a:lnSpc>
                        <a:spcBef>
                          <a:spcPts val="0"/>
                        </a:spcBef>
                        <a:spcAft>
                          <a:spcPts val="0"/>
                        </a:spcAft>
                        <a:buClr>
                          <a:schemeClr val="lt1"/>
                        </a:buClr>
                        <a:buSzPts val="1200"/>
                        <a:buFont typeface="Arial"/>
                        <a:buChar char="•"/>
                      </a:pPr>
                      <a:r>
                        <a:rPr lang="fr-FR" sz="1000" b="0" i="0" u="none" strike="noStrike" cap="none" dirty="0" smtClean="0">
                          <a:solidFill>
                            <a:schemeClr val="lt1"/>
                          </a:solidFill>
                          <a:latin typeface="Libre Franklin"/>
                          <a:ea typeface="Libre Franklin"/>
                          <a:cs typeface="Libre Franklin"/>
                          <a:sym typeface="Libre Franklin"/>
                        </a:rPr>
                        <a:t>Renforcer la sécurité financière des ménages</a:t>
                      </a:r>
                    </a:p>
                    <a:p>
                      <a:pPr marL="0" marR="0" lvl="0" indent="-76200" algn="l" rtl="0">
                        <a:lnSpc>
                          <a:spcPct val="100000"/>
                        </a:lnSpc>
                        <a:spcBef>
                          <a:spcPts val="0"/>
                        </a:spcBef>
                        <a:spcAft>
                          <a:spcPts val="0"/>
                        </a:spcAft>
                        <a:buClr>
                          <a:schemeClr val="lt1"/>
                        </a:buClr>
                        <a:buSzPts val="1200"/>
                        <a:buFont typeface="Arial"/>
                        <a:buChar char="•"/>
                      </a:pPr>
                      <a:r>
                        <a:rPr lang="pt-PT" sz="1000" b="0" i="0" u="none" strike="noStrike" cap="none" dirty="0" smtClean="0">
                          <a:solidFill>
                            <a:schemeClr val="lt1"/>
                          </a:solidFill>
                          <a:latin typeface="Libre Franklin"/>
                          <a:ea typeface="Libre Franklin"/>
                          <a:cs typeface="Libre Franklin"/>
                          <a:sym typeface="Libre Franklin"/>
                        </a:rPr>
                        <a:t>Renforcer les soutiens travail-famille</a:t>
                      </a:r>
                      <a:endParaRPr sz="1000" dirty="0"/>
                    </a:p>
                  </a:txBody>
                  <a:tcPr marL="46575" marR="46575" marT="23300" marB="23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DEE2E6"/>
                      </a:solidFill>
                      <a:prstDash val="solid"/>
                      <a:round/>
                      <a:headEnd type="none" w="sm" len="sm"/>
                      <a:tailEnd type="none" w="sm" len="sm"/>
                    </a:lnB>
                    <a:solidFill>
                      <a:srgbClr val="29235D"/>
                    </a:solidFill>
                  </a:tcPr>
                </a:tc>
                <a:extLst>
                  <a:ext uri="{0D108BD9-81ED-4DB2-BD59-A6C34878D82A}">
                    <a16:rowId xmlns:a16="http://schemas.microsoft.com/office/drawing/2014/main" val="10006"/>
                  </a:ext>
                </a:extLst>
              </a:tr>
              <a:tr h="760700">
                <a:tc>
                  <a:txBody>
                    <a:bodyPr/>
                    <a:lstStyle/>
                    <a:p>
                      <a:pPr marL="0" marR="0" lvl="0" indent="0" algn="l" rtl="0">
                        <a:lnSpc>
                          <a:spcPct val="100000"/>
                        </a:lnSpc>
                        <a:spcBef>
                          <a:spcPts val="0"/>
                        </a:spcBef>
                        <a:spcAft>
                          <a:spcPts val="0"/>
                        </a:spcAft>
                        <a:buNone/>
                      </a:pPr>
                      <a:r>
                        <a:rPr lang="fr-FR" sz="1200" b="0" i="0" u="none" strike="noStrike" cap="none" dirty="0" smtClean="0">
                          <a:solidFill>
                            <a:schemeClr val="lt1"/>
                          </a:solidFill>
                          <a:latin typeface="Libre Franklin"/>
                          <a:ea typeface="Libre Franklin"/>
                          <a:cs typeface="Libre Franklin"/>
                          <a:sym typeface="Libre Franklin"/>
                        </a:rPr>
                        <a:t>Soutenir les survivants pour accroître la sécurité</a:t>
                      </a:r>
                      <a:r>
                        <a:rPr lang="fr-FR" sz="1200" b="0" i="0" u="none" strike="noStrike" cap="none" baseline="0" dirty="0" smtClean="0">
                          <a:solidFill>
                            <a:schemeClr val="lt1"/>
                          </a:solidFill>
                          <a:latin typeface="Libre Franklin"/>
                          <a:ea typeface="Libre Franklin"/>
                          <a:cs typeface="Libre Franklin"/>
                          <a:sym typeface="Libre Franklin"/>
                        </a:rPr>
                        <a:t> </a:t>
                      </a:r>
                      <a:r>
                        <a:rPr lang="fr-FR" sz="1200" b="0" i="0" u="none" strike="noStrike" cap="none" dirty="0" smtClean="0">
                          <a:solidFill>
                            <a:schemeClr val="lt1"/>
                          </a:solidFill>
                          <a:latin typeface="Libre Franklin"/>
                          <a:ea typeface="Libre Franklin"/>
                          <a:cs typeface="Libre Franklin"/>
                          <a:sym typeface="Libre Franklin"/>
                        </a:rPr>
                        <a:t>et atténuer les méfaits</a:t>
                      </a:r>
                      <a:endParaRPr dirty="0"/>
                    </a:p>
                  </a:txBody>
                  <a:tcPr marL="46575" marR="46575" marT="23300" marB="23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9235D"/>
                    </a:solidFill>
                  </a:tcPr>
                </a:tc>
                <a:tc>
                  <a:txBody>
                    <a:bodyPr/>
                    <a:lstStyle/>
                    <a:p>
                      <a:pPr marL="0" marR="0" lvl="0" indent="-76200" algn="l" rtl="0">
                        <a:lnSpc>
                          <a:spcPct val="100000"/>
                        </a:lnSpc>
                        <a:spcBef>
                          <a:spcPts val="0"/>
                        </a:spcBef>
                        <a:spcAft>
                          <a:spcPts val="0"/>
                        </a:spcAft>
                        <a:buClr>
                          <a:schemeClr val="lt1"/>
                        </a:buClr>
                        <a:buSzPts val="1200"/>
                        <a:buFont typeface="Arial"/>
                        <a:buChar char="•"/>
                      </a:pPr>
                      <a:r>
                        <a:rPr lang="fr-FR" sz="1000" b="0" i="0" u="none" strike="noStrike" cap="none" dirty="0" smtClean="0">
                          <a:solidFill>
                            <a:schemeClr val="lt1"/>
                          </a:solidFill>
                          <a:latin typeface="Libre Franklin"/>
                          <a:ea typeface="Libre Franklin"/>
                          <a:cs typeface="Libre Franklin"/>
                          <a:sym typeface="Libre Franklin"/>
                        </a:rPr>
                        <a:t>Services centrés sur les victimes</a:t>
                      </a:r>
                    </a:p>
                    <a:p>
                      <a:pPr marL="0" marR="0" lvl="0" indent="-76200" algn="l" rtl="0">
                        <a:lnSpc>
                          <a:spcPct val="100000"/>
                        </a:lnSpc>
                        <a:spcBef>
                          <a:spcPts val="0"/>
                        </a:spcBef>
                        <a:spcAft>
                          <a:spcPts val="0"/>
                        </a:spcAft>
                        <a:buClr>
                          <a:schemeClr val="lt1"/>
                        </a:buClr>
                        <a:buSzPts val="1200"/>
                        <a:buFont typeface="Arial"/>
                        <a:buChar char="•"/>
                      </a:pPr>
                      <a:r>
                        <a:rPr lang="fr-FR" sz="1000" b="0" i="0" u="none" strike="noStrike" cap="none" dirty="0" smtClean="0">
                          <a:solidFill>
                            <a:schemeClr val="lt1"/>
                          </a:solidFill>
                          <a:latin typeface="Libre Franklin"/>
                          <a:ea typeface="Libre Franklin"/>
                          <a:cs typeface="Libre Franklin"/>
                          <a:sym typeface="Libre Franklin"/>
                        </a:rPr>
                        <a:t>Programmes de logement</a:t>
                      </a:r>
                    </a:p>
                    <a:p>
                      <a:pPr marL="0" marR="0" lvl="0" indent="-76200" algn="l" rtl="0">
                        <a:lnSpc>
                          <a:spcPct val="100000"/>
                        </a:lnSpc>
                        <a:spcBef>
                          <a:spcPts val="0"/>
                        </a:spcBef>
                        <a:spcAft>
                          <a:spcPts val="0"/>
                        </a:spcAft>
                        <a:buClr>
                          <a:schemeClr val="lt1"/>
                        </a:buClr>
                        <a:buSzPts val="1200"/>
                        <a:buFont typeface="Arial"/>
                        <a:buChar char="•"/>
                      </a:pPr>
                      <a:r>
                        <a:rPr lang="fr-FR" sz="1000" b="0" i="0" u="none" strike="noStrike" cap="none" dirty="0" smtClean="0">
                          <a:solidFill>
                            <a:schemeClr val="lt1"/>
                          </a:solidFill>
                          <a:latin typeface="Libre Franklin"/>
                          <a:ea typeface="Libre Franklin"/>
                          <a:cs typeface="Libre Franklin"/>
                          <a:sym typeface="Libre Franklin"/>
                        </a:rPr>
                        <a:t>Premier répondant et protections juridiques civiles</a:t>
                      </a:r>
                    </a:p>
                    <a:p>
                      <a:pPr marL="0" marR="0" lvl="0" indent="-76200" algn="l" rtl="0">
                        <a:lnSpc>
                          <a:spcPct val="100000"/>
                        </a:lnSpc>
                        <a:spcBef>
                          <a:spcPts val="0"/>
                        </a:spcBef>
                        <a:spcAft>
                          <a:spcPts val="0"/>
                        </a:spcAft>
                        <a:buClr>
                          <a:schemeClr val="lt1"/>
                        </a:buClr>
                        <a:buSzPts val="1200"/>
                        <a:buFont typeface="Arial"/>
                        <a:buChar char="•"/>
                      </a:pPr>
                      <a:r>
                        <a:rPr lang="fr-FR" sz="1000" b="0" i="0" u="none" strike="noStrike" cap="none" dirty="0" smtClean="0">
                          <a:solidFill>
                            <a:schemeClr val="lt1"/>
                          </a:solidFill>
                          <a:latin typeface="Libre Franklin"/>
                          <a:ea typeface="Libre Franklin"/>
                          <a:cs typeface="Libre Franklin"/>
                          <a:sym typeface="Libre Franklin"/>
                        </a:rPr>
                        <a:t>Approches centrées sur le patient</a:t>
                      </a:r>
                      <a:endParaRPr sz="1000" dirty="0"/>
                    </a:p>
                  </a:txBody>
                  <a:tcPr marL="46575" marR="46575" marT="23300" marB="233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9235D"/>
                    </a:solidFill>
                  </a:tcPr>
                </a:tc>
                <a:extLst>
                  <a:ext uri="{0D108BD9-81ED-4DB2-BD59-A6C34878D82A}">
                    <a16:rowId xmlns:a16="http://schemas.microsoft.com/office/drawing/2014/main" val="10007"/>
                  </a:ext>
                </a:extLst>
              </a:tr>
            </a:tbl>
          </a:graphicData>
        </a:graphic>
      </p:graphicFrame>
      <p:sp>
        <p:nvSpPr>
          <p:cNvPr id="719" name="Google Shape;719;p26"/>
          <p:cNvSpPr txBox="1"/>
          <p:nvPr/>
        </p:nvSpPr>
        <p:spPr>
          <a:xfrm>
            <a:off x="5628168" y="4836685"/>
            <a:ext cx="4678324" cy="2000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pt-PT" sz="700" b="0" i="0" u="none" strike="noStrike" cap="none">
                <a:solidFill>
                  <a:schemeClr val="lt1"/>
                </a:solidFill>
                <a:latin typeface="Arial"/>
                <a:ea typeface="Arial"/>
                <a:cs typeface="Arial"/>
                <a:sym typeface="Arial"/>
              </a:rPr>
              <a:t>https://www.cdc.gov/violenceprevention/intimatepartnerviolence/prevention.html</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0A864"/>
        </a:solidFill>
        <a:effectLst/>
      </p:bgPr>
    </p:bg>
    <p:spTree>
      <p:nvGrpSpPr>
        <p:cNvPr id="1" name="Shape 723"/>
        <p:cNvGrpSpPr/>
        <p:nvPr/>
      </p:nvGrpSpPr>
      <p:grpSpPr>
        <a:xfrm>
          <a:off x="0" y="0"/>
          <a:ext cx="0" cy="0"/>
          <a:chOff x="0" y="0"/>
          <a:chExt cx="0" cy="0"/>
        </a:xfrm>
      </p:grpSpPr>
      <p:sp>
        <p:nvSpPr>
          <p:cNvPr id="724" name="Google Shape;724;p27"/>
          <p:cNvSpPr/>
          <p:nvPr/>
        </p:nvSpPr>
        <p:spPr>
          <a:xfrm>
            <a:off x="7278050" y="458800"/>
            <a:ext cx="4381800" cy="4381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27"/>
          <p:cNvSpPr/>
          <p:nvPr/>
        </p:nvSpPr>
        <p:spPr>
          <a:xfrm>
            <a:off x="-1682150" y="2838500"/>
            <a:ext cx="3156900" cy="31569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27"/>
          <p:cNvSpPr/>
          <p:nvPr/>
        </p:nvSpPr>
        <p:spPr>
          <a:xfrm>
            <a:off x="6587072" y="2798518"/>
            <a:ext cx="3606300" cy="36063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p27"/>
          <p:cNvSpPr txBox="1">
            <a:spLocks noGrp="1"/>
          </p:cNvSpPr>
          <p:nvPr>
            <p:ph type="subTitle" idx="1"/>
          </p:nvPr>
        </p:nvSpPr>
        <p:spPr>
          <a:xfrm>
            <a:off x="1095829" y="1623591"/>
            <a:ext cx="6232341" cy="106124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600"/>
              <a:buNone/>
            </a:pPr>
            <a:endParaRPr sz="1400"/>
          </a:p>
        </p:txBody>
      </p:sp>
      <p:sp>
        <p:nvSpPr>
          <p:cNvPr id="728" name="Google Shape;728;p27"/>
          <p:cNvSpPr txBox="1">
            <a:spLocks noGrp="1"/>
          </p:cNvSpPr>
          <p:nvPr>
            <p:ph type="title"/>
          </p:nvPr>
        </p:nvSpPr>
        <p:spPr>
          <a:xfrm>
            <a:off x="829116" y="-61259"/>
            <a:ext cx="7669250" cy="1075601"/>
          </a:xfrm>
          <a:prstGeom prst="rect">
            <a:avLst/>
          </a:prstGeom>
          <a:noFill/>
          <a:ln>
            <a:noFill/>
          </a:ln>
        </p:spPr>
        <p:txBody>
          <a:bodyPr spcFirstLastPara="1" wrap="square" lIns="91425" tIns="91425" rIns="91425" bIns="91425" anchor="b" anchorCtr="0">
            <a:noAutofit/>
          </a:bodyPr>
          <a:lstStyle/>
          <a:p>
            <a:pPr lvl="0"/>
            <a:r>
              <a:rPr lang="fr-FR" sz="2800" dirty="0">
                <a:solidFill>
                  <a:srgbClr val="EE118A"/>
                </a:solidFill>
              </a:rPr>
              <a:t>INTERVENTION ET PRÉVENTION DE LA VIOLENCE FAMILIALE</a:t>
            </a:r>
            <a:endParaRPr sz="2800" dirty="0"/>
          </a:p>
        </p:txBody>
      </p:sp>
      <p:pic>
        <p:nvPicPr>
          <p:cNvPr id="729" name="Google Shape;729;p27"/>
          <p:cNvPicPr preferRelativeResize="0"/>
          <p:nvPr/>
        </p:nvPicPr>
        <p:blipFill rotWithShape="1">
          <a:blip r:embed="rId3">
            <a:alphaModFix/>
          </a:blip>
          <a:srcRect/>
          <a:stretch/>
        </p:blipFill>
        <p:spPr>
          <a:xfrm>
            <a:off x="8044168" y="121797"/>
            <a:ext cx="1148349" cy="470452"/>
          </a:xfrm>
          <a:prstGeom prst="rect">
            <a:avLst/>
          </a:prstGeom>
          <a:noFill/>
          <a:ln>
            <a:noFill/>
          </a:ln>
        </p:spPr>
      </p:pic>
      <p:pic>
        <p:nvPicPr>
          <p:cNvPr id="730" name="Google Shape;730;p27" descr="Text&#10;&#10;Description automatically generated with medium confidence"/>
          <p:cNvPicPr preferRelativeResize="0"/>
          <p:nvPr/>
        </p:nvPicPr>
        <p:blipFill rotWithShape="1">
          <a:blip r:embed="rId4">
            <a:alphaModFix/>
          </a:blip>
          <a:srcRect/>
          <a:stretch/>
        </p:blipFill>
        <p:spPr>
          <a:xfrm>
            <a:off x="123372" y="4796950"/>
            <a:ext cx="972457" cy="204016"/>
          </a:xfrm>
          <a:prstGeom prst="rect">
            <a:avLst/>
          </a:prstGeom>
          <a:noFill/>
          <a:ln>
            <a:noFill/>
          </a:ln>
        </p:spPr>
      </p:pic>
      <p:graphicFrame>
        <p:nvGraphicFramePr>
          <p:cNvPr id="731" name="Google Shape;731;p27"/>
          <p:cNvGraphicFramePr/>
          <p:nvPr>
            <p:extLst>
              <p:ext uri="{D42A27DB-BD31-4B8C-83A1-F6EECF244321}">
                <p14:modId xmlns:p14="http://schemas.microsoft.com/office/powerpoint/2010/main" val="326184420"/>
              </p:ext>
            </p:extLst>
          </p:nvPr>
        </p:nvGraphicFramePr>
        <p:xfrm>
          <a:off x="472698" y="980052"/>
          <a:ext cx="8384600" cy="3691460"/>
        </p:xfrm>
        <a:graphic>
          <a:graphicData uri="http://schemas.openxmlformats.org/drawingml/2006/table">
            <a:tbl>
              <a:tblPr>
                <a:noFill/>
                <a:tableStyleId>{87986291-A9A9-4627-AE69-4C4ECA4053B5}</a:tableStyleId>
              </a:tblPr>
              <a:tblGrid>
                <a:gridCol w="4192300">
                  <a:extLst>
                    <a:ext uri="{9D8B030D-6E8A-4147-A177-3AD203B41FA5}">
                      <a16:colId xmlns:a16="http://schemas.microsoft.com/office/drawing/2014/main" val="20000"/>
                    </a:ext>
                  </a:extLst>
                </a:gridCol>
                <a:gridCol w="4192300">
                  <a:extLst>
                    <a:ext uri="{9D8B030D-6E8A-4147-A177-3AD203B41FA5}">
                      <a16:colId xmlns:a16="http://schemas.microsoft.com/office/drawing/2014/main" val="20001"/>
                    </a:ext>
                  </a:extLst>
                </a:gridCol>
              </a:tblGrid>
              <a:tr h="230550">
                <a:tc gridSpan="2">
                  <a:txBody>
                    <a:bodyPr/>
                    <a:lstStyle/>
                    <a:p>
                      <a:pPr marL="0" marR="0" lvl="0" indent="0" algn="ctr" rtl="0">
                        <a:lnSpc>
                          <a:spcPct val="100000"/>
                        </a:lnSpc>
                        <a:spcBef>
                          <a:spcPts val="0"/>
                        </a:spcBef>
                        <a:spcAft>
                          <a:spcPts val="0"/>
                        </a:spcAft>
                        <a:buNone/>
                      </a:pPr>
                      <a:r>
                        <a:rPr lang="fr-FR" sz="1200" b="0" i="0" u="none" strike="noStrike" cap="none" dirty="0" smtClean="0">
                          <a:solidFill>
                            <a:schemeClr val="lt1"/>
                          </a:solidFill>
                          <a:latin typeface="Libre Franklin"/>
                          <a:ea typeface="Libre Franklin"/>
                          <a:cs typeface="Libre Franklin"/>
                          <a:sym typeface="Libre Franklin"/>
                        </a:rPr>
                        <a:t>Prévention de la maltraitance et de la négligence envers les enfants</a:t>
                      </a:r>
                      <a:endParaRPr dirty="0"/>
                    </a:p>
                  </a:txBody>
                  <a:tcPr marL="61000" marR="61000" marT="30500" marB="305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712177"/>
                      </a:solidFill>
                      <a:prstDash val="solid"/>
                      <a:round/>
                      <a:headEnd type="none" w="sm" len="sm"/>
                      <a:tailEnd type="none" w="sm" len="sm"/>
                    </a:lnT>
                    <a:lnB w="9525" cap="flat" cmpd="sng">
                      <a:solidFill>
                        <a:srgbClr val="DEE2E6"/>
                      </a:solidFill>
                      <a:prstDash val="solid"/>
                      <a:round/>
                      <a:headEnd type="none" w="sm" len="sm"/>
                      <a:tailEnd type="none" w="sm" len="sm"/>
                    </a:lnB>
                    <a:solidFill>
                      <a:srgbClr val="EE118A"/>
                    </a:solidFill>
                  </a:tcPr>
                </a:tc>
                <a:tc hMerge="1">
                  <a:txBody>
                    <a:bodyPr/>
                    <a:lstStyle/>
                    <a:p>
                      <a:endParaRPr lang="fr-FR"/>
                    </a:p>
                  </a:txBody>
                  <a:tcPr/>
                </a:tc>
                <a:extLst>
                  <a:ext uri="{0D108BD9-81ED-4DB2-BD59-A6C34878D82A}">
                    <a16:rowId xmlns:a16="http://schemas.microsoft.com/office/drawing/2014/main" val="10000"/>
                  </a:ext>
                </a:extLst>
              </a:tr>
              <a:tr h="230550">
                <a:tc>
                  <a:txBody>
                    <a:bodyPr/>
                    <a:lstStyle/>
                    <a:p>
                      <a:pPr marL="0" marR="0" lvl="0" indent="0" algn="l" rtl="0">
                        <a:lnSpc>
                          <a:spcPct val="100000"/>
                        </a:lnSpc>
                        <a:spcBef>
                          <a:spcPts val="0"/>
                        </a:spcBef>
                        <a:spcAft>
                          <a:spcPts val="0"/>
                        </a:spcAft>
                        <a:buNone/>
                      </a:pPr>
                      <a:r>
                        <a:rPr lang="pt-PT" sz="1200" b="0" i="0" u="none" strike="noStrike" cap="none" dirty="0" smtClean="0">
                          <a:solidFill>
                            <a:schemeClr val="lt1"/>
                          </a:solidFill>
                          <a:latin typeface="Libre Franklin"/>
                          <a:ea typeface="Libre Franklin"/>
                          <a:cs typeface="Libre Franklin"/>
                          <a:sym typeface="Libre Franklin"/>
                        </a:rPr>
                        <a:t>Stratégie</a:t>
                      </a:r>
                      <a:endParaRPr dirty="0"/>
                    </a:p>
                  </a:txBody>
                  <a:tcPr marL="61000" marR="61000" marT="30500" marB="305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DEE2E6"/>
                      </a:solidFill>
                      <a:prstDash val="solid"/>
                      <a:round/>
                      <a:headEnd type="none" w="sm" len="sm"/>
                      <a:tailEnd type="none" w="sm" len="sm"/>
                    </a:lnB>
                    <a:solidFill>
                      <a:srgbClr val="EE118A"/>
                    </a:solidFill>
                  </a:tcPr>
                </a:tc>
                <a:tc>
                  <a:txBody>
                    <a:bodyPr/>
                    <a:lstStyle/>
                    <a:p>
                      <a:pPr marL="0" marR="0" lvl="0" indent="0" algn="l" rtl="0">
                        <a:lnSpc>
                          <a:spcPct val="100000"/>
                        </a:lnSpc>
                        <a:spcBef>
                          <a:spcPts val="0"/>
                        </a:spcBef>
                        <a:spcAft>
                          <a:spcPts val="0"/>
                        </a:spcAft>
                        <a:buNone/>
                      </a:pPr>
                      <a:r>
                        <a:rPr lang="pt-PT" sz="1200" b="0" i="0" u="none" strike="noStrike" cap="none">
                          <a:solidFill>
                            <a:schemeClr val="lt1"/>
                          </a:solidFill>
                          <a:latin typeface="Libre Franklin"/>
                          <a:ea typeface="Libre Franklin"/>
                          <a:cs typeface="Libre Franklin"/>
                          <a:sym typeface="Libre Franklin"/>
                        </a:rPr>
                        <a:t>Approach</a:t>
                      </a:r>
                      <a:endParaRPr/>
                    </a:p>
                  </a:txBody>
                  <a:tcPr marL="61000" marR="61000" marT="30500" marB="305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DEE2E6"/>
                      </a:solidFill>
                      <a:prstDash val="solid"/>
                      <a:round/>
                      <a:headEnd type="none" w="sm" len="sm"/>
                      <a:tailEnd type="none" w="sm" len="sm"/>
                    </a:lnB>
                    <a:solidFill>
                      <a:srgbClr val="EE118A"/>
                    </a:solidFill>
                  </a:tcPr>
                </a:tc>
                <a:extLst>
                  <a:ext uri="{0D108BD9-81ED-4DB2-BD59-A6C34878D82A}">
                    <a16:rowId xmlns:a16="http://schemas.microsoft.com/office/drawing/2014/main" val="10001"/>
                  </a:ext>
                </a:extLst>
              </a:tr>
              <a:tr h="403425">
                <a:tc>
                  <a:txBody>
                    <a:bodyPr/>
                    <a:lstStyle/>
                    <a:p>
                      <a:pPr marL="0" marR="0" lvl="0" indent="0" algn="l" rtl="0">
                        <a:lnSpc>
                          <a:spcPct val="100000"/>
                        </a:lnSpc>
                        <a:spcBef>
                          <a:spcPts val="0"/>
                        </a:spcBef>
                        <a:spcAft>
                          <a:spcPts val="0"/>
                        </a:spcAft>
                        <a:buNone/>
                      </a:pPr>
                      <a:r>
                        <a:rPr lang="en-US" sz="1200" b="0" i="0" u="none" strike="noStrike" cap="none" dirty="0" smtClean="0">
                          <a:solidFill>
                            <a:schemeClr val="lt1"/>
                          </a:solidFill>
                          <a:latin typeface="Libre Franklin"/>
                          <a:ea typeface="Libre Franklin"/>
                          <a:cs typeface="Libre Franklin"/>
                          <a:sym typeface="Libre Franklin"/>
                        </a:rPr>
                        <a:t>Strengthen economic supports to families</a:t>
                      </a:r>
                      <a:endParaRPr lang="en-US" sz="1200" dirty="0"/>
                    </a:p>
                  </a:txBody>
                  <a:tcPr marL="61000" marR="61000" marT="30500" marB="305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DEE2E6"/>
                      </a:solidFill>
                      <a:prstDash val="solid"/>
                      <a:round/>
                      <a:headEnd type="none" w="sm" len="sm"/>
                      <a:tailEnd type="none" w="sm" len="sm"/>
                    </a:lnB>
                    <a:solidFill>
                      <a:srgbClr val="EE118A"/>
                    </a:solidFill>
                  </a:tcPr>
                </a:tc>
                <a:tc>
                  <a:txBody>
                    <a:bodyPr/>
                    <a:lstStyle/>
                    <a:p>
                      <a:pPr marL="0" marR="0" lvl="0" indent="-76200" algn="l" rtl="0">
                        <a:lnSpc>
                          <a:spcPct val="100000"/>
                        </a:lnSpc>
                        <a:spcBef>
                          <a:spcPts val="0"/>
                        </a:spcBef>
                        <a:spcAft>
                          <a:spcPts val="0"/>
                        </a:spcAft>
                        <a:buClr>
                          <a:schemeClr val="lt1"/>
                        </a:buClr>
                        <a:buSzPts val="1200"/>
                        <a:buFont typeface="Arial"/>
                        <a:buChar char="•"/>
                      </a:pPr>
                      <a:r>
                        <a:rPr lang="fr-FR" sz="1000" b="0" i="0" u="none" strike="noStrike" cap="none" dirty="0" smtClean="0">
                          <a:solidFill>
                            <a:schemeClr val="lt1"/>
                          </a:solidFill>
                          <a:latin typeface="Libre Franklin"/>
                          <a:ea typeface="Libre Franklin"/>
                          <a:cs typeface="Libre Franklin"/>
                          <a:sym typeface="Libre Franklin"/>
                        </a:rPr>
                        <a:t>Renforcement de la sécurité financière des ménages</a:t>
                      </a:r>
                    </a:p>
                    <a:p>
                      <a:pPr marL="0" marR="0" lvl="0" indent="-76200" algn="l" rtl="0">
                        <a:lnSpc>
                          <a:spcPct val="100000"/>
                        </a:lnSpc>
                        <a:spcBef>
                          <a:spcPts val="0"/>
                        </a:spcBef>
                        <a:spcAft>
                          <a:spcPts val="0"/>
                        </a:spcAft>
                        <a:buClr>
                          <a:schemeClr val="lt1"/>
                        </a:buClr>
                        <a:buSzPts val="1200"/>
                        <a:buFont typeface="Arial"/>
                        <a:buChar char="•"/>
                      </a:pPr>
                      <a:r>
                        <a:rPr lang="fr-FR" sz="1000" b="0" i="0" u="none" strike="noStrike" cap="none" dirty="0" smtClean="0">
                          <a:solidFill>
                            <a:schemeClr val="lt1"/>
                          </a:solidFill>
                          <a:latin typeface="Libre Franklin"/>
                          <a:ea typeface="Libre Franklin"/>
                          <a:cs typeface="Libre Franklin"/>
                          <a:sym typeface="Libre Franklin"/>
                        </a:rPr>
                        <a:t>Politiques de travail favorables à la famille</a:t>
                      </a:r>
                      <a:endParaRPr sz="1000" dirty="0"/>
                    </a:p>
                  </a:txBody>
                  <a:tcPr marL="61000" marR="61000" marT="30500" marB="305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DEE2E6"/>
                      </a:solidFill>
                      <a:prstDash val="solid"/>
                      <a:round/>
                      <a:headEnd type="none" w="sm" len="sm"/>
                      <a:tailEnd type="none" w="sm" len="sm"/>
                    </a:lnB>
                    <a:solidFill>
                      <a:srgbClr val="EE118A"/>
                    </a:solidFill>
                  </a:tcPr>
                </a:tc>
                <a:extLst>
                  <a:ext uri="{0D108BD9-81ED-4DB2-BD59-A6C34878D82A}">
                    <a16:rowId xmlns:a16="http://schemas.microsoft.com/office/drawing/2014/main" val="10002"/>
                  </a:ext>
                </a:extLst>
              </a:tr>
              <a:tr h="629075">
                <a:tc>
                  <a:txBody>
                    <a:bodyPr/>
                    <a:lstStyle/>
                    <a:p>
                      <a:pPr marL="0" marR="0" lvl="0" indent="0" algn="l" rtl="0">
                        <a:lnSpc>
                          <a:spcPct val="100000"/>
                        </a:lnSpc>
                        <a:spcBef>
                          <a:spcPts val="0"/>
                        </a:spcBef>
                        <a:spcAft>
                          <a:spcPts val="0"/>
                        </a:spcAft>
                        <a:buNone/>
                      </a:pPr>
                      <a:r>
                        <a:rPr lang="fr-FR" sz="1200" b="0" i="0" u="none" strike="noStrike" cap="none" dirty="0" smtClean="0">
                          <a:solidFill>
                            <a:schemeClr val="lt1"/>
                          </a:solidFill>
                          <a:latin typeface="Libre Franklin"/>
                          <a:ea typeface="Libre Franklin"/>
                          <a:cs typeface="Libre Franklin"/>
                          <a:sym typeface="Libre Franklin"/>
                        </a:rPr>
                        <a:t>Changer les normes sociales pour soutenir les parents et la parentalité positive</a:t>
                      </a:r>
                      <a:endParaRPr dirty="0"/>
                    </a:p>
                  </a:txBody>
                  <a:tcPr marL="61000" marR="61000" marT="30500" marB="305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DEE2E6"/>
                      </a:solidFill>
                      <a:prstDash val="solid"/>
                      <a:round/>
                      <a:headEnd type="none" w="sm" len="sm"/>
                      <a:tailEnd type="none" w="sm" len="sm"/>
                    </a:lnB>
                    <a:solidFill>
                      <a:srgbClr val="EE118A"/>
                    </a:solidFill>
                  </a:tcPr>
                </a:tc>
                <a:tc>
                  <a:txBody>
                    <a:bodyPr/>
                    <a:lstStyle/>
                    <a:p>
                      <a:pPr marL="0" marR="0" lvl="0" indent="-76200" algn="l" rtl="0">
                        <a:lnSpc>
                          <a:spcPct val="100000"/>
                        </a:lnSpc>
                        <a:spcBef>
                          <a:spcPts val="0"/>
                        </a:spcBef>
                        <a:spcAft>
                          <a:spcPts val="0"/>
                        </a:spcAft>
                        <a:buClr>
                          <a:schemeClr val="lt1"/>
                        </a:buClr>
                        <a:buSzPts val="1200"/>
                        <a:buFont typeface="Arial"/>
                        <a:buChar char="•"/>
                      </a:pPr>
                      <a:r>
                        <a:rPr lang="fr-FR" sz="1000" b="0" i="0" u="none" strike="noStrike" cap="none" dirty="0" smtClean="0">
                          <a:solidFill>
                            <a:schemeClr val="lt1"/>
                          </a:solidFill>
                          <a:latin typeface="Libre Franklin"/>
                          <a:ea typeface="Libre Franklin"/>
                          <a:cs typeface="Libre Franklin"/>
                          <a:sym typeface="Libre Franklin"/>
                        </a:rPr>
                        <a:t>Campagnes d'engagement et d'éducation du public</a:t>
                      </a:r>
                    </a:p>
                    <a:p>
                      <a:pPr marL="0" marR="0" lvl="0" indent="-76200" algn="l" rtl="0">
                        <a:lnSpc>
                          <a:spcPct val="100000"/>
                        </a:lnSpc>
                        <a:spcBef>
                          <a:spcPts val="0"/>
                        </a:spcBef>
                        <a:spcAft>
                          <a:spcPts val="0"/>
                        </a:spcAft>
                        <a:buClr>
                          <a:schemeClr val="lt1"/>
                        </a:buClr>
                        <a:buSzPts val="1200"/>
                        <a:buFont typeface="Arial"/>
                        <a:buChar char="•"/>
                      </a:pPr>
                      <a:r>
                        <a:rPr lang="fr-FR" sz="1000" b="0" i="0" u="none" strike="noStrike" cap="none" dirty="0" smtClean="0">
                          <a:solidFill>
                            <a:schemeClr val="lt1"/>
                          </a:solidFill>
                          <a:latin typeface="Libre Franklin"/>
                          <a:ea typeface="Libre Franklin"/>
                          <a:cs typeface="Libre Franklin"/>
                          <a:sym typeface="Libre Franklin"/>
                        </a:rPr>
                        <a:t>Approches législatives pour réduire les châtiments</a:t>
                      </a:r>
                    </a:p>
                    <a:p>
                      <a:pPr marL="0" marR="0" lvl="0" indent="0" algn="l" rtl="0">
                        <a:lnSpc>
                          <a:spcPct val="100000"/>
                        </a:lnSpc>
                        <a:spcBef>
                          <a:spcPts val="0"/>
                        </a:spcBef>
                        <a:spcAft>
                          <a:spcPts val="0"/>
                        </a:spcAft>
                        <a:buClr>
                          <a:schemeClr val="lt1"/>
                        </a:buClr>
                        <a:buSzPts val="1200"/>
                        <a:buFont typeface="Arial"/>
                        <a:buNone/>
                      </a:pPr>
                      <a:r>
                        <a:rPr lang="fr-FR" sz="1000" b="0" i="0" u="none" strike="noStrike" cap="none" baseline="0" dirty="0" smtClean="0">
                          <a:solidFill>
                            <a:schemeClr val="lt1"/>
                          </a:solidFill>
                          <a:latin typeface="Libre Franklin"/>
                          <a:ea typeface="Libre Franklin"/>
                          <a:cs typeface="Libre Franklin"/>
                          <a:sym typeface="Libre Franklin"/>
                        </a:rPr>
                        <a:t>   </a:t>
                      </a:r>
                      <a:r>
                        <a:rPr lang="fr-FR" sz="1000" b="0" i="0" u="none" strike="noStrike" cap="none" dirty="0" smtClean="0">
                          <a:solidFill>
                            <a:schemeClr val="lt1"/>
                          </a:solidFill>
                          <a:latin typeface="Libre Franklin"/>
                          <a:ea typeface="Libre Franklin"/>
                          <a:cs typeface="Libre Franklin"/>
                          <a:sym typeface="Libre Franklin"/>
                        </a:rPr>
                        <a:t>corporels</a:t>
                      </a:r>
                      <a:endParaRPr sz="1000" dirty="0"/>
                    </a:p>
                  </a:txBody>
                  <a:tcPr marL="61000" marR="61000" marT="30500" marB="305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DEE2E6"/>
                      </a:solidFill>
                      <a:prstDash val="solid"/>
                      <a:round/>
                      <a:headEnd type="none" w="sm" len="sm"/>
                      <a:tailEnd type="none" w="sm" len="sm"/>
                    </a:lnB>
                    <a:solidFill>
                      <a:srgbClr val="EE118A"/>
                    </a:solidFill>
                  </a:tcPr>
                </a:tc>
                <a:extLst>
                  <a:ext uri="{0D108BD9-81ED-4DB2-BD59-A6C34878D82A}">
                    <a16:rowId xmlns:a16="http://schemas.microsoft.com/office/drawing/2014/main" val="10003"/>
                  </a:ext>
                </a:extLst>
              </a:tr>
              <a:tr h="629075">
                <a:tc>
                  <a:txBody>
                    <a:bodyPr/>
                    <a:lstStyle/>
                    <a:p>
                      <a:pPr marL="0" marR="0" lvl="0" indent="0" algn="l" rtl="0">
                        <a:lnSpc>
                          <a:spcPct val="100000"/>
                        </a:lnSpc>
                        <a:spcBef>
                          <a:spcPts val="0"/>
                        </a:spcBef>
                        <a:spcAft>
                          <a:spcPts val="0"/>
                        </a:spcAft>
                        <a:buNone/>
                      </a:pPr>
                      <a:r>
                        <a:rPr lang="fr-FR" sz="1200" b="0" i="0" u="none" strike="noStrike" cap="none" dirty="0" smtClean="0">
                          <a:solidFill>
                            <a:schemeClr val="lt1"/>
                          </a:solidFill>
                          <a:latin typeface="Libre Franklin"/>
                          <a:ea typeface="Libre Franklin"/>
                          <a:cs typeface="Libre Franklin"/>
                          <a:sym typeface="Libre Franklin"/>
                        </a:rPr>
                        <a:t>Offrir des soins et une éducation de qualité tôt dans la vie</a:t>
                      </a:r>
                      <a:endParaRPr dirty="0"/>
                    </a:p>
                  </a:txBody>
                  <a:tcPr marL="61000" marR="61000" marT="30500" marB="305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DEE2E6"/>
                      </a:solidFill>
                      <a:prstDash val="solid"/>
                      <a:round/>
                      <a:headEnd type="none" w="sm" len="sm"/>
                      <a:tailEnd type="none" w="sm" len="sm"/>
                    </a:lnB>
                    <a:solidFill>
                      <a:srgbClr val="EE118A"/>
                    </a:solidFill>
                  </a:tcPr>
                </a:tc>
                <a:tc>
                  <a:txBody>
                    <a:bodyPr/>
                    <a:lstStyle/>
                    <a:p>
                      <a:pPr marL="0" marR="0" lvl="0" indent="-76200" algn="l" rtl="0">
                        <a:lnSpc>
                          <a:spcPct val="100000"/>
                        </a:lnSpc>
                        <a:spcBef>
                          <a:spcPts val="0"/>
                        </a:spcBef>
                        <a:spcAft>
                          <a:spcPts val="0"/>
                        </a:spcAft>
                        <a:buClr>
                          <a:schemeClr val="lt1"/>
                        </a:buClr>
                        <a:buSzPts val="1200"/>
                        <a:buFont typeface="Arial"/>
                        <a:buChar char="•"/>
                      </a:pPr>
                      <a:r>
                        <a:rPr lang="fr-FR" sz="1000" b="0" i="0" u="none" strike="noStrike" cap="none" dirty="0" smtClean="0">
                          <a:solidFill>
                            <a:schemeClr val="lt1"/>
                          </a:solidFill>
                          <a:latin typeface="Libre Franklin"/>
                          <a:ea typeface="Libre Franklin"/>
                          <a:cs typeface="Libre Franklin"/>
                          <a:sym typeface="Libre Franklin"/>
                        </a:rPr>
                        <a:t>Enrichissement préscolaire avec engagement familial</a:t>
                      </a:r>
                    </a:p>
                    <a:p>
                      <a:pPr marL="0" marR="0" lvl="0" indent="-76200" algn="l" rtl="0">
                        <a:lnSpc>
                          <a:spcPct val="100000"/>
                        </a:lnSpc>
                        <a:spcBef>
                          <a:spcPts val="0"/>
                        </a:spcBef>
                        <a:spcAft>
                          <a:spcPts val="0"/>
                        </a:spcAft>
                        <a:buClr>
                          <a:schemeClr val="lt1"/>
                        </a:buClr>
                        <a:buSzPts val="1200"/>
                        <a:buFont typeface="Arial"/>
                        <a:buChar char="•"/>
                      </a:pPr>
                      <a:r>
                        <a:rPr lang="fr-FR" sz="1000" b="0" i="0" u="none" strike="noStrike" cap="none" dirty="0" smtClean="0">
                          <a:solidFill>
                            <a:schemeClr val="lt1"/>
                          </a:solidFill>
                          <a:latin typeface="Libre Franklin"/>
                          <a:ea typeface="Libre Franklin"/>
                          <a:cs typeface="Libre Franklin"/>
                          <a:sym typeface="Libre Franklin"/>
                        </a:rPr>
                        <a:t>Amélioration de la qualité des services de garde d'enfants grâce à l'octroi de licences et à l'accréditation</a:t>
                      </a:r>
                      <a:endParaRPr sz="1000" dirty="0"/>
                    </a:p>
                  </a:txBody>
                  <a:tcPr marL="61000" marR="61000" marT="30500" marB="305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DEE2E6"/>
                      </a:solidFill>
                      <a:prstDash val="solid"/>
                      <a:round/>
                      <a:headEnd type="none" w="sm" len="sm"/>
                      <a:tailEnd type="none" w="sm" len="sm"/>
                    </a:lnB>
                    <a:solidFill>
                      <a:srgbClr val="EE118A"/>
                    </a:solidFill>
                  </a:tcPr>
                </a:tc>
                <a:extLst>
                  <a:ext uri="{0D108BD9-81ED-4DB2-BD59-A6C34878D82A}">
                    <a16:rowId xmlns:a16="http://schemas.microsoft.com/office/drawing/2014/main" val="10004"/>
                  </a:ext>
                </a:extLst>
              </a:tr>
              <a:tr h="487025">
                <a:tc>
                  <a:txBody>
                    <a:bodyPr/>
                    <a:lstStyle/>
                    <a:p>
                      <a:pPr marL="0" marR="0" lvl="0" indent="0" algn="l" rtl="0">
                        <a:lnSpc>
                          <a:spcPct val="100000"/>
                        </a:lnSpc>
                        <a:spcBef>
                          <a:spcPts val="0"/>
                        </a:spcBef>
                        <a:spcAft>
                          <a:spcPts val="0"/>
                        </a:spcAft>
                        <a:buNone/>
                      </a:pPr>
                      <a:r>
                        <a:rPr lang="fr-FR" sz="1200" b="0" i="0" u="none" strike="noStrike" cap="none" dirty="0" smtClean="0">
                          <a:solidFill>
                            <a:schemeClr val="lt1"/>
                          </a:solidFill>
                          <a:latin typeface="Libre Franklin"/>
                          <a:ea typeface="Libre Franklin"/>
                          <a:cs typeface="Libre Franklin"/>
                          <a:sym typeface="Libre Franklin"/>
                        </a:rPr>
                        <a:t>Améliorer les compétences parentales pour favoriser le développement sain de l'enfant</a:t>
                      </a:r>
                      <a:endParaRPr dirty="0"/>
                    </a:p>
                  </a:txBody>
                  <a:tcPr marL="61000" marR="61000" marT="30500" marB="305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DEE2E6"/>
                      </a:solidFill>
                      <a:prstDash val="solid"/>
                      <a:round/>
                      <a:headEnd type="none" w="sm" len="sm"/>
                      <a:tailEnd type="none" w="sm" len="sm"/>
                    </a:lnB>
                    <a:solidFill>
                      <a:srgbClr val="EE118A"/>
                    </a:solidFill>
                  </a:tcPr>
                </a:tc>
                <a:tc>
                  <a:txBody>
                    <a:bodyPr/>
                    <a:lstStyle/>
                    <a:p>
                      <a:pPr marL="0" marR="0" lvl="0" indent="-76200" algn="l" rtl="0">
                        <a:lnSpc>
                          <a:spcPct val="100000"/>
                        </a:lnSpc>
                        <a:spcBef>
                          <a:spcPts val="0"/>
                        </a:spcBef>
                        <a:spcAft>
                          <a:spcPts val="0"/>
                        </a:spcAft>
                        <a:buClr>
                          <a:schemeClr val="lt1"/>
                        </a:buClr>
                        <a:buSzPts val="1200"/>
                        <a:buFont typeface="Arial"/>
                        <a:buChar char="•"/>
                      </a:pPr>
                      <a:r>
                        <a:rPr lang="fr-FR" sz="1000" b="0" i="0" u="none" strike="noStrike" cap="none" dirty="0" smtClean="0">
                          <a:solidFill>
                            <a:schemeClr val="lt1"/>
                          </a:solidFill>
                          <a:latin typeface="Libre Franklin"/>
                          <a:ea typeface="Libre Franklin"/>
                          <a:cs typeface="Libre Franklin"/>
                          <a:sym typeface="Libre Franklin"/>
                        </a:rPr>
                        <a:t>Visite à domicile petite enfance</a:t>
                      </a:r>
                    </a:p>
                    <a:p>
                      <a:pPr marL="0" marR="0" lvl="0" indent="-76200" algn="l" rtl="0">
                        <a:lnSpc>
                          <a:spcPct val="100000"/>
                        </a:lnSpc>
                        <a:spcBef>
                          <a:spcPts val="0"/>
                        </a:spcBef>
                        <a:spcAft>
                          <a:spcPts val="0"/>
                        </a:spcAft>
                        <a:buClr>
                          <a:schemeClr val="lt1"/>
                        </a:buClr>
                        <a:buSzPts val="1200"/>
                        <a:buFont typeface="Arial"/>
                        <a:buChar char="•"/>
                      </a:pPr>
                      <a:r>
                        <a:rPr lang="fr-FR" sz="1000" b="0" i="0" u="none" strike="noStrike" cap="none" dirty="0" smtClean="0">
                          <a:solidFill>
                            <a:schemeClr val="lt1"/>
                          </a:solidFill>
                          <a:latin typeface="Libre Franklin"/>
                          <a:ea typeface="Libre Franklin"/>
                          <a:cs typeface="Libre Franklin"/>
                          <a:sym typeface="Libre Franklin"/>
                        </a:rPr>
                        <a:t>Compétences parentales et approches des relations   </a:t>
                      </a:r>
                    </a:p>
                    <a:p>
                      <a:pPr marL="0" marR="0" lvl="0" indent="0" algn="l" rtl="0">
                        <a:lnSpc>
                          <a:spcPct val="100000"/>
                        </a:lnSpc>
                        <a:spcBef>
                          <a:spcPts val="0"/>
                        </a:spcBef>
                        <a:spcAft>
                          <a:spcPts val="0"/>
                        </a:spcAft>
                        <a:buClr>
                          <a:schemeClr val="lt1"/>
                        </a:buClr>
                        <a:buSzPts val="1200"/>
                        <a:buFont typeface="Arial"/>
                        <a:buNone/>
                      </a:pPr>
                      <a:r>
                        <a:rPr lang="fr-FR" sz="1000" b="0" i="0" u="none" strike="noStrike" cap="none" dirty="0" smtClean="0">
                          <a:solidFill>
                            <a:schemeClr val="lt1"/>
                          </a:solidFill>
                          <a:latin typeface="Libre Franklin"/>
                          <a:ea typeface="Libre Franklin"/>
                          <a:cs typeface="Libre Franklin"/>
                          <a:sym typeface="Libre Franklin"/>
                        </a:rPr>
                        <a:t>   familiales</a:t>
                      </a:r>
                      <a:endParaRPr sz="1000" dirty="0"/>
                    </a:p>
                  </a:txBody>
                  <a:tcPr marL="61000" marR="61000" marT="30500" marB="305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DEE2E6"/>
                      </a:solidFill>
                      <a:prstDash val="solid"/>
                      <a:round/>
                      <a:headEnd type="none" w="sm" len="sm"/>
                      <a:tailEnd type="none" w="sm" len="sm"/>
                    </a:lnB>
                    <a:solidFill>
                      <a:srgbClr val="EE118A"/>
                    </a:solidFill>
                  </a:tcPr>
                </a:tc>
                <a:extLst>
                  <a:ext uri="{0D108BD9-81ED-4DB2-BD59-A6C34878D82A}">
                    <a16:rowId xmlns:a16="http://schemas.microsoft.com/office/drawing/2014/main" val="10005"/>
                  </a:ext>
                </a:extLst>
              </a:tr>
              <a:tr h="1023925">
                <a:tc>
                  <a:txBody>
                    <a:bodyPr/>
                    <a:lstStyle/>
                    <a:p>
                      <a:pPr marL="0" marR="0" lvl="0" indent="0" algn="l" rtl="0">
                        <a:lnSpc>
                          <a:spcPct val="100000"/>
                        </a:lnSpc>
                        <a:spcBef>
                          <a:spcPts val="0"/>
                        </a:spcBef>
                        <a:spcAft>
                          <a:spcPts val="0"/>
                        </a:spcAft>
                        <a:buNone/>
                      </a:pPr>
                      <a:r>
                        <a:rPr lang="fr-FR" sz="1200" b="0" i="0" u="none" strike="noStrike" cap="none" dirty="0" smtClean="0">
                          <a:solidFill>
                            <a:schemeClr val="lt1"/>
                          </a:solidFill>
                          <a:latin typeface="Libre Franklin"/>
                          <a:ea typeface="Libre Franklin"/>
                          <a:cs typeface="Libre Franklin"/>
                          <a:sym typeface="Libre Franklin"/>
                        </a:rPr>
                        <a:t>Intervenir pour atténuer les dommages et prévenir les risques futurs</a:t>
                      </a:r>
                      <a:endParaRPr dirty="0"/>
                    </a:p>
                  </a:txBody>
                  <a:tcPr marL="61000" marR="61000" marT="30500" marB="305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E118A"/>
                    </a:solidFill>
                  </a:tcPr>
                </a:tc>
                <a:tc>
                  <a:txBody>
                    <a:bodyPr/>
                    <a:lstStyle/>
                    <a:p>
                      <a:pPr marL="0" marR="0" lvl="0" indent="-76200" algn="l" rtl="0">
                        <a:lnSpc>
                          <a:spcPct val="100000"/>
                        </a:lnSpc>
                        <a:spcBef>
                          <a:spcPts val="0"/>
                        </a:spcBef>
                        <a:spcAft>
                          <a:spcPts val="0"/>
                        </a:spcAft>
                        <a:buClr>
                          <a:schemeClr val="lt1"/>
                        </a:buClr>
                        <a:buSzPts val="1200"/>
                        <a:buFont typeface="Arial"/>
                        <a:buChar char="•"/>
                      </a:pPr>
                      <a:r>
                        <a:rPr lang="fr-FR" sz="1000" b="0" i="0" u="none" strike="noStrike" cap="none" dirty="0" smtClean="0">
                          <a:solidFill>
                            <a:schemeClr val="lt1"/>
                          </a:solidFill>
                          <a:latin typeface="Libre Franklin"/>
                          <a:ea typeface="Libre Franklin"/>
                          <a:cs typeface="Libre Franklin"/>
                          <a:sym typeface="Libre Franklin"/>
                        </a:rPr>
                        <a:t>Soins primaires améliorés</a:t>
                      </a:r>
                    </a:p>
                    <a:p>
                      <a:pPr marL="0" marR="0" lvl="0" indent="-76200" algn="l" rtl="0">
                        <a:lnSpc>
                          <a:spcPct val="100000"/>
                        </a:lnSpc>
                        <a:spcBef>
                          <a:spcPts val="0"/>
                        </a:spcBef>
                        <a:spcAft>
                          <a:spcPts val="0"/>
                        </a:spcAft>
                        <a:buClr>
                          <a:schemeClr val="lt1"/>
                        </a:buClr>
                        <a:buSzPts val="1200"/>
                        <a:buFont typeface="Arial"/>
                        <a:buChar char="•"/>
                      </a:pPr>
                      <a:r>
                        <a:rPr lang="fr-FR" sz="1000" b="0" i="0" u="none" strike="noStrike" cap="none" dirty="0" smtClean="0">
                          <a:solidFill>
                            <a:schemeClr val="lt1"/>
                          </a:solidFill>
                          <a:latin typeface="Libre Franklin"/>
                          <a:ea typeface="Libre Franklin"/>
                          <a:cs typeface="Libre Franklin"/>
                          <a:sym typeface="Libre Franklin"/>
                        </a:rPr>
                        <a:t>Programmes de formation comportementale des parents</a:t>
                      </a:r>
                    </a:p>
                    <a:p>
                      <a:pPr marL="0" marR="0" lvl="0" indent="-76200" algn="l" rtl="0">
                        <a:lnSpc>
                          <a:spcPct val="100000"/>
                        </a:lnSpc>
                        <a:spcBef>
                          <a:spcPts val="0"/>
                        </a:spcBef>
                        <a:spcAft>
                          <a:spcPts val="0"/>
                        </a:spcAft>
                        <a:buClr>
                          <a:schemeClr val="lt1"/>
                        </a:buClr>
                        <a:buSzPts val="1200"/>
                        <a:buFont typeface="Arial"/>
                        <a:buChar char="•"/>
                      </a:pPr>
                      <a:r>
                        <a:rPr lang="fr-FR" sz="1000" b="0" i="0" u="none" strike="noStrike" cap="none" dirty="0" smtClean="0">
                          <a:solidFill>
                            <a:schemeClr val="lt1"/>
                          </a:solidFill>
                          <a:latin typeface="Libre Franklin"/>
                          <a:ea typeface="Libre Franklin"/>
                          <a:cs typeface="Libre Franklin"/>
                          <a:sym typeface="Libre Franklin"/>
                        </a:rPr>
                        <a:t>Traitement pour atténuer les méfaits de l'exposition à la maltraitance et à la négligence</a:t>
                      </a:r>
                    </a:p>
                    <a:p>
                      <a:pPr marL="0" marR="0" lvl="0" indent="-76200" algn="l" rtl="0">
                        <a:lnSpc>
                          <a:spcPct val="100000"/>
                        </a:lnSpc>
                        <a:spcBef>
                          <a:spcPts val="0"/>
                        </a:spcBef>
                        <a:spcAft>
                          <a:spcPts val="0"/>
                        </a:spcAft>
                        <a:buClr>
                          <a:schemeClr val="lt1"/>
                        </a:buClr>
                        <a:buSzPts val="1200"/>
                        <a:buFont typeface="Arial"/>
                        <a:buChar char="•"/>
                      </a:pPr>
                      <a:r>
                        <a:rPr lang="fr-FR" sz="1000" b="0" i="0" u="none" strike="noStrike" cap="none" dirty="0" smtClean="0">
                          <a:solidFill>
                            <a:schemeClr val="lt1"/>
                          </a:solidFill>
                          <a:latin typeface="Libre Franklin"/>
                          <a:ea typeface="Libre Franklin"/>
                          <a:cs typeface="Libre Franklin"/>
                          <a:sym typeface="Libre Franklin"/>
                        </a:rPr>
                        <a:t>Traitement pour prévenir les comportements problématiques et l'implication ultérieure dans la violence</a:t>
                      </a:r>
                      <a:endParaRPr sz="1000" dirty="0"/>
                    </a:p>
                  </a:txBody>
                  <a:tcPr marL="61000" marR="61000" marT="30500" marB="305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EE2E6"/>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E118A"/>
                    </a:solidFill>
                  </a:tcPr>
                </a:tc>
                <a:extLst>
                  <a:ext uri="{0D108BD9-81ED-4DB2-BD59-A6C34878D82A}">
                    <a16:rowId xmlns:a16="http://schemas.microsoft.com/office/drawing/2014/main" val="10006"/>
                  </a:ext>
                </a:extLst>
              </a:tr>
            </a:tbl>
          </a:graphicData>
        </a:graphic>
      </p:graphicFrame>
      <p:sp>
        <p:nvSpPr>
          <p:cNvPr id="732" name="Google Shape;732;p27"/>
          <p:cNvSpPr txBox="1"/>
          <p:nvPr/>
        </p:nvSpPr>
        <p:spPr>
          <a:xfrm>
            <a:off x="4280076" y="4839953"/>
            <a:ext cx="530497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pt-PT" sz="700" b="0" i="0" u="none" strike="noStrike" cap="none">
                <a:solidFill>
                  <a:schemeClr val="lt1"/>
                </a:solidFill>
                <a:latin typeface="Arial"/>
                <a:ea typeface="Arial"/>
                <a:cs typeface="Arial"/>
                <a:sym typeface="Arial"/>
              </a:rPr>
              <a:t>https://cdn.who.int/media/docs/default-source/documents/social-determinants-of-health/who_2022_plv_strategy_2022-2026_finalfile.pdf?sfvrsn=c819ff54_3&amp;download=true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38E00"/>
        </a:solidFill>
        <a:effectLst/>
      </p:bgPr>
    </p:bg>
    <p:spTree>
      <p:nvGrpSpPr>
        <p:cNvPr id="1" name="Shape 736"/>
        <p:cNvGrpSpPr/>
        <p:nvPr/>
      </p:nvGrpSpPr>
      <p:grpSpPr>
        <a:xfrm>
          <a:off x="0" y="0"/>
          <a:ext cx="0" cy="0"/>
          <a:chOff x="0" y="0"/>
          <a:chExt cx="0" cy="0"/>
        </a:xfrm>
      </p:grpSpPr>
      <p:sp>
        <p:nvSpPr>
          <p:cNvPr id="737" name="Google Shape;737;p28"/>
          <p:cNvSpPr txBox="1">
            <a:spLocks noGrp="1"/>
          </p:cNvSpPr>
          <p:nvPr>
            <p:ph type="ctrTitle"/>
          </p:nvPr>
        </p:nvSpPr>
        <p:spPr>
          <a:xfrm>
            <a:off x="804249" y="431150"/>
            <a:ext cx="7684431" cy="656100"/>
          </a:xfrm>
          <a:prstGeom prst="rect">
            <a:avLst/>
          </a:prstGeom>
          <a:noFill/>
          <a:ln>
            <a:noFill/>
          </a:ln>
        </p:spPr>
        <p:txBody>
          <a:bodyPr spcFirstLastPara="1" wrap="square" lIns="91425" tIns="91425" rIns="91425" bIns="91425" anchor="t" anchorCtr="0">
            <a:noAutofit/>
          </a:bodyPr>
          <a:lstStyle/>
          <a:p>
            <a:pPr lvl="0"/>
            <a:r>
              <a:rPr lang="fr-FR" sz="2800" dirty="0">
                <a:solidFill>
                  <a:srgbClr val="211A57"/>
                </a:solidFill>
              </a:rPr>
              <a:t>INTERVENTION ET PRÉVENTION DE LA VIOLENCE FAMILIALE</a:t>
            </a:r>
            <a:endParaRPr sz="2800" dirty="0">
              <a:solidFill>
                <a:srgbClr val="211A57"/>
              </a:solidFill>
            </a:endParaRPr>
          </a:p>
        </p:txBody>
      </p:sp>
      <p:pic>
        <p:nvPicPr>
          <p:cNvPr id="738" name="Google Shape;738;p28"/>
          <p:cNvPicPr preferRelativeResize="0"/>
          <p:nvPr/>
        </p:nvPicPr>
        <p:blipFill rotWithShape="1">
          <a:blip r:embed="rId3">
            <a:alphaModFix/>
          </a:blip>
          <a:srcRect/>
          <a:stretch/>
        </p:blipFill>
        <p:spPr>
          <a:xfrm>
            <a:off x="8044168" y="121797"/>
            <a:ext cx="1148349" cy="470452"/>
          </a:xfrm>
          <a:prstGeom prst="rect">
            <a:avLst/>
          </a:prstGeom>
          <a:noFill/>
          <a:ln>
            <a:noFill/>
          </a:ln>
        </p:spPr>
      </p:pic>
      <p:pic>
        <p:nvPicPr>
          <p:cNvPr id="739" name="Google Shape;739;p28" descr="Text&#10;&#10;Description automatically generated with medium confidence"/>
          <p:cNvPicPr preferRelativeResize="0"/>
          <p:nvPr/>
        </p:nvPicPr>
        <p:blipFill rotWithShape="1">
          <a:blip r:embed="rId4">
            <a:alphaModFix/>
          </a:blip>
          <a:srcRect/>
          <a:stretch/>
        </p:blipFill>
        <p:spPr>
          <a:xfrm>
            <a:off x="123372" y="4796950"/>
            <a:ext cx="972457" cy="204016"/>
          </a:xfrm>
          <a:prstGeom prst="rect">
            <a:avLst/>
          </a:prstGeom>
          <a:noFill/>
          <a:ln>
            <a:noFill/>
          </a:ln>
        </p:spPr>
      </p:pic>
      <p:graphicFrame>
        <p:nvGraphicFramePr>
          <p:cNvPr id="740" name="Google Shape;740;p28"/>
          <p:cNvGraphicFramePr/>
          <p:nvPr>
            <p:extLst>
              <p:ext uri="{D42A27DB-BD31-4B8C-83A1-F6EECF244321}">
                <p14:modId xmlns:p14="http://schemas.microsoft.com/office/powerpoint/2010/main" val="1097041397"/>
              </p:ext>
            </p:extLst>
          </p:nvPr>
        </p:nvGraphicFramePr>
        <p:xfrm>
          <a:off x="804255" y="1230933"/>
          <a:ext cx="7684425" cy="4457985"/>
        </p:xfrm>
        <a:graphic>
          <a:graphicData uri="http://schemas.openxmlformats.org/drawingml/2006/table">
            <a:tbl>
              <a:tblPr>
                <a:noFill/>
                <a:tableStyleId>{45198EF1-EB68-4DC2-9CD6-81EE78B8257B}</a:tableStyleId>
              </a:tblPr>
              <a:tblGrid>
                <a:gridCol w="3712125">
                  <a:extLst>
                    <a:ext uri="{9D8B030D-6E8A-4147-A177-3AD203B41FA5}">
                      <a16:colId xmlns:a16="http://schemas.microsoft.com/office/drawing/2014/main" val="20000"/>
                    </a:ext>
                  </a:extLst>
                </a:gridCol>
                <a:gridCol w="3972300">
                  <a:extLst>
                    <a:ext uri="{9D8B030D-6E8A-4147-A177-3AD203B41FA5}">
                      <a16:colId xmlns:a16="http://schemas.microsoft.com/office/drawing/2014/main" val="20001"/>
                    </a:ext>
                  </a:extLst>
                </a:gridCol>
              </a:tblGrid>
              <a:tr h="184175">
                <a:tc gridSpan="2">
                  <a:txBody>
                    <a:bodyPr/>
                    <a:lstStyle/>
                    <a:p>
                      <a:pPr marL="0" marR="0" lvl="0" indent="0" algn="ctr" rtl="0">
                        <a:lnSpc>
                          <a:spcPct val="100000"/>
                        </a:lnSpc>
                        <a:spcBef>
                          <a:spcPts val="0"/>
                        </a:spcBef>
                        <a:spcAft>
                          <a:spcPts val="0"/>
                        </a:spcAft>
                        <a:buNone/>
                      </a:pPr>
                      <a:r>
                        <a:rPr lang="fr-FR" sz="1200" b="0" u="none" strike="noStrike" cap="none" dirty="0" smtClean="0">
                          <a:solidFill>
                            <a:schemeClr val="lt1"/>
                          </a:solidFill>
                        </a:rPr>
                        <a:t>Prévention de la violence chez les jeunes</a:t>
                      </a:r>
                      <a:endParaRPr sz="1200" b="0" i="0" u="none" strike="noStrike" cap="none" dirty="0">
                        <a:solidFill>
                          <a:schemeClr val="lt1"/>
                        </a:solidFill>
                        <a:latin typeface="Libre Franklin"/>
                        <a:ea typeface="Libre Franklin"/>
                        <a:cs typeface="Libre Franklin"/>
                        <a:sym typeface="Libre Franklin"/>
                      </a:endParaRPr>
                    </a:p>
                  </a:txBody>
                  <a:tcPr marL="55250" marR="55250" marT="27625" marB="27625" anchor="b">
                    <a:solidFill>
                      <a:srgbClr val="29235D"/>
                    </a:solidFill>
                  </a:tcPr>
                </a:tc>
                <a:tc hMerge="1">
                  <a:txBody>
                    <a:bodyPr/>
                    <a:lstStyle/>
                    <a:p>
                      <a:endParaRPr lang="fr-FR"/>
                    </a:p>
                  </a:txBody>
                  <a:tcPr/>
                </a:tc>
                <a:extLst>
                  <a:ext uri="{0D108BD9-81ED-4DB2-BD59-A6C34878D82A}">
                    <a16:rowId xmlns:a16="http://schemas.microsoft.com/office/drawing/2014/main" val="10000"/>
                  </a:ext>
                </a:extLst>
              </a:tr>
              <a:tr h="184175">
                <a:tc>
                  <a:txBody>
                    <a:bodyPr/>
                    <a:lstStyle/>
                    <a:p>
                      <a:pPr marL="0" marR="0" lvl="0" indent="0" algn="l" rtl="0">
                        <a:lnSpc>
                          <a:spcPct val="100000"/>
                        </a:lnSpc>
                        <a:spcBef>
                          <a:spcPts val="0"/>
                        </a:spcBef>
                        <a:spcAft>
                          <a:spcPts val="0"/>
                        </a:spcAft>
                        <a:buNone/>
                      </a:pPr>
                      <a:r>
                        <a:rPr lang="pt-PT" sz="1200" b="0" u="none" strike="noStrike" cap="none" dirty="0" smtClean="0">
                          <a:solidFill>
                            <a:schemeClr val="lt1"/>
                          </a:solidFill>
                        </a:rPr>
                        <a:t>Stratégie</a:t>
                      </a:r>
                      <a:endParaRPr sz="1200" b="0" i="0" u="none" strike="noStrike" cap="none" dirty="0">
                        <a:solidFill>
                          <a:schemeClr val="lt1"/>
                        </a:solidFill>
                        <a:latin typeface="Libre Franklin"/>
                        <a:ea typeface="Libre Franklin"/>
                        <a:cs typeface="Libre Franklin"/>
                        <a:sym typeface="Libre Franklin"/>
                      </a:endParaRPr>
                    </a:p>
                  </a:txBody>
                  <a:tcPr marL="55250" marR="55250" marT="27625" marB="27625">
                    <a:solidFill>
                      <a:srgbClr val="29235D"/>
                    </a:solidFill>
                  </a:tcPr>
                </a:tc>
                <a:tc>
                  <a:txBody>
                    <a:bodyPr/>
                    <a:lstStyle/>
                    <a:p>
                      <a:pPr marL="0" marR="0" lvl="0" indent="0" algn="l" rtl="0">
                        <a:lnSpc>
                          <a:spcPct val="100000"/>
                        </a:lnSpc>
                        <a:spcBef>
                          <a:spcPts val="0"/>
                        </a:spcBef>
                        <a:spcAft>
                          <a:spcPts val="0"/>
                        </a:spcAft>
                        <a:buNone/>
                      </a:pPr>
                      <a:r>
                        <a:rPr lang="pt-PT" sz="1200" b="0" u="none" strike="noStrike" cap="none" dirty="0" smtClean="0">
                          <a:solidFill>
                            <a:schemeClr val="lt1"/>
                          </a:solidFill>
                        </a:rPr>
                        <a:t>Approche</a:t>
                      </a:r>
                      <a:endParaRPr sz="1200" b="0" i="0" u="none" strike="noStrike" cap="none" dirty="0">
                        <a:solidFill>
                          <a:schemeClr val="lt1"/>
                        </a:solidFill>
                        <a:latin typeface="Libre Franklin"/>
                        <a:ea typeface="Libre Franklin"/>
                        <a:cs typeface="Libre Franklin"/>
                        <a:sym typeface="Libre Franklin"/>
                      </a:endParaRPr>
                    </a:p>
                  </a:txBody>
                  <a:tcPr marL="55250" marR="55250" marT="27625" marB="27625">
                    <a:solidFill>
                      <a:srgbClr val="29235D"/>
                    </a:solidFill>
                  </a:tcPr>
                </a:tc>
                <a:extLst>
                  <a:ext uri="{0D108BD9-81ED-4DB2-BD59-A6C34878D82A}">
                    <a16:rowId xmlns:a16="http://schemas.microsoft.com/office/drawing/2014/main" val="10001"/>
                  </a:ext>
                </a:extLst>
              </a:tr>
              <a:tr h="442000">
                <a:tc>
                  <a:txBody>
                    <a:bodyPr/>
                    <a:lstStyle/>
                    <a:p>
                      <a:pPr marL="0" marR="0" lvl="0" indent="0" algn="l" rtl="0">
                        <a:lnSpc>
                          <a:spcPct val="100000"/>
                        </a:lnSpc>
                        <a:spcBef>
                          <a:spcPts val="0"/>
                        </a:spcBef>
                        <a:spcAft>
                          <a:spcPts val="0"/>
                        </a:spcAft>
                        <a:buNone/>
                      </a:pPr>
                      <a:r>
                        <a:rPr lang="fr-FR" sz="1200" b="0" u="none" strike="noStrike" cap="none" dirty="0" smtClean="0">
                          <a:solidFill>
                            <a:schemeClr val="lt1"/>
                          </a:solidFill>
                        </a:rPr>
                        <a:t>Promouvoir des environnements familiaux qui favorisent un développement sain</a:t>
                      </a:r>
                      <a:endParaRPr sz="1200" b="0" i="0" u="none" strike="noStrike" cap="none" dirty="0">
                        <a:solidFill>
                          <a:schemeClr val="lt1"/>
                        </a:solidFill>
                        <a:latin typeface="Libre Franklin"/>
                        <a:ea typeface="Libre Franklin"/>
                        <a:cs typeface="Libre Franklin"/>
                        <a:sym typeface="Libre Franklin"/>
                      </a:endParaRPr>
                    </a:p>
                  </a:txBody>
                  <a:tcPr marL="55250" marR="55250" marT="27625" marB="27625">
                    <a:solidFill>
                      <a:srgbClr val="29235D"/>
                    </a:solidFill>
                  </a:tcPr>
                </a:tc>
                <a:tc>
                  <a:txBody>
                    <a:bodyPr/>
                    <a:lstStyle/>
                    <a:p>
                      <a:pPr marL="0" marR="0" lvl="0" indent="-76200" algn="l" rtl="0">
                        <a:lnSpc>
                          <a:spcPct val="100000"/>
                        </a:lnSpc>
                        <a:spcBef>
                          <a:spcPts val="0"/>
                        </a:spcBef>
                        <a:spcAft>
                          <a:spcPts val="0"/>
                        </a:spcAft>
                        <a:buClr>
                          <a:schemeClr val="lt1"/>
                        </a:buClr>
                        <a:buSzPts val="1200"/>
                        <a:buFont typeface="Arial"/>
                        <a:buChar char="•"/>
                      </a:pPr>
                      <a:r>
                        <a:rPr lang="fr-FR" sz="1200" b="0" u="none" strike="noStrike" cap="none" dirty="0" smtClean="0">
                          <a:solidFill>
                            <a:schemeClr val="lt1"/>
                          </a:solidFill>
                        </a:rPr>
                        <a:t>Visite à domicile petite enfance</a:t>
                      </a:r>
                    </a:p>
                    <a:p>
                      <a:pPr marL="0" marR="0" lvl="0" indent="-76200" algn="l" rtl="0">
                        <a:lnSpc>
                          <a:spcPct val="100000"/>
                        </a:lnSpc>
                        <a:spcBef>
                          <a:spcPts val="0"/>
                        </a:spcBef>
                        <a:spcAft>
                          <a:spcPts val="0"/>
                        </a:spcAft>
                        <a:buClr>
                          <a:schemeClr val="lt1"/>
                        </a:buClr>
                        <a:buSzPts val="1200"/>
                        <a:buFont typeface="Arial"/>
                        <a:buChar char="•"/>
                      </a:pPr>
                      <a:r>
                        <a:rPr lang="fr-FR" sz="1200" b="0" u="none" strike="noStrike" cap="none" dirty="0" smtClean="0">
                          <a:solidFill>
                            <a:schemeClr val="lt1"/>
                          </a:solidFill>
                        </a:rPr>
                        <a:t>Programmes de compétences parentales et de relations familiales</a:t>
                      </a:r>
                      <a:endParaRPr sz="1200" b="0" i="0" u="none" strike="noStrike" cap="none" dirty="0">
                        <a:solidFill>
                          <a:schemeClr val="lt1"/>
                        </a:solidFill>
                        <a:latin typeface="Libre Franklin"/>
                        <a:ea typeface="Libre Franklin"/>
                        <a:cs typeface="Libre Franklin"/>
                        <a:sym typeface="Libre Franklin"/>
                      </a:endParaRPr>
                    </a:p>
                  </a:txBody>
                  <a:tcPr marL="55250" marR="55250" marT="27625" marB="27625">
                    <a:solidFill>
                      <a:srgbClr val="29235D"/>
                    </a:solidFill>
                  </a:tcPr>
                </a:tc>
                <a:extLst>
                  <a:ext uri="{0D108BD9-81ED-4DB2-BD59-A6C34878D82A}">
                    <a16:rowId xmlns:a16="http://schemas.microsoft.com/office/drawing/2014/main" val="10002"/>
                  </a:ext>
                </a:extLst>
              </a:tr>
              <a:tr h="497250">
                <a:tc>
                  <a:txBody>
                    <a:bodyPr/>
                    <a:lstStyle/>
                    <a:p>
                      <a:pPr marL="0" marR="0" lvl="0" indent="0" algn="l" rtl="0">
                        <a:lnSpc>
                          <a:spcPct val="100000"/>
                        </a:lnSpc>
                        <a:spcBef>
                          <a:spcPts val="0"/>
                        </a:spcBef>
                        <a:spcAft>
                          <a:spcPts val="0"/>
                        </a:spcAft>
                        <a:buNone/>
                      </a:pPr>
                      <a:r>
                        <a:rPr lang="fr-FR" sz="1200" b="0" u="none" strike="noStrike" cap="none" dirty="0" smtClean="0">
                          <a:solidFill>
                            <a:schemeClr val="lt1"/>
                          </a:solidFill>
                        </a:rPr>
                        <a:t>Offrir une éducation de qualité tôt dans la vie</a:t>
                      </a:r>
                      <a:endParaRPr sz="1200" b="0" i="0" u="none" strike="noStrike" cap="none" dirty="0">
                        <a:solidFill>
                          <a:schemeClr val="lt1"/>
                        </a:solidFill>
                        <a:latin typeface="Libre Franklin"/>
                        <a:ea typeface="Libre Franklin"/>
                        <a:cs typeface="Libre Franklin"/>
                        <a:sym typeface="Libre Franklin"/>
                      </a:endParaRPr>
                    </a:p>
                  </a:txBody>
                  <a:tcPr marL="55250" marR="55250" marT="27625" marB="27625">
                    <a:solidFill>
                      <a:srgbClr val="29235D"/>
                    </a:solidFill>
                  </a:tcPr>
                </a:tc>
                <a:tc>
                  <a:txBody>
                    <a:bodyPr/>
                    <a:lstStyle/>
                    <a:p>
                      <a:pPr marL="0" marR="0" lvl="0" indent="-76200" algn="l" rtl="0">
                        <a:lnSpc>
                          <a:spcPct val="100000"/>
                        </a:lnSpc>
                        <a:spcBef>
                          <a:spcPts val="0"/>
                        </a:spcBef>
                        <a:spcAft>
                          <a:spcPts val="0"/>
                        </a:spcAft>
                        <a:buClr>
                          <a:schemeClr val="lt1"/>
                        </a:buClr>
                        <a:buSzPts val="1200"/>
                        <a:buFont typeface="Arial"/>
                        <a:buChar char="•"/>
                      </a:pPr>
                      <a:r>
                        <a:rPr lang="fr-FR" sz="1200" b="0" u="none" strike="noStrike" cap="none" dirty="0" smtClean="0">
                          <a:solidFill>
                            <a:schemeClr val="lt1"/>
                          </a:solidFill>
                        </a:rPr>
                        <a:t>Enrichissement préscolaire avec engagement familial</a:t>
                      </a:r>
                      <a:endParaRPr sz="1200" b="0" i="0" u="none" strike="noStrike" cap="none" dirty="0">
                        <a:solidFill>
                          <a:schemeClr val="lt1"/>
                        </a:solidFill>
                        <a:latin typeface="Libre Franklin"/>
                        <a:ea typeface="Libre Franklin"/>
                        <a:cs typeface="Libre Franklin"/>
                        <a:sym typeface="Libre Franklin"/>
                      </a:endParaRPr>
                    </a:p>
                  </a:txBody>
                  <a:tcPr marL="55250" marR="55250" marT="27625" marB="27625">
                    <a:solidFill>
                      <a:srgbClr val="29235D"/>
                    </a:solidFill>
                  </a:tcPr>
                </a:tc>
                <a:extLst>
                  <a:ext uri="{0D108BD9-81ED-4DB2-BD59-A6C34878D82A}">
                    <a16:rowId xmlns:a16="http://schemas.microsoft.com/office/drawing/2014/main" val="10003"/>
                  </a:ext>
                </a:extLst>
              </a:tr>
              <a:tr h="520275">
                <a:tc>
                  <a:txBody>
                    <a:bodyPr/>
                    <a:lstStyle/>
                    <a:p>
                      <a:pPr marL="0" marR="0" lvl="0" indent="0" algn="l" rtl="0">
                        <a:lnSpc>
                          <a:spcPct val="100000"/>
                        </a:lnSpc>
                        <a:spcBef>
                          <a:spcPts val="0"/>
                        </a:spcBef>
                        <a:spcAft>
                          <a:spcPts val="0"/>
                        </a:spcAft>
                        <a:buNone/>
                      </a:pPr>
                      <a:r>
                        <a:rPr lang="fr-FR" sz="1200" b="0" u="none" strike="noStrike" cap="none" dirty="0" smtClean="0">
                          <a:solidFill>
                            <a:schemeClr val="lt1"/>
                          </a:solidFill>
                        </a:rPr>
                        <a:t>Renforcer les compétences des jeunes</a:t>
                      </a:r>
                      <a:endParaRPr sz="1200" b="0" i="0" u="none" strike="noStrike" cap="none" dirty="0">
                        <a:solidFill>
                          <a:schemeClr val="lt1"/>
                        </a:solidFill>
                        <a:latin typeface="Libre Franklin"/>
                        <a:ea typeface="Libre Franklin"/>
                        <a:cs typeface="Libre Franklin"/>
                        <a:sym typeface="Libre Franklin"/>
                      </a:endParaRPr>
                    </a:p>
                  </a:txBody>
                  <a:tcPr marL="55250" marR="55250" marT="27625" marB="27625">
                    <a:solidFill>
                      <a:srgbClr val="29235D"/>
                    </a:solidFill>
                  </a:tcPr>
                </a:tc>
                <a:tc>
                  <a:txBody>
                    <a:bodyPr/>
                    <a:lstStyle/>
                    <a:p>
                      <a:pPr marL="0" marR="0" lvl="0" indent="-76200" algn="l" rtl="0">
                        <a:lnSpc>
                          <a:spcPct val="100000"/>
                        </a:lnSpc>
                        <a:spcBef>
                          <a:spcPts val="0"/>
                        </a:spcBef>
                        <a:spcAft>
                          <a:spcPts val="0"/>
                        </a:spcAft>
                        <a:buClr>
                          <a:schemeClr val="lt1"/>
                        </a:buClr>
                        <a:buSzPts val="1200"/>
                        <a:buFont typeface="Arial"/>
                        <a:buChar char="•"/>
                      </a:pPr>
                      <a:r>
                        <a:rPr lang="pt-PT" sz="1200" b="0" u="none" strike="noStrike" cap="none" dirty="0" smtClean="0">
                          <a:solidFill>
                            <a:schemeClr val="lt1"/>
                          </a:solidFill>
                        </a:rPr>
                        <a:t>Programmes scolaires universels</a:t>
                      </a:r>
                      <a:endParaRPr sz="1200" b="0" i="0" u="none" strike="noStrike" cap="none" dirty="0">
                        <a:solidFill>
                          <a:schemeClr val="lt1"/>
                        </a:solidFill>
                        <a:latin typeface="Libre Franklin"/>
                        <a:ea typeface="Libre Franklin"/>
                        <a:cs typeface="Libre Franklin"/>
                        <a:sym typeface="Libre Franklin"/>
                      </a:endParaRPr>
                    </a:p>
                  </a:txBody>
                  <a:tcPr marL="55250" marR="55250" marT="27625" marB="27625">
                    <a:solidFill>
                      <a:srgbClr val="29235D"/>
                    </a:solidFill>
                  </a:tcPr>
                </a:tc>
                <a:extLst>
                  <a:ext uri="{0D108BD9-81ED-4DB2-BD59-A6C34878D82A}">
                    <a16:rowId xmlns:a16="http://schemas.microsoft.com/office/drawing/2014/main" val="10004"/>
                  </a:ext>
                </a:extLst>
              </a:tr>
              <a:tr h="317700">
                <a:tc>
                  <a:txBody>
                    <a:bodyPr/>
                    <a:lstStyle/>
                    <a:p>
                      <a:pPr marL="0" marR="0" lvl="0" indent="0" algn="l" rtl="0">
                        <a:lnSpc>
                          <a:spcPct val="100000"/>
                        </a:lnSpc>
                        <a:spcBef>
                          <a:spcPts val="0"/>
                        </a:spcBef>
                        <a:spcAft>
                          <a:spcPts val="0"/>
                        </a:spcAft>
                        <a:buNone/>
                      </a:pPr>
                      <a:r>
                        <a:rPr lang="fr-FR" sz="1200" b="0" u="none" strike="noStrike" cap="none" dirty="0" smtClean="0">
                          <a:solidFill>
                            <a:schemeClr val="lt1"/>
                          </a:solidFill>
                        </a:rPr>
                        <a:t>Mettre les jeunes en contact avec des adultes et des activités bienveillants</a:t>
                      </a:r>
                      <a:endParaRPr sz="1200" b="0" i="0" u="none" strike="noStrike" cap="none" dirty="0">
                        <a:solidFill>
                          <a:schemeClr val="lt1"/>
                        </a:solidFill>
                        <a:latin typeface="Libre Franklin"/>
                        <a:ea typeface="Libre Franklin"/>
                        <a:cs typeface="Libre Franklin"/>
                        <a:sym typeface="Libre Franklin"/>
                      </a:endParaRPr>
                    </a:p>
                  </a:txBody>
                  <a:tcPr marL="55250" marR="55250" marT="27625" marB="27625">
                    <a:solidFill>
                      <a:srgbClr val="29235D"/>
                    </a:solidFill>
                  </a:tcPr>
                </a:tc>
                <a:tc>
                  <a:txBody>
                    <a:bodyPr/>
                    <a:lstStyle/>
                    <a:p>
                      <a:pPr marL="0" marR="0" lvl="0" indent="-76200" algn="l" rtl="0">
                        <a:lnSpc>
                          <a:spcPct val="100000"/>
                        </a:lnSpc>
                        <a:spcBef>
                          <a:spcPts val="0"/>
                        </a:spcBef>
                        <a:spcAft>
                          <a:spcPts val="0"/>
                        </a:spcAft>
                        <a:buClr>
                          <a:schemeClr val="lt1"/>
                        </a:buClr>
                        <a:buSzPts val="1200"/>
                        <a:buFont typeface="Arial"/>
                        <a:buChar char="•"/>
                      </a:pPr>
                      <a:r>
                        <a:rPr lang="fr-FR" sz="1200" b="0" u="none" strike="noStrike" cap="none" dirty="0" smtClean="0">
                          <a:solidFill>
                            <a:schemeClr val="lt1"/>
                          </a:solidFill>
                        </a:rPr>
                        <a:t>Programmes de mentorat</a:t>
                      </a:r>
                    </a:p>
                    <a:p>
                      <a:pPr marL="0" marR="0" lvl="0" indent="-76200" algn="l" rtl="0">
                        <a:lnSpc>
                          <a:spcPct val="100000"/>
                        </a:lnSpc>
                        <a:spcBef>
                          <a:spcPts val="0"/>
                        </a:spcBef>
                        <a:spcAft>
                          <a:spcPts val="0"/>
                        </a:spcAft>
                        <a:buClr>
                          <a:schemeClr val="lt1"/>
                        </a:buClr>
                        <a:buSzPts val="1200"/>
                        <a:buFont typeface="Arial"/>
                        <a:buChar char="•"/>
                      </a:pPr>
                      <a:r>
                        <a:rPr lang="fr-FR" sz="1200" b="0" u="none" strike="noStrike" cap="none" dirty="0" smtClean="0">
                          <a:solidFill>
                            <a:schemeClr val="lt1"/>
                          </a:solidFill>
                        </a:rPr>
                        <a:t>Programmes parascolaires</a:t>
                      </a:r>
                      <a:endParaRPr sz="1200" b="0" i="0" u="none" strike="noStrike" cap="none" dirty="0">
                        <a:solidFill>
                          <a:schemeClr val="lt1"/>
                        </a:solidFill>
                        <a:latin typeface="Libre Franklin"/>
                        <a:ea typeface="Libre Franklin"/>
                        <a:cs typeface="Libre Franklin"/>
                        <a:sym typeface="Libre Franklin"/>
                      </a:endParaRPr>
                    </a:p>
                  </a:txBody>
                  <a:tcPr marL="55250" marR="55250" marT="27625" marB="27625">
                    <a:solidFill>
                      <a:srgbClr val="29235D"/>
                    </a:solidFill>
                  </a:tcPr>
                </a:tc>
                <a:extLst>
                  <a:ext uri="{0D108BD9-81ED-4DB2-BD59-A6C34878D82A}">
                    <a16:rowId xmlns:a16="http://schemas.microsoft.com/office/drawing/2014/main" val="10005"/>
                  </a:ext>
                </a:extLst>
              </a:tr>
              <a:tr h="570925">
                <a:tc>
                  <a:txBody>
                    <a:bodyPr/>
                    <a:lstStyle/>
                    <a:p>
                      <a:pPr marL="0" marR="0" lvl="0" indent="0" algn="l" rtl="0">
                        <a:lnSpc>
                          <a:spcPct val="100000"/>
                        </a:lnSpc>
                        <a:spcBef>
                          <a:spcPts val="0"/>
                        </a:spcBef>
                        <a:spcAft>
                          <a:spcPts val="0"/>
                        </a:spcAft>
                        <a:buNone/>
                      </a:pPr>
                      <a:r>
                        <a:rPr lang="fr-FR" sz="1200" b="0" u="none" strike="noStrike" cap="none" dirty="0" smtClean="0">
                          <a:solidFill>
                            <a:schemeClr val="lt1"/>
                          </a:solidFill>
                        </a:rPr>
                        <a:t>Créer des environnements communautaires protecteurs</a:t>
                      </a:r>
                      <a:endParaRPr sz="1200" b="0" i="0" u="none" strike="noStrike" cap="none" dirty="0">
                        <a:solidFill>
                          <a:schemeClr val="lt1"/>
                        </a:solidFill>
                        <a:latin typeface="Libre Franklin"/>
                        <a:ea typeface="Libre Franklin"/>
                        <a:cs typeface="Libre Franklin"/>
                        <a:sym typeface="Libre Franklin"/>
                      </a:endParaRPr>
                    </a:p>
                  </a:txBody>
                  <a:tcPr marL="55250" marR="55250" marT="27625" marB="27625">
                    <a:solidFill>
                      <a:srgbClr val="29235D"/>
                    </a:solidFill>
                  </a:tcPr>
                </a:tc>
                <a:tc>
                  <a:txBody>
                    <a:bodyPr/>
                    <a:lstStyle/>
                    <a:p>
                      <a:pPr marL="0" marR="0" lvl="0" indent="-76200" algn="l" rtl="0">
                        <a:lnSpc>
                          <a:spcPct val="100000"/>
                        </a:lnSpc>
                        <a:spcBef>
                          <a:spcPts val="0"/>
                        </a:spcBef>
                        <a:spcAft>
                          <a:spcPts val="0"/>
                        </a:spcAft>
                        <a:buClr>
                          <a:schemeClr val="lt1"/>
                        </a:buClr>
                        <a:buSzPts val="1200"/>
                        <a:buFont typeface="Arial"/>
                        <a:buChar char="•"/>
                      </a:pPr>
                      <a:r>
                        <a:rPr lang="fr-FR" sz="1200" b="0" u="none" strike="noStrike" cap="none" dirty="0" smtClean="0">
                          <a:solidFill>
                            <a:schemeClr val="lt1"/>
                          </a:solidFill>
                        </a:rPr>
                        <a:t>Modifier l'environnement physique et social</a:t>
                      </a:r>
                    </a:p>
                    <a:p>
                      <a:pPr marL="0" marR="0" lvl="0" indent="-76200" algn="l" rtl="0">
                        <a:lnSpc>
                          <a:spcPct val="100000"/>
                        </a:lnSpc>
                        <a:spcBef>
                          <a:spcPts val="0"/>
                        </a:spcBef>
                        <a:spcAft>
                          <a:spcPts val="0"/>
                        </a:spcAft>
                        <a:buClr>
                          <a:schemeClr val="lt1"/>
                        </a:buClr>
                        <a:buSzPts val="1200"/>
                        <a:buFont typeface="Arial"/>
                        <a:buChar char="•"/>
                      </a:pPr>
                      <a:r>
                        <a:rPr lang="fr-FR" sz="1200" b="0" u="none" strike="noStrike" cap="none" dirty="0" smtClean="0">
                          <a:solidFill>
                            <a:schemeClr val="lt1"/>
                          </a:solidFill>
                        </a:rPr>
                        <a:t>Réduire l'exposition aux risques au niveau communautaire</a:t>
                      </a:r>
                    </a:p>
                    <a:p>
                      <a:pPr marL="0" marR="0" lvl="0" indent="-76200" algn="l" rtl="0">
                        <a:lnSpc>
                          <a:spcPct val="100000"/>
                        </a:lnSpc>
                        <a:spcBef>
                          <a:spcPts val="0"/>
                        </a:spcBef>
                        <a:spcAft>
                          <a:spcPts val="0"/>
                        </a:spcAft>
                        <a:buClr>
                          <a:schemeClr val="lt1"/>
                        </a:buClr>
                        <a:buSzPts val="1200"/>
                        <a:buFont typeface="Arial"/>
                        <a:buChar char="•"/>
                      </a:pPr>
                      <a:r>
                        <a:rPr lang="fr-FR" sz="1200" b="0" u="none" strike="noStrike" cap="none" dirty="0" smtClean="0">
                          <a:solidFill>
                            <a:schemeClr val="lt1"/>
                          </a:solidFill>
                        </a:rPr>
                        <a:t>Sensibilisation dans la rue et changement des normes communautaires</a:t>
                      </a:r>
                      <a:endParaRPr sz="1200" b="0" i="0" u="none" strike="noStrike" cap="none" dirty="0">
                        <a:solidFill>
                          <a:schemeClr val="lt1"/>
                        </a:solidFill>
                        <a:latin typeface="Libre Franklin"/>
                        <a:ea typeface="Libre Franklin"/>
                        <a:cs typeface="Libre Franklin"/>
                        <a:sym typeface="Libre Franklin"/>
                      </a:endParaRPr>
                    </a:p>
                  </a:txBody>
                  <a:tcPr marL="55250" marR="55250" marT="27625" marB="27625">
                    <a:solidFill>
                      <a:srgbClr val="29235D"/>
                    </a:solidFill>
                  </a:tcPr>
                </a:tc>
                <a:extLst>
                  <a:ext uri="{0D108BD9-81ED-4DB2-BD59-A6C34878D82A}">
                    <a16:rowId xmlns:a16="http://schemas.microsoft.com/office/drawing/2014/main" val="10006"/>
                  </a:ext>
                </a:extLst>
              </a:tr>
              <a:tr h="569975">
                <a:tc>
                  <a:txBody>
                    <a:bodyPr/>
                    <a:lstStyle/>
                    <a:p>
                      <a:pPr marL="0" marR="0" lvl="0" indent="0" algn="l" rtl="0">
                        <a:lnSpc>
                          <a:spcPct val="100000"/>
                        </a:lnSpc>
                        <a:spcBef>
                          <a:spcPts val="0"/>
                        </a:spcBef>
                        <a:spcAft>
                          <a:spcPts val="0"/>
                        </a:spcAft>
                        <a:buNone/>
                      </a:pPr>
                      <a:r>
                        <a:rPr lang="fr-FR" sz="1200" b="0" u="none" strike="noStrike" cap="none" dirty="0" smtClean="0">
                          <a:solidFill>
                            <a:schemeClr val="lt1"/>
                          </a:solidFill>
                        </a:rPr>
                        <a:t>Intervenir pour atténuer les dommages et prévenir les risques futurs</a:t>
                      </a:r>
                      <a:endParaRPr sz="1200" b="0" i="0" u="none" strike="noStrike" cap="none" dirty="0">
                        <a:solidFill>
                          <a:schemeClr val="lt1"/>
                        </a:solidFill>
                        <a:latin typeface="Libre Franklin"/>
                        <a:ea typeface="Libre Franklin"/>
                        <a:cs typeface="Libre Franklin"/>
                        <a:sym typeface="Libre Franklin"/>
                      </a:endParaRPr>
                    </a:p>
                  </a:txBody>
                  <a:tcPr marL="55250" marR="55250" marT="27625" marB="27625">
                    <a:solidFill>
                      <a:srgbClr val="29235D"/>
                    </a:solidFill>
                  </a:tcPr>
                </a:tc>
                <a:tc>
                  <a:txBody>
                    <a:bodyPr/>
                    <a:lstStyle/>
                    <a:p>
                      <a:pPr marL="0" marR="0" lvl="0" indent="-76200" algn="l" rtl="0">
                        <a:lnSpc>
                          <a:spcPct val="100000"/>
                        </a:lnSpc>
                        <a:spcBef>
                          <a:spcPts val="0"/>
                        </a:spcBef>
                        <a:spcAft>
                          <a:spcPts val="0"/>
                        </a:spcAft>
                        <a:buClr>
                          <a:schemeClr val="lt1"/>
                        </a:buClr>
                        <a:buSzPts val="1200"/>
                        <a:buFont typeface="Arial"/>
                        <a:buChar char="•"/>
                      </a:pPr>
                      <a:r>
                        <a:rPr lang="fr-FR" sz="1200" b="0" u="none" strike="noStrike" cap="none" dirty="0" smtClean="0">
                          <a:solidFill>
                            <a:schemeClr val="lt1"/>
                          </a:solidFill>
                        </a:rPr>
                        <a:t>Traitement pour atténuer les méfaits des expositions à la violence</a:t>
                      </a:r>
                    </a:p>
                    <a:p>
                      <a:pPr marL="0" marR="0" lvl="0" indent="-76200" algn="l" rtl="0">
                        <a:lnSpc>
                          <a:spcPct val="100000"/>
                        </a:lnSpc>
                        <a:spcBef>
                          <a:spcPts val="0"/>
                        </a:spcBef>
                        <a:spcAft>
                          <a:spcPts val="0"/>
                        </a:spcAft>
                        <a:buClr>
                          <a:schemeClr val="lt1"/>
                        </a:buClr>
                        <a:buSzPts val="1200"/>
                        <a:buFont typeface="Arial"/>
                        <a:buChar char="•"/>
                      </a:pPr>
                      <a:r>
                        <a:rPr lang="fr-FR" sz="1200" b="0" u="none" strike="noStrike" cap="none" dirty="0" smtClean="0">
                          <a:solidFill>
                            <a:schemeClr val="lt1"/>
                          </a:solidFill>
                        </a:rPr>
                        <a:t>Traitement pour prévenir les comportements problématiques et une participation accrue à la violence</a:t>
                      </a:r>
                    </a:p>
                    <a:p>
                      <a:pPr marL="0" marR="0" lvl="0" indent="-76200" algn="l" rtl="0">
                        <a:lnSpc>
                          <a:spcPct val="100000"/>
                        </a:lnSpc>
                        <a:spcBef>
                          <a:spcPts val="0"/>
                        </a:spcBef>
                        <a:spcAft>
                          <a:spcPts val="0"/>
                        </a:spcAft>
                        <a:buClr>
                          <a:schemeClr val="lt1"/>
                        </a:buClr>
                        <a:buSzPts val="1200"/>
                        <a:buFont typeface="Arial"/>
                        <a:buChar char="•"/>
                      </a:pPr>
                      <a:r>
                        <a:rPr lang="fr-FR" sz="1200" b="0" u="none" strike="noStrike" cap="none" dirty="0" smtClean="0">
                          <a:solidFill>
                            <a:schemeClr val="lt1"/>
                          </a:solidFill>
                        </a:rPr>
                        <a:t>Partenariats hôpital-communauté</a:t>
                      </a:r>
                      <a:endParaRPr sz="1200" b="0" i="0" u="none" strike="noStrike" cap="none" dirty="0">
                        <a:solidFill>
                          <a:schemeClr val="lt1"/>
                        </a:solidFill>
                        <a:latin typeface="Libre Franklin"/>
                        <a:ea typeface="Libre Franklin"/>
                        <a:cs typeface="Libre Franklin"/>
                        <a:sym typeface="Libre Franklin"/>
                      </a:endParaRPr>
                    </a:p>
                  </a:txBody>
                  <a:tcPr marL="55250" marR="55250" marT="27625" marB="27625">
                    <a:solidFill>
                      <a:srgbClr val="29235D"/>
                    </a:solidFill>
                  </a:tcPr>
                </a:tc>
                <a:extLst>
                  <a:ext uri="{0D108BD9-81ED-4DB2-BD59-A6C34878D82A}">
                    <a16:rowId xmlns:a16="http://schemas.microsoft.com/office/drawing/2014/main" val="10007"/>
                  </a:ext>
                </a:extLst>
              </a:tr>
            </a:tbl>
          </a:graphicData>
        </a:graphic>
      </p:graphicFrame>
      <p:sp>
        <p:nvSpPr>
          <p:cNvPr id="741" name="Google Shape;741;p28"/>
          <p:cNvSpPr txBox="1"/>
          <p:nvPr/>
        </p:nvSpPr>
        <p:spPr>
          <a:xfrm>
            <a:off x="6018029" y="4898958"/>
            <a:ext cx="4678324" cy="2000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pt-PT" sz="700" b="0" i="0" u="none" strike="noStrike" cap="none">
                <a:solidFill>
                  <a:schemeClr val="lt1"/>
                </a:solidFill>
                <a:latin typeface="Arial"/>
                <a:ea typeface="Arial"/>
                <a:cs typeface="Arial"/>
                <a:sym typeface="Arial"/>
              </a:rPr>
              <a:t>https://www.cdc.gov/violenceprevention/youthviolence/prevention.html</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A6EB6"/>
        </a:solidFill>
        <a:effectLst/>
      </p:bgPr>
    </p:bg>
    <p:spTree>
      <p:nvGrpSpPr>
        <p:cNvPr id="1" name="Shape 745"/>
        <p:cNvGrpSpPr/>
        <p:nvPr/>
      </p:nvGrpSpPr>
      <p:grpSpPr>
        <a:xfrm>
          <a:off x="0" y="0"/>
          <a:ext cx="0" cy="0"/>
          <a:chOff x="0" y="0"/>
          <a:chExt cx="0" cy="0"/>
        </a:xfrm>
      </p:grpSpPr>
      <p:sp>
        <p:nvSpPr>
          <p:cNvPr id="746" name="Google Shape;746;p29"/>
          <p:cNvSpPr txBox="1">
            <a:spLocks noGrp="1"/>
          </p:cNvSpPr>
          <p:nvPr>
            <p:ph type="ctrTitle"/>
          </p:nvPr>
        </p:nvSpPr>
        <p:spPr>
          <a:xfrm>
            <a:off x="804250" y="431150"/>
            <a:ext cx="2865300" cy="1006200"/>
          </a:xfrm>
          <a:prstGeom prst="rect">
            <a:avLst/>
          </a:prstGeom>
          <a:noFill/>
          <a:ln>
            <a:noFill/>
          </a:ln>
        </p:spPr>
        <p:txBody>
          <a:bodyPr spcFirstLastPara="1" wrap="square" lIns="91425" tIns="91425" rIns="91425" bIns="91425" anchor="t" anchorCtr="0">
            <a:noAutofit/>
          </a:bodyPr>
          <a:lstStyle/>
          <a:p>
            <a:pPr lvl="0"/>
            <a:r>
              <a:rPr lang="pt-PT" dirty="0">
                <a:solidFill>
                  <a:srgbClr val="F38E00"/>
                </a:solidFill>
              </a:rPr>
              <a:t>INTERVENTION</a:t>
            </a:r>
            <a:endParaRPr dirty="0">
              <a:solidFill>
                <a:srgbClr val="F38E00"/>
              </a:solidFill>
            </a:endParaRPr>
          </a:p>
        </p:txBody>
      </p:sp>
      <p:sp>
        <p:nvSpPr>
          <p:cNvPr id="747" name="Google Shape;747;p29"/>
          <p:cNvSpPr txBox="1">
            <a:spLocks noGrp="1"/>
          </p:cNvSpPr>
          <p:nvPr>
            <p:ph type="subTitle" idx="1"/>
          </p:nvPr>
        </p:nvSpPr>
        <p:spPr>
          <a:xfrm>
            <a:off x="895063" y="3964062"/>
            <a:ext cx="2277600" cy="760500"/>
          </a:xfrm>
          <a:prstGeom prst="rect">
            <a:avLst/>
          </a:prstGeom>
          <a:noFill/>
          <a:ln>
            <a:noFill/>
          </a:ln>
        </p:spPr>
        <p:txBody>
          <a:bodyPr spcFirstLastPara="1" wrap="square" lIns="91425" tIns="91425" rIns="91425" bIns="91425" anchor="t" anchorCtr="0">
            <a:noAutofit/>
          </a:bodyPr>
          <a:lstStyle/>
          <a:p>
            <a:pPr marL="0" lvl="0" indent="0">
              <a:buClr>
                <a:schemeClr val="dk1"/>
              </a:buClr>
              <a:buSzPts val="1100"/>
            </a:pPr>
            <a:r>
              <a:rPr lang="pt-PT" dirty="0"/>
              <a:t>OU</a:t>
            </a:r>
          </a:p>
          <a:p>
            <a:pPr marL="0" lvl="0" indent="0">
              <a:buClr>
                <a:schemeClr val="dk1"/>
              </a:buClr>
              <a:buSzPts val="1100"/>
            </a:pPr>
            <a:r>
              <a:rPr lang="pt-PT" dirty="0"/>
              <a:t>Primaire</a:t>
            </a:r>
          </a:p>
          <a:p>
            <a:pPr marL="0" lvl="0" indent="0">
              <a:buClr>
                <a:schemeClr val="dk1"/>
              </a:buClr>
              <a:buSzPts val="1100"/>
            </a:pPr>
            <a:r>
              <a:rPr lang="pt-PT" dirty="0"/>
              <a:t>  la prévention</a:t>
            </a:r>
            <a:endParaRPr dirty="0"/>
          </a:p>
        </p:txBody>
      </p:sp>
      <p:sp>
        <p:nvSpPr>
          <p:cNvPr id="748" name="Google Shape;748;p29"/>
          <p:cNvSpPr txBox="1">
            <a:spLocks noGrp="1"/>
          </p:cNvSpPr>
          <p:nvPr>
            <p:ph type="ctrTitle" idx="2"/>
          </p:nvPr>
        </p:nvSpPr>
        <p:spPr>
          <a:xfrm>
            <a:off x="895063" y="3079975"/>
            <a:ext cx="2277600" cy="537900"/>
          </a:xfrm>
          <a:prstGeom prst="rect">
            <a:avLst/>
          </a:prstGeom>
          <a:noFill/>
          <a:ln>
            <a:noFill/>
          </a:ln>
        </p:spPr>
        <p:txBody>
          <a:bodyPr spcFirstLastPara="1" wrap="square" lIns="91425" tIns="91425" rIns="91425" bIns="91425" anchor="b" anchorCtr="0">
            <a:noAutofit/>
          </a:bodyPr>
          <a:lstStyle/>
          <a:p>
            <a:pPr lvl="0"/>
            <a:r>
              <a:rPr lang="pt-PT" dirty="0">
                <a:solidFill>
                  <a:srgbClr val="F38E00"/>
                </a:solidFill>
              </a:rPr>
              <a:t>LA PRÉVENTION</a:t>
            </a:r>
            <a:endParaRPr dirty="0">
              <a:solidFill>
                <a:srgbClr val="F38E00"/>
              </a:solidFill>
            </a:endParaRPr>
          </a:p>
        </p:txBody>
      </p:sp>
      <p:sp>
        <p:nvSpPr>
          <p:cNvPr id="749" name="Google Shape;749;p29"/>
          <p:cNvSpPr txBox="1">
            <a:spLocks noGrp="1"/>
          </p:cNvSpPr>
          <p:nvPr>
            <p:ph type="subTitle" idx="3"/>
          </p:nvPr>
        </p:nvSpPr>
        <p:spPr>
          <a:xfrm>
            <a:off x="3433200" y="3989150"/>
            <a:ext cx="2277600" cy="760500"/>
          </a:xfrm>
          <a:prstGeom prst="rect">
            <a:avLst/>
          </a:prstGeom>
          <a:noFill/>
          <a:ln>
            <a:noFill/>
          </a:ln>
        </p:spPr>
        <p:txBody>
          <a:bodyPr spcFirstLastPara="1" wrap="square" lIns="91425" tIns="91425" rIns="91425" bIns="91425" anchor="t" anchorCtr="0">
            <a:noAutofit/>
          </a:bodyPr>
          <a:lstStyle/>
          <a:p>
            <a:pPr marL="0" lvl="0" indent="0"/>
            <a:r>
              <a:rPr lang="pt-PT" dirty="0"/>
              <a:t>OU</a:t>
            </a:r>
          </a:p>
          <a:p>
            <a:pPr marL="0" lvl="0" indent="0"/>
            <a:r>
              <a:rPr lang="pt-PT" dirty="0"/>
              <a:t>Prévention secondaire</a:t>
            </a:r>
            <a:endParaRPr dirty="0"/>
          </a:p>
        </p:txBody>
      </p:sp>
      <p:sp>
        <p:nvSpPr>
          <p:cNvPr id="750" name="Google Shape;750;p29"/>
          <p:cNvSpPr txBox="1">
            <a:spLocks noGrp="1"/>
          </p:cNvSpPr>
          <p:nvPr>
            <p:ph type="ctrTitle" idx="4"/>
          </p:nvPr>
        </p:nvSpPr>
        <p:spPr>
          <a:xfrm>
            <a:off x="3433200" y="3168425"/>
            <a:ext cx="2277600" cy="537900"/>
          </a:xfrm>
          <a:prstGeom prst="rect">
            <a:avLst/>
          </a:prstGeom>
          <a:noFill/>
          <a:ln>
            <a:noFill/>
          </a:ln>
        </p:spPr>
        <p:txBody>
          <a:bodyPr spcFirstLastPara="1" wrap="square" lIns="91425" tIns="91425" rIns="91425" bIns="91425" anchor="b" anchorCtr="0">
            <a:noAutofit/>
          </a:bodyPr>
          <a:lstStyle/>
          <a:p>
            <a:pPr lvl="0"/>
            <a:r>
              <a:rPr lang="pt-PT" dirty="0">
                <a:solidFill>
                  <a:srgbClr val="F38E00"/>
                </a:solidFill>
              </a:rPr>
              <a:t>INTERVENTION PRÉCOCE</a:t>
            </a:r>
            <a:endParaRPr dirty="0">
              <a:solidFill>
                <a:srgbClr val="F38E00"/>
              </a:solidFill>
            </a:endParaRPr>
          </a:p>
        </p:txBody>
      </p:sp>
      <p:sp>
        <p:nvSpPr>
          <p:cNvPr id="751" name="Google Shape;751;p29"/>
          <p:cNvSpPr txBox="1">
            <a:spLocks noGrp="1"/>
          </p:cNvSpPr>
          <p:nvPr>
            <p:ph type="subTitle" idx="5"/>
          </p:nvPr>
        </p:nvSpPr>
        <p:spPr>
          <a:xfrm>
            <a:off x="5971338" y="3964062"/>
            <a:ext cx="2277600" cy="760500"/>
          </a:xfrm>
          <a:prstGeom prst="rect">
            <a:avLst/>
          </a:prstGeom>
          <a:noFill/>
          <a:ln>
            <a:noFill/>
          </a:ln>
        </p:spPr>
        <p:txBody>
          <a:bodyPr spcFirstLastPara="1" wrap="square" lIns="91425" tIns="91425" rIns="91425" bIns="91425" anchor="t" anchorCtr="0">
            <a:noAutofit/>
          </a:bodyPr>
          <a:lstStyle/>
          <a:p>
            <a:pPr marL="0" lvl="0" indent="0"/>
            <a:r>
              <a:rPr lang="pt-PT" dirty="0"/>
              <a:t>OU</a:t>
            </a:r>
          </a:p>
          <a:p>
            <a:pPr marL="0" lvl="0" indent="0"/>
            <a:r>
              <a:rPr lang="pt-PT" dirty="0"/>
              <a:t>Tertiaire</a:t>
            </a:r>
          </a:p>
          <a:p>
            <a:pPr marL="0" lvl="0" indent="0"/>
            <a:r>
              <a:rPr lang="pt-PT" dirty="0"/>
              <a:t>la prévention</a:t>
            </a:r>
            <a:endParaRPr dirty="0"/>
          </a:p>
        </p:txBody>
      </p:sp>
      <p:sp>
        <p:nvSpPr>
          <p:cNvPr id="752" name="Google Shape;752;p29"/>
          <p:cNvSpPr txBox="1">
            <a:spLocks noGrp="1"/>
          </p:cNvSpPr>
          <p:nvPr>
            <p:ph type="ctrTitle" idx="6"/>
          </p:nvPr>
        </p:nvSpPr>
        <p:spPr>
          <a:xfrm>
            <a:off x="5971338" y="3079975"/>
            <a:ext cx="2277600" cy="537900"/>
          </a:xfrm>
          <a:prstGeom prst="rect">
            <a:avLst/>
          </a:prstGeom>
          <a:noFill/>
          <a:ln>
            <a:noFill/>
          </a:ln>
        </p:spPr>
        <p:txBody>
          <a:bodyPr spcFirstLastPara="1" wrap="square" lIns="91425" tIns="91425" rIns="91425" bIns="91425" anchor="b" anchorCtr="0">
            <a:noAutofit/>
          </a:bodyPr>
          <a:lstStyle/>
          <a:p>
            <a:pPr lvl="0"/>
            <a:r>
              <a:rPr lang="pt-PT" dirty="0">
                <a:solidFill>
                  <a:srgbClr val="F38E00"/>
                </a:solidFill>
              </a:rPr>
              <a:t>RÉPONSE</a:t>
            </a:r>
            <a:endParaRPr dirty="0">
              <a:solidFill>
                <a:srgbClr val="F38E00"/>
              </a:solidFill>
            </a:endParaRPr>
          </a:p>
        </p:txBody>
      </p:sp>
      <p:grpSp>
        <p:nvGrpSpPr>
          <p:cNvPr id="753" name="Google Shape;753;p29"/>
          <p:cNvGrpSpPr/>
          <p:nvPr/>
        </p:nvGrpSpPr>
        <p:grpSpPr>
          <a:xfrm>
            <a:off x="1458025" y="1733900"/>
            <a:ext cx="1151700" cy="1151700"/>
            <a:chOff x="1458025" y="1733900"/>
            <a:chExt cx="1151700" cy="1151700"/>
          </a:xfrm>
        </p:grpSpPr>
        <p:sp>
          <p:nvSpPr>
            <p:cNvPr id="754" name="Google Shape;754;p29"/>
            <p:cNvSpPr/>
            <p:nvPr/>
          </p:nvSpPr>
          <p:spPr>
            <a:xfrm>
              <a:off x="1559875" y="1835750"/>
              <a:ext cx="948000" cy="9480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5" name="Google Shape;755;p29"/>
            <p:cNvSpPr/>
            <p:nvPr/>
          </p:nvSpPr>
          <p:spPr>
            <a:xfrm>
              <a:off x="1458025" y="1733900"/>
              <a:ext cx="1151700" cy="1151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56" name="Google Shape;756;p29"/>
          <p:cNvGrpSpPr/>
          <p:nvPr/>
        </p:nvGrpSpPr>
        <p:grpSpPr>
          <a:xfrm>
            <a:off x="3996150" y="1733900"/>
            <a:ext cx="1151700" cy="1151700"/>
            <a:chOff x="1458025" y="1733900"/>
            <a:chExt cx="1151700" cy="1151700"/>
          </a:xfrm>
        </p:grpSpPr>
        <p:sp>
          <p:nvSpPr>
            <p:cNvPr id="757" name="Google Shape;757;p29"/>
            <p:cNvSpPr/>
            <p:nvPr/>
          </p:nvSpPr>
          <p:spPr>
            <a:xfrm>
              <a:off x="1559875" y="1835750"/>
              <a:ext cx="948000" cy="9480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 name="Google Shape;758;p29"/>
            <p:cNvSpPr/>
            <p:nvPr/>
          </p:nvSpPr>
          <p:spPr>
            <a:xfrm>
              <a:off x="1458025" y="1733900"/>
              <a:ext cx="1151700" cy="1151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59" name="Google Shape;759;p29"/>
          <p:cNvGrpSpPr/>
          <p:nvPr/>
        </p:nvGrpSpPr>
        <p:grpSpPr>
          <a:xfrm>
            <a:off x="6534275" y="1733900"/>
            <a:ext cx="1151700" cy="1151700"/>
            <a:chOff x="1458025" y="1733900"/>
            <a:chExt cx="1151700" cy="1151700"/>
          </a:xfrm>
        </p:grpSpPr>
        <p:sp>
          <p:nvSpPr>
            <p:cNvPr id="760" name="Google Shape;760;p29"/>
            <p:cNvSpPr/>
            <p:nvPr/>
          </p:nvSpPr>
          <p:spPr>
            <a:xfrm>
              <a:off x="1559875" y="1835750"/>
              <a:ext cx="948000" cy="9480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761;p29"/>
            <p:cNvSpPr/>
            <p:nvPr/>
          </p:nvSpPr>
          <p:spPr>
            <a:xfrm>
              <a:off x="1458025" y="1733900"/>
              <a:ext cx="1151700" cy="1151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762" name="Google Shape;762;p29"/>
          <p:cNvPicPr preferRelativeResize="0"/>
          <p:nvPr/>
        </p:nvPicPr>
        <p:blipFill rotWithShape="1">
          <a:blip r:embed="rId3">
            <a:alphaModFix/>
          </a:blip>
          <a:srcRect/>
          <a:stretch/>
        </p:blipFill>
        <p:spPr>
          <a:xfrm>
            <a:off x="8044168" y="121797"/>
            <a:ext cx="1148349" cy="470452"/>
          </a:xfrm>
          <a:prstGeom prst="rect">
            <a:avLst/>
          </a:prstGeom>
          <a:noFill/>
          <a:ln>
            <a:noFill/>
          </a:ln>
        </p:spPr>
      </p:pic>
      <p:pic>
        <p:nvPicPr>
          <p:cNvPr id="763" name="Google Shape;763;p29" descr="Text&#10;&#10;Description automatically generated with medium confidence"/>
          <p:cNvPicPr preferRelativeResize="0"/>
          <p:nvPr/>
        </p:nvPicPr>
        <p:blipFill rotWithShape="1">
          <a:blip r:embed="rId4">
            <a:alphaModFix/>
          </a:blip>
          <a:srcRect/>
          <a:stretch/>
        </p:blipFill>
        <p:spPr>
          <a:xfrm>
            <a:off x="123372" y="4796950"/>
            <a:ext cx="972457" cy="204016"/>
          </a:xfrm>
          <a:prstGeom prst="rect">
            <a:avLst/>
          </a:prstGeom>
          <a:noFill/>
          <a:ln>
            <a:noFill/>
          </a:ln>
        </p:spPr>
      </p:pic>
      <p:pic>
        <p:nvPicPr>
          <p:cNvPr id="764" name="Google Shape;764;p29" descr="Distintivo 1 com preenchimento sólido"/>
          <p:cNvPicPr preferRelativeResize="0"/>
          <p:nvPr/>
        </p:nvPicPr>
        <p:blipFill rotWithShape="1">
          <a:blip r:embed="rId5">
            <a:alphaModFix/>
          </a:blip>
          <a:srcRect/>
          <a:stretch/>
        </p:blipFill>
        <p:spPr>
          <a:xfrm>
            <a:off x="1576663" y="1854925"/>
            <a:ext cx="914400" cy="914400"/>
          </a:xfrm>
          <a:prstGeom prst="rect">
            <a:avLst/>
          </a:prstGeom>
          <a:noFill/>
          <a:ln>
            <a:noFill/>
          </a:ln>
        </p:spPr>
      </p:pic>
      <p:pic>
        <p:nvPicPr>
          <p:cNvPr id="765" name="Google Shape;765;p29" descr="Distintivo com preenchimento sólido"/>
          <p:cNvPicPr preferRelativeResize="0"/>
          <p:nvPr/>
        </p:nvPicPr>
        <p:blipFill rotWithShape="1">
          <a:blip r:embed="rId6">
            <a:alphaModFix/>
          </a:blip>
          <a:srcRect/>
          <a:stretch/>
        </p:blipFill>
        <p:spPr>
          <a:xfrm>
            <a:off x="4120860" y="1869350"/>
            <a:ext cx="914400" cy="914400"/>
          </a:xfrm>
          <a:prstGeom prst="rect">
            <a:avLst/>
          </a:prstGeom>
          <a:noFill/>
          <a:ln>
            <a:noFill/>
          </a:ln>
        </p:spPr>
      </p:pic>
      <p:pic>
        <p:nvPicPr>
          <p:cNvPr id="766" name="Google Shape;766;p29" descr="Distintivo 3 com preenchimento sólido"/>
          <p:cNvPicPr preferRelativeResize="0"/>
          <p:nvPr/>
        </p:nvPicPr>
        <p:blipFill rotWithShape="1">
          <a:blip r:embed="rId7">
            <a:alphaModFix/>
          </a:blip>
          <a:srcRect/>
          <a:stretch/>
        </p:blipFill>
        <p:spPr>
          <a:xfrm>
            <a:off x="6669725" y="1835750"/>
            <a:ext cx="914400" cy="914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0A864"/>
        </a:solidFill>
        <a:effectLst/>
      </p:bgPr>
    </p:bg>
    <p:spTree>
      <p:nvGrpSpPr>
        <p:cNvPr id="1" name="Shape 438"/>
        <p:cNvGrpSpPr/>
        <p:nvPr/>
      </p:nvGrpSpPr>
      <p:grpSpPr>
        <a:xfrm>
          <a:off x="0" y="0"/>
          <a:ext cx="0" cy="0"/>
          <a:chOff x="0" y="0"/>
          <a:chExt cx="0" cy="0"/>
        </a:xfrm>
      </p:grpSpPr>
      <p:sp>
        <p:nvSpPr>
          <p:cNvPr id="439" name="Google Shape;439;p3"/>
          <p:cNvSpPr txBox="1">
            <a:spLocks noGrp="1"/>
          </p:cNvSpPr>
          <p:nvPr>
            <p:ph type="title" idx="2"/>
          </p:nvPr>
        </p:nvSpPr>
        <p:spPr>
          <a:xfrm>
            <a:off x="1223578" y="1188581"/>
            <a:ext cx="1979100" cy="1274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7200"/>
              <a:buNone/>
            </a:pPr>
            <a:r>
              <a:rPr lang="pt-PT">
                <a:solidFill>
                  <a:srgbClr val="EE118A"/>
                </a:solidFill>
              </a:rPr>
              <a:t>01</a:t>
            </a:r>
            <a:endParaRPr>
              <a:solidFill>
                <a:srgbClr val="EE118A"/>
              </a:solidFill>
            </a:endParaRPr>
          </a:p>
        </p:txBody>
      </p:sp>
      <p:sp>
        <p:nvSpPr>
          <p:cNvPr id="440" name="Google Shape;440;p3"/>
          <p:cNvSpPr/>
          <p:nvPr/>
        </p:nvSpPr>
        <p:spPr>
          <a:xfrm>
            <a:off x="7278050" y="458800"/>
            <a:ext cx="4381800" cy="4381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3"/>
          <p:cNvSpPr/>
          <p:nvPr/>
        </p:nvSpPr>
        <p:spPr>
          <a:xfrm>
            <a:off x="-1682150" y="2838500"/>
            <a:ext cx="3156900" cy="31569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3"/>
          <p:cNvSpPr/>
          <p:nvPr/>
        </p:nvSpPr>
        <p:spPr>
          <a:xfrm>
            <a:off x="6563825" y="2752900"/>
            <a:ext cx="3606300" cy="36063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3"/>
          <p:cNvSpPr txBox="1">
            <a:spLocks noGrp="1"/>
          </p:cNvSpPr>
          <p:nvPr>
            <p:ph type="subTitle" idx="1"/>
          </p:nvPr>
        </p:nvSpPr>
        <p:spPr>
          <a:xfrm>
            <a:off x="3517970" y="2515268"/>
            <a:ext cx="3654072" cy="1855693"/>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600"/>
              <a:buNone/>
            </a:pPr>
            <a:r>
              <a:rPr lang="pt-PT" sz="1400"/>
              <a:t>Dans cette unité, vous apprendrez :</a:t>
            </a:r>
            <a:endParaRPr/>
          </a:p>
          <a:p>
            <a:pPr marL="285750" lvl="0" indent="-285750" algn="l" rtl="0">
              <a:lnSpc>
                <a:spcPct val="100000"/>
              </a:lnSpc>
              <a:spcBef>
                <a:spcPts val="0"/>
              </a:spcBef>
              <a:spcAft>
                <a:spcPts val="0"/>
              </a:spcAft>
              <a:buSzPts val="1600"/>
              <a:buFont typeface="Arial"/>
              <a:buChar char="•"/>
            </a:pPr>
            <a:r>
              <a:rPr lang="pt-PT" sz="1400"/>
              <a:t>Qu'est-ce que la violence et la violence familiale.</a:t>
            </a:r>
            <a:endParaRPr sz="1400"/>
          </a:p>
          <a:p>
            <a:pPr marL="285750" lvl="0" indent="-285750" algn="l" rtl="0">
              <a:lnSpc>
                <a:spcPct val="100000"/>
              </a:lnSpc>
              <a:spcBef>
                <a:spcPts val="0"/>
              </a:spcBef>
              <a:spcAft>
                <a:spcPts val="0"/>
              </a:spcAft>
              <a:buSzPts val="1600"/>
              <a:buFont typeface="Arial"/>
              <a:buChar char="•"/>
            </a:pPr>
            <a:r>
              <a:rPr lang="pt-PT" sz="1400"/>
              <a:t>Concepts de violence de genre, enfant-parents ; parents-enfants et la maltraitance des personnes âgées.</a:t>
            </a:r>
            <a:endParaRPr sz="1400"/>
          </a:p>
          <a:p>
            <a:pPr marL="285750" lvl="0" indent="-285750" algn="l" rtl="0">
              <a:lnSpc>
                <a:spcPct val="100000"/>
              </a:lnSpc>
              <a:spcBef>
                <a:spcPts val="0"/>
              </a:spcBef>
              <a:spcAft>
                <a:spcPts val="0"/>
              </a:spcAft>
              <a:buSzPts val="1600"/>
              <a:buFont typeface="Arial"/>
              <a:buChar char="•"/>
            </a:pPr>
            <a:r>
              <a:rPr lang="pt-PT" sz="1400"/>
              <a:t>Les différentes formes de violence dans la famille.</a:t>
            </a:r>
            <a:endParaRPr sz="1400"/>
          </a:p>
          <a:p>
            <a:pPr marL="0" lvl="0" indent="0" algn="l" rtl="0">
              <a:lnSpc>
                <a:spcPct val="100000"/>
              </a:lnSpc>
              <a:spcBef>
                <a:spcPts val="0"/>
              </a:spcBef>
              <a:spcAft>
                <a:spcPts val="0"/>
              </a:spcAft>
              <a:buSzPts val="1600"/>
              <a:buNone/>
            </a:pPr>
            <a:endParaRPr sz="1400"/>
          </a:p>
          <a:p>
            <a:pPr marL="0" lvl="0" indent="0" algn="l" rtl="0">
              <a:lnSpc>
                <a:spcPct val="100000"/>
              </a:lnSpc>
              <a:spcBef>
                <a:spcPts val="0"/>
              </a:spcBef>
              <a:spcAft>
                <a:spcPts val="0"/>
              </a:spcAft>
              <a:buSzPts val="1600"/>
              <a:buNone/>
            </a:pPr>
            <a:endParaRPr sz="1400"/>
          </a:p>
        </p:txBody>
      </p:sp>
      <p:sp>
        <p:nvSpPr>
          <p:cNvPr id="444" name="Google Shape;444;p3"/>
          <p:cNvSpPr txBox="1">
            <a:spLocks noGrp="1"/>
          </p:cNvSpPr>
          <p:nvPr>
            <p:ph type="title"/>
          </p:nvPr>
        </p:nvSpPr>
        <p:spPr>
          <a:xfrm>
            <a:off x="3411962" y="199031"/>
            <a:ext cx="4359738" cy="226425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pt-PT">
                <a:solidFill>
                  <a:srgbClr val="EE118A"/>
                </a:solidFill>
              </a:rPr>
              <a:t>TYPES DE VIOLENCE DANS LES FAMILLES EUROPÉENNES</a:t>
            </a:r>
            <a:endParaRPr>
              <a:solidFill>
                <a:srgbClr val="EE118A"/>
              </a:solidFill>
            </a:endParaRPr>
          </a:p>
        </p:txBody>
      </p:sp>
      <p:pic>
        <p:nvPicPr>
          <p:cNvPr id="445" name="Google Shape;445;p3"/>
          <p:cNvPicPr preferRelativeResize="0"/>
          <p:nvPr/>
        </p:nvPicPr>
        <p:blipFill rotWithShape="1">
          <a:blip r:embed="rId3">
            <a:alphaModFix/>
          </a:blip>
          <a:srcRect/>
          <a:stretch/>
        </p:blipFill>
        <p:spPr>
          <a:xfrm>
            <a:off x="8044168" y="121797"/>
            <a:ext cx="1148349" cy="470452"/>
          </a:xfrm>
          <a:prstGeom prst="rect">
            <a:avLst/>
          </a:prstGeom>
          <a:noFill/>
          <a:ln>
            <a:noFill/>
          </a:ln>
        </p:spPr>
      </p:pic>
      <p:pic>
        <p:nvPicPr>
          <p:cNvPr id="446" name="Google Shape;446;p3" descr="Text&#10;&#10;Description automatically generated with medium confidence"/>
          <p:cNvPicPr preferRelativeResize="0"/>
          <p:nvPr/>
        </p:nvPicPr>
        <p:blipFill rotWithShape="1">
          <a:blip r:embed="rId4">
            <a:alphaModFix/>
          </a:blip>
          <a:srcRect/>
          <a:stretch/>
        </p:blipFill>
        <p:spPr>
          <a:xfrm>
            <a:off x="123372" y="4796950"/>
            <a:ext cx="972457" cy="20401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A6EB6"/>
        </a:solidFill>
        <a:effectLst/>
      </p:bgPr>
    </p:bg>
    <p:spTree>
      <p:nvGrpSpPr>
        <p:cNvPr id="1" name="Shape 770"/>
        <p:cNvGrpSpPr/>
        <p:nvPr/>
      </p:nvGrpSpPr>
      <p:grpSpPr>
        <a:xfrm>
          <a:off x="0" y="0"/>
          <a:ext cx="0" cy="0"/>
          <a:chOff x="0" y="0"/>
          <a:chExt cx="0" cy="0"/>
        </a:xfrm>
      </p:grpSpPr>
      <p:sp>
        <p:nvSpPr>
          <p:cNvPr id="771" name="Google Shape;771;p30"/>
          <p:cNvSpPr txBox="1">
            <a:spLocks noGrp="1"/>
          </p:cNvSpPr>
          <p:nvPr>
            <p:ph type="ctrTitle"/>
          </p:nvPr>
        </p:nvSpPr>
        <p:spPr>
          <a:xfrm>
            <a:off x="804250" y="431150"/>
            <a:ext cx="5322230" cy="1006200"/>
          </a:xfrm>
          <a:prstGeom prst="rect">
            <a:avLst/>
          </a:prstGeom>
          <a:noFill/>
          <a:ln>
            <a:noFill/>
          </a:ln>
        </p:spPr>
        <p:txBody>
          <a:bodyPr spcFirstLastPara="1" wrap="square" lIns="91425" tIns="91425" rIns="91425" bIns="91425" anchor="t" anchorCtr="0">
            <a:noAutofit/>
          </a:bodyPr>
          <a:lstStyle/>
          <a:p>
            <a:pPr lvl="0"/>
            <a:r>
              <a:rPr lang="fr-FR" dirty="0">
                <a:solidFill>
                  <a:srgbClr val="F38E00"/>
                </a:solidFill>
              </a:rPr>
              <a:t>A quoi peut ressembler ce travail ?</a:t>
            </a:r>
            <a:endParaRPr dirty="0">
              <a:solidFill>
                <a:srgbClr val="F38E00"/>
              </a:solidFill>
            </a:endParaRPr>
          </a:p>
        </p:txBody>
      </p:sp>
      <p:sp>
        <p:nvSpPr>
          <p:cNvPr id="772" name="Google Shape;772;p30"/>
          <p:cNvSpPr txBox="1">
            <a:spLocks noGrp="1"/>
          </p:cNvSpPr>
          <p:nvPr>
            <p:ph type="subTitle" idx="1"/>
          </p:nvPr>
        </p:nvSpPr>
        <p:spPr>
          <a:xfrm>
            <a:off x="895063" y="3539225"/>
            <a:ext cx="2277600" cy="760500"/>
          </a:xfrm>
          <a:prstGeom prst="rect">
            <a:avLst/>
          </a:prstGeom>
          <a:noFill/>
          <a:ln>
            <a:noFill/>
          </a:ln>
        </p:spPr>
        <p:txBody>
          <a:bodyPr spcFirstLastPara="1" wrap="square" lIns="91425" tIns="91425" rIns="91425" bIns="91425" anchor="t" anchorCtr="0">
            <a:noAutofit/>
          </a:bodyPr>
          <a:lstStyle/>
          <a:p>
            <a:pPr marL="0" lvl="0" indent="0">
              <a:buClr>
                <a:schemeClr val="dk1"/>
              </a:buClr>
              <a:buSzPts val="1100"/>
            </a:pPr>
            <a:r>
              <a:rPr lang="pt-PT" dirty="0"/>
              <a:t>OU</a:t>
            </a:r>
          </a:p>
          <a:p>
            <a:pPr marL="0" lvl="0" indent="0">
              <a:buClr>
                <a:schemeClr val="dk1"/>
              </a:buClr>
              <a:buSzPts val="1100"/>
            </a:pPr>
            <a:r>
              <a:rPr lang="pt-PT" dirty="0"/>
              <a:t>Primaire</a:t>
            </a:r>
          </a:p>
          <a:p>
            <a:pPr marL="0" lvl="0" indent="0">
              <a:buClr>
                <a:schemeClr val="dk1"/>
              </a:buClr>
              <a:buSzPts val="1100"/>
            </a:pPr>
            <a:r>
              <a:rPr lang="pt-PT" dirty="0"/>
              <a:t>  la prévention</a:t>
            </a:r>
            <a:endParaRPr dirty="0"/>
          </a:p>
        </p:txBody>
      </p:sp>
      <p:sp>
        <p:nvSpPr>
          <p:cNvPr id="773" name="Google Shape;773;p30"/>
          <p:cNvSpPr txBox="1">
            <a:spLocks noGrp="1"/>
          </p:cNvSpPr>
          <p:nvPr>
            <p:ph type="ctrTitle" idx="2"/>
          </p:nvPr>
        </p:nvSpPr>
        <p:spPr>
          <a:xfrm>
            <a:off x="895063" y="3079975"/>
            <a:ext cx="2277600" cy="537900"/>
          </a:xfrm>
          <a:prstGeom prst="rect">
            <a:avLst/>
          </a:prstGeom>
          <a:noFill/>
          <a:ln>
            <a:noFill/>
          </a:ln>
        </p:spPr>
        <p:txBody>
          <a:bodyPr spcFirstLastPara="1" wrap="square" lIns="91425" tIns="91425" rIns="91425" bIns="91425" anchor="b" anchorCtr="0">
            <a:noAutofit/>
          </a:bodyPr>
          <a:lstStyle/>
          <a:p>
            <a:pPr lvl="0"/>
            <a:r>
              <a:rPr lang="pt-PT" dirty="0">
                <a:solidFill>
                  <a:srgbClr val="F38E00"/>
                </a:solidFill>
              </a:rPr>
              <a:t>LA PRÉVENTION</a:t>
            </a:r>
            <a:endParaRPr dirty="0">
              <a:solidFill>
                <a:srgbClr val="F38E00"/>
              </a:solidFill>
            </a:endParaRPr>
          </a:p>
        </p:txBody>
      </p:sp>
      <p:grpSp>
        <p:nvGrpSpPr>
          <p:cNvPr id="774" name="Google Shape;774;p30"/>
          <p:cNvGrpSpPr/>
          <p:nvPr/>
        </p:nvGrpSpPr>
        <p:grpSpPr>
          <a:xfrm>
            <a:off x="1458025" y="1733900"/>
            <a:ext cx="1151700" cy="1151700"/>
            <a:chOff x="1458025" y="1733900"/>
            <a:chExt cx="1151700" cy="1151700"/>
          </a:xfrm>
        </p:grpSpPr>
        <p:sp>
          <p:nvSpPr>
            <p:cNvPr id="775" name="Google Shape;775;p30"/>
            <p:cNvSpPr/>
            <p:nvPr/>
          </p:nvSpPr>
          <p:spPr>
            <a:xfrm>
              <a:off x="1559875" y="1835750"/>
              <a:ext cx="948000" cy="9480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776;p30"/>
            <p:cNvSpPr/>
            <p:nvPr/>
          </p:nvSpPr>
          <p:spPr>
            <a:xfrm>
              <a:off x="1458025" y="1733900"/>
              <a:ext cx="1151700" cy="1151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777" name="Google Shape;777;p30"/>
          <p:cNvPicPr preferRelativeResize="0"/>
          <p:nvPr/>
        </p:nvPicPr>
        <p:blipFill rotWithShape="1">
          <a:blip r:embed="rId3">
            <a:alphaModFix/>
          </a:blip>
          <a:srcRect/>
          <a:stretch/>
        </p:blipFill>
        <p:spPr>
          <a:xfrm>
            <a:off x="8044168" y="121797"/>
            <a:ext cx="1148349" cy="470452"/>
          </a:xfrm>
          <a:prstGeom prst="rect">
            <a:avLst/>
          </a:prstGeom>
          <a:noFill/>
          <a:ln>
            <a:noFill/>
          </a:ln>
        </p:spPr>
      </p:pic>
      <p:pic>
        <p:nvPicPr>
          <p:cNvPr id="778" name="Google Shape;778;p30" descr="Text&#10;&#10;Description automatically generated with medium confidence"/>
          <p:cNvPicPr preferRelativeResize="0"/>
          <p:nvPr/>
        </p:nvPicPr>
        <p:blipFill rotWithShape="1">
          <a:blip r:embed="rId4">
            <a:alphaModFix/>
          </a:blip>
          <a:srcRect/>
          <a:stretch/>
        </p:blipFill>
        <p:spPr>
          <a:xfrm>
            <a:off x="123372" y="4796950"/>
            <a:ext cx="972457" cy="204016"/>
          </a:xfrm>
          <a:prstGeom prst="rect">
            <a:avLst/>
          </a:prstGeom>
          <a:noFill/>
          <a:ln>
            <a:noFill/>
          </a:ln>
        </p:spPr>
      </p:pic>
      <p:pic>
        <p:nvPicPr>
          <p:cNvPr id="779" name="Google Shape;779;p30" descr="Distintivo 1 com preenchimento sólido"/>
          <p:cNvPicPr preferRelativeResize="0"/>
          <p:nvPr/>
        </p:nvPicPr>
        <p:blipFill rotWithShape="1">
          <a:blip r:embed="rId5">
            <a:alphaModFix/>
          </a:blip>
          <a:srcRect/>
          <a:stretch/>
        </p:blipFill>
        <p:spPr>
          <a:xfrm>
            <a:off x="1576663" y="1854925"/>
            <a:ext cx="914400" cy="914400"/>
          </a:xfrm>
          <a:prstGeom prst="rect">
            <a:avLst/>
          </a:prstGeom>
          <a:noFill/>
          <a:ln>
            <a:noFill/>
          </a:ln>
        </p:spPr>
      </p:pic>
      <p:sp>
        <p:nvSpPr>
          <p:cNvPr id="780" name="Google Shape;780;p30"/>
          <p:cNvSpPr txBox="1"/>
          <p:nvPr/>
        </p:nvSpPr>
        <p:spPr>
          <a:xfrm>
            <a:off x="3186168" y="1439050"/>
            <a:ext cx="5834460" cy="3139281"/>
          </a:xfrm>
          <a:prstGeom prst="rect">
            <a:avLst/>
          </a:prstGeom>
          <a:noFill/>
          <a:ln>
            <a:noFill/>
          </a:ln>
        </p:spPr>
        <p:txBody>
          <a:bodyPr spcFirstLastPara="1" wrap="square" lIns="91425" tIns="45700" rIns="91425" bIns="45700" anchor="t" anchorCtr="0">
            <a:spAutoFit/>
          </a:bodyPr>
          <a:lstStyle/>
          <a:p>
            <a:pPr lvl="0" indent="-101600" algn="just">
              <a:buClr>
                <a:schemeClr val="lt1"/>
              </a:buClr>
              <a:buSzPts val="1600"/>
              <a:buFont typeface="Arial"/>
              <a:buChar char="•"/>
            </a:pPr>
            <a:r>
              <a:rPr lang="fr-FR" dirty="0">
                <a:solidFill>
                  <a:schemeClr val="lt1"/>
                </a:solidFill>
                <a:latin typeface="Libre Franklin"/>
                <a:ea typeface="Libre Franklin"/>
                <a:cs typeface="Libre Franklin"/>
                <a:sym typeface="Libre Franklin"/>
              </a:rPr>
              <a:t>Mettre en œuvre des initiatives à l'échelle de l'école qui favorisent l'égalité des sexes et des relations respectueuses.</a:t>
            </a:r>
          </a:p>
          <a:p>
            <a:pPr lvl="0" indent="-101600" algn="just">
              <a:buClr>
                <a:schemeClr val="lt1"/>
              </a:buClr>
              <a:buSzPts val="1600"/>
              <a:buFont typeface="Arial"/>
              <a:buChar char="•"/>
            </a:pPr>
            <a:r>
              <a:rPr lang="fr-FR" dirty="0">
                <a:solidFill>
                  <a:schemeClr val="lt1"/>
                </a:solidFill>
                <a:latin typeface="Libre Franklin"/>
                <a:ea typeface="Libre Franklin"/>
                <a:cs typeface="Libre Franklin"/>
                <a:sym typeface="Libre Franklin"/>
              </a:rPr>
              <a:t>Développer des campagnes de sensibilisation qui montrent clairement le sexisme et le manque de respect envers les femmes n'est jamais acceptable.</a:t>
            </a:r>
          </a:p>
          <a:p>
            <a:pPr lvl="0" indent="-101600" algn="just">
              <a:buClr>
                <a:schemeClr val="lt1"/>
              </a:buClr>
              <a:buSzPts val="1600"/>
              <a:buFont typeface="Arial"/>
              <a:buChar char="•"/>
            </a:pPr>
            <a:r>
              <a:rPr lang="fr-FR" dirty="0">
                <a:solidFill>
                  <a:schemeClr val="lt1"/>
                </a:solidFill>
                <a:latin typeface="Libre Franklin"/>
                <a:ea typeface="Libre Franklin"/>
                <a:cs typeface="Libre Franklin"/>
                <a:sym typeface="Libre Franklin"/>
              </a:rPr>
              <a:t>Soutenir un club sportif local pour développer des politiques et des procédures qui garantissent aux femmes et aux enfants un accès égal aux ressources et aux installations appropriées pour soutenir leur participation au sport.</a:t>
            </a:r>
          </a:p>
          <a:p>
            <a:pPr lvl="0" indent="-101600" algn="just">
              <a:buClr>
                <a:schemeClr val="lt1"/>
              </a:buClr>
              <a:buSzPts val="1600"/>
              <a:buFont typeface="Arial"/>
              <a:buChar char="•"/>
            </a:pPr>
            <a:r>
              <a:rPr lang="fr-FR" dirty="0">
                <a:solidFill>
                  <a:schemeClr val="lt1"/>
                </a:solidFill>
                <a:latin typeface="Libre Franklin"/>
                <a:ea typeface="Libre Franklin"/>
                <a:cs typeface="Libre Franklin"/>
                <a:sym typeface="Libre Franklin"/>
              </a:rPr>
              <a:t>Mettre en œuvre des initiatives sur le lieu de travail qui adoptent une approche globale de l'organisation pour lutter contre les moteurs de la violence familiale et sexiste. Cela peut inclure la résolution des politiques, des processus, du leadership et de la culture du lieu de travail inégaux.</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A6EB6"/>
        </a:solidFill>
        <a:effectLst/>
      </p:bgPr>
    </p:bg>
    <p:spTree>
      <p:nvGrpSpPr>
        <p:cNvPr id="1" name="Shape 784"/>
        <p:cNvGrpSpPr/>
        <p:nvPr/>
      </p:nvGrpSpPr>
      <p:grpSpPr>
        <a:xfrm>
          <a:off x="0" y="0"/>
          <a:ext cx="0" cy="0"/>
          <a:chOff x="0" y="0"/>
          <a:chExt cx="0" cy="0"/>
        </a:xfrm>
      </p:grpSpPr>
      <p:sp>
        <p:nvSpPr>
          <p:cNvPr id="785" name="Google Shape;785;p31"/>
          <p:cNvSpPr txBox="1">
            <a:spLocks noGrp="1"/>
          </p:cNvSpPr>
          <p:nvPr>
            <p:ph type="ctrTitle"/>
          </p:nvPr>
        </p:nvSpPr>
        <p:spPr>
          <a:xfrm>
            <a:off x="804250" y="431150"/>
            <a:ext cx="5383190" cy="1006200"/>
          </a:xfrm>
          <a:prstGeom prst="rect">
            <a:avLst/>
          </a:prstGeom>
          <a:noFill/>
          <a:ln>
            <a:noFill/>
          </a:ln>
        </p:spPr>
        <p:txBody>
          <a:bodyPr spcFirstLastPara="1" wrap="square" lIns="91425" tIns="91425" rIns="91425" bIns="91425" anchor="t" anchorCtr="0">
            <a:noAutofit/>
          </a:bodyPr>
          <a:lstStyle/>
          <a:p>
            <a:pPr lvl="0"/>
            <a:r>
              <a:rPr lang="fr-FR" dirty="0">
                <a:solidFill>
                  <a:srgbClr val="F38E00"/>
                </a:solidFill>
              </a:rPr>
              <a:t>A quoi peut ressembler ce travail ?</a:t>
            </a:r>
            <a:endParaRPr dirty="0">
              <a:solidFill>
                <a:srgbClr val="F38E00"/>
              </a:solidFill>
            </a:endParaRPr>
          </a:p>
        </p:txBody>
      </p:sp>
      <p:sp>
        <p:nvSpPr>
          <p:cNvPr id="786" name="Google Shape;786;p31"/>
          <p:cNvSpPr txBox="1">
            <a:spLocks noGrp="1"/>
          </p:cNvSpPr>
          <p:nvPr>
            <p:ph type="subTitle" idx="3"/>
          </p:nvPr>
        </p:nvSpPr>
        <p:spPr>
          <a:xfrm>
            <a:off x="3433200" y="3539225"/>
            <a:ext cx="2277600" cy="760500"/>
          </a:xfrm>
          <a:prstGeom prst="rect">
            <a:avLst/>
          </a:prstGeom>
          <a:noFill/>
          <a:ln>
            <a:noFill/>
          </a:ln>
        </p:spPr>
        <p:txBody>
          <a:bodyPr spcFirstLastPara="1" wrap="square" lIns="91425" tIns="91425" rIns="91425" bIns="91425" anchor="t" anchorCtr="0">
            <a:noAutofit/>
          </a:bodyPr>
          <a:lstStyle/>
          <a:p>
            <a:pPr marL="0" lvl="0" indent="0"/>
            <a:r>
              <a:rPr lang="pt-PT" dirty="0"/>
              <a:t>OU</a:t>
            </a:r>
          </a:p>
          <a:p>
            <a:pPr marL="0" lvl="0" indent="0"/>
            <a:r>
              <a:rPr lang="pt-PT" dirty="0"/>
              <a:t>Prévention secondaire</a:t>
            </a:r>
            <a:endParaRPr dirty="0"/>
          </a:p>
        </p:txBody>
      </p:sp>
      <p:sp>
        <p:nvSpPr>
          <p:cNvPr id="787" name="Google Shape;787;p31"/>
          <p:cNvSpPr txBox="1">
            <a:spLocks noGrp="1"/>
          </p:cNvSpPr>
          <p:nvPr>
            <p:ph type="ctrTitle" idx="4"/>
          </p:nvPr>
        </p:nvSpPr>
        <p:spPr>
          <a:xfrm>
            <a:off x="3433200" y="3079975"/>
            <a:ext cx="2277600" cy="537900"/>
          </a:xfrm>
          <a:prstGeom prst="rect">
            <a:avLst/>
          </a:prstGeom>
          <a:noFill/>
          <a:ln>
            <a:noFill/>
          </a:ln>
        </p:spPr>
        <p:txBody>
          <a:bodyPr spcFirstLastPara="1" wrap="square" lIns="91425" tIns="91425" rIns="91425" bIns="91425" anchor="b" anchorCtr="0">
            <a:noAutofit/>
          </a:bodyPr>
          <a:lstStyle/>
          <a:p>
            <a:pPr lvl="0"/>
            <a:r>
              <a:rPr lang="pt-PT" dirty="0">
                <a:solidFill>
                  <a:srgbClr val="F38E00"/>
                </a:solidFill>
              </a:rPr>
              <a:t>INTERVENTION PRÉCOCE</a:t>
            </a:r>
            <a:endParaRPr dirty="0">
              <a:solidFill>
                <a:srgbClr val="F38E00"/>
              </a:solidFill>
            </a:endParaRPr>
          </a:p>
        </p:txBody>
      </p:sp>
      <p:grpSp>
        <p:nvGrpSpPr>
          <p:cNvPr id="788" name="Google Shape;788;p31"/>
          <p:cNvGrpSpPr/>
          <p:nvPr/>
        </p:nvGrpSpPr>
        <p:grpSpPr>
          <a:xfrm>
            <a:off x="3996150" y="1733900"/>
            <a:ext cx="1151700" cy="1151700"/>
            <a:chOff x="1458025" y="1733900"/>
            <a:chExt cx="1151700" cy="1151700"/>
          </a:xfrm>
        </p:grpSpPr>
        <p:sp>
          <p:nvSpPr>
            <p:cNvPr id="789" name="Google Shape;789;p31"/>
            <p:cNvSpPr/>
            <p:nvPr/>
          </p:nvSpPr>
          <p:spPr>
            <a:xfrm>
              <a:off x="1559875" y="1835750"/>
              <a:ext cx="948000" cy="9480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p31"/>
            <p:cNvSpPr/>
            <p:nvPr/>
          </p:nvSpPr>
          <p:spPr>
            <a:xfrm>
              <a:off x="1458025" y="1733900"/>
              <a:ext cx="1151700" cy="1151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791" name="Google Shape;791;p31"/>
          <p:cNvPicPr preferRelativeResize="0"/>
          <p:nvPr/>
        </p:nvPicPr>
        <p:blipFill rotWithShape="1">
          <a:blip r:embed="rId3">
            <a:alphaModFix/>
          </a:blip>
          <a:srcRect/>
          <a:stretch/>
        </p:blipFill>
        <p:spPr>
          <a:xfrm>
            <a:off x="8044168" y="121797"/>
            <a:ext cx="1148349" cy="470452"/>
          </a:xfrm>
          <a:prstGeom prst="rect">
            <a:avLst/>
          </a:prstGeom>
          <a:noFill/>
          <a:ln>
            <a:noFill/>
          </a:ln>
        </p:spPr>
      </p:pic>
      <p:pic>
        <p:nvPicPr>
          <p:cNvPr id="792" name="Google Shape;792;p31" descr="Text&#10;&#10;Description automatically generated with medium confidence"/>
          <p:cNvPicPr preferRelativeResize="0"/>
          <p:nvPr/>
        </p:nvPicPr>
        <p:blipFill rotWithShape="1">
          <a:blip r:embed="rId4">
            <a:alphaModFix/>
          </a:blip>
          <a:srcRect/>
          <a:stretch/>
        </p:blipFill>
        <p:spPr>
          <a:xfrm>
            <a:off x="123372" y="4796950"/>
            <a:ext cx="972457" cy="204016"/>
          </a:xfrm>
          <a:prstGeom prst="rect">
            <a:avLst/>
          </a:prstGeom>
          <a:noFill/>
          <a:ln>
            <a:noFill/>
          </a:ln>
        </p:spPr>
      </p:pic>
      <p:pic>
        <p:nvPicPr>
          <p:cNvPr id="793" name="Google Shape;793;p31" descr="Distintivo com preenchimento sólido"/>
          <p:cNvPicPr preferRelativeResize="0"/>
          <p:nvPr/>
        </p:nvPicPr>
        <p:blipFill rotWithShape="1">
          <a:blip r:embed="rId5">
            <a:alphaModFix/>
          </a:blip>
          <a:srcRect/>
          <a:stretch/>
        </p:blipFill>
        <p:spPr>
          <a:xfrm>
            <a:off x="4120860" y="1869350"/>
            <a:ext cx="914400" cy="914400"/>
          </a:xfrm>
          <a:prstGeom prst="rect">
            <a:avLst/>
          </a:prstGeom>
          <a:noFill/>
          <a:ln>
            <a:noFill/>
          </a:ln>
        </p:spPr>
      </p:pic>
      <p:sp>
        <p:nvSpPr>
          <p:cNvPr id="794" name="Google Shape;794;p31"/>
          <p:cNvSpPr txBox="1"/>
          <p:nvPr/>
        </p:nvSpPr>
        <p:spPr>
          <a:xfrm>
            <a:off x="352425" y="1795790"/>
            <a:ext cx="3152775" cy="2462172"/>
          </a:xfrm>
          <a:prstGeom prst="rect">
            <a:avLst/>
          </a:prstGeom>
          <a:noFill/>
          <a:ln>
            <a:noFill/>
          </a:ln>
        </p:spPr>
        <p:txBody>
          <a:bodyPr spcFirstLastPara="1" wrap="square" lIns="91425" tIns="45700" rIns="91425" bIns="45700" anchor="t" anchorCtr="0">
            <a:spAutoFit/>
          </a:bodyPr>
          <a:lstStyle/>
          <a:p>
            <a:pPr lvl="0" indent="-101600" algn="just">
              <a:buClr>
                <a:schemeClr val="lt1"/>
              </a:buClr>
              <a:buSzPts val="1600"/>
              <a:buFont typeface="Arial"/>
              <a:buChar char="•"/>
            </a:pPr>
            <a:r>
              <a:rPr lang="fr-FR" dirty="0">
                <a:solidFill>
                  <a:schemeClr val="lt1"/>
                </a:solidFill>
                <a:latin typeface="Libre Franklin"/>
                <a:ea typeface="Libre Franklin"/>
                <a:cs typeface="Libre Franklin"/>
                <a:sym typeface="Libre Franklin"/>
              </a:rPr>
              <a:t>Développer des ressources pour aider les gens à comprendre la violence familiale et à reconnaître s'ils en sont victimes.</a:t>
            </a:r>
          </a:p>
          <a:p>
            <a:pPr lvl="0" indent="-101600" algn="just">
              <a:buClr>
                <a:schemeClr val="lt1"/>
              </a:buClr>
              <a:buSzPts val="1600"/>
              <a:buFont typeface="Arial"/>
              <a:buChar char="•"/>
            </a:pPr>
            <a:r>
              <a:rPr lang="fr-FR" dirty="0">
                <a:solidFill>
                  <a:schemeClr val="lt1"/>
                </a:solidFill>
                <a:latin typeface="Libre Franklin"/>
                <a:ea typeface="Libre Franklin"/>
                <a:cs typeface="Libre Franklin"/>
                <a:sym typeface="Libre Franklin"/>
              </a:rPr>
              <a:t>Fournir des informations et une formation sur la violence familiale, les droits légaux et les services de soutien aux personnes les plus à risque d'être victimes de violence ou aux professionnels qui travaillent avec elles.</a:t>
            </a:r>
            <a:endParaRPr dirty="0"/>
          </a:p>
        </p:txBody>
      </p:sp>
      <p:sp>
        <p:nvSpPr>
          <p:cNvPr id="795" name="Google Shape;795;p31"/>
          <p:cNvSpPr txBox="1"/>
          <p:nvPr/>
        </p:nvSpPr>
        <p:spPr>
          <a:xfrm>
            <a:off x="5638800" y="1702320"/>
            <a:ext cx="3337560" cy="2677616"/>
          </a:xfrm>
          <a:prstGeom prst="rect">
            <a:avLst/>
          </a:prstGeom>
          <a:noFill/>
          <a:ln>
            <a:noFill/>
          </a:ln>
        </p:spPr>
        <p:txBody>
          <a:bodyPr spcFirstLastPara="1" wrap="square" lIns="91425" tIns="45700" rIns="91425" bIns="45700" anchor="t" anchorCtr="0">
            <a:spAutoFit/>
          </a:bodyPr>
          <a:lstStyle/>
          <a:p>
            <a:pPr lvl="0" indent="-101600" algn="just">
              <a:buClr>
                <a:schemeClr val="lt1"/>
              </a:buClr>
              <a:buSzPts val="1600"/>
              <a:buFont typeface="Arial"/>
              <a:buChar char="•"/>
            </a:pPr>
            <a:r>
              <a:rPr lang="fr-FR" dirty="0">
                <a:solidFill>
                  <a:schemeClr val="lt1"/>
                </a:solidFill>
                <a:latin typeface="Libre Franklin"/>
                <a:ea typeface="Libre Franklin"/>
                <a:cs typeface="Libre Franklin"/>
                <a:sym typeface="Libre Franklin"/>
              </a:rPr>
              <a:t>Travailler avec des garçons qui ont montré des signes précoces de violence ou qui ont commencé à recourir à la violence pour les empêcher de continuer à recourir à la violence à l'âge adulte.</a:t>
            </a:r>
          </a:p>
          <a:p>
            <a:pPr lvl="0" indent="-101600" algn="just">
              <a:buClr>
                <a:schemeClr val="lt1"/>
              </a:buClr>
              <a:buSzPts val="1600"/>
              <a:buFont typeface="Arial"/>
              <a:buChar char="•"/>
            </a:pPr>
            <a:r>
              <a:rPr lang="fr-FR" dirty="0">
                <a:solidFill>
                  <a:schemeClr val="lt1"/>
                </a:solidFill>
                <a:latin typeface="Libre Franklin"/>
                <a:ea typeface="Libre Franklin"/>
                <a:cs typeface="Libre Franklin"/>
                <a:sym typeface="Libre Franklin"/>
              </a:rPr>
              <a:t>Offrir des séances d'éducation dans un club de sport sur les agressions sexuelles et les conséquences juridiques après que des femmes ont signalé avoir été victimes de harcèlement sexuel.</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A6EB6"/>
        </a:solidFill>
        <a:effectLst/>
      </p:bgPr>
    </p:bg>
    <p:spTree>
      <p:nvGrpSpPr>
        <p:cNvPr id="1" name="Shape 799"/>
        <p:cNvGrpSpPr/>
        <p:nvPr/>
      </p:nvGrpSpPr>
      <p:grpSpPr>
        <a:xfrm>
          <a:off x="0" y="0"/>
          <a:ext cx="0" cy="0"/>
          <a:chOff x="0" y="0"/>
          <a:chExt cx="0" cy="0"/>
        </a:xfrm>
      </p:grpSpPr>
      <p:sp>
        <p:nvSpPr>
          <p:cNvPr id="800" name="Google Shape;800;p32"/>
          <p:cNvSpPr txBox="1">
            <a:spLocks noGrp="1"/>
          </p:cNvSpPr>
          <p:nvPr>
            <p:ph type="ctrTitle"/>
          </p:nvPr>
        </p:nvSpPr>
        <p:spPr>
          <a:xfrm>
            <a:off x="804250" y="431150"/>
            <a:ext cx="5588930" cy="1006200"/>
          </a:xfrm>
          <a:prstGeom prst="rect">
            <a:avLst/>
          </a:prstGeom>
          <a:noFill/>
          <a:ln>
            <a:noFill/>
          </a:ln>
        </p:spPr>
        <p:txBody>
          <a:bodyPr spcFirstLastPara="1" wrap="square" lIns="91425" tIns="91425" rIns="91425" bIns="91425" anchor="t" anchorCtr="0">
            <a:noAutofit/>
          </a:bodyPr>
          <a:lstStyle/>
          <a:p>
            <a:pPr lvl="0"/>
            <a:r>
              <a:rPr lang="fr-FR" dirty="0">
                <a:solidFill>
                  <a:srgbClr val="F38E00"/>
                </a:solidFill>
              </a:rPr>
              <a:t>A quoi peut ressembler ce travail ?</a:t>
            </a:r>
            <a:endParaRPr dirty="0">
              <a:solidFill>
                <a:srgbClr val="F38E00"/>
              </a:solidFill>
            </a:endParaRPr>
          </a:p>
        </p:txBody>
      </p:sp>
      <p:sp>
        <p:nvSpPr>
          <p:cNvPr id="801" name="Google Shape;801;p32"/>
          <p:cNvSpPr txBox="1">
            <a:spLocks noGrp="1"/>
          </p:cNvSpPr>
          <p:nvPr>
            <p:ph type="subTitle" idx="5"/>
          </p:nvPr>
        </p:nvSpPr>
        <p:spPr>
          <a:xfrm>
            <a:off x="5971338" y="3539225"/>
            <a:ext cx="2277600" cy="760500"/>
          </a:xfrm>
          <a:prstGeom prst="rect">
            <a:avLst/>
          </a:prstGeom>
          <a:noFill/>
          <a:ln>
            <a:noFill/>
          </a:ln>
        </p:spPr>
        <p:txBody>
          <a:bodyPr spcFirstLastPara="1" wrap="square" lIns="91425" tIns="91425" rIns="91425" bIns="91425" anchor="t" anchorCtr="0">
            <a:noAutofit/>
          </a:bodyPr>
          <a:lstStyle/>
          <a:p>
            <a:pPr marL="0" lvl="0" indent="0"/>
            <a:r>
              <a:rPr lang="pt-PT" dirty="0"/>
              <a:t>OU</a:t>
            </a:r>
          </a:p>
          <a:p>
            <a:pPr marL="0" lvl="0" indent="0"/>
            <a:r>
              <a:rPr lang="pt-PT" dirty="0"/>
              <a:t>Tertiaire</a:t>
            </a:r>
          </a:p>
          <a:p>
            <a:pPr marL="0" lvl="0" indent="0"/>
            <a:r>
              <a:rPr lang="pt-PT" dirty="0"/>
              <a:t>la prévention</a:t>
            </a:r>
            <a:endParaRPr dirty="0"/>
          </a:p>
        </p:txBody>
      </p:sp>
      <p:sp>
        <p:nvSpPr>
          <p:cNvPr id="802" name="Google Shape;802;p32"/>
          <p:cNvSpPr txBox="1">
            <a:spLocks noGrp="1"/>
          </p:cNvSpPr>
          <p:nvPr>
            <p:ph type="ctrTitle" idx="6"/>
          </p:nvPr>
        </p:nvSpPr>
        <p:spPr>
          <a:xfrm>
            <a:off x="5971338" y="3079975"/>
            <a:ext cx="2277600" cy="537900"/>
          </a:xfrm>
          <a:prstGeom prst="rect">
            <a:avLst/>
          </a:prstGeom>
          <a:noFill/>
          <a:ln>
            <a:noFill/>
          </a:ln>
        </p:spPr>
        <p:txBody>
          <a:bodyPr spcFirstLastPara="1" wrap="square" lIns="91425" tIns="91425" rIns="91425" bIns="91425" anchor="b" anchorCtr="0">
            <a:noAutofit/>
          </a:bodyPr>
          <a:lstStyle/>
          <a:p>
            <a:pPr lvl="0"/>
            <a:r>
              <a:rPr lang="pt-PT" dirty="0">
                <a:solidFill>
                  <a:srgbClr val="F38E00"/>
                </a:solidFill>
              </a:rPr>
              <a:t>RÉPONSE</a:t>
            </a:r>
            <a:endParaRPr dirty="0">
              <a:solidFill>
                <a:srgbClr val="F38E00"/>
              </a:solidFill>
            </a:endParaRPr>
          </a:p>
        </p:txBody>
      </p:sp>
      <p:grpSp>
        <p:nvGrpSpPr>
          <p:cNvPr id="803" name="Google Shape;803;p32"/>
          <p:cNvGrpSpPr/>
          <p:nvPr/>
        </p:nvGrpSpPr>
        <p:grpSpPr>
          <a:xfrm>
            <a:off x="6534275" y="1733900"/>
            <a:ext cx="1151700" cy="1151700"/>
            <a:chOff x="1458025" y="1733900"/>
            <a:chExt cx="1151700" cy="1151700"/>
          </a:xfrm>
        </p:grpSpPr>
        <p:sp>
          <p:nvSpPr>
            <p:cNvPr id="804" name="Google Shape;804;p32"/>
            <p:cNvSpPr/>
            <p:nvPr/>
          </p:nvSpPr>
          <p:spPr>
            <a:xfrm>
              <a:off x="1559875" y="1835750"/>
              <a:ext cx="948000" cy="9480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5" name="Google Shape;805;p32"/>
            <p:cNvSpPr/>
            <p:nvPr/>
          </p:nvSpPr>
          <p:spPr>
            <a:xfrm>
              <a:off x="1458025" y="1733900"/>
              <a:ext cx="1151700" cy="1151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806" name="Google Shape;806;p32"/>
          <p:cNvPicPr preferRelativeResize="0"/>
          <p:nvPr/>
        </p:nvPicPr>
        <p:blipFill rotWithShape="1">
          <a:blip r:embed="rId3">
            <a:alphaModFix/>
          </a:blip>
          <a:srcRect/>
          <a:stretch/>
        </p:blipFill>
        <p:spPr>
          <a:xfrm>
            <a:off x="8044168" y="121797"/>
            <a:ext cx="1148349" cy="470452"/>
          </a:xfrm>
          <a:prstGeom prst="rect">
            <a:avLst/>
          </a:prstGeom>
          <a:noFill/>
          <a:ln>
            <a:noFill/>
          </a:ln>
        </p:spPr>
      </p:pic>
      <p:pic>
        <p:nvPicPr>
          <p:cNvPr id="807" name="Google Shape;807;p32" descr="Text&#10;&#10;Description automatically generated with medium confidence"/>
          <p:cNvPicPr preferRelativeResize="0"/>
          <p:nvPr/>
        </p:nvPicPr>
        <p:blipFill rotWithShape="1">
          <a:blip r:embed="rId4">
            <a:alphaModFix/>
          </a:blip>
          <a:srcRect/>
          <a:stretch/>
        </p:blipFill>
        <p:spPr>
          <a:xfrm>
            <a:off x="123372" y="4796950"/>
            <a:ext cx="972457" cy="204016"/>
          </a:xfrm>
          <a:prstGeom prst="rect">
            <a:avLst/>
          </a:prstGeom>
          <a:noFill/>
          <a:ln>
            <a:noFill/>
          </a:ln>
        </p:spPr>
      </p:pic>
      <p:pic>
        <p:nvPicPr>
          <p:cNvPr id="808" name="Google Shape;808;p32" descr="Distintivo 3 com preenchimento sólido"/>
          <p:cNvPicPr preferRelativeResize="0"/>
          <p:nvPr/>
        </p:nvPicPr>
        <p:blipFill rotWithShape="1">
          <a:blip r:embed="rId5">
            <a:alphaModFix/>
          </a:blip>
          <a:srcRect/>
          <a:stretch/>
        </p:blipFill>
        <p:spPr>
          <a:xfrm>
            <a:off x="6669725" y="1835750"/>
            <a:ext cx="914400" cy="914400"/>
          </a:xfrm>
          <a:prstGeom prst="rect">
            <a:avLst/>
          </a:prstGeom>
          <a:noFill/>
          <a:ln>
            <a:noFill/>
          </a:ln>
        </p:spPr>
      </p:pic>
      <p:sp>
        <p:nvSpPr>
          <p:cNvPr id="809" name="Google Shape;809;p32"/>
          <p:cNvSpPr txBox="1"/>
          <p:nvPr/>
        </p:nvSpPr>
        <p:spPr>
          <a:xfrm>
            <a:off x="770688" y="1657751"/>
            <a:ext cx="5200650" cy="3293169"/>
          </a:xfrm>
          <a:prstGeom prst="rect">
            <a:avLst/>
          </a:prstGeom>
          <a:noFill/>
          <a:ln>
            <a:noFill/>
          </a:ln>
        </p:spPr>
        <p:txBody>
          <a:bodyPr spcFirstLastPara="1" wrap="square" lIns="91425" tIns="45700" rIns="91425" bIns="45700" anchor="t" anchorCtr="0">
            <a:spAutoFit/>
          </a:bodyPr>
          <a:lstStyle/>
          <a:p>
            <a:pPr lvl="0" indent="-101600" algn="just">
              <a:buClr>
                <a:schemeClr val="lt1"/>
              </a:buClr>
              <a:buSzPts val="1600"/>
              <a:buFont typeface="Arial"/>
              <a:buChar char="•"/>
            </a:pPr>
            <a:r>
              <a:rPr lang="fr-FR" sz="1600" dirty="0">
                <a:solidFill>
                  <a:schemeClr val="lt1"/>
                </a:solidFill>
                <a:latin typeface="Libre Franklin"/>
                <a:ea typeface="Libre Franklin"/>
                <a:cs typeface="Libre Franklin"/>
                <a:sym typeface="Libre Franklin"/>
              </a:rPr>
              <a:t>Parler aux victimes survivantes de leur expérience de la violence et évaluer leur niveau de risque.</a:t>
            </a:r>
          </a:p>
          <a:p>
            <a:pPr lvl="0" indent="-101600" algn="just">
              <a:buClr>
                <a:schemeClr val="lt1"/>
              </a:buClr>
              <a:buSzPts val="1600"/>
              <a:buFont typeface="Arial"/>
              <a:buChar char="•"/>
            </a:pPr>
            <a:r>
              <a:rPr lang="fr-FR" sz="1600" dirty="0">
                <a:solidFill>
                  <a:schemeClr val="lt1"/>
                </a:solidFill>
                <a:latin typeface="Libre Franklin"/>
                <a:ea typeface="Libre Franklin"/>
                <a:cs typeface="Libre Franklin"/>
                <a:sym typeface="Libre Franklin"/>
              </a:rPr>
              <a:t>Travailler avec la victime survivante si elle choisit de rester dans sa relation, pour l'aider à rester en sécurité.</a:t>
            </a:r>
          </a:p>
          <a:p>
            <a:pPr lvl="0" indent="-101600" algn="just">
              <a:buClr>
                <a:schemeClr val="lt1"/>
              </a:buClr>
              <a:buSzPts val="1600"/>
              <a:buFont typeface="Arial"/>
              <a:buChar char="•"/>
            </a:pPr>
            <a:r>
              <a:rPr lang="fr-FR" sz="1600" dirty="0">
                <a:solidFill>
                  <a:schemeClr val="lt1"/>
                </a:solidFill>
                <a:latin typeface="Libre Franklin"/>
                <a:ea typeface="Libre Franklin"/>
                <a:cs typeface="Libre Franklin"/>
                <a:sym typeface="Libre Franklin"/>
              </a:rPr>
              <a:t>Fournir un soutien à la gestion des cas, notamment en organisant un hébergement en cas de crise, en aidant les victimes survivantes à trouver un logement, en plaidant pour les victimes survivantes qui naviguent dans le système judiciaire et en fournissant des références et un soutien.</a:t>
            </a:r>
          </a:p>
          <a:p>
            <a:pPr lvl="0" indent="-101600" algn="just">
              <a:buClr>
                <a:schemeClr val="lt1"/>
              </a:buClr>
              <a:buSzPts val="1600"/>
              <a:buFont typeface="Arial"/>
              <a:buChar char="•"/>
            </a:pPr>
            <a:r>
              <a:rPr lang="fr-FR" sz="1600" dirty="0">
                <a:solidFill>
                  <a:schemeClr val="lt1"/>
                </a:solidFill>
                <a:latin typeface="Libre Franklin"/>
                <a:ea typeface="Libre Franklin"/>
                <a:cs typeface="Libre Franklin"/>
                <a:sym typeface="Libre Franklin"/>
              </a:rPr>
              <a:t>Protection et intervention policières (par exemple, intervention lors d'incidents de violence familiale).</a:t>
            </a: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11A57"/>
        </a:solidFill>
        <a:effectLst/>
      </p:bgPr>
    </p:bg>
    <p:spTree>
      <p:nvGrpSpPr>
        <p:cNvPr id="1" name="Shape 813"/>
        <p:cNvGrpSpPr/>
        <p:nvPr/>
      </p:nvGrpSpPr>
      <p:grpSpPr>
        <a:xfrm>
          <a:off x="0" y="0"/>
          <a:ext cx="0" cy="0"/>
          <a:chOff x="0" y="0"/>
          <a:chExt cx="0" cy="0"/>
        </a:xfrm>
      </p:grpSpPr>
      <p:sp>
        <p:nvSpPr>
          <p:cNvPr id="814" name="Google Shape;814;p33"/>
          <p:cNvSpPr txBox="1">
            <a:spLocks noGrp="1"/>
          </p:cNvSpPr>
          <p:nvPr>
            <p:ph type="ctrTitle"/>
          </p:nvPr>
        </p:nvSpPr>
        <p:spPr>
          <a:xfrm>
            <a:off x="804250" y="431150"/>
            <a:ext cx="4602637" cy="940175"/>
          </a:xfrm>
          <a:prstGeom prst="rect">
            <a:avLst/>
          </a:prstGeom>
          <a:noFill/>
          <a:ln>
            <a:noFill/>
          </a:ln>
        </p:spPr>
        <p:txBody>
          <a:bodyPr spcFirstLastPara="1" wrap="square" lIns="91425" tIns="91425" rIns="91425" bIns="91425" anchor="t" anchorCtr="0">
            <a:noAutofit/>
          </a:bodyPr>
          <a:lstStyle/>
          <a:p>
            <a:pPr lvl="0"/>
            <a:r>
              <a:rPr lang="fr-FR" sz="2400" dirty="0">
                <a:solidFill>
                  <a:srgbClr val="30A864"/>
                </a:solidFill>
              </a:rPr>
              <a:t>RENSEIGNEZ-VOUS SUR LES BESOINS ET LES PRÉOCCUPATIONS</a:t>
            </a:r>
            <a:r>
              <a:rPr lang="pt-PT" sz="2400" dirty="0">
                <a:solidFill>
                  <a:srgbClr val="30A864"/>
                </a:solidFill>
              </a:rPr>
              <a:t/>
            </a:r>
            <a:br>
              <a:rPr lang="pt-PT" sz="2400" dirty="0">
                <a:solidFill>
                  <a:srgbClr val="30A864"/>
                </a:solidFill>
              </a:rPr>
            </a:br>
            <a:endParaRPr sz="2400" dirty="0">
              <a:solidFill>
                <a:srgbClr val="30A864"/>
              </a:solidFill>
            </a:endParaRPr>
          </a:p>
        </p:txBody>
      </p:sp>
      <p:sp>
        <p:nvSpPr>
          <p:cNvPr id="815" name="Google Shape;815;p33"/>
          <p:cNvSpPr txBox="1">
            <a:spLocks noGrp="1"/>
          </p:cNvSpPr>
          <p:nvPr>
            <p:ph type="subTitle" idx="1"/>
          </p:nvPr>
        </p:nvSpPr>
        <p:spPr>
          <a:xfrm>
            <a:off x="1091851" y="1719979"/>
            <a:ext cx="2708400" cy="297040"/>
          </a:xfrm>
          <a:prstGeom prst="rect">
            <a:avLst/>
          </a:prstGeom>
          <a:noFill/>
          <a:ln>
            <a:noFill/>
          </a:ln>
        </p:spPr>
        <p:txBody>
          <a:bodyPr spcFirstLastPara="1" wrap="square" lIns="91425" tIns="91425" rIns="91425" bIns="91425" anchor="b" anchorCtr="0">
            <a:noAutofit/>
          </a:bodyPr>
          <a:lstStyle/>
          <a:p>
            <a:pPr marL="0" lvl="0" indent="0"/>
            <a:r>
              <a:rPr lang="pt-PT" b="1" dirty="0">
                <a:solidFill>
                  <a:srgbClr val="30A864"/>
                </a:solidFill>
                <a:latin typeface="Barlow Condensed"/>
                <a:ea typeface="Barlow Condensed"/>
                <a:cs typeface="Barlow Condensed"/>
                <a:sym typeface="Barlow Condensed"/>
              </a:rPr>
              <a:t>FAIRE</a:t>
            </a:r>
            <a:endParaRPr b="1" dirty="0">
              <a:solidFill>
                <a:srgbClr val="30A864"/>
              </a:solidFill>
              <a:latin typeface="Barlow Condensed"/>
              <a:ea typeface="Barlow Condensed"/>
              <a:cs typeface="Barlow Condensed"/>
              <a:sym typeface="Barlow Condensed"/>
            </a:endParaRPr>
          </a:p>
        </p:txBody>
      </p:sp>
      <p:sp>
        <p:nvSpPr>
          <p:cNvPr id="816" name="Google Shape;816;p33"/>
          <p:cNvSpPr txBox="1">
            <a:spLocks noGrp="1"/>
          </p:cNvSpPr>
          <p:nvPr>
            <p:ph type="subTitle" idx="3"/>
          </p:nvPr>
        </p:nvSpPr>
        <p:spPr>
          <a:xfrm>
            <a:off x="5791402" y="121797"/>
            <a:ext cx="2708400" cy="470452"/>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1800"/>
              <a:buNone/>
            </a:pPr>
            <a:r>
              <a:rPr lang="pt-PT" b="1">
                <a:solidFill>
                  <a:srgbClr val="30A864"/>
                </a:solidFill>
                <a:latin typeface="Barlow Condensed"/>
                <a:ea typeface="Barlow Condensed"/>
                <a:cs typeface="Barlow Condensed"/>
                <a:sym typeface="Barlow Condensed"/>
              </a:rPr>
              <a:t>Don’t</a:t>
            </a:r>
            <a:endParaRPr b="1">
              <a:solidFill>
                <a:srgbClr val="30A864"/>
              </a:solidFill>
              <a:latin typeface="Barlow Condensed"/>
              <a:ea typeface="Barlow Condensed"/>
              <a:cs typeface="Barlow Condensed"/>
              <a:sym typeface="Barlow Condensed"/>
            </a:endParaRPr>
          </a:p>
        </p:txBody>
      </p:sp>
      <p:pic>
        <p:nvPicPr>
          <p:cNvPr id="817" name="Google Shape;817;p33"/>
          <p:cNvPicPr preferRelativeResize="0"/>
          <p:nvPr/>
        </p:nvPicPr>
        <p:blipFill rotWithShape="1">
          <a:blip r:embed="rId3">
            <a:alphaModFix/>
          </a:blip>
          <a:srcRect/>
          <a:stretch/>
        </p:blipFill>
        <p:spPr>
          <a:xfrm>
            <a:off x="8044168" y="121797"/>
            <a:ext cx="1148349" cy="470452"/>
          </a:xfrm>
          <a:prstGeom prst="rect">
            <a:avLst/>
          </a:prstGeom>
          <a:noFill/>
          <a:ln>
            <a:noFill/>
          </a:ln>
        </p:spPr>
      </p:pic>
      <p:pic>
        <p:nvPicPr>
          <p:cNvPr id="818" name="Google Shape;818;p33" descr="Text&#10;&#10;Description automatically generated with medium confidence"/>
          <p:cNvPicPr preferRelativeResize="0"/>
          <p:nvPr/>
        </p:nvPicPr>
        <p:blipFill rotWithShape="1">
          <a:blip r:embed="rId4">
            <a:alphaModFix/>
          </a:blip>
          <a:srcRect/>
          <a:stretch/>
        </p:blipFill>
        <p:spPr>
          <a:xfrm>
            <a:off x="8132113" y="4910385"/>
            <a:ext cx="972457" cy="204016"/>
          </a:xfrm>
          <a:prstGeom prst="rect">
            <a:avLst/>
          </a:prstGeom>
          <a:noFill/>
          <a:ln>
            <a:noFill/>
          </a:ln>
        </p:spPr>
      </p:pic>
      <p:sp>
        <p:nvSpPr>
          <p:cNvPr id="819" name="Google Shape;819;p33"/>
          <p:cNvSpPr/>
          <p:nvPr/>
        </p:nvSpPr>
        <p:spPr>
          <a:xfrm>
            <a:off x="0" y="0"/>
            <a:ext cx="9144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D8D8D8"/>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D8D8D8"/>
              </a:solidFill>
              <a:latin typeface="Arial"/>
              <a:ea typeface="Arial"/>
              <a:cs typeface="Arial"/>
              <a:sym typeface="Arial"/>
            </a:endParaRPr>
          </a:p>
        </p:txBody>
      </p:sp>
      <p:sp>
        <p:nvSpPr>
          <p:cNvPr id="820" name="Google Shape;820;p33"/>
          <p:cNvSpPr txBox="1"/>
          <p:nvPr/>
        </p:nvSpPr>
        <p:spPr>
          <a:xfrm>
            <a:off x="5229306" y="592249"/>
            <a:ext cx="3832592" cy="3785611"/>
          </a:xfrm>
          <a:prstGeom prst="rect">
            <a:avLst/>
          </a:prstGeom>
          <a:noFill/>
          <a:ln>
            <a:noFill/>
          </a:ln>
        </p:spPr>
        <p:txBody>
          <a:bodyPr spcFirstLastPara="1" wrap="square" lIns="91425" tIns="45700" rIns="91425" bIns="45700" anchor="t" anchorCtr="0">
            <a:spAutoFit/>
          </a:bodyPr>
          <a:lstStyle/>
          <a:p>
            <a:pPr marL="285750" lvl="0" indent="-285750" algn="ctr">
              <a:buClr>
                <a:schemeClr val="lt1"/>
              </a:buClr>
              <a:buSzPts val="1400"/>
              <a:buFont typeface="Arial"/>
              <a:buChar char="•"/>
            </a:pPr>
            <a:r>
              <a:rPr lang="fr-FR" sz="1200" dirty="0">
                <a:solidFill>
                  <a:srgbClr val="FFFFFF"/>
                </a:solidFill>
                <a:latin typeface="Libre Franklin"/>
                <a:ea typeface="Libre Franklin"/>
                <a:cs typeface="Libre Franklin"/>
                <a:sym typeface="Libre Franklin"/>
              </a:rPr>
              <a:t>Critiquez l'agresseur. Concentrez-vous sur le comportement, pas sur la personnalité.</a:t>
            </a:r>
          </a:p>
          <a:p>
            <a:pPr marL="285750" lvl="0" indent="-285750" algn="ctr">
              <a:buClr>
                <a:schemeClr val="lt1"/>
              </a:buClr>
              <a:buSzPts val="1400"/>
              <a:buFont typeface="Arial"/>
              <a:buChar char="•"/>
            </a:pPr>
            <a:r>
              <a:rPr lang="fr-FR" sz="1200" dirty="0">
                <a:solidFill>
                  <a:srgbClr val="FFFFFF"/>
                </a:solidFill>
                <a:latin typeface="Libre Franklin"/>
                <a:ea typeface="Libre Franklin"/>
                <a:cs typeface="Libre Franklin"/>
                <a:sym typeface="Libre Franklin"/>
              </a:rPr>
              <a:t>Blâmer la victime. C'est ce que fait habituellement l'agresseur.</a:t>
            </a:r>
          </a:p>
          <a:p>
            <a:pPr marL="285750" lvl="0" indent="-285750" algn="ctr">
              <a:buClr>
                <a:schemeClr val="lt1"/>
              </a:buClr>
              <a:buSzPts val="1400"/>
              <a:buFont typeface="Arial"/>
              <a:buChar char="•"/>
            </a:pPr>
            <a:r>
              <a:rPr lang="fr-FR" sz="1200" dirty="0">
                <a:solidFill>
                  <a:srgbClr val="FFFFFF"/>
                </a:solidFill>
                <a:latin typeface="Libre Franklin"/>
                <a:ea typeface="Libre Franklin"/>
                <a:cs typeface="Libre Franklin"/>
                <a:sym typeface="Libre Franklin"/>
              </a:rPr>
              <a:t>Sous-estimez le danger potentiel pour la victime et vous-même.</a:t>
            </a:r>
          </a:p>
          <a:p>
            <a:pPr marL="285750" lvl="0" indent="-285750" algn="ctr">
              <a:buClr>
                <a:schemeClr val="lt1"/>
              </a:buClr>
              <a:buSzPts val="1400"/>
              <a:buFont typeface="Arial"/>
              <a:buChar char="•"/>
            </a:pPr>
            <a:r>
              <a:rPr lang="fr-FR" sz="1200" dirty="0">
                <a:solidFill>
                  <a:srgbClr val="FFFFFF"/>
                </a:solidFill>
                <a:latin typeface="Libre Franklin"/>
                <a:ea typeface="Libre Franklin"/>
                <a:cs typeface="Libre Franklin"/>
                <a:sym typeface="Libre Franklin"/>
              </a:rPr>
              <a:t>Promettez toute aide que vous ne pouvez pas obtenir.</a:t>
            </a:r>
          </a:p>
          <a:p>
            <a:pPr marL="285750" lvl="0" indent="-285750" algn="ctr">
              <a:buClr>
                <a:schemeClr val="lt1"/>
              </a:buClr>
              <a:buSzPts val="1400"/>
              <a:buFont typeface="Arial"/>
              <a:buChar char="•"/>
            </a:pPr>
            <a:r>
              <a:rPr lang="fr-FR" sz="1200" dirty="0">
                <a:solidFill>
                  <a:srgbClr val="FFFFFF"/>
                </a:solidFill>
                <a:latin typeface="Libre Franklin"/>
                <a:ea typeface="Libre Franklin"/>
                <a:cs typeface="Libre Franklin"/>
                <a:sym typeface="Libre Franklin"/>
              </a:rPr>
              <a:t>Donnez un soutien conditionnel.</a:t>
            </a:r>
          </a:p>
          <a:p>
            <a:pPr marL="285750" lvl="0" indent="-285750" algn="ctr">
              <a:buClr>
                <a:schemeClr val="lt1"/>
              </a:buClr>
              <a:buSzPts val="1400"/>
              <a:buFont typeface="Arial"/>
              <a:buChar char="•"/>
            </a:pPr>
            <a:r>
              <a:rPr lang="fr-FR" sz="1200" dirty="0">
                <a:solidFill>
                  <a:srgbClr val="FFFFFF"/>
                </a:solidFill>
                <a:latin typeface="Libre Franklin"/>
                <a:ea typeface="Libre Franklin"/>
                <a:cs typeface="Libre Franklin"/>
                <a:sym typeface="Libre Franklin"/>
              </a:rPr>
              <a:t>Faites tout ce qui pourrait inciter l'agresseur à faire pression sur la victime.</a:t>
            </a:r>
          </a:p>
          <a:p>
            <a:pPr marL="285750" lvl="0" indent="-285750" algn="ctr">
              <a:buClr>
                <a:schemeClr val="lt1"/>
              </a:buClr>
              <a:buSzPts val="1400"/>
              <a:buFont typeface="Arial"/>
              <a:buChar char="•"/>
            </a:pPr>
            <a:r>
              <a:rPr lang="fr-FR" sz="1200" dirty="0">
                <a:solidFill>
                  <a:srgbClr val="FFFFFF"/>
                </a:solidFill>
                <a:latin typeface="Libre Franklin"/>
                <a:ea typeface="Libre Franklin"/>
                <a:cs typeface="Libre Franklin"/>
                <a:sym typeface="Libre Franklin"/>
              </a:rPr>
              <a:t>Abandonner. S'il ne veut pas s'ouvrir au début, soyez patient.</a:t>
            </a:r>
          </a:p>
          <a:p>
            <a:pPr marL="285750" lvl="0" indent="-285750" algn="ctr">
              <a:buClr>
                <a:schemeClr val="lt1"/>
              </a:buClr>
              <a:buSzPts val="1400"/>
              <a:buFont typeface="Arial"/>
              <a:buChar char="•"/>
            </a:pPr>
            <a:r>
              <a:rPr lang="fr-FR" sz="1200" dirty="0">
                <a:solidFill>
                  <a:srgbClr val="FFFFFF"/>
                </a:solidFill>
                <a:latin typeface="Libre Franklin"/>
                <a:ea typeface="Libre Franklin"/>
                <a:cs typeface="Libre Franklin"/>
                <a:sym typeface="Libre Franklin"/>
              </a:rPr>
              <a:t>Faire n'importe quoi pour rendre la vie difficile à la victime</a:t>
            </a:r>
          </a:p>
          <a:p>
            <a:pPr marL="285750" lvl="0" indent="-285750" algn="ctr">
              <a:buClr>
                <a:schemeClr val="lt1"/>
              </a:buClr>
              <a:buSzPts val="1400"/>
              <a:buFont typeface="Arial"/>
              <a:buChar char="•"/>
            </a:pPr>
            <a:r>
              <a:rPr lang="fr-FR" sz="1200" dirty="0">
                <a:solidFill>
                  <a:srgbClr val="FFFFFF"/>
                </a:solidFill>
                <a:latin typeface="Libre Franklin"/>
                <a:ea typeface="Libre Franklin"/>
                <a:cs typeface="Libre Franklin"/>
                <a:sym typeface="Libre Franklin"/>
              </a:rPr>
              <a:t>Parlez de leurs propres expériences de violence ou d'exploitation.</a:t>
            </a:r>
          </a:p>
          <a:p>
            <a:pPr marL="285750" lvl="0" indent="-285750" algn="ctr">
              <a:buClr>
                <a:schemeClr val="lt1"/>
              </a:buClr>
              <a:buSzPts val="1400"/>
              <a:buFont typeface="Arial"/>
              <a:buChar char="•"/>
            </a:pPr>
            <a:r>
              <a:rPr lang="fr-FR" sz="1200" dirty="0">
                <a:solidFill>
                  <a:srgbClr val="FFFFFF"/>
                </a:solidFill>
                <a:latin typeface="Libre Franklin"/>
                <a:ea typeface="Libre Franklin"/>
                <a:cs typeface="Libre Franklin"/>
                <a:sym typeface="Libre Franklin"/>
              </a:rPr>
              <a:t>Faites des affirmations basées sur autre chose que des faits.</a:t>
            </a:r>
          </a:p>
          <a:p>
            <a:pPr marL="285750" lvl="0" indent="-285750" algn="ctr">
              <a:buClr>
                <a:schemeClr val="lt1"/>
              </a:buClr>
              <a:buSzPts val="1400"/>
              <a:buFont typeface="Arial"/>
              <a:buChar char="•"/>
            </a:pPr>
            <a:r>
              <a:rPr lang="fr-FR" sz="1200" dirty="0">
                <a:solidFill>
                  <a:srgbClr val="FFFFFF"/>
                </a:solidFill>
                <a:latin typeface="Libre Franklin"/>
                <a:ea typeface="Libre Franklin"/>
                <a:cs typeface="Libre Franklin"/>
                <a:sym typeface="Libre Franklin"/>
              </a:rPr>
              <a:t>Justifier les actes de violence</a:t>
            </a:r>
            <a:r>
              <a:rPr lang="pt-PT" sz="1200" b="0" i="0" u="none" strike="noStrike" cap="none" dirty="0" smtClean="0">
                <a:solidFill>
                  <a:srgbClr val="FFFFFF"/>
                </a:solidFill>
                <a:latin typeface="Libre Franklin"/>
                <a:ea typeface="Libre Franklin"/>
                <a:cs typeface="Libre Franklin"/>
                <a:sym typeface="Libre Franklin"/>
              </a:rPr>
              <a:t>.</a:t>
            </a:r>
            <a:endParaRPr sz="1200" b="0" i="0" u="none" strike="noStrike" cap="none" dirty="0">
              <a:solidFill>
                <a:srgbClr val="FFFFFF"/>
              </a:solidFill>
              <a:latin typeface="Libre Franklin"/>
              <a:ea typeface="Libre Franklin"/>
              <a:cs typeface="Libre Franklin"/>
              <a:sym typeface="Libre Franklin"/>
            </a:endParaRPr>
          </a:p>
        </p:txBody>
      </p:sp>
      <p:sp>
        <p:nvSpPr>
          <p:cNvPr id="821" name="Google Shape;821;p33"/>
          <p:cNvSpPr txBox="1"/>
          <p:nvPr/>
        </p:nvSpPr>
        <p:spPr>
          <a:xfrm>
            <a:off x="302872" y="1903850"/>
            <a:ext cx="3978506" cy="3231614"/>
          </a:xfrm>
          <a:prstGeom prst="rect">
            <a:avLst/>
          </a:prstGeom>
          <a:noFill/>
          <a:ln>
            <a:noFill/>
          </a:ln>
        </p:spPr>
        <p:txBody>
          <a:bodyPr spcFirstLastPara="1" wrap="square" lIns="91425" tIns="45700" rIns="91425" bIns="45700" anchor="t" anchorCtr="0">
            <a:spAutoFit/>
          </a:bodyPr>
          <a:lstStyle/>
          <a:p>
            <a:pPr marL="171450" lvl="0" indent="-171450" algn="ctr">
              <a:buClr>
                <a:schemeClr val="lt1"/>
              </a:buClr>
              <a:buSzPts val="1400"/>
              <a:buFont typeface="Arial"/>
              <a:buChar char="•"/>
            </a:pPr>
            <a:r>
              <a:rPr lang="fr-FR" sz="1200" dirty="0">
                <a:solidFill>
                  <a:srgbClr val="FFFFFF"/>
                </a:solidFill>
                <a:latin typeface="Libre Franklin"/>
                <a:ea typeface="Libre Franklin"/>
                <a:cs typeface="Libre Franklin"/>
                <a:sym typeface="Libre Franklin"/>
              </a:rPr>
              <a:t>Soyez patient et calme.</a:t>
            </a:r>
          </a:p>
          <a:p>
            <a:pPr marL="171450" lvl="0" indent="-171450" algn="ctr">
              <a:buClr>
                <a:schemeClr val="lt1"/>
              </a:buClr>
              <a:buSzPts val="1400"/>
              <a:buFont typeface="Arial"/>
              <a:buChar char="•"/>
            </a:pPr>
            <a:r>
              <a:rPr lang="fr-FR" sz="1200" dirty="0">
                <a:solidFill>
                  <a:srgbClr val="FFFFFF"/>
                </a:solidFill>
                <a:latin typeface="Libre Franklin"/>
                <a:ea typeface="Libre Franklin"/>
                <a:cs typeface="Libre Franklin"/>
                <a:sym typeface="Libre Franklin"/>
              </a:rPr>
              <a:t>Faites-leur savoir que vous écoutez; par exemple, hochez la tête ou dites "</a:t>
            </a:r>
            <a:r>
              <a:rPr lang="fr-FR" sz="1200" dirty="0" err="1">
                <a:solidFill>
                  <a:srgbClr val="FFFFFF"/>
                </a:solidFill>
                <a:latin typeface="Libre Franklin"/>
                <a:ea typeface="Libre Franklin"/>
                <a:cs typeface="Libre Franklin"/>
                <a:sym typeface="Libre Franklin"/>
              </a:rPr>
              <a:t>hmm</a:t>
            </a:r>
            <a:r>
              <a:rPr lang="fr-FR" sz="1200" dirty="0">
                <a:solidFill>
                  <a:srgbClr val="FFFFFF"/>
                </a:solidFill>
                <a:latin typeface="Libre Franklin"/>
                <a:ea typeface="Libre Franklin"/>
                <a:cs typeface="Libre Franklin"/>
                <a:sym typeface="Libre Franklin"/>
              </a:rPr>
              <a:t>….".</a:t>
            </a:r>
          </a:p>
          <a:p>
            <a:pPr marL="171450" lvl="0" indent="-171450" algn="ctr">
              <a:buClr>
                <a:schemeClr val="lt1"/>
              </a:buClr>
              <a:buSzPts val="1400"/>
              <a:buFont typeface="Arial"/>
              <a:buChar char="•"/>
            </a:pPr>
            <a:r>
              <a:rPr lang="fr-FR" sz="1200" dirty="0">
                <a:solidFill>
                  <a:srgbClr val="FFFFFF"/>
                </a:solidFill>
                <a:latin typeface="Libre Franklin"/>
                <a:ea typeface="Libre Franklin"/>
                <a:cs typeface="Libre Franklin"/>
                <a:sym typeface="Libre Franklin"/>
              </a:rPr>
              <a:t>Reconnaissez ce qu'ils ressentent.</a:t>
            </a:r>
          </a:p>
          <a:p>
            <a:pPr marL="171450" lvl="0" indent="-171450" algn="ctr">
              <a:buClr>
                <a:schemeClr val="lt1"/>
              </a:buClr>
              <a:buSzPts val="1400"/>
              <a:buFont typeface="Arial"/>
              <a:buChar char="•"/>
            </a:pPr>
            <a:r>
              <a:rPr lang="fr-FR" sz="1200" dirty="0">
                <a:solidFill>
                  <a:srgbClr val="FFFFFF"/>
                </a:solidFill>
                <a:latin typeface="Libre Franklin"/>
                <a:ea typeface="Libre Franklin"/>
                <a:cs typeface="Libre Franklin"/>
                <a:sym typeface="Libre Franklin"/>
              </a:rPr>
              <a:t>Laissez-les raconter leur histoire à leur rythme.</a:t>
            </a:r>
          </a:p>
          <a:p>
            <a:pPr marL="171450" lvl="0" indent="-171450" algn="ctr">
              <a:buClr>
                <a:schemeClr val="lt1"/>
              </a:buClr>
              <a:buSzPts val="1400"/>
              <a:buFont typeface="Arial"/>
              <a:buChar char="•"/>
            </a:pPr>
            <a:r>
              <a:rPr lang="fr-FR" sz="1200" dirty="0">
                <a:solidFill>
                  <a:srgbClr val="FFFFFF"/>
                </a:solidFill>
                <a:latin typeface="Libre Franklin"/>
                <a:ea typeface="Libre Franklin"/>
                <a:cs typeface="Libre Franklin"/>
                <a:sym typeface="Libre Franklin"/>
              </a:rPr>
              <a:t>Donnez-leur la possibilité de dire ce qu'ils veulent. Demandez : "Comment pouvons-nous vous aider ?".</a:t>
            </a:r>
          </a:p>
          <a:p>
            <a:pPr marL="171450" lvl="0" indent="-171450" algn="ctr">
              <a:buClr>
                <a:schemeClr val="lt1"/>
              </a:buClr>
              <a:buSzPts val="1400"/>
              <a:buFont typeface="Arial"/>
              <a:buChar char="•"/>
            </a:pPr>
            <a:r>
              <a:rPr lang="fr-FR" sz="1200" dirty="0">
                <a:solidFill>
                  <a:srgbClr val="FFFFFF"/>
                </a:solidFill>
                <a:latin typeface="Libre Franklin"/>
                <a:ea typeface="Libre Franklin"/>
                <a:cs typeface="Libre Franklin"/>
                <a:sym typeface="Libre Franklin"/>
              </a:rPr>
              <a:t>Encouragez-les à continuer à parler s'ils le souhaitent. Demandez : "Voulez-vous m'en dire plus ?".</a:t>
            </a:r>
          </a:p>
          <a:p>
            <a:pPr marL="171450" lvl="0" indent="-171450" algn="ctr">
              <a:buClr>
                <a:schemeClr val="lt1"/>
              </a:buClr>
              <a:buSzPts val="1400"/>
              <a:buFont typeface="Arial"/>
              <a:buChar char="•"/>
            </a:pPr>
            <a:r>
              <a:rPr lang="fr-FR" sz="1200" dirty="0">
                <a:solidFill>
                  <a:srgbClr val="FFFFFF"/>
                </a:solidFill>
                <a:latin typeface="Libre Franklin"/>
                <a:ea typeface="Libre Franklin"/>
                <a:cs typeface="Libre Franklin"/>
                <a:sym typeface="Libre Franklin"/>
              </a:rPr>
              <a:t>Autoriser le silence. Donnez-leur le temps de réfléchir.</a:t>
            </a:r>
          </a:p>
          <a:p>
            <a:pPr marL="171450" lvl="0" indent="-171450" algn="ctr">
              <a:buClr>
                <a:schemeClr val="lt1"/>
              </a:buClr>
              <a:buSzPts val="1400"/>
              <a:buFont typeface="Arial"/>
              <a:buChar char="•"/>
            </a:pPr>
            <a:r>
              <a:rPr lang="fr-FR" sz="1200" dirty="0">
                <a:solidFill>
                  <a:srgbClr val="FFFFFF"/>
                </a:solidFill>
                <a:latin typeface="Libre Franklin"/>
                <a:ea typeface="Libre Franklin"/>
                <a:cs typeface="Libre Franklin"/>
                <a:sym typeface="Libre Franklin"/>
              </a:rPr>
              <a:t>Restez concentré sur leur expérience et offrez-leur du soutien.</a:t>
            </a:r>
          </a:p>
          <a:p>
            <a:pPr marL="171450" lvl="0" indent="-171450" algn="ctr">
              <a:buClr>
                <a:schemeClr val="lt1"/>
              </a:buClr>
              <a:buSzPts val="1400"/>
              <a:buFont typeface="Arial"/>
              <a:buChar char="•"/>
            </a:pPr>
            <a:r>
              <a:rPr lang="fr-FR" sz="1200" dirty="0">
                <a:solidFill>
                  <a:srgbClr val="FFFFFF"/>
                </a:solidFill>
                <a:latin typeface="Libre Franklin"/>
                <a:ea typeface="Libre Franklin"/>
                <a:cs typeface="Libre Franklin"/>
                <a:sym typeface="Libre Franklin"/>
              </a:rPr>
              <a:t>Reconnaissez ce qu'ils veulent et respectez leurs souhaits.</a:t>
            </a:r>
            <a:endParaRPr sz="12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E118A"/>
        </a:solidFill>
        <a:effectLst/>
      </p:bgPr>
    </p:bg>
    <p:spTree>
      <p:nvGrpSpPr>
        <p:cNvPr id="1" name="Shape 825"/>
        <p:cNvGrpSpPr/>
        <p:nvPr/>
      </p:nvGrpSpPr>
      <p:grpSpPr>
        <a:xfrm>
          <a:off x="0" y="0"/>
          <a:ext cx="0" cy="0"/>
          <a:chOff x="0" y="0"/>
          <a:chExt cx="0" cy="0"/>
        </a:xfrm>
      </p:grpSpPr>
      <p:sp>
        <p:nvSpPr>
          <p:cNvPr id="826" name="Google Shape;826;p34"/>
          <p:cNvSpPr txBox="1">
            <a:spLocks noGrp="1"/>
          </p:cNvSpPr>
          <p:nvPr>
            <p:ph type="ctrTitle"/>
          </p:nvPr>
        </p:nvSpPr>
        <p:spPr>
          <a:xfrm>
            <a:off x="804249" y="431150"/>
            <a:ext cx="3686345" cy="1194000"/>
          </a:xfrm>
          <a:prstGeom prst="rect">
            <a:avLst/>
          </a:prstGeom>
          <a:noFill/>
          <a:ln>
            <a:noFill/>
          </a:ln>
        </p:spPr>
        <p:txBody>
          <a:bodyPr spcFirstLastPara="1" wrap="square" lIns="91425" tIns="91425" rIns="91425" bIns="91425" anchor="t" anchorCtr="0">
            <a:noAutofit/>
          </a:bodyPr>
          <a:lstStyle/>
          <a:p>
            <a:pPr lvl="0"/>
            <a:r>
              <a:rPr lang="pt-PT" dirty="0">
                <a:solidFill>
                  <a:srgbClr val="1A6EB6"/>
                </a:solidFill>
              </a:rPr>
              <a:t>CARTOGRAPHIE DES SERVICES</a:t>
            </a:r>
            <a:endParaRPr dirty="0">
              <a:solidFill>
                <a:srgbClr val="1A6EB6"/>
              </a:solidFill>
            </a:endParaRPr>
          </a:p>
        </p:txBody>
      </p:sp>
      <p:pic>
        <p:nvPicPr>
          <p:cNvPr id="827" name="Google Shape;827;p34"/>
          <p:cNvPicPr preferRelativeResize="0"/>
          <p:nvPr/>
        </p:nvPicPr>
        <p:blipFill rotWithShape="1">
          <a:blip r:embed="rId3">
            <a:alphaModFix/>
          </a:blip>
          <a:srcRect/>
          <a:stretch/>
        </p:blipFill>
        <p:spPr>
          <a:xfrm>
            <a:off x="8044168" y="121797"/>
            <a:ext cx="1148349" cy="470452"/>
          </a:xfrm>
          <a:prstGeom prst="rect">
            <a:avLst/>
          </a:prstGeom>
          <a:noFill/>
          <a:ln>
            <a:noFill/>
          </a:ln>
        </p:spPr>
      </p:pic>
      <p:pic>
        <p:nvPicPr>
          <p:cNvPr id="828" name="Google Shape;828;p34" descr="Text&#10;&#10;Description automatically generated with medium confidence"/>
          <p:cNvPicPr preferRelativeResize="0"/>
          <p:nvPr/>
        </p:nvPicPr>
        <p:blipFill rotWithShape="1">
          <a:blip r:embed="rId4">
            <a:alphaModFix/>
          </a:blip>
          <a:srcRect/>
          <a:stretch/>
        </p:blipFill>
        <p:spPr>
          <a:xfrm>
            <a:off x="123372" y="4796950"/>
            <a:ext cx="972457" cy="204016"/>
          </a:xfrm>
          <a:prstGeom prst="rect">
            <a:avLst/>
          </a:prstGeom>
          <a:noFill/>
          <a:ln>
            <a:noFill/>
          </a:ln>
        </p:spPr>
      </p:pic>
      <p:grpSp>
        <p:nvGrpSpPr>
          <p:cNvPr id="829" name="Google Shape;829;p34"/>
          <p:cNvGrpSpPr/>
          <p:nvPr/>
        </p:nvGrpSpPr>
        <p:grpSpPr>
          <a:xfrm>
            <a:off x="5442774" y="537455"/>
            <a:ext cx="1162909" cy="1385740"/>
            <a:chOff x="871254" y="3360146"/>
            <a:chExt cx="285183" cy="347023"/>
          </a:xfrm>
        </p:grpSpPr>
        <p:sp>
          <p:nvSpPr>
            <p:cNvPr id="830" name="Google Shape;830;p34"/>
            <p:cNvSpPr/>
            <p:nvPr/>
          </p:nvSpPr>
          <p:spPr>
            <a:xfrm>
              <a:off x="871254" y="3360146"/>
              <a:ext cx="135052" cy="164863"/>
            </a:xfrm>
            <a:custGeom>
              <a:avLst/>
              <a:gdLst/>
              <a:ahLst/>
              <a:cxnLst/>
              <a:rect l="l" t="t" r="r" b="b"/>
              <a:pathLst>
                <a:path w="4263" h="5204" extrusionOk="0">
                  <a:moveTo>
                    <a:pt x="4084" y="0"/>
                  </a:moveTo>
                  <a:cubicBezTo>
                    <a:pt x="2965" y="107"/>
                    <a:pt x="1941" y="619"/>
                    <a:pt x="1179" y="1453"/>
                  </a:cubicBezTo>
                  <a:cubicBezTo>
                    <a:pt x="417" y="2286"/>
                    <a:pt x="0" y="3358"/>
                    <a:pt x="0" y="4489"/>
                  </a:cubicBezTo>
                  <a:cubicBezTo>
                    <a:pt x="0" y="4679"/>
                    <a:pt x="12" y="4870"/>
                    <a:pt x="36" y="5060"/>
                  </a:cubicBezTo>
                  <a:cubicBezTo>
                    <a:pt x="48" y="5144"/>
                    <a:pt x="107" y="5203"/>
                    <a:pt x="191" y="5203"/>
                  </a:cubicBezTo>
                  <a:lnTo>
                    <a:pt x="214" y="5203"/>
                  </a:lnTo>
                  <a:cubicBezTo>
                    <a:pt x="298" y="5179"/>
                    <a:pt x="357" y="5108"/>
                    <a:pt x="345" y="5025"/>
                  </a:cubicBezTo>
                  <a:cubicBezTo>
                    <a:pt x="310" y="4834"/>
                    <a:pt x="310" y="4667"/>
                    <a:pt x="310" y="4477"/>
                  </a:cubicBezTo>
                  <a:cubicBezTo>
                    <a:pt x="310" y="2310"/>
                    <a:pt x="1941" y="524"/>
                    <a:pt x="4096" y="310"/>
                  </a:cubicBezTo>
                  <a:cubicBezTo>
                    <a:pt x="4107" y="312"/>
                    <a:pt x="4118" y="313"/>
                    <a:pt x="4128" y="313"/>
                  </a:cubicBezTo>
                  <a:cubicBezTo>
                    <a:pt x="4215" y="313"/>
                    <a:pt x="4263" y="229"/>
                    <a:pt x="4263" y="155"/>
                  </a:cubicBezTo>
                  <a:cubicBezTo>
                    <a:pt x="4239" y="60"/>
                    <a:pt x="4167" y="0"/>
                    <a:pt x="4084" y="0"/>
                  </a:cubicBezTo>
                  <a:close/>
                </a:path>
              </a:pathLst>
            </a:cu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p34"/>
            <p:cNvSpPr/>
            <p:nvPr/>
          </p:nvSpPr>
          <p:spPr>
            <a:xfrm>
              <a:off x="876132" y="3360146"/>
              <a:ext cx="280305" cy="347023"/>
            </a:xfrm>
            <a:custGeom>
              <a:avLst/>
              <a:gdLst/>
              <a:ahLst/>
              <a:cxnLst/>
              <a:rect l="l" t="t" r="r" b="b"/>
              <a:pathLst>
                <a:path w="8848" h="10954" extrusionOk="0">
                  <a:moveTo>
                    <a:pt x="4585" y="0"/>
                  </a:moveTo>
                  <a:cubicBezTo>
                    <a:pt x="4490" y="0"/>
                    <a:pt x="4418" y="60"/>
                    <a:pt x="4418" y="155"/>
                  </a:cubicBezTo>
                  <a:cubicBezTo>
                    <a:pt x="4418" y="238"/>
                    <a:pt x="4478" y="322"/>
                    <a:pt x="4561" y="322"/>
                  </a:cubicBezTo>
                  <a:cubicBezTo>
                    <a:pt x="6787" y="441"/>
                    <a:pt x="8526" y="2262"/>
                    <a:pt x="8526" y="4489"/>
                  </a:cubicBezTo>
                  <a:cubicBezTo>
                    <a:pt x="8526" y="6298"/>
                    <a:pt x="7359" y="7906"/>
                    <a:pt x="5621" y="8454"/>
                  </a:cubicBezTo>
                  <a:cubicBezTo>
                    <a:pt x="5597" y="8477"/>
                    <a:pt x="5549" y="8489"/>
                    <a:pt x="5537" y="8537"/>
                  </a:cubicBezTo>
                  <a:lnTo>
                    <a:pt x="4347" y="10501"/>
                  </a:lnTo>
                  <a:lnTo>
                    <a:pt x="3156" y="8537"/>
                  </a:lnTo>
                  <a:cubicBezTo>
                    <a:pt x="3132" y="8501"/>
                    <a:pt x="3108" y="8477"/>
                    <a:pt x="3061" y="8454"/>
                  </a:cubicBezTo>
                  <a:cubicBezTo>
                    <a:pt x="1727" y="8025"/>
                    <a:pt x="715" y="6965"/>
                    <a:pt x="322" y="5632"/>
                  </a:cubicBezTo>
                  <a:cubicBezTo>
                    <a:pt x="303" y="5556"/>
                    <a:pt x="238" y="5517"/>
                    <a:pt x="177" y="5517"/>
                  </a:cubicBezTo>
                  <a:cubicBezTo>
                    <a:pt x="161" y="5517"/>
                    <a:pt x="146" y="5520"/>
                    <a:pt x="132" y="5525"/>
                  </a:cubicBezTo>
                  <a:cubicBezTo>
                    <a:pt x="37" y="5560"/>
                    <a:pt x="1" y="5644"/>
                    <a:pt x="25" y="5715"/>
                  </a:cubicBezTo>
                  <a:cubicBezTo>
                    <a:pt x="239" y="6429"/>
                    <a:pt x="608" y="7084"/>
                    <a:pt x="1132" y="7608"/>
                  </a:cubicBezTo>
                  <a:cubicBezTo>
                    <a:pt x="1632" y="8132"/>
                    <a:pt x="2239" y="8513"/>
                    <a:pt x="2930" y="8739"/>
                  </a:cubicBezTo>
                  <a:lnTo>
                    <a:pt x="4228" y="10882"/>
                  </a:lnTo>
                  <a:cubicBezTo>
                    <a:pt x="4251" y="10930"/>
                    <a:pt x="4299" y="10954"/>
                    <a:pt x="4359" y="10954"/>
                  </a:cubicBezTo>
                  <a:cubicBezTo>
                    <a:pt x="4418" y="10954"/>
                    <a:pt x="4466" y="10930"/>
                    <a:pt x="4490" y="10882"/>
                  </a:cubicBezTo>
                  <a:lnTo>
                    <a:pt x="5787" y="8739"/>
                  </a:lnTo>
                  <a:cubicBezTo>
                    <a:pt x="6668" y="8442"/>
                    <a:pt x="7407" y="7894"/>
                    <a:pt x="7978" y="7144"/>
                  </a:cubicBezTo>
                  <a:cubicBezTo>
                    <a:pt x="8550" y="6370"/>
                    <a:pt x="8847" y="5441"/>
                    <a:pt x="8847" y="4465"/>
                  </a:cubicBezTo>
                  <a:cubicBezTo>
                    <a:pt x="8847" y="2107"/>
                    <a:pt x="6978" y="119"/>
                    <a:pt x="4585" y="0"/>
                  </a:cubicBezTo>
                  <a:close/>
                </a:path>
              </a:pathLst>
            </a:cu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p34"/>
            <p:cNvSpPr/>
            <p:nvPr/>
          </p:nvSpPr>
          <p:spPr>
            <a:xfrm>
              <a:off x="950073" y="3450656"/>
              <a:ext cx="792" cy="1172"/>
            </a:xfrm>
            <a:custGeom>
              <a:avLst/>
              <a:gdLst/>
              <a:ahLst/>
              <a:cxnLst/>
              <a:rect l="l" t="t" r="r" b="b"/>
              <a:pathLst>
                <a:path w="25" h="37" extrusionOk="0">
                  <a:moveTo>
                    <a:pt x="24" y="1"/>
                  </a:moveTo>
                  <a:lnTo>
                    <a:pt x="12" y="24"/>
                  </a:lnTo>
                  <a:cubicBezTo>
                    <a:pt x="12" y="24"/>
                    <a:pt x="0" y="24"/>
                    <a:pt x="0" y="36"/>
                  </a:cubicBezTo>
                  <a:cubicBezTo>
                    <a:pt x="12" y="24"/>
                    <a:pt x="24" y="24"/>
                    <a:pt x="24" y="1"/>
                  </a:cubicBezTo>
                  <a:close/>
                </a:path>
              </a:pathLst>
            </a:cu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 name="Google Shape;833;p34"/>
            <p:cNvSpPr/>
            <p:nvPr/>
          </p:nvSpPr>
          <p:spPr>
            <a:xfrm>
              <a:off x="923304" y="3434784"/>
              <a:ext cx="178042" cy="156594"/>
            </a:xfrm>
            <a:custGeom>
              <a:avLst/>
              <a:gdLst/>
              <a:ahLst/>
              <a:cxnLst/>
              <a:rect l="l" t="t" r="r" b="b"/>
              <a:pathLst>
                <a:path w="5620" h="4943" extrusionOk="0">
                  <a:moveTo>
                    <a:pt x="845" y="549"/>
                  </a:moveTo>
                  <a:cubicBezTo>
                    <a:pt x="844" y="550"/>
                    <a:pt x="842" y="552"/>
                    <a:pt x="841" y="553"/>
                  </a:cubicBezTo>
                  <a:lnTo>
                    <a:pt x="841" y="553"/>
                  </a:lnTo>
                  <a:cubicBezTo>
                    <a:pt x="842" y="552"/>
                    <a:pt x="844" y="550"/>
                    <a:pt x="845" y="549"/>
                  </a:cubicBezTo>
                  <a:close/>
                  <a:moveTo>
                    <a:pt x="4548" y="2561"/>
                  </a:moveTo>
                  <a:lnTo>
                    <a:pt x="4548" y="3145"/>
                  </a:lnTo>
                  <a:cubicBezTo>
                    <a:pt x="4548" y="3228"/>
                    <a:pt x="4620" y="3300"/>
                    <a:pt x="4715" y="3300"/>
                  </a:cubicBezTo>
                  <a:lnTo>
                    <a:pt x="5298" y="3300"/>
                  </a:lnTo>
                  <a:lnTo>
                    <a:pt x="5298" y="3871"/>
                  </a:lnTo>
                  <a:lnTo>
                    <a:pt x="4715" y="3871"/>
                  </a:lnTo>
                  <a:cubicBezTo>
                    <a:pt x="4620" y="3871"/>
                    <a:pt x="4548" y="3942"/>
                    <a:pt x="4548" y="4038"/>
                  </a:cubicBezTo>
                  <a:lnTo>
                    <a:pt x="4548" y="4609"/>
                  </a:lnTo>
                  <a:lnTo>
                    <a:pt x="3989" y="4609"/>
                  </a:lnTo>
                  <a:lnTo>
                    <a:pt x="3989" y="4038"/>
                  </a:lnTo>
                  <a:cubicBezTo>
                    <a:pt x="3989" y="3942"/>
                    <a:pt x="3905" y="3871"/>
                    <a:pt x="3822" y="3871"/>
                  </a:cubicBezTo>
                  <a:lnTo>
                    <a:pt x="3239" y="3871"/>
                  </a:lnTo>
                  <a:lnTo>
                    <a:pt x="3239" y="3300"/>
                  </a:lnTo>
                  <a:lnTo>
                    <a:pt x="3822" y="3300"/>
                  </a:lnTo>
                  <a:cubicBezTo>
                    <a:pt x="3905" y="3300"/>
                    <a:pt x="3989" y="3228"/>
                    <a:pt x="3989" y="3145"/>
                  </a:cubicBezTo>
                  <a:lnTo>
                    <a:pt x="3989" y="2561"/>
                  </a:lnTo>
                  <a:close/>
                  <a:moveTo>
                    <a:pt x="1441" y="0"/>
                  </a:moveTo>
                  <a:cubicBezTo>
                    <a:pt x="1159" y="0"/>
                    <a:pt x="895" y="90"/>
                    <a:pt x="667" y="263"/>
                  </a:cubicBezTo>
                  <a:cubicBezTo>
                    <a:pt x="0" y="787"/>
                    <a:pt x="0" y="1716"/>
                    <a:pt x="274" y="2347"/>
                  </a:cubicBezTo>
                  <a:cubicBezTo>
                    <a:pt x="441" y="2704"/>
                    <a:pt x="679" y="3038"/>
                    <a:pt x="988" y="3371"/>
                  </a:cubicBezTo>
                  <a:cubicBezTo>
                    <a:pt x="1441" y="3859"/>
                    <a:pt x="1941" y="4228"/>
                    <a:pt x="2405" y="4585"/>
                  </a:cubicBezTo>
                  <a:cubicBezTo>
                    <a:pt x="2441" y="4597"/>
                    <a:pt x="2465" y="4609"/>
                    <a:pt x="2500" y="4609"/>
                  </a:cubicBezTo>
                  <a:cubicBezTo>
                    <a:pt x="2524" y="4609"/>
                    <a:pt x="2560" y="4597"/>
                    <a:pt x="2584" y="4585"/>
                  </a:cubicBezTo>
                  <a:cubicBezTo>
                    <a:pt x="2798" y="4454"/>
                    <a:pt x="2977" y="4312"/>
                    <a:pt x="3131" y="4193"/>
                  </a:cubicBezTo>
                  <a:lnTo>
                    <a:pt x="3667" y="4193"/>
                  </a:lnTo>
                  <a:lnTo>
                    <a:pt x="3667" y="4776"/>
                  </a:lnTo>
                  <a:cubicBezTo>
                    <a:pt x="3667" y="4859"/>
                    <a:pt x="3739" y="4943"/>
                    <a:pt x="3834" y="4943"/>
                  </a:cubicBezTo>
                  <a:lnTo>
                    <a:pt x="4715" y="4943"/>
                  </a:lnTo>
                  <a:cubicBezTo>
                    <a:pt x="4798" y="4943"/>
                    <a:pt x="4870" y="4859"/>
                    <a:pt x="4870" y="4776"/>
                  </a:cubicBezTo>
                  <a:lnTo>
                    <a:pt x="4870" y="4193"/>
                  </a:lnTo>
                  <a:lnTo>
                    <a:pt x="5453" y="4193"/>
                  </a:lnTo>
                  <a:cubicBezTo>
                    <a:pt x="5548" y="4193"/>
                    <a:pt x="5620" y="4121"/>
                    <a:pt x="5620" y="4026"/>
                  </a:cubicBezTo>
                  <a:lnTo>
                    <a:pt x="5620" y="3157"/>
                  </a:lnTo>
                  <a:cubicBezTo>
                    <a:pt x="5620" y="3050"/>
                    <a:pt x="5548" y="2978"/>
                    <a:pt x="5453" y="2978"/>
                  </a:cubicBezTo>
                  <a:lnTo>
                    <a:pt x="4882" y="2978"/>
                  </a:lnTo>
                  <a:lnTo>
                    <a:pt x="4882" y="2395"/>
                  </a:lnTo>
                  <a:cubicBezTo>
                    <a:pt x="4882" y="2323"/>
                    <a:pt x="4834" y="2276"/>
                    <a:pt x="4775" y="2252"/>
                  </a:cubicBezTo>
                  <a:cubicBezTo>
                    <a:pt x="4798" y="2157"/>
                    <a:pt x="4834" y="2073"/>
                    <a:pt x="4858" y="1966"/>
                  </a:cubicBezTo>
                  <a:cubicBezTo>
                    <a:pt x="4882" y="1871"/>
                    <a:pt x="4834" y="1787"/>
                    <a:pt x="4739" y="1776"/>
                  </a:cubicBezTo>
                  <a:cubicBezTo>
                    <a:pt x="4725" y="1771"/>
                    <a:pt x="4710" y="1769"/>
                    <a:pt x="4695" y="1769"/>
                  </a:cubicBezTo>
                  <a:cubicBezTo>
                    <a:pt x="4625" y="1769"/>
                    <a:pt x="4558" y="1816"/>
                    <a:pt x="4548" y="1895"/>
                  </a:cubicBezTo>
                  <a:cubicBezTo>
                    <a:pt x="4525" y="2014"/>
                    <a:pt x="4489" y="2109"/>
                    <a:pt x="4429" y="2228"/>
                  </a:cubicBezTo>
                  <a:lnTo>
                    <a:pt x="3834" y="2228"/>
                  </a:lnTo>
                  <a:cubicBezTo>
                    <a:pt x="3739" y="2228"/>
                    <a:pt x="3667" y="2311"/>
                    <a:pt x="3667" y="2395"/>
                  </a:cubicBezTo>
                  <a:lnTo>
                    <a:pt x="3667" y="2978"/>
                  </a:lnTo>
                  <a:lnTo>
                    <a:pt x="3096" y="2978"/>
                  </a:lnTo>
                  <a:cubicBezTo>
                    <a:pt x="3001" y="2978"/>
                    <a:pt x="2929" y="3050"/>
                    <a:pt x="2929" y="3145"/>
                  </a:cubicBezTo>
                  <a:lnTo>
                    <a:pt x="2929" y="3942"/>
                  </a:lnTo>
                  <a:cubicBezTo>
                    <a:pt x="2798" y="4050"/>
                    <a:pt x="2655" y="4157"/>
                    <a:pt x="2500" y="4252"/>
                  </a:cubicBezTo>
                  <a:cubicBezTo>
                    <a:pt x="2060" y="3942"/>
                    <a:pt x="1619" y="3585"/>
                    <a:pt x="1215" y="3169"/>
                  </a:cubicBezTo>
                  <a:cubicBezTo>
                    <a:pt x="917" y="2859"/>
                    <a:pt x="715" y="2549"/>
                    <a:pt x="560" y="2228"/>
                  </a:cubicBezTo>
                  <a:cubicBezTo>
                    <a:pt x="322" y="1718"/>
                    <a:pt x="322" y="970"/>
                    <a:pt x="841" y="553"/>
                  </a:cubicBezTo>
                  <a:lnTo>
                    <a:pt x="841" y="553"/>
                  </a:lnTo>
                  <a:cubicBezTo>
                    <a:pt x="770" y="610"/>
                    <a:pt x="665" y="692"/>
                    <a:pt x="665" y="692"/>
                  </a:cubicBezTo>
                  <a:cubicBezTo>
                    <a:pt x="664" y="692"/>
                    <a:pt x="713" y="653"/>
                    <a:pt x="857" y="537"/>
                  </a:cubicBezTo>
                  <a:cubicBezTo>
                    <a:pt x="887" y="514"/>
                    <a:pt x="899" y="505"/>
                    <a:pt x="899" y="505"/>
                  </a:cubicBezTo>
                  <a:lnTo>
                    <a:pt x="899" y="505"/>
                  </a:lnTo>
                  <a:cubicBezTo>
                    <a:pt x="899" y="505"/>
                    <a:pt x="887" y="514"/>
                    <a:pt x="869" y="525"/>
                  </a:cubicBezTo>
                  <a:cubicBezTo>
                    <a:pt x="1045" y="396"/>
                    <a:pt x="1250" y="331"/>
                    <a:pt x="1461" y="331"/>
                  </a:cubicBezTo>
                  <a:cubicBezTo>
                    <a:pt x="1521" y="331"/>
                    <a:pt x="1582" y="336"/>
                    <a:pt x="1643" y="347"/>
                  </a:cubicBezTo>
                  <a:cubicBezTo>
                    <a:pt x="1941" y="406"/>
                    <a:pt x="2191" y="561"/>
                    <a:pt x="2358" y="799"/>
                  </a:cubicBezTo>
                  <a:cubicBezTo>
                    <a:pt x="2396" y="866"/>
                    <a:pt x="2445" y="893"/>
                    <a:pt x="2495" y="893"/>
                  </a:cubicBezTo>
                  <a:cubicBezTo>
                    <a:pt x="2552" y="893"/>
                    <a:pt x="2611" y="857"/>
                    <a:pt x="2655" y="799"/>
                  </a:cubicBezTo>
                  <a:cubicBezTo>
                    <a:pt x="2903" y="497"/>
                    <a:pt x="3171" y="342"/>
                    <a:pt x="3440" y="342"/>
                  </a:cubicBezTo>
                  <a:cubicBezTo>
                    <a:pt x="3468" y="342"/>
                    <a:pt x="3496" y="343"/>
                    <a:pt x="3524" y="347"/>
                  </a:cubicBezTo>
                  <a:lnTo>
                    <a:pt x="3536" y="347"/>
                  </a:lnTo>
                  <a:cubicBezTo>
                    <a:pt x="3763" y="347"/>
                    <a:pt x="3929" y="383"/>
                    <a:pt x="4072" y="478"/>
                  </a:cubicBezTo>
                  <a:cubicBezTo>
                    <a:pt x="4227" y="561"/>
                    <a:pt x="4358" y="716"/>
                    <a:pt x="4441" y="894"/>
                  </a:cubicBezTo>
                  <a:cubicBezTo>
                    <a:pt x="4501" y="1014"/>
                    <a:pt x="4548" y="1133"/>
                    <a:pt x="4560" y="1264"/>
                  </a:cubicBezTo>
                  <a:cubicBezTo>
                    <a:pt x="4584" y="1335"/>
                    <a:pt x="4644" y="1395"/>
                    <a:pt x="4727" y="1395"/>
                  </a:cubicBezTo>
                  <a:lnTo>
                    <a:pt x="4763" y="1395"/>
                  </a:lnTo>
                  <a:cubicBezTo>
                    <a:pt x="4846" y="1383"/>
                    <a:pt x="4906" y="1287"/>
                    <a:pt x="4894" y="1204"/>
                  </a:cubicBezTo>
                  <a:cubicBezTo>
                    <a:pt x="4858" y="1037"/>
                    <a:pt x="4822" y="883"/>
                    <a:pt x="4739" y="740"/>
                  </a:cubicBezTo>
                  <a:cubicBezTo>
                    <a:pt x="4620" y="525"/>
                    <a:pt x="4465" y="323"/>
                    <a:pt x="4251" y="192"/>
                  </a:cubicBezTo>
                  <a:cubicBezTo>
                    <a:pt x="4060" y="73"/>
                    <a:pt x="3834" y="13"/>
                    <a:pt x="3548" y="13"/>
                  </a:cubicBezTo>
                  <a:cubicBezTo>
                    <a:pt x="3514" y="10"/>
                    <a:pt x="3479" y="8"/>
                    <a:pt x="3445" y="8"/>
                  </a:cubicBezTo>
                  <a:cubicBezTo>
                    <a:pt x="3115" y="8"/>
                    <a:pt x="2805" y="165"/>
                    <a:pt x="2524" y="478"/>
                  </a:cubicBezTo>
                  <a:cubicBezTo>
                    <a:pt x="2322" y="240"/>
                    <a:pt x="2036" y="85"/>
                    <a:pt x="1703" y="25"/>
                  </a:cubicBezTo>
                  <a:cubicBezTo>
                    <a:pt x="1614" y="9"/>
                    <a:pt x="1527" y="0"/>
                    <a:pt x="1441" y="0"/>
                  </a:cubicBezTo>
                  <a:close/>
                </a:path>
              </a:pathLst>
            </a:cu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34" name="Google Shape;834;p34"/>
          <p:cNvSpPr txBox="1"/>
          <p:nvPr/>
        </p:nvSpPr>
        <p:spPr>
          <a:xfrm>
            <a:off x="1010427" y="1629121"/>
            <a:ext cx="5595256" cy="523180"/>
          </a:xfrm>
          <a:prstGeom prst="rect">
            <a:avLst/>
          </a:prstGeom>
          <a:noFill/>
          <a:ln>
            <a:noFill/>
          </a:ln>
        </p:spPr>
        <p:txBody>
          <a:bodyPr spcFirstLastPara="1" wrap="square" lIns="91425" tIns="45700" rIns="91425" bIns="45700" anchor="t" anchorCtr="0">
            <a:spAutoFit/>
          </a:bodyPr>
          <a:lstStyle/>
          <a:p>
            <a:pPr marL="285750" lvl="0" indent="-285750">
              <a:buClr>
                <a:schemeClr val="lt1"/>
              </a:buClr>
              <a:buSzPts val="1600"/>
              <a:buFont typeface="Arial"/>
              <a:buChar char="•"/>
            </a:pPr>
            <a:r>
              <a:rPr lang="fr-FR" dirty="0">
                <a:solidFill>
                  <a:schemeClr val="lt1"/>
                </a:solidFill>
                <a:latin typeface="Libre Franklin"/>
                <a:ea typeface="Libre Franklin"/>
                <a:cs typeface="Libre Franklin"/>
                <a:sym typeface="Libre Franklin"/>
              </a:rPr>
              <a:t>Représentation visuelle des services.</a:t>
            </a:r>
          </a:p>
          <a:p>
            <a:pPr marL="285750" lvl="0" indent="-285750">
              <a:buClr>
                <a:schemeClr val="lt1"/>
              </a:buClr>
              <a:buSzPts val="1600"/>
              <a:buFont typeface="Arial"/>
              <a:buChar char="•"/>
            </a:pPr>
            <a:r>
              <a:rPr lang="fr-FR" dirty="0">
                <a:solidFill>
                  <a:schemeClr val="lt1"/>
                </a:solidFill>
                <a:latin typeface="Libre Franklin"/>
                <a:ea typeface="Libre Franklin"/>
                <a:cs typeface="Libre Franklin"/>
                <a:sym typeface="Libre Franklin"/>
              </a:rPr>
              <a:t>Mapper un service.</a:t>
            </a:r>
            <a:endParaRPr dirty="0"/>
          </a:p>
        </p:txBody>
      </p:sp>
      <p:grpSp>
        <p:nvGrpSpPr>
          <p:cNvPr id="835" name="Google Shape;835;p34"/>
          <p:cNvGrpSpPr/>
          <p:nvPr/>
        </p:nvGrpSpPr>
        <p:grpSpPr>
          <a:xfrm>
            <a:off x="892629" y="3415241"/>
            <a:ext cx="1168400" cy="1047902"/>
            <a:chOff x="5774124" y="4294550"/>
            <a:chExt cx="331611" cy="331674"/>
          </a:xfrm>
        </p:grpSpPr>
        <p:sp>
          <p:nvSpPr>
            <p:cNvPr id="836" name="Google Shape;836;p34"/>
            <p:cNvSpPr/>
            <p:nvPr/>
          </p:nvSpPr>
          <p:spPr>
            <a:xfrm>
              <a:off x="5774124" y="4419664"/>
              <a:ext cx="331611" cy="206560"/>
            </a:xfrm>
            <a:custGeom>
              <a:avLst/>
              <a:gdLst/>
              <a:ahLst/>
              <a:cxnLst/>
              <a:rect l="l" t="t" r="r" b="b"/>
              <a:pathLst>
                <a:path w="10419" h="6490" extrusionOk="0">
                  <a:moveTo>
                    <a:pt x="2751" y="2905"/>
                  </a:moveTo>
                  <a:lnTo>
                    <a:pt x="2751" y="6191"/>
                  </a:lnTo>
                  <a:lnTo>
                    <a:pt x="1429" y="6191"/>
                  </a:lnTo>
                  <a:lnTo>
                    <a:pt x="1429" y="2905"/>
                  </a:lnTo>
                  <a:close/>
                  <a:moveTo>
                    <a:pt x="5847" y="2084"/>
                  </a:moveTo>
                  <a:lnTo>
                    <a:pt x="5847" y="6191"/>
                  </a:lnTo>
                  <a:lnTo>
                    <a:pt x="4525" y="6191"/>
                  </a:lnTo>
                  <a:lnTo>
                    <a:pt x="4525" y="2084"/>
                  </a:lnTo>
                  <a:close/>
                  <a:moveTo>
                    <a:pt x="8942" y="298"/>
                  </a:moveTo>
                  <a:lnTo>
                    <a:pt x="8942" y="6191"/>
                  </a:lnTo>
                  <a:lnTo>
                    <a:pt x="7609" y="6191"/>
                  </a:lnTo>
                  <a:lnTo>
                    <a:pt x="7609" y="298"/>
                  </a:lnTo>
                  <a:close/>
                  <a:moveTo>
                    <a:pt x="7466" y="0"/>
                  </a:moveTo>
                  <a:cubicBezTo>
                    <a:pt x="7383" y="0"/>
                    <a:pt x="7323" y="72"/>
                    <a:pt x="7323" y="155"/>
                  </a:cubicBezTo>
                  <a:lnTo>
                    <a:pt x="7323" y="6191"/>
                  </a:lnTo>
                  <a:lnTo>
                    <a:pt x="6156" y="6191"/>
                  </a:lnTo>
                  <a:lnTo>
                    <a:pt x="6156" y="1941"/>
                  </a:lnTo>
                  <a:cubicBezTo>
                    <a:pt x="6156" y="1846"/>
                    <a:pt x="6085" y="1786"/>
                    <a:pt x="6013" y="1786"/>
                  </a:cubicBezTo>
                  <a:lnTo>
                    <a:pt x="4370" y="1786"/>
                  </a:lnTo>
                  <a:cubicBezTo>
                    <a:pt x="4287" y="1786"/>
                    <a:pt x="4227" y="1858"/>
                    <a:pt x="4227" y="1941"/>
                  </a:cubicBezTo>
                  <a:lnTo>
                    <a:pt x="4227" y="6191"/>
                  </a:lnTo>
                  <a:lnTo>
                    <a:pt x="3061" y="6191"/>
                  </a:lnTo>
                  <a:lnTo>
                    <a:pt x="3061" y="2751"/>
                  </a:lnTo>
                  <a:cubicBezTo>
                    <a:pt x="3061" y="2667"/>
                    <a:pt x="2989" y="2608"/>
                    <a:pt x="2918" y="2608"/>
                  </a:cubicBezTo>
                  <a:lnTo>
                    <a:pt x="1275" y="2608"/>
                  </a:lnTo>
                  <a:cubicBezTo>
                    <a:pt x="1191" y="2608"/>
                    <a:pt x="1132" y="2679"/>
                    <a:pt x="1132" y="2751"/>
                  </a:cubicBezTo>
                  <a:lnTo>
                    <a:pt x="1132" y="6191"/>
                  </a:lnTo>
                  <a:lnTo>
                    <a:pt x="144" y="6191"/>
                  </a:lnTo>
                  <a:cubicBezTo>
                    <a:pt x="60" y="6191"/>
                    <a:pt x="1" y="6263"/>
                    <a:pt x="1" y="6346"/>
                  </a:cubicBezTo>
                  <a:cubicBezTo>
                    <a:pt x="1" y="6430"/>
                    <a:pt x="72" y="6489"/>
                    <a:pt x="144" y="6489"/>
                  </a:cubicBezTo>
                  <a:lnTo>
                    <a:pt x="10264" y="6489"/>
                  </a:lnTo>
                  <a:cubicBezTo>
                    <a:pt x="10359" y="6489"/>
                    <a:pt x="10419" y="6418"/>
                    <a:pt x="10419" y="6346"/>
                  </a:cubicBezTo>
                  <a:cubicBezTo>
                    <a:pt x="10395" y="6251"/>
                    <a:pt x="10323" y="6191"/>
                    <a:pt x="10240" y="6191"/>
                  </a:cubicBezTo>
                  <a:lnTo>
                    <a:pt x="9252" y="6191"/>
                  </a:lnTo>
                  <a:lnTo>
                    <a:pt x="9252" y="155"/>
                  </a:lnTo>
                  <a:cubicBezTo>
                    <a:pt x="9252" y="60"/>
                    <a:pt x="9180" y="0"/>
                    <a:pt x="9109" y="0"/>
                  </a:cubicBezTo>
                  <a:close/>
                </a:path>
              </a:pathLst>
            </a:cu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7" name="Google Shape;837;p34"/>
            <p:cNvSpPr/>
            <p:nvPr/>
          </p:nvSpPr>
          <p:spPr>
            <a:xfrm>
              <a:off x="5778294" y="4294550"/>
              <a:ext cx="316461" cy="191442"/>
            </a:xfrm>
            <a:custGeom>
              <a:avLst/>
              <a:gdLst/>
              <a:ahLst/>
              <a:cxnLst/>
              <a:rect l="l" t="t" r="r" b="b"/>
              <a:pathLst>
                <a:path w="9943" h="6015" extrusionOk="0">
                  <a:moveTo>
                    <a:pt x="9447" y="0"/>
                  </a:moveTo>
                  <a:cubicBezTo>
                    <a:pt x="9433" y="0"/>
                    <a:pt x="9420" y="1"/>
                    <a:pt x="9407" y="2"/>
                  </a:cubicBezTo>
                  <a:lnTo>
                    <a:pt x="8097" y="169"/>
                  </a:lnTo>
                  <a:cubicBezTo>
                    <a:pt x="7847" y="193"/>
                    <a:pt x="7644" y="455"/>
                    <a:pt x="7680" y="705"/>
                  </a:cubicBezTo>
                  <a:cubicBezTo>
                    <a:pt x="7703" y="951"/>
                    <a:pt x="7914" y="1123"/>
                    <a:pt x="8167" y="1123"/>
                  </a:cubicBezTo>
                  <a:cubicBezTo>
                    <a:pt x="8183" y="1123"/>
                    <a:pt x="8200" y="1123"/>
                    <a:pt x="8216" y="1121"/>
                  </a:cubicBezTo>
                  <a:lnTo>
                    <a:pt x="8323" y="1109"/>
                  </a:lnTo>
                  <a:lnTo>
                    <a:pt x="8323" y="1109"/>
                  </a:lnTo>
                  <a:cubicBezTo>
                    <a:pt x="6716" y="2967"/>
                    <a:pt x="4811" y="3919"/>
                    <a:pt x="3465" y="4407"/>
                  </a:cubicBezTo>
                  <a:cubicBezTo>
                    <a:pt x="1787" y="5003"/>
                    <a:pt x="477" y="5062"/>
                    <a:pt x="477" y="5062"/>
                  </a:cubicBezTo>
                  <a:cubicBezTo>
                    <a:pt x="203" y="5074"/>
                    <a:pt x="1" y="5288"/>
                    <a:pt x="13" y="5550"/>
                  </a:cubicBezTo>
                  <a:cubicBezTo>
                    <a:pt x="24" y="5824"/>
                    <a:pt x="239" y="6015"/>
                    <a:pt x="489" y="6015"/>
                  </a:cubicBezTo>
                  <a:lnTo>
                    <a:pt x="501" y="6015"/>
                  </a:lnTo>
                  <a:cubicBezTo>
                    <a:pt x="560" y="6015"/>
                    <a:pt x="1953" y="5967"/>
                    <a:pt x="3775" y="5312"/>
                  </a:cubicBezTo>
                  <a:cubicBezTo>
                    <a:pt x="4811" y="4943"/>
                    <a:pt x="5775" y="4467"/>
                    <a:pt x="6656" y="3872"/>
                  </a:cubicBezTo>
                  <a:cubicBezTo>
                    <a:pt x="6728" y="3824"/>
                    <a:pt x="6740" y="3729"/>
                    <a:pt x="6692" y="3669"/>
                  </a:cubicBezTo>
                  <a:cubicBezTo>
                    <a:pt x="6670" y="3618"/>
                    <a:pt x="6621" y="3594"/>
                    <a:pt x="6573" y="3594"/>
                  </a:cubicBezTo>
                  <a:cubicBezTo>
                    <a:pt x="6542" y="3594"/>
                    <a:pt x="6512" y="3603"/>
                    <a:pt x="6490" y="3622"/>
                  </a:cubicBezTo>
                  <a:cubicBezTo>
                    <a:pt x="5620" y="4205"/>
                    <a:pt x="4692" y="4681"/>
                    <a:pt x="3692" y="5038"/>
                  </a:cubicBezTo>
                  <a:cubicBezTo>
                    <a:pt x="1906" y="5669"/>
                    <a:pt x="560" y="5717"/>
                    <a:pt x="525" y="5717"/>
                  </a:cubicBezTo>
                  <a:cubicBezTo>
                    <a:pt x="429" y="5717"/>
                    <a:pt x="358" y="5646"/>
                    <a:pt x="346" y="5550"/>
                  </a:cubicBezTo>
                  <a:cubicBezTo>
                    <a:pt x="346" y="5467"/>
                    <a:pt x="417" y="5372"/>
                    <a:pt x="501" y="5372"/>
                  </a:cubicBezTo>
                  <a:cubicBezTo>
                    <a:pt x="525" y="5372"/>
                    <a:pt x="1858" y="5336"/>
                    <a:pt x="3596" y="4705"/>
                  </a:cubicBezTo>
                  <a:cubicBezTo>
                    <a:pt x="5061" y="4181"/>
                    <a:pt x="7144" y="3133"/>
                    <a:pt x="8835" y="1014"/>
                  </a:cubicBezTo>
                  <a:cubicBezTo>
                    <a:pt x="8927" y="911"/>
                    <a:pt x="8842" y="763"/>
                    <a:pt x="8718" y="763"/>
                  </a:cubicBezTo>
                  <a:cubicBezTo>
                    <a:pt x="8714" y="763"/>
                    <a:pt x="8709" y="764"/>
                    <a:pt x="8704" y="764"/>
                  </a:cubicBezTo>
                  <a:lnTo>
                    <a:pt x="8216" y="824"/>
                  </a:lnTo>
                  <a:cubicBezTo>
                    <a:pt x="8208" y="825"/>
                    <a:pt x="8200" y="825"/>
                    <a:pt x="8192" y="825"/>
                  </a:cubicBezTo>
                  <a:cubicBezTo>
                    <a:pt x="8109" y="825"/>
                    <a:pt x="8047" y="769"/>
                    <a:pt x="8025" y="693"/>
                  </a:cubicBezTo>
                  <a:cubicBezTo>
                    <a:pt x="7990" y="586"/>
                    <a:pt x="8061" y="478"/>
                    <a:pt x="8168" y="478"/>
                  </a:cubicBezTo>
                  <a:lnTo>
                    <a:pt x="9478" y="312"/>
                  </a:lnTo>
                  <a:cubicBezTo>
                    <a:pt x="9484" y="311"/>
                    <a:pt x="9490" y="311"/>
                    <a:pt x="9496" y="311"/>
                  </a:cubicBezTo>
                  <a:cubicBezTo>
                    <a:pt x="9594" y="311"/>
                    <a:pt x="9669" y="400"/>
                    <a:pt x="9669" y="490"/>
                  </a:cubicBezTo>
                  <a:lnTo>
                    <a:pt x="9669" y="1800"/>
                  </a:lnTo>
                  <a:cubicBezTo>
                    <a:pt x="9669" y="1895"/>
                    <a:pt x="9597" y="1979"/>
                    <a:pt x="9490" y="1979"/>
                  </a:cubicBezTo>
                  <a:cubicBezTo>
                    <a:pt x="9407" y="1979"/>
                    <a:pt x="9311" y="1907"/>
                    <a:pt x="9311" y="1800"/>
                  </a:cubicBezTo>
                  <a:lnTo>
                    <a:pt x="9311" y="1407"/>
                  </a:lnTo>
                  <a:cubicBezTo>
                    <a:pt x="9311" y="1348"/>
                    <a:pt x="9264" y="1288"/>
                    <a:pt x="9204" y="1252"/>
                  </a:cubicBezTo>
                  <a:cubicBezTo>
                    <a:pt x="9187" y="1242"/>
                    <a:pt x="9169" y="1238"/>
                    <a:pt x="9152" y="1238"/>
                  </a:cubicBezTo>
                  <a:cubicBezTo>
                    <a:pt x="9106" y="1238"/>
                    <a:pt x="9060" y="1266"/>
                    <a:pt x="9026" y="1300"/>
                  </a:cubicBezTo>
                  <a:cubicBezTo>
                    <a:pt x="8466" y="2002"/>
                    <a:pt x="7811" y="2633"/>
                    <a:pt x="7097" y="3193"/>
                  </a:cubicBezTo>
                  <a:cubicBezTo>
                    <a:pt x="7037" y="3229"/>
                    <a:pt x="7025" y="3336"/>
                    <a:pt x="7061" y="3395"/>
                  </a:cubicBezTo>
                  <a:cubicBezTo>
                    <a:pt x="7091" y="3433"/>
                    <a:pt x="7144" y="3451"/>
                    <a:pt x="7194" y="3451"/>
                  </a:cubicBezTo>
                  <a:cubicBezTo>
                    <a:pt x="7224" y="3451"/>
                    <a:pt x="7253" y="3445"/>
                    <a:pt x="7275" y="3431"/>
                  </a:cubicBezTo>
                  <a:cubicBezTo>
                    <a:pt x="7895" y="2943"/>
                    <a:pt x="8466" y="2419"/>
                    <a:pt x="8990" y="1824"/>
                  </a:cubicBezTo>
                  <a:cubicBezTo>
                    <a:pt x="9002" y="2074"/>
                    <a:pt x="9204" y="2276"/>
                    <a:pt x="9466" y="2276"/>
                  </a:cubicBezTo>
                  <a:cubicBezTo>
                    <a:pt x="9728" y="2276"/>
                    <a:pt x="9942" y="2074"/>
                    <a:pt x="9942" y="1800"/>
                  </a:cubicBezTo>
                  <a:lnTo>
                    <a:pt x="9942" y="478"/>
                  </a:lnTo>
                  <a:cubicBezTo>
                    <a:pt x="9942" y="347"/>
                    <a:pt x="9883" y="216"/>
                    <a:pt x="9776" y="121"/>
                  </a:cubicBezTo>
                  <a:cubicBezTo>
                    <a:pt x="9679" y="46"/>
                    <a:pt x="9564" y="0"/>
                    <a:pt x="9447" y="0"/>
                  </a:cubicBezTo>
                  <a:close/>
                </a:path>
              </a:pathLst>
            </a:cu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38" name="Google Shape;838;p34"/>
          <p:cNvSpPr txBox="1"/>
          <p:nvPr/>
        </p:nvSpPr>
        <p:spPr>
          <a:xfrm>
            <a:off x="2735943" y="3308936"/>
            <a:ext cx="5595256" cy="1384954"/>
          </a:xfrm>
          <a:prstGeom prst="rect">
            <a:avLst/>
          </a:prstGeom>
          <a:noFill/>
          <a:ln>
            <a:noFill/>
          </a:ln>
        </p:spPr>
        <p:txBody>
          <a:bodyPr spcFirstLastPara="1" wrap="square" lIns="91425" tIns="45700" rIns="91425" bIns="45700" anchor="t" anchorCtr="0">
            <a:spAutoFit/>
          </a:bodyPr>
          <a:lstStyle/>
          <a:p>
            <a:pPr lvl="0"/>
            <a:r>
              <a:rPr lang="pt-PT" dirty="0" smtClean="0">
                <a:solidFill>
                  <a:schemeClr val="lt1"/>
                </a:solidFill>
                <a:latin typeface="Libre Franklin"/>
                <a:ea typeface="Libre Franklin"/>
                <a:cs typeface="Libre Franklin"/>
                <a:sym typeface="Libre Franklin"/>
              </a:rPr>
              <a:t>STEPAS:</a:t>
            </a:r>
            <a:endParaRPr dirty="0"/>
          </a:p>
          <a:p>
            <a:pPr marL="342900" lvl="0" indent="-342900">
              <a:buClr>
                <a:schemeClr val="lt1"/>
              </a:buClr>
              <a:buSzPts val="1600"/>
              <a:buFont typeface="Arial"/>
              <a:buAutoNum type="arabicPeriod"/>
            </a:pPr>
            <a:r>
              <a:rPr lang="fr-FR" dirty="0">
                <a:solidFill>
                  <a:schemeClr val="lt1"/>
                </a:solidFill>
                <a:latin typeface="Libre Franklin"/>
                <a:ea typeface="Libre Franklin"/>
                <a:cs typeface="Libre Franklin"/>
                <a:sym typeface="Libre Franklin"/>
              </a:rPr>
              <a:t>Déterminez ce que vous voulez que la carte fasse.</a:t>
            </a:r>
          </a:p>
          <a:p>
            <a:pPr marL="342900" lvl="0" indent="-342900">
              <a:buClr>
                <a:schemeClr val="lt1"/>
              </a:buClr>
              <a:buSzPts val="1600"/>
              <a:buFont typeface="Arial"/>
              <a:buAutoNum type="arabicPeriod"/>
            </a:pPr>
            <a:r>
              <a:rPr lang="fr-FR" dirty="0">
                <a:solidFill>
                  <a:schemeClr val="lt1"/>
                </a:solidFill>
                <a:latin typeface="Libre Franklin"/>
                <a:ea typeface="Libre Franklin"/>
                <a:cs typeface="Libre Franklin"/>
                <a:sym typeface="Libre Franklin"/>
              </a:rPr>
              <a:t>Faites-vous une idée de ce à quoi vous aimeriez que la carte ressemble.</a:t>
            </a:r>
          </a:p>
          <a:p>
            <a:pPr marL="342900" lvl="0" indent="-342900">
              <a:buClr>
                <a:schemeClr val="lt1"/>
              </a:buClr>
              <a:buSzPts val="1600"/>
              <a:buFont typeface="Arial"/>
              <a:buAutoNum type="arabicPeriod"/>
            </a:pPr>
            <a:r>
              <a:rPr lang="fr-FR" dirty="0">
                <a:solidFill>
                  <a:schemeClr val="lt1"/>
                </a:solidFill>
                <a:latin typeface="Libre Franklin"/>
                <a:ea typeface="Libre Franklin"/>
                <a:cs typeface="Libre Franklin"/>
                <a:sym typeface="Libre Franklin"/>
              </a:rPr>
              <a:t>Rassemblez les ressources dont vous aurez besoin pour créer une première ébauche de la carte.</a:t>
            </a: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A6EB6"/>
        </a:solidFill>
        <a:effectLst/>
      </p:bgPr>
    </p:bg>
    <p:spTree>
      <p:nvGrpSpPr>
        <p:cNvPr id="1" name="Shape 842"/>
        <p:cNvGrpSpPr/>
        <p:nvPr/>
      </p:nvGrpSpPr>
      <p:grpSpPr>
        <a:xfrm>
          <a:off x="0" y="0"/>
          <a:ext cx="0" cy="0"/>
          <a:chOff x="0" y="0"/>
          <a:chExt cx="0" cy="0"/>
        </a:xfrm>
      </p:grpSpPr>
      <p:sp>
        <p:nvSpPr>
          <p:cNvPr id="843" name="Google Shape;843;p35"/>
          <p:cNvSpPr txBox="1">
            <a:spLocks noGrp="1"/>
          </p:cNvSpPr>
          <p:nvPr>
            <p:ph type="ctrTitle"/>
          </p:nvPr>
        </p:nvSpPr>
        <p:spPr>
          <a:xfrm>
            <a:off x="520882" y="0"/>
            <a:ext cx="4830839" cy="1006200"/>
          </a:xfrm>
          <a:prstGeom prst="rect">
            <a:avLst/>
          </a:prstGeom>
          <a:noFill/>
          <a:ln>
            <a:noFill/>
          </a:ln>
        </p:spPr>
        <p:txBody>
          <a:bodyPr spcFirstLastPara="1" wrap="square" lIns="91425" tIns="91425" rIns="91425" bIns="91425" anchor="t" anchorCtr="0">
            <a:noAutofit/>
          </a:bodyPr>
          <a:lstStyle/>
          <a:p>
            <a:pPr lvl="0"/>
            <a:r>
              <a:rPr lang="fr-FR" sz="2800" dirty="0">
                <a:solidFill>
                  <a:srgbClr val="F38E00"/>
                </a:solidFill>
              </a:rPr>
              <a:t>QUESTIONS CLÉS À RÉPONDRE DANS UN EXERCICE DE CARTOGRAPHIE DES SERVICES :</a:t>
            </a:r>
            <a:endParaRPr sz="2800" dirty="0">
              <a:solidFill>
                <a:srgbClr val="F38E00"/>
              </a:solidFill>
            </a:endParaRPr>
          </a:p>
        </p:txBody>
      </p:sp>
      <p:pic>
        <p:nvPicPr>
          <p:cNvPr id="844" name="Google Shape;844;p35"/>
          <p:cNvPicPr preferRelativeResize="0"/>
          <p:nvPr/>
        </p:nvPicPr>
        <p:blipFill rotWithShape="1">
          <a:blip r:embed="rId3">
            <a:alphaModFix/>
          </a:blip>
          <a:srcRect/>
          <a:stretch/>
        </p:blipFill>
        <p:spPr>
          <a:xfrm>
            <a:off x="8044168" y="121797"/>
            <a:ext cx="1148349" cy="470452"/>
          </a:xfrm>
          <a:prstGeom prst="rect">
            <a:avLst/>
          </a:prstGeom>
          <a:noFill/>
          <a:ln>
            <a:noFill/>
          </a:ln>
        </p:spPr>
      </p:pic>
      <p:pic>
        <p:nvPicPr>
          <p:cNvPr id="845" name="Google Shape;845;p35" descr="Text&#10;&#10;Description automatically generated with medium confidence"/>
          <p:cNvPicPr preferRelativeResize="0"/>
          <p:nvPr/>
        </p:nvPicPr>
        <p:blipFill rotWithShape="1">
          <a:blip r:embed="rId4">
            <a:alphaModFix/>
          </a:blip>
          <a:srcRect/>
          <a:stretch/>
        </p:blipFill>
        <p:spPr>
          <a:xfrm>
            <a:off x="123372" y="4796950"/>
            <a:ext cx="972457" cy="204016"/>
          </a:xfrm>
          <a:prstGeom prst="rect">
            <a:avLst/>
          </a:prstGeom>
          <a:noFill/>
          <a:ln>
            <a:noFill/>
          </a:ln>
        </p:spPr>
      </p:pic>
      <p:sp>
        <p:nvSpPr>
          <p:cNvPr id="846" name="Google Shape;846;p35"/>
          <p:cNvSpPr txBox="1"/>
          <p:nvPr/>
        </p:nvSpPr>
        <p:spPr>
          <a:xfrm>
            <a:off x="609600" y="1441865"/>
            <a:ext cx="7946065" cy="2893059"/>
          </a:xfrm>
          <a:prstGeom prst="rect">
            <a:avLst/>
          </a:prstGeom>
          <a:noFill/>
          <a:ln>
            <a:noFill/>
          </a:ln>
        </p:spPr>
        <p:txBody>
          <a:bodyPr spcFirstLastPara="1" wrap="square" lIns="91425" tIns="45700" rIns="91425" bIns="45700" anchor="t" anchorCtr="0">
            <a:spAutoFit/>
          </a:bodyPr>
          <a:lstStyle/>
          <a:p>
            <a:pPr marL="342900" lvl="0" indent="-342900" algn="just">
              <a:buClr>
                <a:schemeClr val="lt1"/>
              </a:buClr>
              <a:buSzPts val="1000"/>
              <a:buFont typeface="Noto Sans Symbols"/>
              <a:buChar char="∙"/>
            </a:pPr>
            <a:r>
              <a:rPr lang="fr-FR" dirty="0">
                <a:solidFill>
                  <a:schemeClr val="lt1"/>
                </a:solidFill>
                <a:latin typeface="Libre Franklin"/>
                <a:ea typeface="Libre Franklin"/>
                <a:cs typeface="Libre Franklin"/>
                <a:sym typeface="Libre Franklin"/>
              </a:rPr>
              <a:t>Où sont situés les services actuellement ?</a:t>
            </a:r>
          </a:p>
          <a:p>
            <a:pPr marL="342900" lvl="0" indent="-342900" algn="just">
              <a:buClr>
                <a:schemeClr val="lt1"/>
              </a:buClr>
              <a:buSzPts val="1000"/>
              <a:buFont typeface="Noto Sans Symbols"/>
              <a:buChar char="∙"/>
            </a:pPr>
            <a:r>
              <a:rPr lang="fr-FR" dirty="0">
                <a:solidFill>
                  <a:schemeClr val="lt1"/>
                </a:solidFill>
                <a:latin typeface="Libre Franklin"/>
                <a:ea typeface="Libre Franklin"/>
                <a:cs typeface="Libre Franklin"/>
                <a:sym typeface="Libre Franklin"/>
              </a:rPr>
              <a:t>À qui s'adressent les services (par exemple, âge/sexe, formes spécifiques de violence à l'égard des femmes, des personnes âgées ou des enfants) ?</a:t>
            </a:r>
          </a:p>
          <a:p>
            <a:pPr marL="342900" lvl="0" indent="-342900" algn="just">
              <a:buClr>
                <a:schemeClr val="lt1"/>
              </a:buClr>
              <a:buSzPts val="1000"/>
              <a:buFont typeface="Noto Sans Symbols"/>
              <a:buChar char="∙"/>
            </a:pPr>
            <a:r>
              <a:rPr lang="fr-FR" dirty="0">
                <a:solidFill>
                  <a:schemeClr val="lt1"/>
                </a:solidFill>
                <a:latin typeface="Libre Franklin"/>
                <a:ea typeface="Libre Franklin"/>
                <a:cs typeface="Libre Franklin"/>
                <a:sym typeface="Libre Franklin"/>
              </a:rPr>
              <a:t>Qui les utilise ?</a:t>
            </a:r>
          </a:p>
          <a:p>
            <a:pPr marL="342900" lvl="0" indent="-342900" algn="just">
              <a:buClr>
                <a:schemeClr val="lt1"/>
              </a:buClr>
              <a:buSzPts val="1000"/>
              <a:buFont typeface="Noto Sans Symbols"/>
              <a:buChar char="∙"/>
            </a:pPr>
            <a:r>
              <a:rPr lang="fr-FR" dirty="0">
                <a:solidFill>
                  <a:schemeClr val="lt1"/>
                </a:solidFill>
                <a:latin typeface="Libre Franklin"/>
                <a:ea typeface="Libre Franklin"/>
                <a:cs typeface="Libre Franklin"/>
                <a:sym typeface="Libre Franklin"/>
              </a:rPr>
              <a:t>Quand les services sont-ils disponibles (heures d'ouverture) ?</a:t>
            </a:r>
          </a:p>
          <a:p>
            <a:pPr marL="342900" lvl="0" indent="-342900" algn="just">
              <a:buClr>
                <a:schemeClr val="lt1"/>
              </a:buClr>
              <a:buSzPts val="1000"/>
              <a:buFont typeface="Noto Sans Symbols"/>
              <a:buChar char="∙"/>
            </a:pPr>
            <a:r>
              <a:rPr lang="fr-FR" dirty="0">
                <a:solidFill>
                  <a:schemeClr val="lt1"/>
                </a:solidFill>
                <a:latin typeface="Libre Franklin"/>
                <a:ea typeface="Libre Franklin"/>
                <a:cs typeface="Libre Franklin"/>
                <a:sym typeface="Libre Franklin"/>
              </a:rPr>
              <a:t>Que fournissent les services (idéalement, y compris les normes et le contrôle de la qualité) ?</a:t>
            </a:r>
          </a:p>
          <a:p>
            <a:pPr marL="342900" lvl="0" indent="-342900" algn="just">
              <a:buClr>
                <a:schemeClr val="lt1"/>
              </a:buClr>
              <a:buSzPts val="1000"/>
              <a:buFont typeface="Noto Sans Symbols"/>
              <a:buChar char="∙"/>
            </a:pPr>
            <a:r>
              <a:rPr lang="fr-FR" dirty="0">
                <a:solidFill>
                  <a:schemeClr val="lt1"/>
                </a:solidFill>
                <a:latin typeface="Libre Franklin"/>
                <a:ea typeface="Libre Franklin"/>
                <a:cs typeface="Libre Franklin"/>
                <a:sym typeface="Libre Franklin"/>
              </a:rPr>
              <a:t>Quels protocoles sont en place ?</a:t>
            </a:r>
          </a:p>
          <a:p>
            <a:pPr marL="342900" lvl="0" indent="-342900" algn="just">
              <a:buClr>
                <a:schemeClr val="lt1"/>
              </a:buClr>
              <a:buSzPts val="1000"/>
              <a:buFont typeface="Noto Sans Symbols"/>
              <a:buChar char="∙"/>
            </a:pPr>
            <a:r>
              <a:rPr lang="fr-FR" dirty="0">
                <a:solidFill>
                  <a:schemeClr val="lt1"/>
                </a:solidFill>
                <a:latin typeface="Libre Franklin"/>
                <a:ea typeface="Libre Franklin"/>
                <a:cs typeface="Libre Franklin"/>
                <a:sym typeface="Libre Franklin"/>
              </a:rPr>
              <a:t>Qui fournit ces services ?</a:t>
            </a:r>
          </a:p>
          <a:p>
            <a:pPr marL="342900" lvl="0" indent="-342900" algn="just">
              <a:buClr>
                <a:schemeClr val="lt1"/>
              </a:buClr>
              <a:buSzPts val="1000"/>
              <a:buFont typeface="Noto Sans Symbols"/>
              <a:buChar char="∙"/>
            </a:pPr>
            <a:r>
              <a:rPr lang="fr-FR" dirty="0">
                <a:solidFill>
                  <a:schemeClr val="lt1"/>
                </a:solidFill>
                <a:latin typeface="Libre Franklin"/>
                <a:ea typeface="Libre Franklin"/>
                <a:cs typeface="Libre Franklin"/>
                <a:sym typeface="Libre Franklin"/>
              </a:rPr>
              <a:t>Vers quels services se réfèrent-ils et reçoivent-ils des références ?</a:t>
            </a:r>
          </a:p>
          <a:p>
            <a:pPr marL="342900" lvl="0" indent="-342900" algn="just">
              <a:buClr>
                <a:schemeClr val="lt1"/>
              </a:buClr>
              <a:buSzPts val="1000"/>
              <a:buFont typeface="Noto Sans Symbols"/>
              <a:buChar char="∙"/>
            </a:pPr>
            <a:r>
              <a:rPr lang="fr-FR" dirty="0">
                <a:solidFill>
                  <a:schemeClr val="lt1"/>
                </a:solidFill>
                <a:latin typeface="Libre Franklin"/>
                <a:ea typeface="Libre Franklin"/>
                <a:cs typeface="Libre Franklin"/>
                <a:sym typeface="Libre Franklin"/>
              </a:rPr>
              <a:t>Quels sont les résultats pour les utilisateurs de services ?</a:t>
            </a:r>
          </a:p>
          <a:p>
            <a:pPr marL="342900" lvl="0" indent="-342900" algn="just">
              <a:buClr>
                <a:schemeClr val="lt1"/>
              </a:buClr>
              <a:buSzPts val="1000"/>
              <a:buFont typeface="Noto Sans Symbols"/>
              <a:buChar char="∙"/>
            </a:pPr>
            <a:r>
              <a:rPr lang="fr-FR" dirty="0">
                <a:solidFill>
                  <a:schemeClr val="lt1"/>
                </a:solidFill>
                <a:latin typeface="Libre Franklin"/>
                <a:ea typeface="Libre Franklin"/>
                <a:cs typeface="Libre Franklin"/>
                <a:sym typeface="Libre Franklin"/>
              </a:rPr>
              <a:t>Combien coûte la fourniture des services et quels niveaux d'investissement reçoivent-ils ?</a:t>
            </a:r>
            <a:endParaRPr dirty="0"/>
          </a:p>
        </p:txBody>
      </p:sp>
      <p:sp>
        <p:nvSpPr>
          <p:cNvPr id="847" name="Google Shape;847;p35"/>
          <p:cNvSpPr txBox="1"/>
          <p:nvPr/>
        </p:nvSpPr>
        <p:spPr>
          <a:xfrm>
            <a:off x="3104708" y="4823311"/>
            <a:ext cx="6171102" cy="275781"/>
          </a:xfrm>
          <a:prstGeom prst="rect">
            <a:avLst/>
          </a:prstGeom>
          <a:noFill/>
          <a:ln>
            <a:noFill/>
          </a:ln>
        </p:spPr>
        <p:txBody>
          <a:bodyPr spcFirstLastPara="1" wrap="square" lIns="91425" tIns="45700" rIns="91425" bIns="45700" anchor="t" anchorCtr="0">
            <a:spAutoFit/>
          </a:bodyPr>
          <a:lstStyle/>
          <a:p>
            <a:pPr marL="0" marR="0" lvl="0" indent="0" algn="just" rtl="0">
              <a:lnSpc>
                <a:spcPct val="200000"/>
              </a:lnSpc>
              <a:spcBef>
                <a:spcPts val="0"/>
              </a:spcBef>
              <a:spcAft>
                <a:spcPts val="0"/>
              </a:spcAft>
              <a:buNone/>
            </a:pPr>
            <a:r>
              <a:rPr lang="pt-PT" sz="700" b="0" i="0" u="none" strike="noStrike" cap="none">
                <a:solidFill>
                  <a:schemeClr val="lt1"/>
                </a:solidFill>
                <a:latin typeface="Libre Franklin"/>
                <a:ea typeface="Libre Franklin"/>
                <a:cs typeface="Libre Franklin"/>
                <a:sym typeface="Libre Franklin"/>
              </a:rPr>
              <a:t>Adapted from Response to Sexual Violence Needs Assessment Toolkit (Department of Health, England, 2011), London: Department of Health.</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30A864"/>
        </a:solidFill>
        <a:effectLst/>
      </p:bgPr>
    </p:bg>
    <p:spTree>
      <p:nvGrpSpPr>
        <p:cNvPr id="1" name="Shape 851"/>
        <p:cNvGrpSpPr/>
        <p:nvPr/>
      </p:nvGrpSpPr>
      <p:grpSpPr>
        <a:xfrm>
          <a:off x="0" y="0"/>
          <a:ext cx="0" cy="0"/>
          <a:chOff x="0" y="0"/>
          <a:chExt cx="0" cy="0"/>
        </a:xfrm>
      </p:grpSpPr>
      <p:sp>
        <p:nvSpPr>
          <p:cNvPr id="852" name="Google Shape;852;p36"/>
          <p:cNvSpPr/>
          <p:nvPr/>
        </p:nvSpPr>
        <p:spPr>
          <a:xfrm>
            <a:off x="7278050" y="458800"/>
            <a:ext cx="4381800" cy="4381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3" name="Google Shape;853;p36"/>
          <p:cNvSpPr/>
          <p:nvPr/>
        </p:nvSpPr>
        <p:spPr>
          <a:xfrm>
            <a:off x="-1682150" y="2838500"/>
            <a:ext cx="3156900" cy="31569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4" name="Google Shape;854;p36"/>
          <p:cNvSpPr/>
          <p:nvPr/>
        </p:nvSpPr>
        <p:spPr>
          <a:xfrm>
            <a:off x="6563825" y="2752900"/>
            <a:ext cx="3606300" cy="36063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5" name="Google Shape;855;p36"/>
          <p:cNvSpPr txBox="1">
            <a:spLocks noGrp="1"/>
          </p:cNvSpPr>
          <p:nvPr>
            <p:ph type="subTitle" idx="1"/>
          </p:nvPr>
        </p:nvSpPr>
        <p:spPr>
          <a:xfrm>
            <a:off x="3094911" y="1592072"/>
            <a:ext cx="3936374" cy="1855693"/>
          </a:xfrm>
          <a:prstGeom prst="rect">
            <a:avLst/>
          </a:prstGeom>
          <a:noFill/>
          <a:ln>
            <a:noFill/>
          </a:ln>
        </p:spPr>
        <p:txBody>
          <a:bodyPr spcFirstLastPara="1" wrap="square" lIns="91425" tIns="91425" rIns="91425" bIns="91425" anchor="t" anchorCtr="0">
            <a:noAutofit/>
          </a:bodyPr>
          <a:lstStyle/>
          <a:p>
            <a:pPr marL="0" lvl="0" indent="0"/>
            <a:r>
              <a:rPr lang="fr-FR" sz="1200" dirty="0"/>
              <a:t>Cartographier les services de soutien dans le domaine de la violence familiale.</a:t>
            </a:r>
          </a:p>
          <a:p>
            <a:pPr marL="0" lvl="0" indent="0"/>
            <a:r>
              <a:rPr lang="fr-FR" sz="1200" dirty="0"/>
              <a:t>Fournisseurs d'éducation et de formation.</a:t>
            </a:r>
          </a:p>
          <a:p>
            <a:pPr marL="0" lvl="0" indent="0"/>
            <a:r>
              <a:rPr lang="fr-FR" sz="1200" dirty="0"/>
              <a:t>Départements du gouvernement.</a:t>
            </a:r>
          </a:p>
          <a:p>
            <a:pPr marL="0" lvl="0" indent="0"/>
            <a:r>
              <a:rPr lang="fr-FR" sz="1200" dirty="0"/>
              <a:t>Services spécialisés en violence familiale.</a:t>
            </a:r>
          </a:p>
          <a:p>
            <a:pPr marL="0" lvl="0" indent="0"/>
            <a:r>
              <a:rPr lang="fr-FR" sz="1200" dirty="0"/>
              <a:t>Organismes travaillant spécifiquement sur la violence.</a:t>
            </a:r>
          </a:p>
          <a:p>
            <a:pPr marL="0" lvl="0" indent="0"/>
            <a:r>
              <a:rPr lang="fr-FR" sz="1200" dirty="0"/>
              <a:t>Services de santé et services de conseil.</a:t>
            </a:r>
          </a:p>
          <a:p>
            <a:pPr marL="0" lvl="0" indent="0"/>
            <a:r>
              <a:rPr lang="fr-FR" sz="1200" dirty="0"/>
              <a:t>Groupes communautaires.</a:t>
            </a:r>
            <a:endParaRPr sz="1200" dirty="0"/>
          </a:p>
        </p:txBody>
      </p:sp>
      <p:sp>
        <p:nvSpPr>
          <p:cNvPr id="856" name="Google Shape;856;p36"/>
          <p:cNvSpPr txBox="1">
            <a:spLocks noGrp="1"/>
          </p:cNvSpPr>
          <p:nvPr>
            <p:ph type="title"/>
          </p:nvPr>
        </p:nvSpPr>
        <p:spPr>
          <a:xfrm>
            <a:off x="1217097" y="-743416"/>
            <a:ext cx="4359738" cy="2264250"/>
          </a:xfrm>
          <a:prstGeom prst="rect">
            <a:avLst/>
          </a:prstGeom>
          <a:noFill/>
          <a:ln>
            <a:noFill/>
          </a:ln>
        </p:spPr>
        <p:txBody>
          <a:bodyPr spcFirstLastPara="1" wrap="square" lIns="91425" tIns="91425" rIns="91425" bIns="91425" anchor="b" anchorCtr="0">
            <a:noAutofit/>
          </a:bodyPr>
          <a:lstStyle/>
          <a:p>
            <a:pPr lvl="0"/>
            <a:r>
              <a:rPr lang="fr-FR" sz="2800" dirty="0">
                <a:solidFill>
                  <a:srgbClr val="EE118A"/>
                </a:solidFill>
              </a:rPr>
              <a:t>ACTIVITÉ 3 – RÉALISER UN EXERCICE DE CARTOGRAPHIE DES SERVICES</a:t>
            </a:r>
            <a:endParaRPr sz="2800" dirty="0"/>
          </a:p>
        </p:txBody>
      </p:sp>
      <p:pic>
        <p:nvPicPr>
          <p:cNvPr id="857" name="Google Shape;857;p36"/>
          <p:cNvPicPr preferRelativeResize="0"/>
          <p:nvPr/>
        </p:nvPicPr>
        <p:blipFill rotWithShape="1">
          <a:blip r:embed="rId3">
            <a:alphaModFix/>
          </a:blip>
          <a:srcRect/>
          <a:stretch/>
        </p:blipFill>
        <p:spPr>
          <a:xfrm>
            <a:off x="8044168" y="121797"/>
            <a:ext cx="1148349" cy="470452"/>
          </a:xfrm>
          <a:prstGeom prst="rect">
            <a:avLst/>
          </a:prstGeom>
          <a:noFill/>
          <a:ln>
            <a:noFill/>
          </a:ln>
        </p:spPr>
      </p:pic>
      <p:pic>
        <p:nvPicPr>
          <p:cNvPr id="858" name="Google Shape;858;p36" descr="Text&#10;&#10;Description automatically generated with medium confidence"/>
          <p:cNvPicPr preferRelativeResize="0"/>
          <p:nvPr/>
        </p:nvPicPr>
        <p:blipFill rotWithShape="1">
          <a:blip r:embed="rId4">
            <a:alphaModFix/>
          </a:blip>
          <a:srcRect/>
          <a:stretch/>
        </p:blipFill>
        <p:spPr>
          <a:xfrm>
            <a:off x="123372" y="4796950"/>
            <a:ext cx="972457" cy="204016"/>
          </a:xfrm>
          <a:prstGeom prst="rect">
            <a:avLst/>
          </a:prstGeom>
          <a:noFill/>
          <a:ln>
            <a:noFill/>
          </a:ln>
        </p:spPr>
      </p:pic>
      <p:grpSp>
        <p:nvGrpSpPr>
          <p:cNvPr id="859" name="Google Shape;859;p36"/>
          <p:cNvGrpSpPr/>
          <p:nvPr/>
        </p:nvGrpSpPr>
        <p:grpSpPr>
          <a:xfrm>
            <a:off x="1474750" y="1730367"/>
            <a:ext cx="1132006" cy="1149266"/>
            <a:chOff x="5355784" y="3834547"/>
            <a:chExt cx="299019" cy="297905"/>
          </a:xfrm>
        </p:grpSpPr>
        <p:sp>
          <p:nvSpPr>
            <p:cNvPr id="860" name="Google Shape;860;p36"/>
            <p:cNvSpPr/>
            <p:nvPr/>
          </p:nvSpPr>
          <p:spPr>
            <a:xfrm>
              <a:off x="5355784" y="3834547"/>
              <a:ext cx="299019" cy="297905"/>
            </a:xfrm>
            <a:custGeom>
              <a:avLst/>
              <a:gdLst/>
              <a:ahLst/>
              <a:cxnLst/>
              <a:rect l="l" t="t" r="r" b="b"/>
              <a:pathLst>
                <a:path w="9395" h="9360" extrusionOk="0">
                  <a:moveTo>
                    <a:pt x="3572" y="5454"/>
                  </a:moveTo>
                  <a:cubicBezTo>
                    <a:pt x="3679" y="5573"/>
                    <a:pt x="3786" y="5704"/>
                    <a:pt x="3929" y="5811"/>
                  </a:cubicBezTo>
                  <a:lnTo>
                    <a:pt x="3405" y="6335"/>
                  </a:lnTo>
                  <a:cubicBezTo>
                    <a:pt x="3393" y="6311"/>
                    <a:pt x="3393" y="6299"/>
                    <a:pt x="3382" y="6287"/>
                  </a:cubicBezTo>
                  <a:lnTo>
                    <a:pt x="3096" y="6002"/>
                  </a:lnTo>
                  <a:cubicBezTo>
                    <a:pt x="3084" y="5990"/>
                    <a:pt x="3060" y="5978"/>
                    <a:pt x="3048" y="5978"/>
                  </a:cubicBezTo>
                  <a:lnTo>
                    <a:pt x="3572" y="5454"/>
                  </a:lnTo>
                  <a:close/>
                  <a:moveTo>
                    <a:pt x="2748" y="6109"/>
                  </a:moveTo>
                  <a:cubicBezTo>
                    <a:pt x="2804" y="6109"/>
                    <a:pt x="2858" y="6133"/>
                    <a:pt x="2893" y="6180"/>
                  </a:cubicBezTo>
                  <a:lnTo>
                    <a:pt x="3179" y="6466"/>
                  </a:lnTo>
                  <a:cubicBezTo>
                    <a:pt x="3274" y="6573"/>
                    <a:pt x="3274" y="6704"/>
                    <a:pt x="3191" y="6788"/>
                  </a:cubicBezTo>
                  <a:lnTo>
                    <a:pt x="3036" y="6954"/>
                  </a:lnTo>
                  <a:lnTo>
                    <a:pt x="2429" y="6347"/>
                  </a:lnTo>
                  <a:lnTo>
                    <a:pt x="2584" y="6180"/>
                  </a:lnTo>
                  <a:cubicBezTo>
                    <a:pt x="2631" y="6133"/>
                    <a:pt x="2691" y="6109"/>
                    <a:pt x="2748" y="6109"/>
                  </a:cubicBezTo>
                  <a:close/>
                  <a:moveTo>
                    <a:pt x="2215" y="6549"/>
                  </a:moveTo>
                  <a:lnTo>
                    <a:pt x="2822" y="7169"/>
                  </a:lnTo>
                  <a:lnTo>
                    <a:pt x="965" y="9026"/>
                  </a:lnTo>
                  <a:cubicBezTo>
                    <a:pt x="923" y="9068"/>
                    <a:pt x="866" y="9088"/>
                    <a:pt x="810" y="9088"/>
                  </a:cubicBezTo>
                  <a:cubicBezTo>
                    <a:pt x="753" y="9088"/>
                    <a:pt x="697" y="9068"/>
                    <a:pt x="655" y="9026"/>
                  </a:cubicBezTo>
                  <a:lnTo>
                    <a:pt x="369" y="8740"/>
                  </a:lnTo>
                  <a:cubicBezTo>
                    <a:pt x="262" y="8657"/>
                    <a:pt x="262" y="8502"/>
                    <a:pt x="357" y="8419"/>
                  </a:cubicBezTo>
                  <a:lnTo>
                    <a:pt x="2215" y="6549"/>
                  </a:lnTo>
                  <a:close/>
                  <a:moveTo>
                    <a:pt x="6096" y="1"/>
                  </a:moveTo>
                  <a:cubicBezTo>
                    <a:pt x="3417" y="1"/>
                    <a:pt x="1869" y="3061"/>
                    <a:pt x="3441" y="5216"/>
                  </a:cubicBezTo>
                  <a:lnTo>
                    <a:pt x="2810" y="5835"/>
                  </a:lnTo>
                  <a:cubicBezTo>
                    <a:pt x="2798" y="5834"/>
                    <a:pt x="2786" y="5834"/>
                    <a:pt x="2774" y="5834"/>
                  </a:cubicBezTo>
                  <a:cubicBezTo>
                    <a:pt x="2643" y="5834"/>
                    <a:pt x="2516" y="5892"/>
                    <a:pt x="2429" y="5990"/>
                  </a:cubicBezTo>
                  <a:lnTo>
                    <a:pt x="191" y="8216"/>
                  </a:lnTo>
                  <a:cubicBezTo>
                    <a:pt x="0" y="8419"/>
                    <a:pt x="0" y="8728"/>
                    <a:pt x="191" y="8919"/>
                  </a:cubicBezTo>
                  <a:lnTo>
                    <a:pt x="465" y="9216"/>
                  </a:lnTo>
                  <a:cubicBezTo>
                    <a:pt x="560" y="9312"/>
                    <a:pt x="685" y="9359"/>
                    <a:pt x="810" y="9359"/>
                  </a:cubicBezTo>
                  <a:cubicBezTo>
                    <a:pt x="935" y="9359"/>
                    <a:pt x="1060" y="9312"/>
                    <a:pt x="1155" y="9216"/>
                  </a:cubicBezTo>
                  <a:lnTo>
                    <a:pt x="3120" y="7252"/>
                  </a:lnTo>
                  <a:lnTo>
                    <a:pt x="3393" y="6990"/>
                  </a:lnTo>
                  <a:cubicBezTo>
                    <a:pt x="3501" y="6883"/>
                    <a:pt x="3536" y="6752"/>
                    <a:pt x="3536" y="6597"/>
                  </a:cubicBezTo>
                  <a:lnTo>
                    <a:pt x="4167" y="5978"/>
                  </a:lnTo>
                  <a:cubicBezTo>
                    <a:pt x="4632" y="6299"/>
                    <a:pt x="5179" y="6526"/>
                    <a:pt x="5763" y="6573"/>
                  </a:cubicBezTo>
                  <a:lnTo>
                    <a:pt x="5775" y="6573"/>
                  </a:lnTo>
                  <a:cubicBezTo>
                    <a:pt x="5846" y="6573"/>
                    <a:pt x="5906" y="6514"/>
                    <a:pt x="5906" y="6454"/>
                  </a:cubicBezTo>
                  <a:cubicBezTo>
                    <a:pt x="5918" y="6371"/>
                    <a:pt x="5858" y="6299"/>
                    <a:pt x="5787" y="6299"/>
                  </a:cubicBezTo>
                  <a:cubicBezTo>
                    <a:pt x="5191" y="6240"/>
                    <a:pt x="4644" y="6002"/>
                    <a:pt x="4191" y="5645"/>
                  </a:cubicBezTo>
                  <a:cubicBezTo>
                    <a:pt x="1977" y="3847"/>
                    <a:pt x="3286" y="287"/>
                    <a:pt x="6096" y="287"/>
                  </a:cubicBezTo>
                  <a:cubicBezTo>
                    <a:pt x="7680" y="287"/>
                    <a:pt x="8942" y="1489"/>
                    <a:pt x="9108" y="3001"/>
                  </a:cubicBezTo>
                  <a:cubicBezTo>
                    <a:pt x="9119" y="3067"/>
                    <a:pt x="9170" y="3122"/>
                    <a:pt x="9233" y="3122"/>
                  </a:cubicBezTo>
                  <a:cubicBezTo>
                    <a:pt x="9239" y="3122"/>
                    <a:pt x="9245" y="3121"/>
                    <a:pt x="9251" y="3120"/>
                  </a:cubicBezTo>
                  <a:cubicBezTo>
                    <a:pt x="9335" y="3097"/>
                    <a:pt x="9394" y="3037"/>
                    <a:pt x="9370" y="2966"/>
                  </a:cubicBezTo>
                  <a:cubicBezTo>
                    <a:pt x="9216" y="1334"/>
                    <a:pt x="7823" y="1"/>
                    <a:pt x="6096" y="1"/>
                  </a:cubicBezTo>
                  <a:close/>
                </a:path>
              </a:pathLst>
            </a:custGeom>
            <a:solidFill>
              <a:srgbClr val="EE11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1" name="Google Shape;861;p36"/>
            <p:cNvSpPr/>
            <p:nvPr/>
          </p:nvSpPr>
          <p:spPr>
            <a:xfrm>
              <a:off x="5455054" y="3854280"/>
              <a:ext cx="179666" cy="171296"/>
            </a:xfrm>
            <a:custGeom>
              <a:avLst/>
              <a:gdLst/>
              <a:ahLst/>
              <a:cxnLst/>
              <a:rect l="l" t="t" r="r" b="b"/>
              <a:pathLst>
                <a:path w="5645" h="5382" extrusionOk="0">
                  <a:moveTo>
                    <a:pt x="2953" y="274"/>
                  </a:moveTo>
                  <a:cubicBezTo>
                    <a:pt x="4275" y="274"/>
                    <a:pt x="5358" y="1345"/>
                    <a:pt x="5358" y="2691"/>
                  </a:cubicBezTo>
                  <a:cubicBezTo>
                    <a:pt x="5358" y="4024"/>
                    <a:pt x="4275" y="5096"/>
                    <a:pt x="2953" y="5096"/>
                  </a:cubicBezTo>
                  <a:cubicBezTo>
                    <a:pt x="2322" y="5096"/>
                    <a:pt x="1715" y="4858"/>
                    <a:pt x="1239" y="4405"/>
                  </a:cubicBezTo>
                  <a:cubicBezTo>
                    <a:pt x="298" y="3465"/>
                    <a:pt x="298" y="1929"/>
                    <a:pt x="1239" y="976"/>
                  </a:cubicBezTo>
                  <a:cubicBezTo>
                    <a:pt x="1715" y="500"/>
                    <a:pt x="2322" y="274"/>
                    <a:pt x="2953" y="274"/>
                  </a:cubicBezTo>
                  <a:close/>
                  <a:moveTo>
                    <a:pt x="2958" y="0"/>
                  </a:moveTo>
                  <a:cubicBezTo>
                    <a:pt x="2269" y="0"/>
                    <a:pt x="1578" y="262"/>
                    <a:pt x="1048" y="786"/>
                  </a:cubicBezTo>
                  <a:cubicBezTo>
                    <a:pt x="1" y="1822"/>
                    <a:pt x="1" y="3536"/>
                    <a:pt x="1048" y="4596"/>
                  </a:cubicBezTo>
                  <a:cubicBezTo>
                    <a:pt x="1572" y="5120"/>
                    <a:pt x="2263" y="5382"/>
                    <a:pt x="2953" y="5382"/>
                  </a:cubicBezTo>
                  <a:cubicBezTo>
                    <a:pt x="4430" y="5370"/>
                    <a:pt x="5644" y="4179"/>
                    <a:pt x="5644" y="2691"/>
                  </a:cubicBezTo>
                  <a:cubicBezTo>
                    <a:pt x="5644" y="1977"/>
                    <a:pt x="5358" y="1286"/>
                    <a:pt x="4858" y="786"/>
                  </a:cubicBezTo>
                  <a:cubicBezTo>
                    <a:pt x="4335" y="262"/>
                    <a:pt x="3647" y="0"/>
                    <a:pt x="2958" y="0"/>
                  </a:cubicBezTo>
                  <a:close/>
                </a:path>
              </a:pathLst>
            </a:custGeom>
            <a:solidFill>
              <a:srgbClr val="EE11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2" name="Google Shape;862;p36"/>
            <p:cNvSpPr/>
            <p:nvPr/>
          </p:nvSpPr>
          <p:spPr>
            <a:xfrm>
              <a:off x="5508110" y="3886490"/>
              <a:ext cx="81510" cy="99302"/>
            </a:xfrm>
            <a:custGeom>
              <a:avLst/>
              <a:gdLst/>
              <a:ahLst/>
              <a:cxnLst/>
              <a:rect l="l" t="t" r="r" b="b"/>
              <a:pathLst>
                <a:path w="2561" h="3120" extrusionOk="0">
                  <a:moveTo>
                    <a:pt x="1286" y="262"/>
                  </a:moveTo>
                  <a:cubicBezTo>
                    <a:pt x="1596" y="262"/>
                    <a:pt x="1846" y="512"/>
                    <a:pt x="1846" y="834"/>
                  </a:cubicBezTo>
                  <a:cubicBezTo>
                    <a:pt x="1846" y="1143"/>
                    <a:pt x="1596" y="1393"/>
                    <a:pt x="1286" y="1393"/>
                  </a:cubicBezTo>
                  <a:cubicBezTo>
                    <a:pt x="977" y="1393"/>
                    <a:pt x="715" y="1143"/>
                    <a:pt x="715" y="834"/>
                  </a:cubicBezTo>
                  <a:cubicBezTo>
                    <a:pt x="739" y="512"/>
                    <a:pt x="977" y="262"/>
                    <a:pt x="1286" y="262"/>
                  </a:cubicBezTo>
                  <a:close/>
                  <a:moveTo>
                    <a:pt x="1703" y="1667"/>
                  </a:moveTo>
                  <a:cubicBezTo>
                    <a:pt x="2036" y="1667"/>
                    <a:pt x="2310" y="1929"/>
                    <a:pt x="2310" y="2274"/>
                  </a:cubicBezTo>
                  <a:lnTo>
                    <a:pt x="2310" y="2858"/>
                  </a:lnTo>
                  <a:lnTo>
                    <a:pt x="2001" y="2858"/>
                  </a:lnTo>
                  <a:lnTo>
                    <a:pt x="2001" y="2262"/>
                  </a:lnTo>
                  <a:cubicBezTo>
                    <a:pt x="2001" y="2179"/>
                    <a:pt x="1941" y="2119"/>
                    <a:pt x="1870" y="2119"/>
                  </a:cubicBezTo>
                  <a:cubicBezTo>
                    <a:pt x="1786" y="2119"/>
                    <a:pt x="1727" y="2179"/>
                    <a:pt x="1727" y="2262"/>
                  </a:cubicBezTo>
                  <a:lnTo>
                    <a:pt x="1727" y="2858"/>
                  </a:lnTo>
                  <a:lnTo>
                    <a:pt x="870" y="2858"/>
                  </a:lnTo>
                  <a:lnTo>
                    <a:pt x="870" y="2262"/>
                  </a:lnTo>
                  <a:cubicBezTo>
                    <a:pt x="870" y="2179"/>
                    <a:pt x="810" y="2119"/>
                    <a:pt x="727" y="2119"/>
                  </a:cubicBezTo>
                  <a:cubicBezTo>
                    <a:pt x="655" y="2119"/>
                    <a:pt x="596" y="2179"/>
                    <a:pt x="596" y="2262"/>
                  </a:cubicBezTo>
                  <a:lnTo>
                    <a:pt x="596" y="2858"/>
                  </a:lnTo>
                  <a:lnTo>
                    <a:pt x="298" y="2858"/>
                  </a:lnTo>
                  <a:lnTo>
                    <a:pt x="298" y="2274"/>
                  </a:lnTo>
                  <a:cubicBezTo>
                    <a:pt x="298" y="1929"/>
                    <a:pt x="572" y="1667"/>
                    <a:pt x="905" y="1667"/>
                  </a:cubicBezTo>
                  <a:close/>
                  <a:moveTo>
                    <a:pt x="1286" y="0"/>
                  </a:moveTo>
                  <a:cubicBezTo>
                    <a:pt x="822" y="0"/>
                    <a:pt x="453" y="369"/>
                    <a:pt x="453" y="834"/>
                  </a:cubicBezTo>
                  <a:cubicBezTo>
                    <a:pt x="453" y="1048"/>
                    <a:pt x="536" y="1262"/>
                    <a:pt x="691" y="1405"/>
                  </a:cubicBezTo>
                  <a:cubicBezTo>
                    <a:pt x="298" y="1500"/>
                    <a:pt x="1" y="1857"/>
                    <a:pt x="1" y="2274"/>
                  </a:cubicBezTo>
                  <a:lnTo>
                    <a:pt x="1" y="2858"/>
                  </a:lnTo>
                  <a:cubicBezTo>
                    <a:pt x="1" y="3000"/>
                    <a:pt x="120" y="3120"/>
                    <a:pt x="274" y="3120"/>
                  </a:cubicBezTo>
                  <a:lnTo>
                    <a:pt x="2298" y="3120"/>
                  </a:lnTo>
                  <a:cubicBezTo>
                    <a:pt x="2441" y="3120"/>
                    <a:pt x="2560" y="3000"/>
                    <a:pt x="2560" y="2858"/>
                  </a:cubicBezTo>
                  <a:lnTo>
                    <a:pt x="2560" y="2274"/>
                  </a:lnTo>
                  <a:cubicBezTo>
                    <a:pt x="2560" y="1857"/>
                    <a:pt x="2275" y="1500"/>
                    <a:pt x="1882" y="1405"/>
                  </a:cubicBezTo>
                  <a:cubicBezTo>
                    <a:pt x="2025" y="1262"/>
                    <a:pt x="2120" y="1048"/>
                    <a:pt x="2120" y="834"/>
                  </a:cubicBezTo>
                  <a:cubicBezTo>
                    <a:pt x="2120" y="369"/>
                    <a:pt x="1751" y="0"/>
                    <a:pt x="1286" y="0"/>
                  </a:cubicBezTo>
                  <a:close/>
                </a:path>
              </a:pathLst>
            </a:custGeom>
            <a:solidFill>
              <a:srgbClr val="EE11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3" name="Google Shape;863;p36"/>
            <p:cNvSpPr/>
            <p:nvPr/>
          </p:nvSpPr>
          <p:spPr>
            <a:xfrm>
              <a:off x="5554706" y="3945530"/>
              <a:ext cx="98952" cy="98251"/>
            </a:xfrm>
            <a:custGeom>
              <a:avLst/>
              <a:gdLst/>
              <a:ahLst/>
              <a:cxnLst/>
              <a:rect l="l" t="t" r="r" b="b"/>
              <a:pathLst>
                <a:path w="3109" h="3087" extrusionOk="0">
                  <a:moveTo>
                    <a:pt x="2959" y="1"/>
                  </a:moveTo>
                  <a:cubicBezTo>
                    <a:pt x="2892" y="1"/>
                    <a:pt x="2823" y="56"/>
                    <a:pt x="2823" y="122"/>
                  </a:cubicBezTo>
                  <a:cubicBezTo>
                    <a:pt x="2680" y="1550"/>
                    <a:pt x="1561" y="2669"/>
                    <a:pt x="132" y="2812"/>
                  </a:cubicBezTo>
                  <a:cubicBezTo>
                    <a:pt x="61" y="2824"/>
                    <a:pt x="1" y="2884"/>
                    <a:pt x="13" y="2967"/>
                  </a:cubicBezTo>
                  <a:cubicBezTo>
                    <a:pt x="13" y="3039"/>
                    <a:pt x="72" y="3086"/>
                    <a:pt x="144" y="3086"/>
                  </a:cubicBezTo>
                  <a:lnTo>
                    <a:pt x="168" y="3086"/>
                  </a:lnTo>
                  <a:cubicBezTo>
                    <a:pt x="1704" y="2931"/>
                    <a:pt x="2942" y="1717"/>
                    <a:pt x="3097" y="145"/>
                  </a:cubicBezTo>
                  <a:cubicBezTo>
                    <a:pt x="3109" y="74"/>
                    <a:pt x="3049" y="2"/>
                    <a:pt x="2978" y="2"/>
                  </a:cubicBezTo>
                  <a:cubicBezTo>
                    <a:pt x="2971" y="1"/>
                    <a:pt x="2965" y="1"/>
                    <a:pt x="2959" y="1"/>
                  </a:cubicBezTo>
                  <a:close/>
                </a:path>
              </a:pathLst>
            </a:custGeom>
            <a:solidFill>
              <a:srgbClr val="EE11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64" name="Google Shape;864;p36"/>
          <p:cNvSpPr txBox="1"/>
          <p:nvPr/>
        </p:nvSpPr>
        <p:spPr>
          <a:xfrm>
            <a:off x="3151005" y="3854484"/>
            <a:ext cx="4851660" cy="1015622"/>
          </a:xfrm>
          <a:prstGeom prst="rect">
            <a:avLst/>
          </a:prstGeom>
          <a:noFill/>
          <a:ln>
            <a:noFill/>
          </a:ln>
        </p:spPr>
        <p:txBody>
          <a:bodyPr spcFirstLastPara="1" wrap="square" lIns="91425" tIns="45700" rIns="91425" bIns="45700" anchor="t" anchorCtr="0">
            <a:spAutoFit/>
          </a:bodyPr>
          <a:lstStyle/>
          <a:p>
            <a:pPr lvl="0"/>
            <a:r>
              <a:rPr lang="fr-FR" sz="1200" dirty="0">
                <a:solidFill>
                  <a:schemeClr val="lt1"/>
                </a:solidFill>
                <a:latin typeface="Libre Franklin"/>
                <a:ea typeface="Libre Franklin"/>
                <a:cs typeface="Libre Franklin"/>
                <a:sym typeface="Libre Franklin"/>
              </a:rPr>
              <a:t>Identifier au niveau local, les professionnels et les services </a:t>
            </a:r>
            <a:r>
              <a:rPr lang="fr-FR" sz="1200" dirty="0" err="1">
                <a:solidFill>
                  <a:schemeClr val="lt1"/>
                </a:solidFill>
                <a:latin typeface="Libre Franklin"/>
                <a:ea typeface="Libre Franklin"/>
                <a:cs typeface="Libre Franklin"/>
                <a:sym typeface="Libre Franklin"/>
              </a:rPr>
              <a:t>oeuvrant</a:t>
            </a:r>
            <a:r>
              <a:rPr lang="fr-FR" sz="1200" dirty="0">
                <a:solidFill>
                  <a:schemeClr val="lt1"/>
                </a:solidFill>
                <a:latin typeface="Libre Franklin"/>
                <a:ea typeface="Libre Franklin"/>
                <a:cs typeface="Libre Franklin"/>
                <a:sym typeface="Libre Franklin"/>
              </a:rPr>
              <a:t> dans le domaine de la violence familiale.</a:t>
            </a:r>
          </a:p>
          <a:p>
            <a:pPr lvl="0"/>
            <a:r>
              <a:rPr lang="fr-FR" sz="1200" dirty="0">
                <a:solidFill>
                  <a:schemeClr val="lt1"/>
                </a:solidFill>
                <a:latin typeface="Libre Franklin"/>
                <a:ea typeface="Libre Franklin"/>
                <a:cs typeface="Libre Franklin"/>
                <a:sym typeface="Libre Franklin"/>
              </a:rPr>
              <a:t>Il est important de savoir quelles formes de violence les services couvrent et si elles sont géographiquement concentrées dans des zones spécifiques.</a:t>
            </a:r>
            <a:endParaRPr sz="1200" dirty="0"/>
          </a:p>
        </p:txBody>
      </p:sp>
      <p:sp>
        <p:nvSpPr>
          <p:cNvPr id="865" name="Google Shape;865;p36"/>
          <p:cNvSpPr/>
          <p:nvPr/>
        </p:nvSpPr>
        <p:spPr>
          <a:xfrm>
            <a:off x="1582112" y="3447766"/>
            <a:ext cx="998064" cy="1016048"/>
          </a:xfrm>
          <a:custGeom>
            <a:avLst/>
            <a:gdLst/>
            <a:ahLst/>
            <a:cxnLst/>
            <a:rect l="l" t="t" r="r" b="b"/>
            <a:pathLst>
              <a:path w="11693" h="11693" extrusionOk="0">
                <a:moveTo>
                  <a:pt x="10252" y="584"/>
                </a:moveTo>
                <a:lnTo>
                  <a:pt x="10252" y="1263"/>
                </a:lnTo>
                <a:cubicBezTo>
                  <a:pt x="10252" y="1358"/>
                  <a:pt x="10323" y="1429"/>
                  <a:pt x="10406" y="1429"/>
                </a:cubicBezTo>
                <a:lnTo>
                  <a:pt x="11097" y="1429"/>
                </a:lnTo>
                <a:lnTo>
                  <a:pt x="9609" y="2918"/>
                </a:lnTo>
                <a:lnTo>
                  <a:pt x="9001" y="2918"/>
                </a:lnTo>
                <a:lnTo>
                  <a:pt x="9978" y="1941"/>
                </a:lnTo>
                <a:cubicBezTo>
                  <a:pt x="10037" y="1882"/>
                  <a:pt x="10037" y="1751"/>
                  <a:pt x="9978" y="1691"/>
                </a:cubicBezTo>
                <a:cubicBezTo>
                  <a:pt x="9948" y="1667"/>
                  <a:pt x="9903" y="1656"/>
                  <a:pt x="9859" y="1656"/>
                </a:cubicBezTo>
                <a:cubicBezTo>
                  <a:pt x="9814" y="1656"/>
                  <a:pt x="9769" y="1667"/>
                  <a:pt x="9740" y="1691"/>
                </a:cubicBezTo>
                <a:lnTo>
                  <a:pt x="8763" y="2679"/>
                </a:lnTo>
                <a:lnTo>
                  <a:pt x="8763" y="2072"/>
                </a:lnTo>
                <a:lnTo>
                  <a:pt x="10252" y="584"/>
                </a:lnTo>
                <a:close/>
                <a:moveTo>
                  <a:pt x="4739" y="2537"/>
                </a:moveTo>
                <a:cubicBezTo>
                  <a:pt x="5894" y="2537"/>
                  <a:pt x="6942" y="2977"/>
                  <a:pt x="7739" y="3703"/>
                </a:cubicBezTo>
                <a:lnTo>
                  <a:pt x="4620" y="6811"/>
                </a:lnTo>
                <a:cubicBezTo>
                  <a:pt x="4560" y="6870"/>
                  <a:pt x="4560" y="7001"/>
                  <a:pt x="4620" y="7049"/>
                </a:cubicBezTo>
                <a:cubicBezTo>
                  <a:pt x="4656" y="7085"/>
                  <a:pt x="4703" y="7097"/>
                  <a:pt x="4739" y="7097"/>
                </a:cubicBezTo>
                <a:cubicBezTo>
                  <a:pt x="4787" y="7097"/>
                  <a:pt x="4834" y="7085"/>
                  <a:pt x="4858" y="7049"/>
                </a:cubicBezTo>
                <a:lnTo>
                  <a:pt x="5632" y="6275"/>
                </a:lnTo>
                <a:cubicBezTo>
                  <a:pt x="5775" y="6478"/>
                  <a:pt x="5846" y="6692"/>
                  <a:pt x="5846" y="6930"/>
                </a:cubicBezTo>
                <a:cubicBezTo>
                  <a:pt x="5846" y="7549"/>
                  <a:pt x="5358" y="8037"/>
                  <a:pt x="4739" y="8037"/>
                </a:cubicBezTo>
                <a:cubicBezTo>
                  <a:pt x="4132" y="8037"/>
                  <a:pt x="3644" y="7549"/>
                  <a:pt x="3644" y="6930"/>
                </a:cubicBezTo>
                <a:cubicBezTo>
                  <a:pt x="3644" y="6323"/>
                  <a:pt x="4132" y="5835"/>
                  <a:pt x="4739" y="5835"/>
                </a:cubicBezTo>
                <a:cubicBezTo>
                  <a:pt x="4822" y="5835"/>
                  <a:pt x="4882" y="5835"/>
                  <a:pt x="4953" y="5847"/>
                </a:cubicBezTo>
                <a:cubicBezTo>
                  <a:pt x="4962" y="5848"/>
                  <a:pt x="4970" y="5848"/>
                  <a:pt x="4979" y="5848"/>
                </a:cubicBezTo>
                <a:cubicBezTo>
                  <a:pt x="5055" y="5848"/>
                  <a:pt x="5133" y="5801"/>
                  <a:pt x="5144" y="5716"/>
                </a:cubicBezTo>
                <a:cubicBezTo>
                  <a:pt x="5156" y="5620"/>
                  <a:pt x="5096" y="5537"/>
                  <a:pt x="5013" y="5525"/>
                </a:cubicBezTo>
                <a:cubicBezTo>
                  <a:pt x="4918" y="5513"/>
                  <a:pt x="4834" y="5489"/>
                  <a:pt x="4739" y="5489"/>
                </a:cubicBezTo>
                <a:cubicBezTo>
                  <a:pt x="3941" y="5489"/>
                  <a:pt x="3298" y="6144"/>
                  <a:pt x="3298" y="6942"/>
                </a:cubicBezTo>
                <a:cubicBezTo>
                  <a:pt x="3298" y="7740"/>
                  <a:pt x="3953" y="8383"/>
                  <a:pt x="4739" y="8383"/>
                </a:cubicBezTo>
                <a:cubicBezTo>
                  <a:pt x="5549" y="8383"/>
                  <a:pt x="6192" y="7728"/>
                  <a:pt x="6192" y="6942"/>
                </a:cubicBezTo>
                <a:cubicBezTo>
                  <a:pt x="6192" y="6609"/>
                  <a:pt x="6084" y="6299"/>
                  <a:pt x="5870" y="6049"/>
                </a:cubicBezTo>
                <a:lnTo>
                  <a:pt x="6406" y="5513"/>
                </a:lnTo>
                <a:cubicBezTo>
                  <a:pt x="6751" y="5906"/>
                  <a:pt x="6942" y="6418"/>
                  <a:pt x="6942" y="6942"/>
                </a:cubicBezTo>
                <a:cubicBezTo>
                  <a:pt x="6942" y="8156"/>
                  <a:pt x="5965" y="9133"/>
                  <a:pt x="4739" y="9133"/>
                </a:cubicBezTo>
                <a:cubicBezTo>
                  <a:pt x="3525" y="9133"/>
                  <a:pt x="2536" y="8156"/>
                  <a:pt x="2536" y="6942"/>
                </a:cubicBezTo>
                <a:cubicBezTo>
                  <a:pt x="2536" y="5716"/>
                  <a:pt x="3525" y="4739"/>
                  <a:pt x="4739" y="4739"/>
                </a:cubicBezTo>
                <a:cubicBezTo>
                  <a:pt x="5120" y="4739"/>
                  <a:pt x="5477" y="4823"/>
                  <a:pt x="5787" y="5001"/>
                </a:cubicBezTo>
                <a:cubicBezTo>
                  <a:pt x="5812" y="5016"/>
                  <a:pt x="5840" y="5022"/>
                  <a:pt x="5868" y="5022"/>
                </a:cubicBezTo>
                <a:cubicBezTo>
                  <a:pt x="5930" y="5022"/>
                  <a:pt x="5992" y="4988"/>
                  <a:pt x="6025" y="4930"/>
                </a:cubicBezTo>
                <a:cubicBezTo>
                  <a:pt x="6073" y="4834"/>
                  <a:pt x="6037" y="4739"/>
                  <a:pt x="5953" y="4692"/>
                </a:cubicBezTo>
                <a:cubicBezTo>
                  <a:pt x="5572" y="4501"/>
                  <a:pt x="5156" y="4370"/>
                  <a:pt x="4739" y="4370"/>
                </a:cubicBezTo>
                <a:cubicBezTo>
                  <a:pt x="3346" y="4370"/>
                  <a:pt x="2203" y="5525"/>
                  <a:pt x="2203" y="6918"/>
                </a:cubicBezTo>
                <a:cubicBezTo>
                  <a:pt x="2203" y="8323"/>
                  <a:pt x="3346" y="9466"/>
                  <a:pt x="4739" y="9466"/>
                </a:cubicBezTo>
                <a:cubicBezTo>
                  <a:pt x="6144" y="9466"/>
                  <a:pt x="7287" y="8323"/>
                  <a:pt x="7287" y="6918"/>
                </a:cubicBezTo>
                <a:cubicBezTo>
                  <a:pt x="7287" y="6299"/>
                  <a:pt x="7061" y="5716"/>
                  <a:pt x="6668" y="5239"/>
                </a:cubicBezTo>
                <a:lnTo>
                  <a:pt x="7204" y="4704"/>
                </a:lnTo>
                <a:cubicBezTo>
                  <a:pt x="7751" y="5311"/>
                  <a:pt x="8049" y="6085"/>
                  <a:pt x="8049" y="6918"/>
                </a:cubicBezTo>
                <a:cubicBezTo>
                  <a:pt x="8049" y="8740"/>
                  <a:pt x="6561" y="10228"/>
                  <a:pt x="4739" y="10228"/>
                </a:cubicBezTo>
                <a:cubicBezTo>
                  <a:pt x="2929" y="10228"/>
                  <a:pt x="1441" y="8740"/>
                  <a:pt x="1441" y="6918"/>
                </a:cubicBezTo>
                <a:cubicBezTo>
                  <a:pt x="1441" y="5108"/>
                  <a:pt x="2929" y="3620"/>
                  <a:pt x="4739" y="3620"/>
                </a:cubicBezTo>
                <a:cubicBezTo>
                  <a:pt x="5382" y="3620"/>
                  <a:pt x="5989" y="3799"/>
                  <a:pt x="6525" y="4132"/>
                </a:cubicBezTo>
                <a:cubicBezTo>
                  <a:pt x="6558" y="4151"/>
                  <a:pt x="6594" y="4161"/>
                  <a:pt x="6628" y="4161"/>
                </a:cubicBezTo>
                <a:cubicBezTo>
                  <a:pt x="6679" y="4161"/>
                  <a:pt x="6727" y="4139"/>
                  <a:pt x="6763" y="4096"/>
                </a:cubicBezTo>
                <a:cubicBezTo>
                  <a:pt x="6811" y="4025"/>
                  <a:pt x="6799" y="3918"/>
                  <a:pt x="6727" y="3858"/>
                </a:cubicBezTo>
                <a:cubicBezTo>
                  <a:pt x="6144" y="3477"/>
                  <a:pt x="5453" y="3275"/>
                  <a:pt x="4763" y="3275"/>
                </a:cubicBezTo>
                <a:cubicBezTo>
                  <a:pt x="2751" y="3275"/>
                  <a:pt x="1108" y="4918"/>
                  <a:pt x="1108" y="6918"/>
                </a:cubicBezTo>
                <a:cubicBezTo>
                  <a:pt x="1108" y="8930"/>
                  <a:pt x="2751" y="10573"/>
                  <a:pt x="4763" y="10573"/>
                </a:cubicBezTo>
                <a:cubicBezTo>
                  <a:pt x="6763" y="10573"/>
                  <a:pt x="8406" y="8930"/>
                  <a:pt x="8406" y="6918"/>
                </a:cubicBezTo>
                <a:cubicBezTo>
                  <a:pt x="8406" y="6013"/>
                  <a:pt x="8061" y="5132"/>
                  <a:pt x="7454" y="4465"/>
                </a:cubicBezTo>
                <a:lnTo>
                  <a:pt x="7989" y="3930"/>
                </a:lnTo>
                <a:cubicBezTo>
                  <a:pt x="8704" y="4739"/>
                  <a:pt x="9144" y="5775"/>
                  <a:pt x="9144" y="6942"/>
                </a:cubicBezTo>
                <a:cubicBezTo>
                  <a:pt x="9144" y="9359"/>
                  <a:pt x="7168" y="11347"/>
                  <a:pt x="4739" y="11347"/>
                </a:cubicBezTo>
                <a:cubicBezTo>
                  <a:pt x="2322" y="11347"/>
                  <a:pt x="334" y="9359"/>
                  <a:pt x="334" y="6942"/>
                </a:cubicBezTo>
                <a:cubicBezTo>
                  <a:pt x="334" y="4513"/>
                  <a:pt x="2322" y="2537"/>
                  <a:pt x="4739" y="2537"/>
                </a:cubicBezTo>
                <a:close/>
                <a:moveTo>
                  <a:pt x="10403" y="1"/>
                </a:moveTo>
                <a:cubicBezTo>
                  <a:pt x="10360" y="1"/>
                  <a:pt x="10315" y="16"/>
                  <a:pt x="10275" y="48"/>
                </a:cubicBezTo>
                <a:lnTo>
                  <a:pt x="8466" y="1882"/>
                </a:lnTo>
                <a:cubicBezTo>
                  <a:pt x="8430" y="1906"/>
                  <a:pt x="8418" y="1953"/>
                  <a:pt x="8418" y="1989"/>
                </a:cubicBezTo>
                <a:lnTo>
                  <a:pt x="8418" y="3025"/>
                </a:lnTo>
                <a:lnTo>
                  <a:pt x="7978" y="3465"/>
                </a:lnTo>
                <a:cubicBezTo>
                  <a:pt x="7120" y="2679"/>
                  <a:pt x="5989" y="2203"/>
                  <a:pt x="4739" y="2203"/>
                </a:cubicBezTo>
                <a:cubicBezTo>
                  <a:pt x="2120" y="2203"/>
                  <a:pt x="0" y="4334"/>
                  <a:pt x="0" y="6954"/>
                </a:cubicBezTo>
                <a:cubicBezTo>
                  <a:pt x="0" y="9573"/>
                  <a:pt x="2120" y="11692"/>
                  <a:pt x="4739" y="11692"/>
                </a:cubicBezTo>
                <a:cubicBezTo>
                  <a:pt x="7358" y="11692"/>
                  <a:pt x="9490" y="9573"/>
                  <a:pt x="9490" y="6954"/>
                </a:cubicBezTo>
                <a:cubicBezTo>
                  <a:pt x="9490" y="5704"/>
                  <a:pt x="9013" y="4573"/>
                  <a:pt x="8228" y="3715"/>
                </a:cubicBezTo>
                <a:lnTo>
                  <a:pt x="8668" y="3275"/>
                </a:lnTo>
                <a:lnTo>
                  <a:pt x="9704" y="3275"/>
                </a:lnTo>
                <a:cubicBezTo>
                  <a:pt x="9740" y="3275"/>
                  <a:pt x="9787" y="3263"/>
                  <a:pt x="9823" y="3227"/>
                </a:cubicBezTo>
                <a:lnTo>
                  <a:pt x="11645" y="1394"/>
                </a:lnTo>
                <a:cubicBezTo>
                  <a:pt x="11680" y="1346"/>
                  <a:pt x="11692" y="1263"/>
                  <a:pt x="11668" y="1203"/>
                </a:cubicBezTo>
                <a:cubicBezTo>
                  <a:pt x="11633" y="1144"/>
                  <a:pt x="11573" y="1096"/>
                  <a:pt x="11502" y="1096"/>
                </a:cubicBezTo>
                <a:lnTo>
                  <a:pt x="10573" y="1096"/>
                </a:lnTo>
                <a:lnTo>
                  <a:pt x="10573" y="179"/>
                </a:lnTo>
                <a:cubicBezTo>
                  <a:pt x="10573" y="108"/>
                  <a:pt x="10537" y="48"/>
                  <a:pt x="10466" y="12"/>
                </a:cubicBezTo>
                <a:cubicBezTo>
                  <a:pt x="10446" y="5"/>
                  <a:pt x="10425" y="1"/>
                  <a:pt x="10403" y="1"/>
                </a:cubicBezTo>
                <a:close/>
              </a:path>
            </a:pathLst>
          </a:custGeom>
          <a:solidFill>
            <a:srgbClr val="EE118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p37"/>
          <p:cNvSpPr/>
          <p:nvPr/>
        </p:nvSpPr>
        <p:spPr>
          <a:xfrm>
            <a:off x="4363584" y="1077975"/>
            <a:ext cx="1621500" cy="15906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1" name="Google Shape;871;p37"/>
          <p:cNvSpPr/>
          <p:nvPr/>
        </p:nvSpPr>
        <p:spPr>
          <a:xfrm>
            <a:off x="2583917" y="1066554"/>
            <a:ext cx="1621500" cy="15906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2" name="Google Shape;872;p37"/>
          <p:cNvSpPr txBox="1">
            <a:spLocks noGrp="1"/>
          </p:cNvSpPr>
          <p:nvPr>
            <p:ph type="ctrTitle"/>
          </p:nvPr>
        </p:nvSpPr>
        <p:spPr>
          <a:xfrm>
            <a:off x="804250" y="431150"/>
            <a:ext cx="2865300" cy="1006200"/>
          </a:xfrm>
          <a:prstGeom prst="rect">
            <a:avLst/>
          </a:prstGeom>
          <a:noFill/>
          <a:ln>
            <a:noFill/>
          </a:ln>
        </p:spPr>
        <p:txBody>
          <a:bodyPr spcFirstLastPara="1" wrap="square" lIns="91425" tIns="91425" rIns="91425" bIns="91425" anchor="t" anchorCtr="0">
            <a:noAutofit/>
          </a:bodyPr>
          <a:lstStyle/>
          <a:p>
            <a:pPr lvl="0"/>
            <a:r>
              <a:rPr lang="pt-PT" dirty="0">
                <a:solidFill>
                  <a:srgbClr val="F38E00"/>
                </a:solidFill>
              </a:rPr>
              <a:t>CONCLUSION</a:t>
            </a:r>
            <a:endParaRPr dirty="0">
              <a:solidFill>
                <a:srgbClr val="F38E00"/>
              </a:solidFill>
            </a:endParaRPr>
          </a:p>
        </p:txBody>
      </p:sp>
      <p:sp>
        <p:nvSpPr>
          <p:cNvPr id="873" name="Google Shape;873;p37"/>
          <p:cNvSpPr txBox="1">
            <a:spLocks noGrp="1"/>
          </p:cNvSpPr>
          <p:nvPr>
            <p:ph type="subTitle" idx="1"/>
          </p:nvPr>
        </p:nvSpPr>
        <p:spPr>
          <a:xfrm>
            <a:off x="432392" y="2877852"/>
            <a:ext cx="3870250" cy="1907677"/>
          </a:xfrm>
          <a:prstGeom prst="rect">
            <a:avLst/>
          </a:prstGeom>
          <a:noFill/>
          <a:ln w="9525" cap="flat" cmpd="sng">
            <a:solidFill>
              <a:srgbClr val="F38E00"/>
            </a:solidFill>
            <a:prstDash val="solid"/>
            <a:round/>
            <a:headEnd type="none" w="sm" len="sm"/>
            <a:tailEnd type="none" w="sm" len="sm"/>
          </a:ln>
        </p:spPr>
        <p:txBody>
          <a:bodyPr spcFirstLastPara="1" wrap="square" lIns="91425" tIns="91425" rIns="91425" bIns="91425" anchor="t" anchorCtr="0">
            <a:noAutofit/>
          </a:bodyPr>
          <a:lstStyle/>
          <a:p>
            <a:pPr marL="0" lvl="0" indent="0">
              <a:buClr>
                <a:schemeClr val="dk1"/>
              </a:buClr>
              <a:buSzPts val="1100"/>
            </a:pPr>
            <a:r>
              <a:rPr lang="fr-FR" dirty="0"/>
              <a:t>La violence est un problème urgent de santé publique. Des nourrissons aux personnes âgées, elle affecte les personnes à toutes les étapes de la vie et peut entraîner toute une vie de problèmes physiques, émotionnels et économiques.</a:t>
            </a:r>
            <a:endParaRPr dirty="0"/>
          </a:p>
          <a:p>
            <a:pPr marL="0" lvl="0" indent="0" algn="ctr" rtl="0">
              <a:lnSpc>
                <a:spcPct val="100000"/>
              </a:lnSpc>
              <a:spcBef>
                <a:spcPts val="0"/>
              </a:spcBef>
              <a:spcAft>
                <a:spcPts val="0"/>
              </a:spcAft>
              <a:buClr>
                <a:schemeClr val="dk1"/>
              </a:buClr>
              <a:buSzPts val="1100"/>
              <a:buFont typeface="Arial"/>
              <a:buNone/>
            </a:pPr>
            <a:endParaRPr dirty="0"/>
          </a:p>
          <a:p>
            <a:pPr marL="0" lvl="0" indent="0" algn="ctr" rtl="0">
              <a:lnSpc>
                <a:spcPct val="100000"/>
              </a:lnSpc>
              <a:spcBef>
                <a:spcPts val="0"/>
              </a:spcBef>
              <a:spcAft>
                <a:spcPts val="0"/>
              </a:spcAft>
              <a:buClr>
                <a:schemeClr val="dk1"/>
              </a:buClr>
              <a:buSzPts val="1100"/>
              <a:buFont typeface="Arial"/>
              <a:buNone/>
            </a:pPr>
            <a:endParaRPr dirty="0"/>
          </a:p>
        </p:txBody>
      </p:sp>
      <p:sp>
        <p:nvSpPr>
          <p:cNvPr id="874" name="Google Shape;874;p37"/>
          <p:cNvSpPr txBox="1">
            <a:spLocks noGrp="1"/>
          </p:cNvSpPr>
          <p:nvPr>
            <p:ph type="subTitle" idx="3"/>
          </p:nvPr>
        </p:nvSpPr>
        <p:spPr>
          <a:xfrm>
            <a:off x="4363583" y="2889272"/>
            <a:ext cx="4598131" cy="1907677"/>
          </a:xfrm>
          <a:prstGeom prst="rect">
            <a:avLst/>
          </a:prstGeom>
          <a:noFill/>
          <a:ln w="9525" cap="flat" cmpd="sng">
            <a:solidFill>
              <a:srgbClr val="F38E00"/>
            </a:solidFill>
            <a:prstDash val="solid"/>
            <a:round/>
            <a:headEnd type="none" w="sm" len="sm"/>
            <a:tailEnd type="none" w="sm" len="sm"/>
          </a:ln>
        </p:spPr>
        <p:txBody>
          <a:bodyPr spcFirstLastPara="1" wrap="square" lIns="91425" tIns="91425" rIns="91425" bIns="91425" anchor="t" anchorCtr="0">
            <a:noAutofit/>
          </a:bodyPr>
          <a:lstStyle/>
          <a:p>
            <a:pPr lvl="0"/>
            <a:r>
              <a:rPr lang="fr-FR" dirty="0"/>
              <a:t>La prévention et la réponse à la violence familiale peuvent aider à réduire ses effets négatifs à long terme sur la santé et le bien-être social et économique. Il est possible de prévenir la violence familiale en premier lieu en la encourageant et en la soutenant.</a:t>
            </a:r>
            <a:endParaRPr dirty="0"/>
          </a:p>
        </p:txBody>
      </p:sp>
      <p:pic>
        <p:nvPicPr>
          <p:cNvPr id="875" name="Google Shape;875;p37"/>
          <p:cNvPicPr preferRelativeResize="0"/>
          <p:nvPr/>
        </p:nvPicPr>
        <p:blipFill rotWithShape="1">
          <a:blip r:embed="rId3">
            <a:alphaModFix/>
          </a:blip>
          <a:srcRect l="4811" r="4811"/>
          <a:stretch/>
        </p:blipFill>
        <p:spPr>
          <a:xfrm>
            <a:off x="4428859" y="1189275"/>
            <a:ext cx="1428000" cy="1368000"/>
          </a:xfrm>
          <a:prstGeom prst="ellipse">
            <a:avLst/>
          </a:prstGeom>
          <a:noFill/>
          <a:ln>
            <a:noFill/>
          </a:ln>
        </p:spPr>
      </p:pic>
      <p:pic>
        <p:nvPicPr>
          <p:cNvPr id="876" name="Google Shape;876;p37"/>
          <p:cNvPicPr preferRelativeResize="0"/>
          <p:nvPr/>
        </p:nvPicPr>
        <p:blipFill rotWithShape="1">
          <a:blip r:embed="rId4">
            <a:alphaModFix/>
          </a:blip>
          <a:srcRect/>
          <a:stretch/>
        </p:blipFill>
        <p:spPr>
          <a:xfrm>
            <a:off x="8044168" y="121797"/>
            <a:ext cx="1148349" cy="470452"/>
          </a:xfrm>
          <a:prstGeom prst="rect">
            <a:avLst/>
          </a:prstGeom>
          <a:noFill/>
          <a:ln>
            <a:noFill/>
          </a:ln>
        </p:spPr>
      </p:pic>
      <p:pic>
        <p:nvPicPr>
          <p:cNvPr id="877" name="Google Shape;877;p37" descr="Text&#10;&#10;Description automatically generated with medium confidence"/>
          <p:cNvPicPr preferRelativeResize="0"/>
          <p:nvPr/>
        </p:nvPicPr>
        <p:blipFill rotWithShape="1">
          <a:blip r:embed="rId5">
            <a:alphaModFix/>
          </a:blip>
          <a:srcRect/>
          <a:stretch/>
        </p:blipFill>
        <p:spPr>
          <a:xfrm>
            <a:off x="123372" y="4796950"/>
            <a:ext cx="972457" cy="204016"/>
          </a:xfrm>
          <a:prstGeom prst="rect">
            <a:avLst/>
          </a:prstGeom>
          <a:noFill/>
          <a:ln>
            <a:noFill/>
          </a:ln>
        </p:spPr>
      </p:pic>
      <p:pic>
        <p:nvPicPr>
          <p:cNvPr id="878" name="Google Shape;878;p37" descr="Uma imagem com pessoa&#10;&#10;Descrição gerada automaticamente"/>
          <p:cNvPicPr preferRelativeResize="0"/>
          <p:nvPr/>
        </p:nvPicPr>
        <p:blipFill rotWithShape="1">
          <a:blip r:embed="rId6">
            <a:alphaModFix/>
          </a:blip>
          <a:srcRect/>
          <a:stretch/>
        </p:blipFill>
        <p:spPr>
          <a:xfrm>
            <a:off x="2721333" y="1149850"/>
            <a:ext cx="1307637" cy="1368000"/>
          </a:xfrm>
          <a:prstGeom prst="flowChartConnector">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pic>
        <p:nvPicPr>
          <p:cNvPr id="883" name="Google Shape;883;p38"/>
          <p:cNvPicPr preferRelativeResize="0"/>
          <p:nvPr/>
        </p:nvPicPr>
        <p:blipFill rotWithShape="1">
          <a:blip r:embed="rId3">
            <a:alphaModFix/>
          </a:blip>
          <a:srcRect/>
          <a:stretch/>
        </p:blipFill>
        <p:spPr>
          <a:xfrm>
            <a:off x="2413300" y="2221999"/>
            <a:ext cx="3982099" cy="2190103"/>
          </a:xfrm>
          <a:prstGeom prst="rect">
            <a:avLst/>
          </a:prstGeom>
          <a:noFill/>
          <a:ln>
            <a:noFill/>
          </a:ln>
        </p:spPr>
      </p:pic>
      <p:pic>
        <p:nvPicPr>
          <p:cNvPr id="884" name="Google Shape;884;p38"/>
          <p:cNvPicPr preferRelativeResize="0"/>
          <p:nvPr/>
        </p:nvPicPr>
        <p:blipFill rotWithShape="1">
          <a:blip r:embed="rId4">
            <a:alphaModFix/>
          </a:blip>
          <a:srcRect/>
          <a:stretch/>
        </p:blipFill>
        <p:spPr>
          <a:xfrm>
            <a:off x="2303822" y="356256"/>
            <a:ext cx="4554176" cy="1865743"/>
          </a:xfrm>
          <a:prstGeom prst="rect">
            <a:avLst/>
          </a:prstGeom>
          <a:noFill/>
          <a:ln>
            <a:noFill/>
          </a:ln>
        </p:spPr>
      </p:pic>
      <p:pic>
        <p:nvPicPr>
          <p:cNvPr id="885" name="Google Shape;885;p38" descr="Text&#10;&#10;Description automatically generated with medium confidence"/>
          <p:cNvPicPr preferRelativeResize="0"/>
          <p:nvPr/>
        </p:nvPicPr>
        <p:blipFill rotWithShape="1">
          <a:blip r:embed="rId5">
            <a:alphaModFix/>
          </a:blip>
          <a:srcRect/>
          <a:stretch/>
        </p:blipFill>
        <p:spPr>
          <a:xfrm>
            <a:off x="108857" y="4738915"/>
            <a:ext cx="1402547" cy="294247"/>
          </a:xfrm>
          <a:prstGeom prst="rect">
            <a:avLst/>
          </a:prstGeom>
          <a:noFill/>
          <a:ln>
            <a:noFill/>
          </a:ln>
        </p:spPr>
      </p:pic>
      <p:sp>
        <p:nvSpPr>
          <p:cNvPr id="886" name="Google Shape;886;p38"/>
          <p:cNvSpPr txBox="1"/>
          <p:nvPr/>
        </p:nvSpPr>
        <p:spPr>
          <a:xfrm>
            <a:off x="2285998" y="4694608"/>
            <a:ext cx="4572000"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pt-PT" sz="800" b="0" i="0" u="none" strike="noStrike" cap="none" baseline="30000">
                <a:solidFill>
                  <a:srgbClr val="000000"/>
                </a:solidFill>
                <a:latin typeface="Noto Sans"/>
                <a:ea typeface="Noto Sans"/>
                <a:cs typeface="Noto Sans"/>
                <a:sym typeface="Noto Sans"/>
              </a:rPr>
              <a:t>“The European Commission’s support of this publication does not constitute an endorsement of the contents, which reflect the views only of the authors, and the Commission can not be held responsible for any use which may be made of the information therein.” </a:t>
            </a:r>
            <a:endParaRPr/>
          </a:p>
          <a:p>
            <a:pPr marL="0" marR="0" lvl="0" indent="0" algn="ctr" rtl="0">
              <a:lnSpc>
                <a:spcPct val="100000"/>
              </a:lnSpc>
              <a:spcBef>
                <a:spcPts val="0"/>
              </a:spcBef>
              <a:spcAft>
                <a:spcPts val="0"/>
              </a:spcAft>
              <a:buNone/>
            </a:pPr>
            <a:r>
              <a:rPr lang="pt-PT" sz="800" b="0" i="0" u="none" strike="noStrike" cap="none" baseline="30000">
                <a:solidFill>
                  <a:srgbClr val="000000"/>
                </a:solidFill>
                <a:latin typeface="Noto Sans"/>
                <a:ea typeface="Noto Sans"/>
                <a:cs typeface="Noto Sans"/>
                <a:sym typeface="Noto Sans"/>
              </a:rPr>
              <a:t>Project Number: </a:t>
            </a:r>
            <a:r>
              <a:rPr lang="pt-PT" sz="800" b="1" i="0" u="none" strike="noStrike" cap="none" baseline="30000">
                <a:solidFill>
                  <a:srgbClr val="000000"/>
                </a:solidFill>
                <a:latin typeface="Noto Sans"/>
                <a:ea typeface="Noto Sans"/>
                <a:cs typeface="Noto Sans"/>
                <a:sym typeface="Noto Sans"/>
              </a:rPr>
              <a:t>KA220-ADU-07F8F183</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11A57"/>
        </a:solidFill>
        <a:effectLst/>
      </p:bgPr>
    </p:bg>
    <p:spTree>
      <p:nvGrpSpPr>
        <p:cNvPr id="1" name="Shape 450"/>
        <p:cNvGrpSpPr/>
        <p:nvPr/>
      </p:nvGrpSpPr>
      <p:grpSpPr>
        <a:xfrm>
          <a:off x="0" y="0"/>
          <a:ext cx="0" cy="0"/>
          <a:chOff x="0" y="0"/>
          <a:chExt cx="0" cy="0"/>
        </a:xfrm>
      </p:grpSpPr>
      <p:sp>
        <p:nvSpPr>
          <p:cNvPr id="451" name="Google Shape;451;p4"/>
          <p:cNvSpPr txBox="1">
            <a:spLocks noGrp="1"/>
          </p:cNvSpPr>
          <p:nvPr>
            <p:ph type="ctrTitle"/>
          </p:nvPr>
        </p:nvSpPr>
        <p:spPr>
          <a:xfrm>
            <a:off x="1861671" y="2198101"/>
            <a:ext cx="3466200" cy="5988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pt-PT">
                <a:solidFill>
                  <a:srgbClr val="30A864"/>
                </a:solidFill>
              </a:rPr>
              <a:t>VIOLENCE</a:t>
            </a:r>
            <a:endParaRPr>
              <a:solidFill>
                <a:srgbClr val="30A864"/>
              </a:solidFill>
            </a:endParaRPr>
          </a:p>
        </p:txBody>
      </p:sp>
      <p:pic>
        <p:nvPicPr>
          <p:cNvPr id="452" name="Google Shape;452;p4"/>
          <p:cNvPicPr preferRelativeResize="0"/>
          <p:nvPr/>
        </p:nvPicPr>
        <p:blipFill rotWithShape="1">
          <a:blip r:embed="rId3">
            <a:alphaModFix/>
          </a:blip>
          <a:srcRect l="16664" r="16663"/>
          <a:stretch/>
        </p:blipFill>
        <p:spPr>
          <a:xfrm>
            <a:off x="5122850" y="-735800"/>
            <a:ext cx="4656000" cy="4656000"/>
          </a:xfrm>
          <a:prstGeom prst="ellipse">
            <a:avLst/>
          </a:prstGeom>
          <a:noFill/>
          <a:ln>
            <a:noFill/>
          </a:ln>
        </p:spPr>
      </p:pic>
      <p:pic>
        <p:nvPicPr>
          <p:cNvPr id="453" name="Google Shape;453;p4"/>
          <p:cNvPicPr preferRelativeResize="0"/>
          <p:nvPr/>
        </p:nvPicPr>
        <p:blipFill rotWithShape="1">
          <a:blip r:embed="rId4">
            <a:alphaModFix/>
          </a:blip>
          <a:srcRect/>
          <a:stretch/>
        </p:blipFill>
        <p:spPr>
          <a:xfrm>
            <a:off x="-41562" y="121797"/>
            <a:ext cx="1148349" cy="470452"/>
          </a:xfrm>
          <a:prstGeom prst="rect">
            <a:avLst/>
          </a:prstGeom>
          <a:noFill/>
          <a:ln>
            <a:noFill/>
          </a:ln>
        </p:spPr>
      </p:pic>
      <p:pic>
        <p:nvPicPr>
          <p:cNvPr id="454" name="Google Shape;454;p4" descr="Text&#10;&#10;Description automatically generated with medium confidence"/>
          <p:cNvPicPr preferRelativeResize="0"/>
          <p:nvPr/>
        </p:nvPicPr>
        <p:blipFill rotWithShape="1">
          <a:blip r:embed="rId5">
            <a:alphaModFix/>
          </a:blip>
          <a:srcRect/>
          <a:stretch/>
        </p:blipFill>
        <p:spPr>
          <a:xfrm>
            <a:off x="123372" y="4796950"/>
            <a:ext cx="972457" cy="204016"/>
          </a:xfrm>
          <a:prstGeom prst="rect">
            <a:avLst/>
          </a:prstGeom>
          <a:noFill/>
          <a:ln>
            <a:noFill/>
          </a:ln>
        </p:spPr>
      </p:pic>
      <p:sp>
        <p:nvSpPr>
          <p:cNvPr id="455" name="Google Shape;455;p4"/>
          <p:cNvSpPr txBox="1">
            <a:spLocks noGrp="1"/>
          </p:cNvSpPr>
          <p:nvPr>
            <p:ph type="body" idx="1"/>
          </p:nvPr>
        </p:nvSpPr>
        <p:spPr>
          <a:xfrm>
            <a:off x="532612" y="2796901"/>
            <a:ext cx="4201373" cy="2655121"/>
          </a:xfrm>
          <a:prstGeom prst="rect">
            <a:avLst/>
          </a:prstGeom>
          <a:noFill/>
          <a:ln>
            <a:noFill/>
          </a:ln>
        </p:spPr>
        <p:txBody>
          <a:bodyPr spcFirstLastPara="1" wrap="square" lIns="91425" tIns="91425" rIns="91425" bIns="91425" anchor="t" anchorCtr="0">
            <a:noAutofit/>
          </a:bodyPr>
          <a:lstStyle/>
          <a:p>
            <a:pPr marL="127000" lvl="0" indent="0" algn="ctr" rtl="0">
              <a:lnSpc>
                <a:spcPct val="100000"/>
              </a:lnSpc>
              <a:spcBef>
                <a:spcPts val="0"/>
              </a:spcBef>
              <a:spcAft>
                <a:spcPts val="0"/>
              </a:spcAft>
              <a:buSzPts val="1600"/>
              <a:buNone/>
            </a:pPr>
            <a:r>
              <a:rPr lang="pt-PT"/>
              <a:t>Pour l'Organisation mondiale de la santé, la violence implique l'utilisation de la force physique non seulement contre les autres, mais contre la personne elle-même, et peut avoir des conséquences telles qu'un traumatisme, des dommages psychologiques ou la mort.</a:t>
            </a:r>
            <a:endParaRPr/>
          </a:p>
          <a:p>
            <a:pPr marL="127000" lvl="0" indent="0" algn="l" rtl="0">
              <a:lnSpc>
                <a:spcPct val="100000"/>
              </a:lnSpc>
              <a:spcBef>
                <a:spcPts val="0"/>
              </a:spcBef>
              <a:spcAft>
                <a:spcPts val="0"/>
              </a:spcAft>
              <a:buSzPts val="1600"/>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8E00"/>
        </a:solidFill>
        <a:effectLst/>
      </p:bgPr>
    </p:bg>
    <p:spTree>
      <p:nvGrpSpPr>
        <p:cNvPr id="1" name="Shape 459"/>
        <p:cNvGrpSpPr/>
        <p:nvPr/>
      </p:nvGrpSpPr>
      <p:grpSpPr>
        <a:xfrm>
          <a:off x="0" y="0"/>
          <a:ext cx="0" cy="0"/>
          <a:chOff x="0" y="0"/>
          <a:chExt cx="0" cy="0"/>
        </a:xfrm>
      </p:grpSpPr>
      <p:sp>
        <p:nvSpPr>
          <p:cNvPr id="460" name="Google Shape;460;p5"/>
          <p:cNvSpPr txBox="1">
            <a:spLocks noGrp="1"/>
          </p:cNvSpPr>
          <p:nvPr>
            <p:ph type="body" idx="2"/>
          </p:nvPr>
        </p:nvSpPr>
        <p:spPr>
          <a:xfrm>
            <a:off x="674501" y="1812250"/>
            <a:ext cx="4093499" cy="2304000"/>
          </a:xfrm>
          <a:prstGeom prst="rect">
            <a:avLst/>
          </a:prstGeom>
          <a:noFill/>
          <a:ln>
            <a:noFill/>
          </a:ln>
        </p:spPr>
        <p:txBody>
          <a:bodyPr spcFirstLastPara="1" wrap="square" lIns="91425" tIns="91425" rIns="91425" bIns="91425" anchor="t" anchorCtr="0">
            <a:noAutofit/>
          </a:bodyPr>
          <a:lstStyle/>
          <a:p>
            <a:pPr marL="139700" lvl="0" indent="0" algn="l" rtl="0">
              <a:lnSpc>
                <a:spcPct val="150000"/>
              </a:lnSpc>
              <a:spcBef>
                <a:spcPts val="0"/>
              </a:spcBef>
              <a:spcAft>
                <a:spcPts val="0"/>
              </a:spcAft>
              <a:buClr>
                <a:srgbClr val="211A57"/>
              </a:buClr>
              <a:buSzPts val="1400"/>
              <a:buNone/>
            </a:pPr>
            <a:r>
              <a:rPr lang="pt-PT"/>
              <a:t>« Violence domestique » désigne tous les actes de violence physique, sexuelle, psychologique ou économique qui se produisent au sein de la famille ou de l'unité domestique ou entre des conjoints ou partenaires anciens ou actuels, que l'auteur partage ou ait partagé ou non la même résidence avec la victime. .</a:t>
            </a:r>
            <a:endParaRPr/>
          </a:p>
          <a:p>
            <a:pPr marL="139700" lvl="0" indent="0" algn="r" rtl="0">
              <a:lnSpc>
                <a:spcPct val="150000"/>
              </a:lnSpc>
              <a:spcBef>
                <a:spcPts val="0"/>
              </a:spcBef>
              <a:spcAft>
                <a:spcPts val="0"/>
              </a:spcAft>
              <a:buClr>
                <a:srgbClr val="211A57"/>
              </a:buClr>
              <a:buSzPts val="1400"/>
              <a:buNone/>
            </a:pPr>
            <a:r>
              <a:rPr lang="pt-PT">
                <a:solidFill>
                  <a:srgbClr val="29235D"/>
                </a:solidFill>
              </a:rPr>
              <a:t>The Istanbul Convention</a:t>
            </a:r>
            <a:endParaRPr>
              <a:solidFill>
                <a:srgbClr val="29235D"/>
              </a:solidFill>
            </a:endParaRPr>
          </a:p>
        </p:txBody>
      </p:sp>
      <p:sp>
        <p:nvSpPr>
          <p:cNvPr id="461" name="Google Shape;461;p5"/>
          <p:cNvSpPr txBox="1">
            <a:spLocks noGrp="1"/>
          </p:cNvSpPr>
          <p:nvPr>
            <p:ph type="ctrTitle"/>
          </p:nvPr>
        </p:nvSpPr>
        <p:spPr>
          <a:xfrm>
            <a:off x="804250" y="431150"/>
            <a:ext cx="2865300" cy="1006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pt-PT">
                <a:solidFill>
                  <a:srgbClr val="211A57"/>
                </a:solidFill>
              </a:rPr>
              <a:t>VIOLENCE DOMESTIQUE</a:t>
            </a:r>
            <a:endParaRPr>
              <a:solidFill>
                <a:srgbClr val="211A57"/>
              </a:solidFill>
            </a:endParaRPr>
          </a:p>
        </p:txBody>
      </p:sp>
      <p:pic>
        <p:nvPicPr>
          <p:cNvPr id="462" name="Google Shape;462;p5"/>
          <p:cNvPicPr preferRelativeResize="0"/>
          <p:nvPr/>
        </p:nvPicPr>
        <p:blipFill rotWithShape="1">
          <a:blip r:embed="rId3">
            <a:alphaModFix/>
          </a:blip>
          <a:srcRect t="15641" b="15640"/>
          <a:stretch/>
        </p:blipFill>
        <p:spPr>
          <a:xfrm>
            <a:off x="4768000" y="375000"/>
            <a:ext cx="4262700" cy="4393500"/>
          </a:xfrm>
          <a:prstGeom prst="ellipse">
            <a:avLst/>
          </a:prstGeom>
          <a:noFill/>
          <a:ln>
            <a:noFill/>
          </a:ln>
        </p:spPr>
      </p:pic>
      <p:sp>
        <p:nvSpPr>
          <p:cNvPr id="463" name="Google Shape;463;p5"/>
          <p:cNvSpPr/>
          <p:nvPr/>
        </p:nvSpPr>
        <p:spPr>
          <a:xfrm>
            <a:off x="7671525" y="2964250"/>
            <a:ext cx="2522100" cy="25221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5"/>
          <p:cNvSpPr/>
          <p:nvPr/>
        </p:nvSpPr>
        <p:spPr>
          <a:xfrm>
            <a:off x="7319100" y="2347700"/>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5"/>
          <p:cNvSpPr/>
          <p:nvPr/>
        </p:nvSpPr>
        <p:spPr>
          <a:xfrm>
            <a:off x="7216400" y="-817450"/>
            <a:ext cx="2254800" cy="2254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6" name="Google Shape;466;p5"/>
          <p:cNvPicPr preferRelativeResize="0"/>
          <p:nvPr/>
        </p:nvPicPr>
        <p:blipFill rotWithShape="1">
          <a:blip r:embed="rId4">
            <a:alphaModFix/>
          </a:blip>
          <a:srcRect/>
          <a:stretch/>
        </p:blipFill>
        <p:spPr>
          <a:xfrm>
            <a:off x="8044168" y="121797"/>
            <a:ext cx="1148349" cy="470452"/>
          </a:xfrm>
          <a:prstGeom prst="rect">
            <a:avLst/>
          </a:prstGeom>
          <a:noFill/>
          <a:ln>
            <a:noFill/>
          </a:ln>
        </p:spPr>
      </p:pic>
      <p:pic>
        <p:nvPicPr>
          <p:cNvPr id="467" name="Google Shape;467;p5" descr="Text&#10;&#10;Description automatically generated with medium confidence"/>
          <p:cNvPicPr preferRelativeResize="0"/>
          <p:nvPr/>
        </p:nvPicPr>
        <p:blipFill rotWithShape="1">
          <a:blip r:embed="rId5">
            <a:alphaModFix/>
          </a:blip>
          <a:srcRect/>
          <a:stretch/>
        </p:blipFill>
        <p:spPr>
          <a:xfrm>
            <a:off x="123372" y="4796950"/>
            <a:ext cx="972457" cy="20401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0A864"/>
        </a:solidFill>
        <a:effectLst/>
      </p:bgPr>
    </p:bg>
    <p:spTree>
      <p:nvGrpSpPr>
        <p:cNvPr id="1" name="Shape 471"/>
        <p:cNvGrpSpPr/>
        <p:nvPr/>
      </p:nvGrpSpPr>
      <p:grpSpPr>
        <a:xfrm>
          <a:off x="0" y="0"/>
          <a:ext cx="0" cy="0"/>
          <a:chOff x="0" y="0"/>
          <a:chExt cx="0" cy="0"/>
        </a:xfrm>
      </p:grpSpPr>
      <p:sp>
        <p:nvSpPr>
          <p:cNvPr id="472" name="Google Shape;472;p6"/>
          <p:cNvSpPr/>
          <p:nvPr/>
        </p:nvSpPr>
        <p:spPr>
          <a:xfrm>
            <a:off x="7278050" y="458800"/>
            <a:ext cx="4381800" cy="4381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6"/>
          <p:cNvSpPr/>
          <p:nvPr/>
        </p:nvSpPr>
        <p:spPr>
          <a:xfrm>
            <a:off x="-1682150" y="2838500"/>
            <a:ext cx="3156900" cy="31569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6"/>
          <p:cNvSpPr/>
          <p:nvPr/>
        </p:nvSpPr>
        <p:spPr>
          <a:xfrm>
            <a:off x="6563825" y="2752900"/>
            <a:ext cx="3606300" cy="36063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6"/>
          <p:cNvSpPr txBox="1">
            <a:spLocks noGrp="1"/>
          </p:cNvSpPr>
          <p:nvPr>
            <p:ph type="subTitle" idx="1"/>
          </p:nvPr>
        </p:nvSpPr>
        <p:spPr>
          <a:xfrm>
            <a:off x="289311" y="848652"/>
            <a:ext cx="5882069" cy="3808495"/>
          </a:xfrm>
          <a:prstGeom prst="rect">
            <a:avLst/>
          </a:prstGeom>
          <a:noFill/>
          <a:ln>
            <a:noFill/>
          </a:ln>
        </p:spPr>
        <p:txBody>
          <a:bodyPr spcFirstLastPara="1" wrap="square" lIns="91425" tIns="91425" rIns="91425" bIns="91425" anchor="t" anchorCtr="0">
            <a:noAutofit/>
          </a:bodyPr>
          <a:lstStyle/>
          <a:p>
            <a:pPr marL="285750" lvl="0" indent="-285750" algn="just" rtl="0">
              <a:lnSpc>
                <a:spcPct val="100000"/>
              </a:lnSpc>
              <a:spcBef>
                <a:spcPts val="0"/>
              </a:spcBef>
              <a:spcAft>
                <a:spcPts val="0"/>
              </a:spcAft>
              <a:buSzPts val="1600"/>
              <a:buFont typeface="Arial"/>
              <a:buChar char="•"/>
            </a:pPr>
            <a:r>
              <a:rPr lang="pt-PT" sz="1400"/>
              <a:t>Protéger les femmes de toutes les formes de violence et prévenir, poursuivre et éliminer la violence à l'égard des femmes et la violence domestique,</a:t>
            </a:r>
            <a:endParaRPr/>
          </a:p>
          <a:p>
            <a:pPr marL="0" lvl="0" indent="0" algn="just" rtl="0">
              <a:lnSpc>
                <a:spcPct val="100000"/>
              </a:lnSpc>
              <a:spcBef>
                <a:spcPts val="0"/>
              </a:spcBef>
              <a:spcAft>
                <a:spcPts val="0"/>
              </a:spcAft>
              <a:buSzPts val="1600"/>
              <a:buNone/>
            </a:pPr>
            <a:endParaRPr sz="1400"/>
          </a:p>
          <a:p>
            <a:pPr marL="285750" lvl="0" indent="-285750" algn="just" rtl="0">
              <a:lnSpc>
                <a:spcPct val="100000"/>
              </a:lnSpc>
              <a:spcBef>
                <a:spcPts val="0"/>
              </a:spcBef>
              <a:spcAft>
                <a:spcPts val="0"/>
              </a:spcAft>
              <a:buSzPts val="1600"/>
              <a:buFont typeface="Arial"/>
              <a:buChar char="•"/>
            </a:pPr>
            <a:r>
              <a:rPr lang="pt-PT" sz="1400"/>
              <a:t>Protéger les femmes de toutes les formes de violence et prévenir, poursuivre et éliminer la violence à l'égard des femmes et la violence domestique,</a:t>
            </a:r>
            <a:endParaRPr/>
          </a:p>
          <a:p>
            <a:pPr marL="0" lvl="0" indent="0" algn="just" rtl="0">
              <a:lnSpc>
                <a:spcPct val="100000"/>
              </a:lnSpc>
              <a:spcBef>
                <a:spcPts val="0"/>
              </a:spcBef>
              <a:spcAft>
                <a:spcPts val="0"/>
              </a:spcAft>
              <a:buSzPts val="1600"/>
              <a:buNone/>
            </a:pPr>
            <a:endParaRPr sz="1400"/>
          </a:p>
          <a:p>
            <a:pPr marL="285750" lvl="0" indent="-285750" algn="just" rtl="0">
              <a:lnSpc>
                <a:spcPct val="100000"/>
              </a:lnSpc>
              <a:spcBef>
                <a:spcPts val="0"/>
              </a:spcBef>
              <a:spcAft>
                <a:spcPts val="0"/>
              </a:spcAft>
              <a:buSzPts val="1600"/>
              <a:buFont typeface="Arial"/>
              <a:buChar char="•"/>
            </a:pPr>
            <a:r>
              <a:rPr lang="pt-PT" sz="1400"/>
              <a:t>Concevoir un cadre global, des politiques et des mesures pour la protection et l'assistance à toutes les victimes de violence à l'égard des femmes et de violence domestique ;</a:t>
            </a:r>
            <a:endParaRPr/>
          </a:p>
          <a:p>
            <a:pPr marL="0" lvl="0" indent="0" algn="just" rtl="0">
              <a:lnSpc>
                <a:spcPct val="100000"/>
              </a:lnSpc>
              <a:spcBef>
                <a:spcPts val="0"/>
              </a:spcBef>
              <a:spcAft>
                <a:spcPts val="0"/>
              </a:spcAft>
              <a:buSzPts val="1600"/>
              <a:buNone/>
            </a:pPr>
            <a:endParaRPr sz="1400"/>
          </a:p>
          <a:p>
            <a:pPr marL="285750" lvl="0" indent="-285750" algn="just" rtl="0">
              <a:lnSpc>
                <a:spcPct val="100000"/>
              </a:lnSpc>
              <a:spcBef>
                <a:spcPts val="0"/>
              </a:spcBef>
              <a:spcAft>
                <a:spcPts val="0"/>
              </a:spcAft>
              <a:buSzPts val="1600"/>
              <a:buFont typeface="Arial"/>
              <a:buChar char="•"/>
            </a:pPr>
            <a:r>
              <a:rPr lang="pt-PT" sz="1400"/>
              <a:t>Promouvoir la coopération internationale en vue d'éliminer la violence à l'égard des femmes et la violence domestique ;</a:t>
            </a:r>
            <a:endParaRPr/>
          </a:p>
          <a:p>
            <a:pPr marL="0" lvl="0" indent="0" algn="just" rtl="0">
              <a:lnSpc>
                <a:spcPct val="100000"/>
              </a:lnSpc>
              <a:spcBef>
                <a:spcPts val="0"/>
              </a:spcBef>
              <a:spcAft>
                <a:spcPts val="0"/>
              </a:spcAft>
              <a:buSzPts val="1600"/>
              <a:buNone/>
            </a:pPr>
            <a:endParaRPr sz="1400"/>
          </a:p>
          <a:p>
            <a:pPr marL="285750" lvl="0" indent="-285750" algn="just" rtl="0">
              <a:lnSpc>
                <a:spcPct val="100000"/>
              </a:lnSpc>
              <a:spcBef>
                <a:spcPts val="0"/>
              </a:spcBef>
              <a:spcAft>
                <a:spcPts val="0"/>
              </a:spcAft>
              <a:buSzPts val="1600"/>
              <a:buFont typeface="Arial"/>
              <a:buChar char="•"/>
            </a:pPr>
            <a:r>
              <a:rPr lang="pt-PT" sz="1400"/>
              <a:t>Fournir un soutien et une assistance aux organisations et aux forces de l'ordre pour coopérer efficacement afin d'adopter une approche intégrée pour éliminer la violence à l'égard des femmes et la violence domestique.</a:t>
            </a:r>
            <a:endParaRPr/>
          </a:p>
        </p:txBody>
      </p:sp>
      <p:sp>
        <p:nvSpPr>
          <p:cNvPr id="476" name="Google Shape;476;p6"/>
          <p:cNvSpPr txBox="1">
            <a:spLocks noGrp="1"/>
          </p:cNvSpPr>
          <p:nvPr>
            <p:ph type="title"/>
          </p:nvPr>
        </p:nvSpPr>
        <p:spPr>
          <a:xfrm>
            <a:off x="1818662" y="178719"/>
            <a:ext cx="6060900" cy="6864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600"/>
              <a:buNone/>
            </a:pPr>
            <a:r>
              <a:rPr lang="pt-PT" sz="3200">
                <a:solidFill>
                  <a:srgbClr val="EE118A"/>
                </a:solidFill>
              </a:rPr>
              <a:t>Les objectifs de cet accord sont  :</a:t>
            </a:r>
            <a:endParaRPr sz="3200">
              <a:solidFill>
                <a:srgbClr val="EE118A"/>
              </a:solidFill>
            </a:endParaRPr>
          </a:p>
        </p:txBody>
      </p:sp>
      <p:pic>
        <p:nvPicPr>
          <p:cNvPr id="477" name="Google Shape;477;p6"/>
          <p:cNvPicPr preferRelativeResize="0"/>
          <p:nvPr/>
        </p:nvPicPr>
        <p:blipFill rotWithShape="1">
          <a:blip r:embed="rId3">
            <a:alphaModFix/>
          </a:blip>
          <a:srcRect/>
          <a:stretch/>
        </p:blipFill>
        <p:spPr>
          <a:xfrm>
            <a:off x="-103700" y="45564"/>
            <a:ext cx="1148349" cy="470452"/>
          </a:xfrm>
          <a:prstGeom prst="rect">
            <a:avLst/>
          </a:prstGeom>
          <a:noFill/>
          <a:ln>
            <a:noFill/>
          </a:ln>
        </p:spPr>
      </p:pic>
      <p:pic>
        <p:nvPicPr>
          <p:cNvPr id="478" name="Google Shape;478;p6" descr="Text&#10;&#10;Description automatically generated with medium confidence"/>
          <p:cNvPicPr preferRelativeResize="0"/>
          <p:nvPr/>
        </p:nvPicPr>
        <p:blipFill rotWithShape="1">
          <a:blip r:embed="rId4">
            <a:alphaModFix/>
          </a:blip>
          <a:srcRect/>
          <a:stretch/>
        </p:blipFill>
        <p:spPr>
          <a:xfrm>
            <a:off x="8082175" y="4939484"/>
            <a:ext cx="972457" cy="204016"/>
          </a:xfrm>
          <a:prstGeom prst="rect">
            <a:avLst/>
          </a:prstGeom>
          <a:noFill/>
          <a:ln>
            <a:noFill/>
          </a:ln>
        </p:spPr>
      </p:pic>
      <p:pic>
        <p:nvPicPr>
          <p:cNvPr id="479" name="Google Shape;479;p6" descr="Uma imagem com mapa&#10;&#10;Descrição gerada automaticamente"/>
          <p:cNvPicPr preferRelativeResize="0"/>
          <p:nvPr/>
        </p:nvPicPr>
        <p:blipFill rotWithShape="1">
          <a:blip r:embed="rId5">
            <a:alphaModFix/>
          </a:blip>
          <a:srcRect/>
          <a:stretch/>
        </p:blipFill>
        <p:spPr>
          <a:xfrm>
            <a:off x="6171380" y="1624175"/>
            <a:ext cx="2883252" cy="2051050"/>
          </a:xfrm>
          <a:prstGeom prst="rect">
            <a:avLst/>
          </a:prstGeom>
          <a:noFill/>
          <a:ln>
            <a:noFill/>
          </a:ln>
        </p:spPr>
      </p:pic>
      <p:sp>
        <p:nvSpPr>
          <p:cNvPr id="480" name="Google Shape;480;p6"/>
          <p:cNvSpPr txBox="1"/>
          <p:nvPr/>
        </p:nvSpPr>
        <p:spPr>
          <a:xfrm>
            <a:off x="4148369" y="4840600"/>
            <a:ext cx="4046022"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pt-PT" sz="800" b="0"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CETS 210 - Council of Europe Convention on preventing and combating violence against women and domestic violence (coe.int)</a:t>
            </a:r>
            <a:endParaRPr sz="8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7"/>
          <p:cNvSpPr txBox="1">
            <a:spLocks noGrp="1"/>
          </p:cNvSpPr>
          <p:nvPr>
            <p:ph type="ctrTitle"/>
          </p:nvPr>
        </p:nvSpPr>
        <p:spPr>
          <a:xfrm>
            <a:off x="966025" y="205450"/>
            <a:ext cx="4758900" cy="1009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pt-PT">
                <a:solidFill>
                  <a:srgbClr val="EE118A"/>
                </a:solidFill>
              </a:rPr>
              <a:t>QU'EST-CE QUE LA VIOLENCE FAMILIALE?</a:t>
            </a:r>
            <a:endParaRPr>
              <a:solidFill>
                <a:srgbClr val="EE118A"/>
              </a:solidFill>
            </a:endParaRPr>
          </a:p>
        </p:txBody>
      </p:sp>
      <p:pic>
        <p:nvPicPr>
          <p:cNvPr id="486" name="Google Shape;486;p7"/>
          <p:cNvPicPr preferRelativeResize="0"/>
          <p:nvPr/>
        </p:nvPicPr>
        <p:blipFill rotWithShape="1">
          <a:blip r:embed="rId3">
            <a:alphaModFix/>
          </a:blip>
          <a:srcRect/>
          <a:stretch/>
        </p:blipFill>
        <p:spPr>
          <a:xfrm>
            <a:off x="8044168" y="121797"/>
            <a:ext cx="1148349" cy="470452"/>
          </a:xfrm>
          <a:prstGeom prst="rect">
            <a:avLst/>
          </a:prstGeom>
          <a:noFill/>
          <a:ln>
            <a:noFill/>
          </a:ln>
        </p:spPr>
      </p:pic>
      <p:pic>
        <p:nvPicPr>
          <p:cNvPr id="487" name="Google Shape;487;p7" descr="Text&#10;&#10;Description automatically generated with medium confidence"/>
          <p:cNvPicPr preferRelativeResize="0"/>
          <p:nvPr/>
        </p:nvPicPr>
        <p:blipFill rotWithShape="1">
          <a:blip r:embed="rId4">
            <a:alphaModFix/>
          </a:blip>
          <a:srcRect/>
          <a:stretch/>
        </p:blipFill>
        <p:spPr>
          <a:xfrm>
            <a:off x="123372" y="4796950"/>
            <a:ext cx="972457" cy="204016"/>
          </a:xfrm>
          <a:prstGeom prst="rect">
            <a:avLst/>
          </a:prstGeom>
          <a:noFill/>
          <a:ln>
            <a:noFill/>
          </a:ln>
        </p:spPr>
      </p:pic>
      <p:sp>
        <p:nvSpPr>
          <p:cNvPr id="488" name="Google Shape;488;p7"/>
          <p:cNvSpPr txBox="1"/>
          <p:nvPr/>
        </p:nvSpPr>
        <p:spPr>
          <a:xfrm>
            <a:off x="966019" y="1323118"/>
            <a:ext cx="6887400" cy="34599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pt-PT">
                <a:solidFill>
                  <a:schemeClr val="lt1"/>
                </a:solidFill>
                <a:latin typeface="Libre Franklin"/>
                <a:ea typeface="Libre Franklin"/>
                <a:cs typeface="Libre Franklin"/>
                <a:sym typeface="Libre Franklin"/>
              </a:rPr>
              <a:t>La violence familiale se produit lorsqu'un membre de la famille menace, blesse, contrôle ou maltraite un autre membre de la famille. La violence familiale peut inclure la violence par :</a:t>
            </a:r>
            <a:endParaRPr/>
          </a:p>
          <a:p>
            <a:pPr marL="342900" marR="0" lvl="0" indent="-342900" algn="l" rtl="0">
              <a:lnSpc>
                <a:spcPct val="107000"/>
              </a:lnSpc>
              <a:spcBef>
                <a:spcPts val="800"/>
              </a:spcBef>
              <a:spcAft>
                <a:spcPts val="0"/>
              </a:spcAft>
              <a:buClr>
                <a:srgbClr val="EE118A"/>
              </a:buClr>
              <a:buSzPts val="1000"/>
              <a:buFont typeface="Noto Sans Symbols"/>
              <a:buChar char="∙"/>
            </a:pPr>
            <a:r>
              <a:rPr lang="pt-PT">
                <a:solidFill>
                  <a:schemeClr val="lt1"/>
                </a:solidFill>
                <a:latin typeface="Libre Franklin"/>
                <a:ea typeface="Libre Franklin"/>
                <a:cs typeface="Libre Franklin"/>
                <a:sym typeface="Libre Franklin"/>
              </a:rPr>
              <a:t>Un adulte dans une famille - par exemple, un partenaire ou un conjoint, un enfant adulte ou un membre de la famille élargie,</a:t>
            </a:r>
            <a:endParaRPr/>
          </a:p>
          <a:p>
            <a:pPr marL="342900" marR="0" lvl="0" indent="-342900" algn="l" rtl="0">
              <a:lnSpc>
                <a:spcPct val="107000"/>
              </a:lnSpc>
              <a:spcBef>
                <a:spcPts val="800"/>
              </a:spcBef>
              <a:spcAft>
                <a:spcPts val="0"/>
              </a:spcAft>
              <a:buClr>
                <a:srgbClr val="EE118A"/>
              </a:buClr>
              <a:buSzPts val="1000"/>
              <a:buFont typeface="Noto Sans Symbols"/>
              <a:buChar char="∙"/>
            </a:pPr>
            <a:r>
              <a:rPr lang="pt-PT">
                <a:solidFill>
                  <a:schemeClr val="lt1"/>
                </a:solidFill>
                <a:latin typeface="Libre Franklin"/>
                <a:ea typeface="Libre Franklin"/>
                <a:cs typeface="Libre Franklin"/>
                <a:sym typeface="Libre Franklin"/>
              </a:rPr>
              <a:t>Un adulte qui faisait partie d'une famille - par exemple, un ancien partenaire ou conjoint</a:t>
            </a:r>
            <a:endParaRPr/>
          </a:p>
          <a:p>
            <a:pPr marL="342900" marR="0" lvl="0" indent="-342900" algn="l" rtl="0">
              <a:lnSpc>
                <a:spcPct val="107000"/>
              </a:lnSpc>
              <a:spcBef>
                <a:spcPts val="800"/>
              </a:spcBef>
              <a:spcAft>
                <a:spcPts val="0"/>
              </a:spcAft>
              <a:buClr>
                <a:srgbClr val="EE118A"/>
              </a:buClr>
              <a:buSzPts val="1000"/>
              <a:buFont typeface="Noto Sans Symbols"/>
              <a:buChar char="∙"/>
            </a:pPr>
            <a:r>
              <a:rPr lang="pt-PT">
                <a:solidFill>
                  <a:schemeClr val="lt1"/>
                </a:solidFill>
                <a:latin typeface="Libre Franklin"/>
                <a:ea typeface="Libre Franklin"/>
                <a:cs typeface="Libre Franklin"/>
                <a:sym typeface="Libre Franklin"/>
              </a:rPr>
              <a:t>Un adolescent ou un jeune de la famille.</a:t>
            </a:r>
            <a:endParaRPr/>
          </a:p>
          <a:p>
            <a:pPr marL="0" marR="0" lvl="0" indent="0" algn="l" rtl="0">
              <a:lnSpc>
                <a:spcPct val="107000"/>
              </a:lnSpc>
              <a:spcBef>
                <a:spcPts val="800"/>
              </a:spcBef>
              <a:spcAft>
                <a:spcPts val="0"/>
              </a:spcAft>
              <a:buNone/>
            </a:pPr>
            <a:endParaRPr sz="1400" b="0" i="0" u="none" strike="noStrike" cap="none">
              <a:solidFill>
                <a:schemeClr val="lt1"/>
              </a:solidFill>
              <a:latin typeface="Libre Franklin"/>
              <a:ea typeface="Libre Franklin"/>
              <a:cs typeface="Libre Franklin"/>
              <a:sym typeface="Libre Franklin"/>
            </a:endParaRPr>
          </a:p>
          <a:p>
            <a:pPr marL="0" marR="0" lvl="0" indent="0" algn="l" rtl="0">
              <a:lnSpc>
                <a:spcPct val="107000"/>
              </a:lnSpc>
              <a:spcBef>
                <a:spcPts val="800"/>
              </a:spcBef>
              <a:spcAft>
                <a:spcPts val="0"/>
              </a:spcAft>
              <a:buNone/>
            </a:pPr>
            <a:r>
              <a:rPr lang="pt-PT">
                <a:solidFill>
                  <a:schemeClr val="lt1"/>
                </a:solidFill>
                <a:latin typeface="Libre Franklin"/>
                <a:ea typeface="Libre Franklin"/>
                <a:cs typeface="Libre Franklin"/>
                <a:sym typeface="Libre Franklin"/>
              </a:rPr>
              <a:t>La violence familiale est parfois aussi appelée violence domestique, violence conjugale ou violence domestique.</a:t>
            </a:r>
            <a:endParaRPr/>
          </a:p>
          <a:p>
            <a:pPr marL="342900" marR="0" lvl="0" indent="-279400" algn="l" rtl="0">
              <a:lnSpc>
                <a:spcPct val="107000"/>
              </a:lnSpc>
              <a:spcBef>
                <a:spcPts val="800"/>
              </a:spcBef>
              <a:spcAft>
                <a:spcPts val="0"/>
              </a:spcAft>
              <a:buClr>
                <a:srgbClr val="EE118A"/>
              </a:buClr>
              <a:buSzPts val="1000"/>
              <a:buFont typeface="Noto Sans Symbols"/>
              <a:buNone/>
            </a:pPr>
            <a:endParaRPr sz="1400" b="0" i="0" u="none" strike="noStrike" cap="none">
              <a:solidFill>
                <a:schemeClr val="lt1"/>
              </a:solidFill>
              <a:latin typeface="Libre Franklin"/>
              <a:ea typeface="Libre Franklin"/>
              <a:cs typeface="Libre Franklin"/>
              <a:sym typeface="Libre Frankli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A6EB6"/>
        </a:solidFill>
        <a:effectLst/>
      </p:bgPr>
    </p:bg>
    <p:spTree>
      <p:nvGrpSpPr>
        <p:cNvPr id="1" name="Shape 492"/>
        <p:cNvGrpSpPr/>
        <p:nvPr/>
      </p:nvGrpSpPr>
      <p:grpSpPr>
        <a:xfrm>
          <a:off x="0" y="0"/>
          <a:ext cx="0" cy="0"/>
          <a:chOff x="0" y="0"/>
          <a:chExt cx="0" cy="0"/>
        </a:xfrm>
      </p:grpSpPr>
      <p:sp>
        <p:nvSpPr>
          <p:cNvPr id="493" name="Google Shape;493;p8"/>
          <p:cNvSpPr txBox="1">
            <a:spLocks noGrp="1"/>
          </p:cNvSpPr>
          <p:nvPr>
            <p:ph type="ctrTitle"/>
          </p:nvPr>
        </p:nvSpPr>
        <p:spPr>
          <a:xfrm>
            <a:off x="804250" y="0"/>
            <a:ext cx="5317800" cy="1518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pt-PT">
                <a:solidFill>
                  <a:srgbClr val="F38E00"/>
                </a:solidFill>
              </a:rPr>
              <a:t>INTRODUCTION</a:t>
            </a:r>
            <a:br>
              <a:rPr lang="pt-PT">
                <a:solidFill>
                  <a:srgbClr val="F38E00"/>
                </a:solidFill>
              </a:rPr>
            </a:br>
            <a:r>
              <a:rPr lang="pt-PT">
                <a:solidFill>
                  <a:srgbClr val="EE118A"/>
                </a:solidFill>
              </a:rPr>
              <a:t>QU'EST-CE QUE LA VIOLENCE FAMILIALE?</a:t>
            </a:r>
            <a:endParaRPr>
              <a:solidFill>
                <a:srgbClr val="F38E00"/>
              </a:solidFill>
            </a:endParaRPr>
          </a:p>
        </p:txBody>
      </p:sp>
      <p:pic>
        <p:nvPicPr>
          <p:cNvPr id="494" name="Google Shape;494;p8"/>
          <p:cNvPicPr preferRelativeResize="0"/>
          <p:nvPr/>
        </p:nvPicPr>
        <p:blipFill rotWithShape="1">
          <a:blip r:embed="rId3">
            <a:alphaModFix/>
          </a:blip>
          <a:srcRect/>
          <a:stretch/>
        </p:blipFill>
        <p:spPr>
          <a:xfrm>
            <a:off x="8044168" y="121797"/>
            <a:ext cx="1148349" cy="470452"/>
          </a:xfrm>
          <a:prstGeom prst="rect">
            <a:avLst/>
          </a:prstGeom>
          <a:noFill/>
          <a:ln>
            <a:noFill/>
          </a:ln>
        </p:spPr>
      </p:pic>
      <p:pic>
        <p:nvPicPr>
          <p:cNvPr id="495" name="Google Shape;495;p8" descr="Text&#10;&#10;Description automatically generated with medium confidence"/>
          <p:cNvPicPr preferRelativeResize="0"/>
          <p:nvPr/>
        </p:nvPicPr>
        <p:blipFill rotWithShape="1">
          <a:blip r:embed="rId4">
            <a:alphaModFix/>
          </a:blip>
          <a:srcRect/>
          <a:stretch/>
        </p:blipFill>
        <p:spPr>
          <a:xfrm>
            <a:off x="123372" y="4796950"/>
            <a:ext cx="972457" cy="204016"/>
          </a:xfrm>
          <a:prstGeom prst="rect">
            <a:avLst/>
          </a:prstGeom>
          <a:noFill/>
          <a:ln>
            <a:noFill/>
          </a:ln>
        </p:spPr>
      </p:pic>
      <p:sp>
        <p:nvSpPr>
          <p:cNvPr id="496" name="Google Shape;496;p8"/>
          <p:cNvSpPr txBox="1"/>
          <p:nvPr/>
        </p:nvSpPr>
        <p:spPr>
          <a:xfrm>
            <a:off x="1603888" y="1518168"/>
            <a:ext cx="5597100" cy="23088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pt-PT" sz="1600">
                <a:solidFill>
                  <a:schemeClr val="lt1"/>
                </a:solidFill>
                <a:latin typeface="Libre Franklin"/>
                <a:ea typeface="Libre Franklin"/>
                <a:cs typeface="Libre Franklin"/>
                <a:sym typeface="Libre Franklin"/>
              </a:rPr>
              <a:t>La violence familiale se produit au sein de la famille et se caractérise par l'intimité et la proximité présentes dans la relation entre l'agresseur et la victime, couvrant tous les membres qui constituent la famille ou qui en faisaient partie auparavant. Son concept inclut tous les types d'abus, temporaires ou permanents, qui se produisent dans les relations au sein de la famille, et ce (Alarcão, 2006 ; Résolution du Conseil des ministres, n° 88/2003). Résolution des ministres no. 88/2003).</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8E00"/>
        </a:solidFill>
        <a:effectLst/>
      </p:bgPr>
    </p:bg>
    <p:spTree>
      <p:nvGrpSpPr>
        <p:cNvPr id="1" name="Shape 500"/>
        <p:cNvGrpSpPr/>
        <p:nvPr/>
      </p:nvGrpSpPr>
      <p:grpSpPr>
        <a:xfrm>
          <a:off x="0" y="0"/>
          <a:ext cx="0" cy="0"/>
          <a:chOff x="0" y="0"/>
          <a:chExt cx="0" cy="0"/>
        </a:xfrm>
      </p:grpSpPr>
      <p:sp>
        <p:nvSpPr>
          <p:cNvPr id="501" name="Google Shape;501;p9"/>
          <p:cNvSpPr txBox="1">
            <a:spLocks noGrp="1"/>
          </p:cNvSpPr>
          <p:nvPr>
            <p:ph type="ctrTitle"/>
          </p:nvPr>
        </p:nvSpPr>
        <p:spPr>
          <a:xfrm>
            <a:off x="506096" y="357023"/>
            <a:ext cx="4136460" cy="100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3200"/>
              <a:buNone/>
            </a:pPr>
            <a:r>
              <a:rPr lang="pt-PT">
                <a:solidFill>
                  <a:srgbClr val="211A57"/>
                </a:solidFill>
              </a:rPr>
              <a:t>VIOLENCE FAMILIALE ET …</a:t>
            </a:r>
            <a:endParaRPr>
              <a:solidFill>
                <a:srgbClr val="211A57"/>
              </a:solidFill>
            </a:endParaRPr>
          </a:p>
          <a:p>
            <a:pPr marL="0" lvl="0" indent="0" algn="l" rtl="0">
              <a:lnSpc>
                <a:spcPct val="100000"/>
              </a:lnSpc>
              <a:spcBef>
                <a:spcPts val="0"/>
              </a:spcBef>
              <a:spcAft>
                <a:spcPts val="0"/>
              </a:spcAft>
              <a:buSzPts val="3200"/>
              <a:buNone/>
            </a:pPr>
            <a:endParaRPr>
              <a:solidFill>
                <a:srgbClr val="211A57"/>
              </a:solidFill>
            </a:endParaRPr>
          </a:p>
        </p:txBody>
      </p:sp>
      <p:sp>
        <p:nvSpPr>
          <p:cNvPr id="502" name="Google Shape;502;p9"/>
          <p:cNvSpPr txBox="1">
            <a:spLocks noGrp="1"/>
          </p:cNvSpPr>
          <p:nvPr>
            <p:ph type="ctrTitle" idx="2"/>
          </p:nvPr>
        </p:nvSpPr>
        <p:spPr>
          <a:xfrm>
            <a:off x="-42975" y="3257800"/>
            <a:ext cx="2277600" cy="5661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pt-PT">
                <a:solidFill>
                  <a:srgbClr val="211A57"/>
                </a:solidFill>
              </a:rPr>
              <a:t>ENFANTS</a:t>
            </a:r>
            <a:endParaRPr>
              <a:solidFill>
                <a:srgbClr val="211A57"/>
              </a:solidFill>
            </a:endParaRPr>
          </a:p>
        </p:txBody>
      </p:sp>
      <p:sp>
        <p:nvSpPr>
          <p:cNvPr id="503" name="Google Shape;503;p9"/>
          <p:cNvSpPr txBox="1">
            <a:spLocks noGrp="1"/>
          </p:cNvSpPr>
          <p:nvPr>
            <p:ph type="ctrTitle" idx="4"/>
          </p:nvPr>
        </p:nvSpPr>
        <p:spPr>
          <a:xfrm>
            <a:off x="4311630" y="3271895"/>
            <a:ext cx="2277600" cy="5379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Clr>
                <a:schemeClr val="lt1"/>
              </a:buClr>
              <a:buSzPts val="2000"/>
              <a:buNone/>
            </a:pPr>
            <a:r>
              <a:rPr lang="pt-PT">
                <a:solidFill>
                  <a:srgbClr val="211A57"/>
                </a:solidFill>
              </a:rPr>
              <a:t>ENFANT AUX PARENTS</a:t>
            </a:r>
            <a:endParaRPr>
              <a:solidFill>
                <a:srgbClr val="211A57"/>
              </a:solidFill>
            </a:endParaRPr>
          </a:p>
        </p:txBody>
      </p:sp>
      <p:sp>
        <p:nvSpPr>
          <p:cNvPr id="504" name="Google Shape;504;p9"/>
          <p:cNvSpPr txBox="1">
            <a:spLocks noGrp="1"/>
          </p:cNvSpPr>
          <p:nvPr>
            <p:ph type="ctrTitle" idx="8"/>
          </p:nvPr>
        </p:nvSpPr>
        <p:spPr>
          <a:xfrm>
            <a:off x="1933977" y="3271891"/>
            <a:ext cx="2277600" cy="5379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pt-PT">
                <a:solidFill>
                  <a:srgbClr val="211A57"/>
                </a:solidFill>
              </a:rPr>
              <a:t>SENIORS</a:t>
            </a:r>
            <a:endParaRPr>
              <a:solidFill>
                <a:srgbClr val="211A57"/>
              </a:solidFill>
            </a:endParaRPr>
          </a:p>
        </p:txBody>
      </p:sp>
      <p:sp>
        <p:nvSpPr>
          <p:cNvPr id="505" name="Google Shape;505;p9"/>
          <p:cNvSpPr txBox="1">
            <a:spLocks noGrp="1"/>
          </p:cNvSpPr>
          <p:nvPr>
            <p:ph type="ctrTitle" idx="13"/>
          </p:nvPr>
        </p:nvSpPr>
        <p:spPr>
          <a:xfrm>
            <a:off x="6689283" y="3271892"/>
            <a:ext cx="2277600" cy="5379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pt-PT">
                <a:solidFill>
                  <a:srgbClr val="211A57"/>
                </a:solidFill>
              </a:rPr>
              <a:t>LA VIOLENCE SEXISTE</a:t>
            </a:r>
            <a:endParaRPr>
              <a:solidFill>
                <a:srgbClr val="211A57"/>
              </a:solidFill>
            </a:endParaRPr>
          </a:p>
        </p:txBody>
      </p:sp>
      <p:pic>
        <p:nvPicPr>
          <p:cNvPr id="506" name="Google Shape;506;p9"/>
          <p:cNvPicPr preferRelativeResize="0"/>
          <p:nvPr/>
        </p:nvPicPr>
        <p:blipFill rotWithShape="1">
          <a:blip r:embed="rId3">
            <a:alphaModFix/>
          </a:blip>
          <a:srcRect/>
          <a:stretch/>
        </p:blipFill>
        <p:spPr>
          <a:xfrm>
            <a:off x="8044168" y="121797"/>
            <a:ext cx="1148349" cy="470452"/>
          </a:xfrm>
          <a:prstGeom prst="rect">
            <a:avLst/>
          </a:prstGeom>
          <a:noFill/>
          <a:ln>
            <a:noFill/>
          </a:ln>
        </p:spPr>
      </p:pic>
      <p:pic>
        <p:nvPicPr>
          <p:cNvPr id="507" name="Google Shape;507;p9" descr="Text&#10;&#10;Description automatically generated with medium confidence"/>
          <p:cNvPicPr preferRelativeResize="0"/>
          <p:nvPr/>
        </p:nvPicPr>
        <p:blipFill rotWithShape="1">
          <a:blip r:embed="rId4">
            <a:alphaModFix/>
          </a:blip>
          <a:srcRect/>
          <a:stretch/>
        </p:blipFill>
        <p:spPr>
          <a:xfrm>
            <a:off x="123372" y="4796950"/>
            <a:ext cx="972457" cy="204016"/>
          </a:xfrm>
          <a:prstGeom prst="rect">
            <a:avLst/>
          </a:prstGeom>
          <a:noFill/>
          <a:ln>
            <a:noFill/>
          </a:ln>
        </p:spPr>
      </p:pic>
      <p:pic>
        <p:nvPicPr>
          <p:cNvPr id="508" name="Google Shape;508;p9" descr="Criança com um balão com preenchimento sólido"/>
          <p:cNvPicPr preferRelativeResize="0"/>
          <p:nvPr/>
        </p:nvPicPr>
        <p:blipFill rotWithShape="1">
          <a:blip r:embed="rId5">
            <a:alphaModFix/>
          </a:blip>
          <a:srcRect/>
          <a:stretch/>
        </p:blipFill>
        <p:spPr>
          <a:xfrm>
            <a:off x="379078" y="1661872"/>
            <a:ext cx="1433502" cy="1433502"/>
          </a:xfrm>
          <a:prstGeom prst="rect">
            <a:avLst/>
          </a:prstGeom>
          <a:noFill/>
          <a:ln>
            <a:noFill/>
          </a:ln>
        </p:spPr>
      </p:pic>
      <p:pic>
        <p:nvPicPr>
          <p:cNvPr id="509" name="Google Shape;509;p9" descr="Mulher com uma bengala com preenchimento sólido"/>
          <p:cNvPicPr preferRelativeResize="0"/>
          <p:nvPr/>
        </p:nvPicPr>
        <p:blipFill rotWithShape="1">
          <a:blip r:embed="rId6">
            <a:alphaModFix/>
          </a:blip>
          <a:srcRect/>
          <a:stretch/>
        </p:blipFill>
        <p:spPr>
          <a:xfrm>
            <a:off x="2356377" y="1709622"/>
            <a:ext cx="1432800" cy="1432800"/>
          </a:xfrm>
          <a:prstGeom prst="rect">
            <a:avLst/>
          </a:prstGeom>
          <a:noFill/>
          <a:ln>
            <a:noFill/>
          </a:ln>
        </p:spPr>
      </p:pic>
      <p:pic>
        <p:nvPicPr>
          <p:cNvPr id="510" name="Google Shape;510;p9" descr="Social distancing com preenchimento sólido"/>
          <p:cNvPicPr preferRelativeResize="0"/>
          <p:nvPr/>
        </p:nvPicPr>
        <p:blipFill rotWithShape="1">
          <a:blip r:embed="rId7">
            <a:alphaModFix/>
          </a:blip>
          <a:srcRect/>
          <a:stretch/>
        </p:blipFill>
        <p:spPr>
          <a:xfrm>
            <a:off x="7111683" y="1689483"/>
            <a:ext cx="1432800" cy="1432800"/>
          </a:xfrm>
          <a:prstGeom prst="rect">
            <a:avLst/>
          </a:prstGeom>
          <a:noFill/>
          <a:ln>
            <a:noFill/>
          </a:ln>
        </p:spPr>
      </p:pic>
      <p:pic>
        <p:nvPicPr>
          <p:cNvPr id="511" name="Google Shape;511;p9" descr="Homem com uma criança com preenchimento sólido"/>
          <p:cNvPicPr preferRelativeResize="0"/>
          <p:nvPr/>
        </p:nvPicPr>
        <p:blipFill rotWithShape="1">
          <a:blip r:embed="rId8">
            <a:alphaModFix/>
          </a:blip>
          <a:srcRect/>
          <a:stretch/>
        </p:blipFill>
        <p:spPr>
          <a:xfrm>
            <a:off x="4734030" y="1709622"/>
            <a:ext cx="1432800" cy="1432800"/>
          </a:xfrm>
          <a:prstGeom prst="rect">
            <a:avLst/>
          </a:prstGeom>
          <a:noFill/>
          <a:ln>
            <a:noFill/>
          </a:ln>
        </p:spPr>
      </p:pic>
    </p:spTree>
  </p:cSld>
  <p:clrMapOvr>
    <a:masterClrMapping/>
  </p:clrMapOvr>
</p:sld>
</file>

<file path=ppt/theme/theme1.xml><?xml version="1.0" encoding="utf-8"?>
<a:theme xmlns:a="http://schemas.openxmlformats.org/drawingml/2006/main"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inimalist Breakthrough">
  <a:themeElements>
    <a:clrScheme name="IRENE">
      <a:dk1>
        <a:srgbClr val="000000"/>
      </a:dk1>
      <a:lt1>
        <a:srgbClr val="FFFFFF"/>
      </a:lt1>
      <a:dk2>
        <a:srgbClr val="002060"/>
      </a:dk2>
      <a:lt2>
        <a:srgbClr val="E7E6E6"/>
      </a:lt2>
      <a:accent1>
        <a:srgbClr val="4E95FA"/>
      </a:accent1>
      <a:accent2>
        <a:srgbClr val="30A864"/>
      </a:accent2>
      <a:accent3>
        <a:srgbClr val="F38E00"/>
      </a:accent3>
      <a:accent4>
        <a:srgbClr val="EE118A"/>
      </a:accent4>
      <a:accent5>
        <a:srgbClr val="002060"/>
      </a:accent5>
      <a:accent6>
        <a:srgbClr val="1A6EB6"/>
      </a:accent6>
      <a:hlink>
        <a:srgbClr val="4E95FA"/>
      </a:hlink>
      <a:folHlink>
        <a:srgbClr val="211A5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TotalTime>
  <Words>3000</Words>
  <Application>Microsoft Office PowerPoint</Application>
  <PresentationFormat>Affichage à l'écran (16:9)</PresentationFormat>
  <Paragraphs>350</Paragraphs>
  <Slides>38</Slides>
  <Notes>38</Notes>
  <HiddenSlides>0</HiddenSlides>
  <MMClips>0</MMClips>
  <ScaleCrop>false</ScaleCrop>
  <HeadingPairs>
    <vt:vector size="6" baseType="variant">
      <vt:variant>
        <vt:lpstr>Polices utilisées</vt:lpstr>
      </vt:variant>
      <vt:variant>
        <vt:i4>8</vt:i4>
      </vt:variant>
      <vt:variant>
        <vt:lpstr>Thème</vt:lpstr>
      </vt:variant>
      <vt:variant>
        <vt:i4>3</vt:i4>
      </vt:variant>
      <vt:variant>
        <vt:lpstr>Titres des diapositives</vt:lpstr>
      </vt:variant>
      <vt:variant>
        <vt:i4>38</vt:i4>
      </vt:variant>
    </vt:vector>
  </HeadingPairs>
  <TitlesOfParts>
    <vt:vector size="49" baseType="lpstr">
      <vt:lpstr>Barlow Condensed</vt:lpstr>
      <vt:lpstr>Arial</vt:lpstr>
      <vt:lpstr>Montserrat ExtraLight</vt:lpstr>
      <vt:lpstr>Noto Sans Symbols</vt:lpstr>
      <vt:lpstr>Montserrat</vt:lpstr>
      <vt:lpstr>Noto Sans</vt:lpstr>
      <vt:lpstr>Libre Franklin</vt:lpstr>
      <vt:lpstr>Barlow Condensed ExtraBold</vt:lpstr>
      <vt:lpstr>Minimalist Breakthrough</vt:lpstr>
      <vt:lpstr>1_Minimalist Breakthrough</vt:lpstr>
      <vt:lpstr>2_Minimalist Breakthrough</vt:lpstr>
      <vt:lpstr>Présentation PowerPoint</vt:lpstr>
      <vt:lpstr>TABLE DES MATIÈRES</vt:lpstr>
      <vt:lpstr>01</vt:lpstr>
      <vt:lpstr>VIOLENCE</vt:lpstr>
      <vt:lpstr>VIOLENCE DOMESTIQUE</vt:lpstr>
      <vt:lpstr>Les objectifs de cet accord sont  :</vt:lpstr>
      <vt:lpstr>QU'EST-CE QUE LA VIOLENCE FAMILIALE?</vt:lpstr>
      <vt:lpstr>INTRODUCTION QU'EST-CE QUE LA VIOLENCE FAMILIALE?</vt:lpstr>
      <vt:lpstr>VIOLENCE FAMILIALE ET … </vt:lpstr>
      <vt:lpstr>VIOLENCE CONJUGALE/CONJOINTE</vt:lpstr>
      <vt:lpstr>VIOLENCE DE GENRE</vt:lpstr>
      <vt:lpstr>VIOLENCE DOMESTIQUE ET EXPÉRIENCES D’ENFANTS ABUSÉS</vt:lpstr>
      <vt:lpstr>VIOLENCE FAMILIALE ET MALTRAITANCE DES ENFANTS</vt:lpstr>
      <vt:lpstr>VIOLENCE FAMILIALE ET ABUS DES PERSONNES ÂGÉES </vt:lpstr>
      <vt:lpstr>ENFANT AUX PARENTS</vt:lpstr>
      <vt:lpstr>TYPES DE VIOLENCES</vt:lpstr>
      <vt:lpstr>ACTIVITE 1 – ECOMAP</vt:lpstr>
      <vt:lpstr>02</vt:lpstr>
      <vt:lpstr>Les facteurs de risques – Enfant</vt:lpstr>
      <vt:lpstr>Les facteurs de risques – Personnes âgées</vt:lpstr>
      <vt:lpstr>Les facteurs de risques – Violence basée sur le genre </vt:lpstr>
      <vt:lpstr>Les facteurs de risques – Enfant-parents</vt:lpstr>
      <vt:lpstr>Présentation PowerPoint</vt:lpstr>
      <vt:lpstr>ACTIVITÉ 2 – Scénario de cas</vt:lpstr>
      <vt:lpstr>03</vt:lpstr>
      <vt:lpstr>INTERVENTION ET PRÉVENTION DE LA VIOLENCE FAMILIALE</vt:lpstr>
      <vt:lpstr>INTERVENTION ET PRÉVENTION DE LA VIOLENCE FAMILIALE</vt:lpstr>
      <vt:lpstr>INTERVENTION ET PRÉVENTION DE LA VIOLENCE FAMILIALE</vt:lpstr>
      <vt:lpstr>INTERVENTION</vt:lpstr>
      <vt:lpstr>A quoi peut ressembler ce travail ?</vt:lpstr>
      <vt:lpstr>A quoi peut ressembler ce travail ?</vt:lpstr>
      <vt:lpstr>A quoi peut ressembler ce travail ?</vt:lpstr>
      <vt:lpstr>RENSEIGNEZ-VOUS SUR LES BESOINS ET LES PRÉOCCUPATIONS </vt:lpstr>
      <vt:lpstr>CARTOGRAPHIE DES SERVICES</vt:lpstr>
      <vt:lpstr>QUESTIONS CLÉS À RÉPONDRE DANS UN EXERCICE DE CARTOGRAPHIE DES SERVICES :</vt:lpstr>
      <vt:lpstr>ACTIVITÉ 3 – RÉALISER UN EXERCICE DE CARTOGRAPHIE DES SERVICES</vt:lpstr>
      <vt:lpstr>CONCLUSION</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FIPL</dc:creator>
  <cp:lastModifiedBy>Koffi Hukportie</cp:lastModifiedBy>
  <cp:revision>5</cp:revision>
  <dcterms:modified xsi:type="dcterms:W3CDTF">2023-06-20T12:33:38Z</dcterms:modified>
</cp:coreProperties>
</file>