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4" r:id="rId5"/>
    <p:sldMasterId id="214748367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Lst>
  <p:sldSz cy="5143500" cx="9144000"/>
  <p:notesSz cx="6858000" cy="9144000"/>
  <p:embeddedFontLst>
    <p:embeddedFont>
      <p:font typeface="Libre Franklin"/>
      <p:regular r:id="rId46"/>
      <p:bold r:id="rId47"/>
      <p:italic r:id="rId48"/>
      <p:boldItalic r:id="rId49"/>
    </p:embeddedFont>
    <p:embeddedFont>
      <p:font typeface="Montserrat"/>
      <p:regular r:id="rId50"/>
      <p:bold r:id="rId51"/>
      <p:italic r:id="rId52"/>
      <p:boldItalic r:id="rId53"/>
    </p:embeddedFont>
    <p:embeddedFont>
      <p:font typeface="Noto Sans"/>
      <p:regular r:id="rId54"/>
      <p:bold r:id="rId55"/>
      <p:italic r:id="rId56"/>
      <p:boldItalic r:id="rId57"/>
    </p:embeddedFont>
    <p:embeddedFont>
      <p:font typeface="Barlow Condensed"/>
      <p:regular r:id="rId58"/>
      <p:bold r:id="rId59"/>
      <p:italic r:id="rId60"/>
      <p:boldItalic r:id="rId61"/>
    </p:embeddedFont>
    <p:embeddedFont>
      <p:font typeface="Barlow Condensed ExtraBold"/>
      <p:bold r:id="rId62"/>
      <p:boldItalic r:id="rId6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64" roundtripDataSignature="AMtx7mhrwALV2U51qOTvMwVhGyIQGEI+n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573D4F5-1394-45E8-918B-B57EB85C95FC}">
  <a:tblStyle styleId="{4573D4F5-1394-45E8-918B-B57EB85C95FC}"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A82675B4-EF85-426A-BEA9-4DF43A3FEF81}"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font" Target="fonts/LibreFranklin-regular.fntdata"/><Relationship Id="rId45" Type="http://schemas.openxmlformats.org/officeDocument/2006/relationships/slide" Target="slides/slide3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font" Target="fonts/LibreFranklin-italic.fntdata"/><Relationship Id="rId47" Type="http://schemas.openxmlformats.org/officeDocument/2006/relationships/font" Target="fonts/LibreFranklin-bold.fntdata"/><Relationship Id="rId49" Type="http://schemas.openxmlformats.org/officeDocument/2006/relationships/font" Target="fonts/LibreFranklin-boldItalic.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BarlowCondensedExtraBold-bold.fntdata"/><Relationship Id="rId61" Type="http://schemas.openxmlformats.org/officeDocument/2006/relationships/font" Target="fonts/BarlowCondensed-boldItalic.fntdata"/><Relationship Id="rId20" Type="http://schemas.openxmlformats.org/officeDocument/2006/relationships/slide" Target="slides/slide13.xml"/><Relationship Id="rId64" Type="http://customschemas.google.com/relationships/presentationmetadata" Target="metadata"/><Relationship Id="rId63" Type="http://schemas.openxmlformats.org/officeDocument/2006/relationships/font" Target="fonts/BarlowCondensedExtraBold-boldItalic.fntdata"/><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60" Type="http://schemas.openxmlformats.org/officeDocument/2006/relationships/font" Target="fonts/BarlowCondensed-italic.fntdata"/><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Montserrat-bold.fntdata"/><Relationship Id="rId50" Type="http://schemas.openxmlformats.org/officeDocument/2006/relationships/font" Target="fonts/Montserrat-regular.fntdata"/><Relationship Id="rId53" Type="http://schemas.openxmlformats.org/officeDocument/2006/relationships/font" Target="fonts/Montserrat-boldItalic.fntdata"/><Relationship Id="rId52" Type="http://schemas.openxmlformats.org/officeDocument/2006/relationships/font" Target="fonts/Montserrat-italic.fntdata"/><Relationship Id="rId11" Type="http://schemas.openxmlformats.org/officeDocument/2006/relationships/slide" Target="slides/slide4.xml"/><Relationship Id="rId55" Type="http://schemas.openxmlformats.org/officeDocument/2006/relationships/font" Target="fonts/NotoSans-bold.fntdata"/><Relationship Id="rId10" Type="http://schemas.openxmlformats.org/officeDocument/2006/relationships/slide" Target="slides/slide3.xml"/><Relationship Id="rId54" Type="http://schemas.openxmlformats.org/officeDocument/2006/relationships/font" Target="fonts/NotoSans-regular.fntdata"/><Relationship Id="rId13" Type="http://schemas.openxmlformats.org/officeDocument/2006/relationships/slide" Target="slides/slide6.xml"/><Relationship Id="rId57" Type="http://schemas.openxmlformats.org/officeDocument/2006/relationships/font" Target="fonts/NotoSans-boldItalic.fntdata"/><Relationship Id="rId12" Type="http://schemas.openxmlformats.org/officeDocument/2006/relationships/slide" Target="slides/slide5.xml"/><Relationship Id="rId56" Type="http://schemas.openxmlformats.org/officeDocument/2006/relationships/font" Target="fonts/NotoSans-italic.fntdata"/><Relationship Id="rId15" Type="http://schemas.openxmlformats.org/officeDocument/2006/relationships/slide" Target="slides/slide8.xml"/><Relationship Id="rId59" Type="http://schemas.openxmlformats.org/officeDocument/2006/relationships/font" Target="fonts/BarlowCondensed-bold.fntdata"/><Relationship Id="rId14" Type="http://schemas.openxmlformats.org/officeDocument/2006/relationships/slide" Target="slides/slide7.xml"/><Relationship Id="rId58" Type="http://schemas.openxmlformats.org/officeDocument/2006/relationships/font" Target="fonts/BarlowCondensed-regular.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4" name="Google Shape;514;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6" name="Google Shape;526;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6" name="Google Shape;536;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5" name="Google Shape;545;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7" name="Google Shape;557;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1" name="Google Shape;571;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1" name="Google Shape;581;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1" name="Google Shape;621;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1" name="Google Shape;631;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3" name="Google Shape;643;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8" name="Google Shape;41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2" name="Google Shape;652;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1" name="Google Shape;661;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0" name="Google Shape;670;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9" name="Google Shape;679;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1" name="Google Shape;691;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1" name="Google Shape;701;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3" name="Google Shape;713;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2" name="Google Shape;722;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5" name="Google Shape;735;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4" name="Google Shape;744;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7" name="Google Shape;437;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9" name="Google Shape;769;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3" name="Google Shape;783;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8" name="Google Shape;798;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2" name="Google Shape;812;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4" name="Google Shape;824;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1" name="Google Shape;841;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0" name="Google Shape;850;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8" name="Google Shape;868;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 name="Shape 879"/>
        <p:cNvGrpSpPr/>
        <p:nvPr/>
      </p:nvGrpSpPr>
      <p:grpSpPr>
        <a:xfrm>
          <a:off x="0" y="0"/>
          <a:ext cx="0" cy="0"/>
          <a:chOff x="0" y="0"/>
          <a:chExt cx="0" cy="0"/>
        </a:xfrm>
      </p:grpSpPr>
      <p:sp>
        <p:nvSpPr>
          <p:cNvPr id="880" name="Google Shape;880;p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3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9" name="Google Shape;449;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8" name="Google Shape;45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0" name="Google Shape;470;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3" name="Google Shape;483;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1" name="Google Shape;491;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9" name="Google Shape;499;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8" name="Shape 8"/>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p:cSld name="CAPTION_ONLY_1_1">
    <p:spTree>
      <p:nvGrpSpPr>
        <p:cNvPr id="82" name="Shape 82"/>
        <p:cNvGrpSpPr/>
        <p:nvPr/>
      </p:nvGrpSpPr>
      <p:grpSpPr>
        <a:xfrm>
          <a:off x="0" y="0"/>
          <a:ext cx="0" cy="0"/>
          <a:chOff x="0" y="0"/>
          <a:chExt cx="0" cy="0"/>
        </a:xfrm>
      </p:grpSpPr>
      <p:sp>
        <p:nvSpPr>
          <p:cNvPr id="83" name="Google Shape;83;p51"/>
          <p:cNvSpPr txBox="1"/>
          <p:nvPr>
            <p:ph type="ctrTitle"/>
          </p:nvPr>
        </p:nvSpPr>
        <p:spPr>
          <a:xfrm>
            <a:off x="804250" y="431150"/>
            <a:ext cx="2865300" cy="1194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84" name="Google Shape;84;p51"/>
          <p:cNvSpPr txBox="1"/>
          <p:nvPr>
            <p:ph idx="1" type="subTitle"/>
          </p:nvPr>
        </p:nvSpPr>
        <p:spPr>
          <a:xfrm>
            <a:off x="5895125" y="3626700"/>
            <a:ext cx="2277600" cy="760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85" name="Google Shape;85;p51"/>
          <p:cNvSpPr txBox="1"/>
          <p:nvPr>
            <p:ph idx="2" type="ctrTitle"/>
          </p:nvPr>
        </p:nvSpPr>
        <p:spPr>
          <a:xfrm>
            <a:off x="5895125" y="3167450"/>
            <a:ext cx="22776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l">
              <a:lnSpc>
                <a:spcPct val="100000"/>
              </a:lnSpc>
              <a:spcBef>
                <a:spcPts val="0"/>
              </a:spcBef>
              <a:spcAft>
                <a:spcPts val="0"/>
              </a:spcAft>
              <a:buSzPts val="2000"/>
              <a:buNone/>
              <a:defRPr sz="2000"/>
            </a:lvl2pPr>
            <a:lvl3pPr lvl="2" algn="l">
              <a:lnSpc>
                <a:spcPct val="100000"/>
              </a:lnSpc>
              <a:spcBef>
                <a:spcPts val="0"/>
              </a:spcBef>
              <a:spcAft>
                <a:spcPts val="0"/>
              </a:spcAft>
              <a:buSzPts val="2000"/>
              <a:buNone/>
              <a:defRPr sz="2000"/>
            </a:lvl3pPr>
            <a:lvl4pPr lvl="3" algn="l">
              <a:lnSpc>
                <a:spcPct val="100000"/>
              </a:lnSpc>
              <a:spcBef>
                <a:spcPts val="0"/>
              </a:spcBef>
              <a:spcAft>
                <a:spcPts val="0"/>
              </a:spcAft>
              <a:buSzPts val="2000"/>
              <a:buNone/>
              <a:defRPr sz="2000"/>
            </a:lvl4pPr>
            <a:lvl5pPr lvl="4" algn="l">
              <a:lnSpc>
                <a:spcPct val="100000"/>
              </a:lnSpc>
              <a:spcBef>
                <a:spcPts val="0"/>
              </a:spcBef>
              <a:spcAft>
                <a:spcPts val="0"/>
              </a:spcAft>
              <a:buSzPts val="2000"/>
              <a:buNone/>
              <a:defRPr sz="2000"/>
            </a:lvl5pPr>
            <a:lvl6pPr lvl="5" algn="l">
              <a:lnSpc>
                <a:spcPct val="100000"/>
              </a:lnSpc>
              <a:spcBef>
                <a:spcPts val="0"/>
              </a:spcBef>
              <a:spcAft>
                <a:spcPts val="0"/>
              </a:spcAft>
              <a:buSzPts val="2000"/>
              <a:buNone/>
              <a:defRPr sz="2000"/>
            </a:lvl6pPr>
            <a:lvl7pPr lvl="6" algn="l">
              <a:lnSpc>
                <a:spcPct val="100000"/>
              </a:lnSpc>
              <a:spcBef>
                <a:spcPts val="0"/>
              </a:spcBef>
              <a:spcAft>
                <a:spcPts val="0"/>
              </a:spcAft>
              <a:buSzPts val="2000"/>
              <a:buNone/>
              <a:defRPr sz="2000"/>
            </a:lvl7pPr>
            <a:lvl8pPr lvl="7" algn="l">
              <a:lnSpc>
                <a:spcPct val="100000"/>
              </a:lnSpc>
              <a:spcBef>
                <a:spcPts val="0"/>
              </a:spcBef>
              <a:spcAft>
                <a:spcPts val="0"/>
              </a:spcAft>
              <a:buSzPts val="2000"/>
              <a:buNone/>
              <a:defRPr sz="2000"/>
            </a:lvl8pPr>
            <a:lvl9pPr lvl="8" algn="l">
              <a:lnSpc>
                <a:spcPct val="100000"/>
              </a:lnSpc>
              <a:spcBef>
                <a:spcPts val="0"/>
              </a:spcBef>
              <a:spcAft>
                <a:spcPts val="0"/>
              </a:spcAft>
              <a:buSzPts val="2000"/>
              <a:buNone/>
              <a:defRPr sz="2000"/>
            </a:lvl9pPr>
          </a:lstStyle>
          <a:p/>
        </p:txBody>
      </p:sp>
      <p:sp>
        <p:nvSpPr>
          <p:cNvPr id="86" name="Google Shape;86;p51"/>
          <p:cNvSpPr/>
          <p:nvPr/>
        </p:nvSpPr>
        <p:spPr>
          <a:xfrm>
            <a:off x="7440850" y="-827350"/>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51"/>
          <p:cNvSpPr/>
          <p:nvPr/>
        </p:nvSpPr>
        <p:spPr>
          <a:xfrm>
            <a:off x="3574075" y="-3820225"/>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51"/>
          <p:cNvSpPr/>
          <p:nvPr/>
        </p:nvSpPr>
        <p:spPr>
          <a:xfrm>
            <a:off x="3172650" y="-1098600"/>
            <a:ext cx="1874400" cy="18744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wo Columns 2">
  <p:cSld name="TITLE_1_1_4">
    <p:bg>
      <p:bgPr>
        <a:solidFill>
          <a:srgbClr val="4E95FA"/>
        </a:solidFill>
      </p:bgPr>
    </p:bg>
    <p:spTree>
      <p:nvGrpSpPr>
        <p:cNvPr id="89" name="Shape 89"/>
        <p:cNvGrpSpPr/>
        <p:nvPr/>
      </p:nvGrpSpPr>
      <p:grpSpPr>
        <a:xfrm>
          <a:off x="0" y="0"/>
          <a:ext cx="0" cy="0"/>
          <a:chOff x="0" y="0"/>
          <a:chExt cx="0" cy="0"/>
        </a:xfrm>
      </p:grpSpPr>
      <p:sp>
        <p:nvSpPr>
          <p:cNvPr id="90" name="Google Shape;90;p54"/>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91" name="Google Shape;91;p54"/>
          <p:cNvSpPr txBox="1"/>
          <p:nvPr>
            <p:ph idx="1" type="subTitle"/>
          </p:nvPr>
        </p:nvSpPr>
        <p:spPr>
          <a:xfrm>
            <a:off x="1630725" y="3613550"/>
            <a:ext cx="2277600" cy="10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92" name="Google Shape;92;p54"/>
          <p:cNvSpPr txBox="1"/>
          <p:nvPr>
            <p:ph idx="2" type="ctrTitle"/>
          </p:nvPr>
        </p:nvSpPr>
        <p:spPr>
          <a:xfrm>
            <a:off x="1630725" y="31543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93" name="Google Shape;93;p54"/>
          <p:cNvSpPr txBox="1"/>
          <p:nvPr>
            <p:ph idx="3" type="subTitle"/>
          </p:nvPr>
        </p:nvSpPr>
        <p:spPr>
          <a:xfrm>
            <a:off x="5235670" y="3613550"/>
            <a:ext cx="2277600" cy="10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94" name="Google Shape;94;p54"/>
          <p:cNvSpPr txBox="1"/>
          <p:nvPr>
            <p:ph idx="4" type="ctrTitle"/>
          </p:nvPr>
        </p:nvSpPr>
        <p:spPr>
          <a:xfrm>
            <a:off x="5235663" y="31543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95" name="Google Shape;95;p54"/>
          <p:cNvSpPr/>
          <p:nvPr/>
        </p:nvSpPr>
        <p:spPr>
          <a:xfrm>
            <a:off x="5710800" y="-293307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54"/>
          <p:cNvSpPr/>
          <p:nvPr/>
        </p:nvSpPr>
        <p:spPr>
          <a:xfrm>
            <a:off x="7878225" y="-1024100"/>
            <a:ext cx="2522100" cy="25221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54"/>
          <p:cNvSpPr/>
          <p:nvPr/>
        </p:nvSpPr>
        <p:spPr>
          <a:xfrm>
            <a:off x="3172675" y="-351322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
    <p:spTree>
      <p:nvGrpSpPr>
        <p:cNvPr id="98" name="Shape 98"/>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APTION_ONLY_1_2_1">
    <p:spTree>
      <p:nvGrpSpPr>
        <p:cNvPr id="99" name="Shape 99"/>
        <p:cNvGrpSpPr/>
        <p:nvPr/>
      </p:nvGrpSpPr>
      <p:grpSpPr>
        <a:xfrm>
          <a:off x="0" y="0"/>
          <a:ext cx="0" cy="0"/>
          <a:chOff x="0" y="0"/>
          <a:chExt cx="0" cy="0"/>
        </a:xfrm>
      </p:grpSpPr>
      <p:sp>
        <p:nvSpPr>
          <p:cNvPr id="100" name="Google Shape;100;p56"/>
          <p:cNvSpPr/>
          <p:nvPr/>
        </p:nvSpPr>
        <p:spPr>
          <a:xfrm flipH="1">
            <a:off x="-2577800" y="2396675"/>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p56"/>
          <p:cNvSpPr/>
          <p:nvPr/>
        </p:nvSpPr>
        <p:spPr>
          <a:xfrm flipH="1">
            <a:off x="-846303" y="4164130"/>
            <a:ext cx="2551500" cy="25515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56"/>
          <p:cNvSpPr/>
          <p:nvPr/>
        </p:nvSpPr>
        <p:spPr>
          <a:xfrm>
            <a:off x="8270997" y="-1078325"/>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TITLE_1_1_1_2">
    <p:bg>
      <p:bgPr>
        <a:solidFill>
          <a:srgbClr val="4E95FA"/>
        </a:solidFill>
      </p:bgPr>
    </p:bg>
    <p:spTree>
      <p:nvGrpSpPr>
        <p:cNvPr id="103" name="Shape 103"/>
        <p:cNvGrpSpPr/>
        <p:nvPr/>
      </p:nvGrpSpPr>
      <p:grpSpPr>
        <a:xfrm>
          <a:off x="0" y="0"/>
          <a:ext cx="0" cy="0"/>
          <a:chOff x="0" y="0"/>
          <a:chExt cx="0" cy="0"/>
        </a:xfrm>
      </p:grpSpPr>
      <p:sp>
        <p:nvSpPr>
          <p:cNvPr id="104" name="Google Shape;104;p57"/>
          <p:cNvSpPr/>
          <p:nvPr/>
        </p:nvSpPr>
        <p:spPr>
          <a:xfrm>
            <a:off x="7039575" y="-648675"/>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57"/>
          <p:cNvSpPr/>
          <p:nvPr/>
        </p:nvSpPr>
        <p:spPr>
          <a:xfrm>
            <a:off x="-768950" y="3989200"/>
            <a:ext cx="1874400" cy="18744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57"/>
          <p:cNvSpPr/>
          <p:nvPr/>
        </p:nvSpPr>
        <p:spPr>
          <a:xfrm>
            <a:off x="3318725" y="-3650000"/>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57"/>
          <p:cNvSpPr/>
          <p:nvPr/>
        </p:nvSpPr>
        <p:spPr>
          <a:xfrm>
            <a:off x="3172650" y="-1098600"/>
            <a:ext cx="1874400" cy="18744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TITLE_1_1_3_1">
    <p:bg>
      <p:bgPr>
        <a:solidFill>
          <a:srgbClr val="4E95FA"/>
        </a:solidFill>
      </p:bgPr>
    </p:bg>
    <p:spTree>
      <p:nvGrpSpPr>
        <p:cNvPr id="108" name="Shape 108"/>
        <p:cNvGrpSpPr/>
        <p:nvPr/>
      </p:nvGrpSpPr>
      <p:grpSpPr>
        <a:xfrm>
          <a:off x="0" y="0"/>
          <a:ext cx="0" cy="0"/>
          <a:chOff x="0" y="0"/>
          <a:chExt cx="0" cy="0"/>
        </a:xfrm>
      </p:grpSpPr>
      <p:sp>
        <p:nvSpPr>
          <p:cNvPr id="109" name="Google Shape;109;p58"/>
          <p:cNvSpPr/>
          <p:nvPr/>
        </p:nvSpPr>
        <p:spPr>
          <a:xfrm>
            <a:off x="8248950" y="-1112500"/>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p58"/>
          <p:cNvSpPr/>
          <p:nvPr/>
        </p:nvSpPr>
        <p:spPr>
          <a:xfrm>
            <a:off x="7878225" y="-1024100"/>
            <a:ext cx="2522100" cy="25221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58"/>
          <p:cNvSpPr/>
          <p:nvPr/>
        </p:nvSpPr>
        <p:spPr>
          <a:xfrm>
            <a:off x="3172675" y="-351322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58"/>
          <p:cNvSpPr/>
          <p:nvPr/>
        </p:nvSpPr>
        <p:spPr>
          <a:xfrm>
            <a:off x="-1643050" y="2605650"/>
            <a:ext cx="2277600" cy="22776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6" name="Shape 116"/>
        <p:cNvGrpSpPr/>
        <p:nvPr/>
      </p:nvGrpSpPr>
      <p:grpSpPr>
        <a:xfrm>
          <a:off x="0" y="0"/>
          <a:ext cx="0" cy="0"/>
          <a:chOff x="0" y="0"/>
          <a:chExt cx="0" cy="0"/>
        </a:xfrm>
      </p:grpSpPr>
      <p:sp>
        <p:nvSpPr>
          <p:cNvPr id="117" name="Google Shape;117;p50"/>
          <p:cNvSpPr txBox="1"/>
          <p:nvPr>
            <p:ph type="title"/>
          </p:nvPr>
        </p:nvSpPr>
        <p:spPr>
          <a:xfrm>
            <a:off x="3684430" y="2036450"/>
            <a:ext cx="2879400" cy="530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18" name="Google Shape;118;p50"/>
          <p:cNvSpPr txBox="1"/>
          <p:nvPr>
            <p:ph idx="1" type="subTitle"/>
          </p:nvPr>
        </p:nvSpPr>
        <p:spPr>
          <a:xfrm>
            <a:off x="3684434" y="2567150"/>
            <a:ext cx="2879400" cy="744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19" name="Google Shape;119;p50"/>
          <p:cNvSpPr txBox="1"/>
          <p:nvPr>
            <p:ph idx="2" type="title"/>
          </p:nvPr>
        </p:nvSpPr>
        <p:spPr>
          <a:xfrm>
            <a:off x="1474755" y="1946800"/>
            <a:ext cx="1979100" cy="12747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7200"/>
              <a:buNone/>
              <a:defRPr sz="7200"/>
            </a:lvl1pPr>
            <a:lvl2pPr lvl="1" algn="r">
              <a:lnSpc>
                <a:spcPct val="100000"/>
              </a:lnSpc>
              <a:spcBef>
                <a:spcPts val="0"/>
              </a:spcBef>
              <a:spcAft>
                <a:spcPts val="0"/>
              </a:spcAft>
              <a:buSzPts val="7200"/>
              <a:buNone/>
              <a:defRPr sz="7200"/>
            </a:lvl2pPr>
            <a:lvl3pPr lvl="2" algn="r">
              <a:lnSpc>
                <a:spcPct val="100000"/>
              </a:lnSpc>
              <a:spcBef>
                <a:spcPts val="0"/>
              </a:spcBef>
              <a:spcAft>
                <a:spcPts val="0"/>
              </a:spcAft>
              <a:buSzPts val="7200"/>
              <a:buNone/>
              <a:defRPr sz="7200"/>
            </a:lvl3pPr>
            <a:lvl4pPr lvl="3" algn="r">
              <a:lnSpc>
                <a:spcPct val="100000"/>
              </a:lnSpc>
              <a:spcBef>
                <a:spcPts val="0"/>
              </a:spcBef>
              <a:spcAft>
                <a:spcPts val="0"/>
              </a:spcAft>
              <a:buSzPts val="7200"/>
              <a:buNone/>
              <a:defRPr sz="7200"/>
            </a:lvl4pPr>
            <a:lvl5pPr lvl="4" algn="r">
              <a:lnSpc>
                <a:spcPct val="100000"/>
              </a:lnSpc>
              <a:spcBef>
                <a:spcPts val="0"/>
              </a:spcBef>
              <a:spcAft>
                <a:spcPts val="0"/>
              </a:spcAft>
              <a:buSzPts val="7200"/>
              <a:buNone/>
              <a:defRPr sz="7200"/>
            </a:lvl5pPr>
            <a:lvl6pPr lvl="5" algn="r">
              <a:lnSpc>
                <a:spcPct val="100000"/>
              </a:lnSpc>
              <a:spcBef>
                <a:spcPts val="0"/>
              </a:spcBef>
              <a:spcAft>
                <a:spcPts val="0"/>
              </a:spcAft>
              <a:buSzPts val="7200"/>
              <a:buNone/>
              <a:defRPr sz="7200"/>
            </a:lvl6pPr>
            <a:lvl7pPr lvl="6" algn="r">
              <a:lnSpc>
                <a:spcPct val="100000"/>
              </a:lnSpc>
              <a:spcBef>
                <a:spcPts val="0"/>
              </a:spcBef>
              <a:spcAft>
                <a:spcPts val="0"/>
              </a:spcAft>
              <a:buSzPts val="7200"/>
              <a:buNone/>
              <a:defRPr sz="7200"/>
            </a:lvl7pPr>
            <a:lvl8pPr lvl="7" algn="r">
              <a:lnSpc>
                <a:spcPct val="100000"/>
              </a:lnSpc>
              <a:spcBef>
                <a:spcPts val="0"/>
              </a:spcBef>
              <a:spcAft>
                <a:spcPts val="0"/>
              </a:spcAft>
              <a:buSzPts val="7200"/>
              <a:buNone/>
              <a:defRPr sz="7200"/>
            </a:lvl8pPr>
            <a:lvl9pPr lvl="8" algn="r">
              <a:lnSpc>
                <a:spcPct val="100000"/>
              </a:lnSpc>
              <a:spcBef>
                <a:spcPts val="0"/>
              </a:spcBef>
              <a:spcAft>
                <a:spcPts val="0"/>
              </a:spcAft>
              <a:buSzPts val="7200"/>
              <a:buNone/>
              <a:defRPr sz="7200"/>
            </a:lvl9pPr>
          </a:lstStyle>
          <a:p/>
        </p:txBody>
      </p:sp>
      <p:sp>
        <p:nvSpPr>
          <p:cNvPr id="120" name="Google Shape;120;p50"/>
          <p:cNvSpPr/>
          <p:nvPr/>
        </p:nvSpPr>
        <p:spPr>
          <a:xfrm>
            <a:off x="7278050" y="458800"/>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p50"/>
          <p:cNvSpPr/>
          <p:nvPr/>
        </p:nvSpPr>
        <p:spPr>
          <a:xfrm>
            <a:off x="-1682150" y="2838500"/>
            <a:ext cx="3156900" cy="31569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50"/>
          <p:cNvSpPr/>
          <p:nvPr/>
        </p:nvSpPr>
        <p:spPr>
          <a:xfrm>
            <a:off x="6563825" y="2752900"/>
            <a:ext cx="3606300" cy="36063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 name="Google Shape;123;p50"/>
          <p:cNvSpPr/>
          <p:nvPr/>
        </p:nvSpPr>
        <p:spPr>
          <a:xfrm>
            <a:off x="-1279100" y="-2208225"/>
            <a:ext cx="3606300" cy="36063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 name="Google Shape;124;p50"/>
          <p:cNvSpPr/>
          <p:nvPr/>
        </p:nvSpPr>
        <p:spPr>
          <a:xfrm>
            <a:off x="-2194275" y="-3383625"/>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125" name="Shape 125"/>
        <p:cNvGrpSpPr/>
        <p:nvPr/>
      </p:nvGrpSpPr>
      <p:grpSpPr>
        <a:xfrm>
          <a:off x="0" y="0"/>
          <a:ext cx="0" cy="0"/>
          <a:chOff x="0" y="0"/>
          <a:chExt cx="0" cy="0"/>
        </a:xfrm>
      </p:grpSpPr>
      <p:sp>
        <p:nvSpPr>
          <p:cNvPr id="126" name="Google Shape;126;p59"/>
          <p:cNvSpPr/>
          <p:nvPr/>
        </p:nvSpPr>
        <p:spPr>
          <a:xfrm>
            <a:off x="-674900" y="1637325"/>
            <a:ext cx="5985300" cy="59853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p59"/>
          <p:cNvSpPr/>
          <p:nvPr/>
        </p:nvSpPr>
        <p:spPr>
          <a:xfrm>
            <a:off x="4615100" y="-1243550"/>
            <a:ext cx="5671500" cy="5671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p59"/>
          <p:cNvSpPr/>
          <p:nvPr/>
        </p:nvSpPr>
        <p:spPr>
          <a:xfrm>
            <a:off x="-1439200" y="-578500"/>
            <a:ext cx="2660100" cy="26601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p59"/>
          <p:cNvSpPr/>
          <p:nvPr/>
        </p:nvSpPr>
        <p:spPr>
          <a:xfrm>
            <a:off x="-1206675" y="4103075"/>
            <a:ext cx="3156900" cy="31569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59"/>
          <p:cNvSpPr txBox="1"/>
          <p:nvPr>
            <p:ph idx="1" type="body"/>
          </p:nvPr>
        </p:nvSpPr>
        <p:spPr>
          <a:xfrm>
            <a:off x="1078550" y="3093825"/>
            <a:ext cx="3466200" cy="1236000"/>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0"/>
              </a:spcBef>
              <a:spcAft>
                <a:spcPts val="0"/>
              </a:spcAft>
              <a:buSzPts val="1600"/>
              <a:buChar char="●"/>
              <a:defRPr sz="1600"/>
            </a:lvl1pPr>
            <a:lvl2pPr indent="-330200" lvl="1" marL="914400" algn="l">
              <a:lnSpc>
                <a:spcPct val="100000"/>
              </a:lnSpc>
              <a:spcBef>
                <a:spcPts val="1600"/>
              </a:spcBef>
              <a:spcAft>
                <a:spcPts val="0"/>
              </a:spcAft>
              <a:buSzPts val="1600"/>
              <a:buChar char="○"/>
              <a:defRPr sz="1600"/>
            </a:lvl2pPr>
            <a:lvl3pPr indent="-330200" lvl="2" marL="1371600" algn="l">
              <a:lnSpc>
                <a:spcPct val="100000"/>
              </a:lnSpc>
              <a:spcBef>
                <a:spcPts val="1600"/>
              </a:spcBef>
              <a:spcAft>
                <a:spcPts val="0"/>
              </a:spcAft>
              <a:buSzPts val="1600"/>
              <a:buChar char="■"/>
              <a:defRPr sz="1600"/>
            </a:lvl3pPr>
            <a:lvl4pPr indent="-330200" lvl="3" marL="1828800" algn="l">
              <a:lnSpc>
                <a:spcPct val="100000"/>
              </a:lnSpc>
              <a:spcBef>
                <a:spcPts val="1600"/>
              </a:spcBef>
              <a:spcAft>
                <a:spcPts val="0"/>
              </a:spcAft>
              <a:buSzPts val="1600"/>
              <a:buChar char="●"/>
              <a:defRPr sz="1600"/>
            </a:lvl4pPr>
            <a:lvl5pPr indent="-330200" lvl="4" marL="2286000" algn="l">
              <a:lnSpc>
                <a:spcPct val="100000"/>
              </a:lnSpc>
              <a:spcBef>
                <a:spcPts val="1600"/>
              </a:spcBef>
              <a:spcAft>
                <a:spcPts val="0"/>
              </a:spcAft>
              <a:buSzPts val="1600"/>
              <a:buChar char="○"/>
              <a:defRPr sz="1600"/>
            </a:lvl5pPr>
            <a:lvl6pPr indent="-330200" lvl="5" marL="2743200" algn="l">
              <a:lnSpc>
                <a:spcPct val="100000"/>
              </a:lnSpc>
              <a:spcBef>
                <a:spcPts val="1600"/>
              </a:spcBef>
              <a:spcAft>
                <a:spcPts val="0"/>
              </a:spcAft>
              <a:buSzPts val="1600"/>
              <a:buChar char="■"/>
              <a:defRPr sz="1600"/>
            </a:lvl6pPr>
            <a:lvl7pPr indent="-330200" lvl="6" marL="3200400" algn="l">
              <a:lnSpc>
                <a:spcPct val="100000"/>
              </a:lnSpc>
              <a:spcBef>
                <a:spcPts val="1600"/>
              </a:spcBef>
              <a:spcAft>
                <a:spcPts val="0"/>
              </a:spcAft>
              <a:buSzPts val="1600"/>
              <a:buChar char="●"/>
              <a:defRPr sz="1600"/>
            </a:lvl7pPr>
            <a:lvl8pPr indent="-330200" lvl="7" marL="3657600" algn="l">
              <a:lnSpc>
                <a:spcPct val="100000"/>
              </a:lnSpc>
              <a:spcBef>
                <a:spcPts val="1600"/>
              </a:spcBef>
              <a:spcAft>
                <a:spcPts val="0"/>
              </a:spcAft>
              <a:buSzPts val="1600"/>
              <a:buChar char="○"/>
              <a:defRPr sz="1600"/>
            </a:lvl8pPr>
            <a:lvl9pPr indent="-330200" lvl="8" marL="4114800" algn="l">
              <a:lnSpc>
                <a:spcPct val="100000"/>
              </a:lnSpc>
              <a:spcBef>
                <a:spcPts val="1600"/>
              </a:spcBef>
              <a:spcAft>
                <a:spcPts val="1600"/>
              </a:spcAft>
              <a:buSzPts val="1600"/>
              <a:buChar char="■"/>
              <a:defRPr sz="1600"/>
            </a:lvl9pPr>
          </a:lstStyle>
          <a:p/>
        </p:txBody>
      </p:sp>
      <p:sp>
        <p:nvSpPr>
          <p:cNvPr id="131" name="Google Shape;131;p59"/>
          <p:cNvSpPr txBox="1"/>
          <p:nvPr>
            <p:ph type="ctrTitle"/>
          </p:nvPr>
        </p:nvSpPr>
        <p:spPr>
          <a:xfrm>
            <a:off x="1049900" y="2495025"/>
            <a:ext cx="3466200" cy="598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132" name="Shape 132"/>
        <p:cNvGrpSpPr/>
        <p:nvPr/>
      </p:nvGrpSpPr>
      <p:grpSpPr>
        <a:xfrm>
          <a:off x="0" y="0"/>
          <a:ext cx="0" cy="0"/>
          <a:chOff x="0" y="0"/>
          <a:chExt cx="0" cy="0"/>
        </a:xfrm>
      </p:grpSpPr>
      <p:sp>
        <p:nvSpPr>
          <p:cNvPr id="133" name="Google Shape;133;p60"/>
          <p:cNvSpPr txBox="1"/>
          <p:nvPr>
            <p:ph type="title"/>
          </p:nvPr>
        </p:nvSpPr>
        <p:spPr>
          <a:xfrm>
            <a:off x="2667750" y="1376825"/>
            <a:ext cx="3808500" cy="1787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134" name="Google Shape;134;p60"/>
          <p:cNvSpPr txBox="1"/>
          <p:nvPr>
            <p:ph idx="1" type="body"/>
          </p:nvPr>
        </p:nvSpPr>
        <p:spPr>
          <a:xfrm>
            <a:off x="2354100" y="3077575"/>
            <a:ext cx="4435800" cy="689100"/>
          </a:xfrm>
          <a:prstGeom prst="rect">
            <a:avLst/>
          </a:prstGeom>
          <a:noFill/>
          <a:ln>
            <a:noFill/>
          </a:ln>
        </p:spPr>
        <p:txBody>
          <a:bodyPr anchorCtr="0" anchor="t" bIns="91425" lIns="91425" spcFirstLastPara="1" rIns="91425" wrap="square" tIns="91425">
            <a:noAutofit/>
          </a:bodyPr>
          <a:lstStyle>
            <a:lvl1pPr indent="-317500" lvl="0" marL="457200" algn="ctr">
              <a:lnSpc>
                <a:spcPct val="100000"/>
              </a:lnSpc>
              <a:spcBef>
                <a:spcPts val="0"/>
              </a:spcBef>
              <a:spcAft>
                <a:spcPts val="0"/>
              </a:spcAft>
              <a:buSzPts val="1400"/>
              <a:buChar char="●"/>
              <a:defRPr sz="1400"/>
            </a:lvl1pPr>
            <a:lvl2pPr indent="-317500" lvl="1" marL="914400" algn="ctr">
              <a:lnSpc>
                <a:spcPct val="100000"/>
              </a:lnSpc>
              <a:spcBef>
                <a:spcPts val="1600"/>
              </a:spcBef>
              <a:spcAft>
                <a:spcPts val="0"/>
              </a:spcAft>
              <a:buSzPts val="1400"/>
              <a:buChar char="○"/>
              <a:defRPr/>
            </a:lvl2pPr>
            <a:lvl3pPr indent="-317500" lvl="2" marL="1371600" algn="ctr">
              <a:lnSpc>
                <a:spcPct val="100000"/>
              </a:lnSpc>
              <a:spcBef>
                <a:spcPts val="1600"/>
              </a:spcBef>
              <a:spcAft>
                <a:spcPts val="0"/>
              </a:spcAft>
              <a:buSzPts val="1400"/>
              <a:buChar char="■"/>
              <a:defRPr/>
            </a:lvl3pPr>
            <a:lvl4pPr indent="-317500" lvl="3" marL="1828800" algn="ctr">
              <a:lnSpc>
                <a:spcPct val="100000"/>
              </a:lnSpc>
              <a:spcBef>
                <a:spcPts val="1600"/>
              </a:spcBef>
              <a:spcAft>
                <a:spcPts val="0"/>
              </a:spcAft>
              <a:buSzPts val="1400"/>
              <a:buChar char="●"/>
              <a:defRPr/>
            </a:lvl4pPr>
            <a:lvl5pPr indent="-317500" lvl="4" marL="2286000" algn="ctr">
              <a:lnSpc>
                <a:spcPct val="100000"/>
              </a:lnSpc>
              <a:spcBef>
                <a:spcPts val="1600"/>
              </a:spcBef>
              <a:spcAft>
                <a:spcPts val="0"/>
              </a:spcAft>
              <a:buSzPts val="1400"/>
              <a:buChar char="○"/>
              <a:defRPr/>
            </a:lvl5pPr>
            <a:lvl6pPr indent="-317500" lvl="5" marL="2743200" algn="ctr">
              <a:lnSpc>
                <a:spcPct val="100000"/>
              </a:lnSpc>
              <a:spcBef>
                <a:spcPts val="1600"/>
              </a:spcBef>
              <a:spcAft>
                <a:spcPts val="0"/>
              </a:spcAft>
              <a:buSzPts val="1400"/>
              <a:buChar char="■"/>
              <a:defRPr/>
            </a:lvl6pPr>
            <a:lvl7pPr indent="-317500" lvl="6" marL="3200400" algn="ctr">
              <a:lnSpc>
                <a:spcPct val="100000"/>
              </a:lnSpc>
              <a:spcBef>
                <a:spcPts val="1600"/>
              </a:spcBef>
              <a:spcAft>
                <a:spcPts val="0"/>
              </a:spcAft>
              <a:buSzPts val="1400"/>
              <a:buChar char="●"/>
              <a:defRPr/>
            </a:lvl7pPr>
            <a:lvl8pPr indent="-317500" lvl="7" marL="3657600" algn="ctr">
              <a:lnSpc>
                <a:spcPct val="100000"/>
              </a:lnSpc>
              <a:spcBef>
                <a:spcPts val="1600"/>
              </a:spcBef>
              <a:spcAft>
                <a:spcPts val="0"/>
              </a:spcAft>
              <a:buSzPts val="1400"/>
              <a:buChar char="○"/>
              <a:defRPr/>
            </a:lvl8pPr>
            <a:lvl9pPr indent="-317500" lvl="8" marL="4114800" algn="ctr">
              <a:lnSpc>
                <a:spcPct val="100000"/>
              </a:lnSpc>
              <a:spcBef>
                <a:spcPts val="1600"/>
              </a:spcBef>
              <a:spcAft>
                <a:spcPts val="1600"/>
              </a:spcAft>
              <a:buSzPts val="1400"/>
              <a:buChar char="■"/>
              <a:defRPr/>
            </a:lvl9pPr>
          </a:lstStyle>
          <a:p/>
        </p:txBody>
      </p:sp>
      <p:sp>
        <p:nvSpPr>
          <p:cNvPr id="135" name="Google Shape;135;p60"/>
          <p:cNvSpPr/>
          <p:nvPr/>
        </p:nvSpPr>
        <p:spPr>
          <a:xfrm rot="-9640909">
            <a:off x="-2325032" y="-870888"/>
            <a:ext cx="4381920" cy="438192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p60"/>
          <p:cNvSpPr/>
          <p:nvPr/>
        </p:nvSpPr>
        <p:spPr>
          <a:xfrm rot="-9640816">
            <a:off x="-266499" y="-1917452"/>
            <a:ext cx="3606280" cy="360628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60"/>
          <p:cNvSpPr/>
          <p:nvPr/>
        </p:nvSpPr>
        <p:spPr>
          <a:xfrm>
            <a:off x="5771675" y="4042300"/>
            <a:ext cx="3156900" cy="31569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p60"/>
          <p:cNvSpPr/>
          <p:nvPr/>
        </p:nvSpPr>
        <p:spPr>
          <a:xfrm>
            <a:off x="7667150" y="1139725"/>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139" name="Shape 139"/>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TITLE_1">
    <p:bg>
      <p:bgPr>
        <a:solidFill>
          <a:srgbClr val="4E95FA"/>
        </a:solidFill>
      </p:bgPr>
    </p:bg>
    <p:spTree>
      <p:nvGrpSpPr>
        <p:cNvPr id="9" name="Shape 9"/>
        <p:cNvGrpSpPr/>
        <p:nvPr/>
      </p:nvGrpSpPr>
      <p:grpSpPr>
        <a:xfrm>
          <a:off x="0" y="0"/>
          <a:ext cx="0" cy="0"/>
          <a:chOff x="0" y="0"/>
          <a:chExt cx="0" cy="0"/>
        </a:xfrm>
      </p:grpSpPr>
      <p:sp>
        <p:nvSpPr>
          <p:cNvPr id="10" name="Google Shape;10;p41"/>
          <p:cNvSpPr/>
          <p:nvPr/>
        </p:nvSpPr>
        <p:spPr>
          <a:xfrm>
            <a:off x="-528675" y="2196500"/>
            <a:ext cx="4283700" cy="4283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 name="Google Shape;11;p41"/>
          <p:cNvSpPr/>
          <p:nvPr/>
        </p:nvSpPr>
        <p:spPr>
          <a:xfrm>
            <a:off x="-1806900" y="-2692550"/>
            <a:ext cx="5985300" cy="59853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41"/>
          <p:cNvSpPr/>
          <p:nvPr/>
        </p:nvSpPr>
        <p:spPr>
          <a:xfrm>
            <a:off x="8027100" y="2739450"/>
            <a:ext cx="2660100" cy="26601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 name="Google Shape;13;p41"/>
          <p:cNvSpPr txBox="1"/>
          <p:nvPr>
            <p:ph type="ctrTitle"/>
          </p:nvPr>
        </p:nvSpPr>
        <p:spPr>
          <a:xfrm>
            <a:off x="804250" y="431150"/>
            <a:ext cx="2865300" cy="2288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14" name="Google Shape;14;p41"/>
          <p:cNvSpPr txBox="1"/>
          <p:nvPr>
            <p:ph idx="1" type="subTitle"/>
          </p:nvPr>
        </p:nvSpPr>
        <p:spPr>
          <a:xfrm>
            <a:off x="5342150" y="1051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5" name="Google Shape;15;p41"/>
          <p:cNvSpPr txBox="1"/>
          <p:nvPr>
            <p:ph idx="2" type="ctrTitle"/>
          </p:nvPr>
        </p:nvSpPr>
        <p:spPr>
          <a:xfrm>
            <a:off x="5342150" y="592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6" name="Google Shape;16;p41"/>
          <p:cNvSpPr txBox="1"/>
          <p:nvPr>
            <p:ph idx="3" type="title"/>
          </p:nvPr>
        </p:nvSpPr>
        <p:spPr>
          <a:xfrm>
            <a:off x="4040075" y="766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
        <p:nvSpPr>
          <p:cNvPr id="17" name="Google Shape;17;p41"/>
          <p:cNvSpPr txBox="1"/>
          <p:nvPr>
            <p:ph idx="4" type="subTitle"/>
          </p:nvPr>
        </p:nvSpPr>
        <p:spPr>
          <a:xfrm>
            <a:off x="5342150" y="2049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8" name="Google Shape;18;p41"/>
          <p:cNvSpPr txBox="1"/>
          <p:nvPr>
            <p:ph idx="5" type="ctrTitle"/>
          </p:nvPr>
        </p:nvSpPr>
        <p:spPr>
          <a:xfrm>
            <a:off x="5342150" y="1590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9" name="Google Shape;19;p41"/>
          <p:cNvSpPr txBox="1"/>
          <p:nvPr>
            <p:ph idx="6" type="title"/>
          </p:nvPr>
        </p:nvSpPr>
        <p:spPr>
          <a:xfrm>
            <a:off x="4040075" y="1764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
        <p:nvSpPr>
          <p:cNvPr id="20" name="Google Shape;20;p41"/>
          <p:cNvSpPr txBox="1"/>
          <p:nvPr>
            <p:ph idx="7" type="subTitle"/>
          </p:nvPr>
        </p:nvSpPr>
        <p:spPr>
          <a:xfrm>
            <a:off x="5342150" y="3047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21" name="Google Shape;21;p41"/>
          <p:cNvSpPr txBox="1"/>
          <p:nvPr>
            <p:ph idx="8" type="ctrTitle"/>
          </p:nvPr>
        </p:nvSpPr>
        <p:spPr>
          <a:xfrm>
            <a:off x="5342150" y="2588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2" name="Google Shape;22;p41"/>
          <p:cNvSpPr txBox="1"/>
          <p:nvPr>
            <p:ph idx="9" type="title"/>
          </p:nvPr>
        </p:nvSpPr>
        <p:spPr>
          <a:xfrm>
            <a:off x="4040075" y="2762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
        <p:nvSpPr>
          <p:cNvPr id="23" name="Google Shape;23;p41"/>
          <p:cNvSpPr txBox="1"/>
          <p:nvPr>
            <p:ph idx="13" type="subTitle"/>
          </p:nvPr>
        </p:nvSpPr>
        <p:spPr>
          <a:xfrm>
            <a:off x="5342150" y="4045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24" name="Google Shape;24;p41"/>
          <p:cNvSpPr txBox="1"/>
          <p:nvPr>
            <p:ph idx="14" type="ctrTitle"/>
          </p:nvPr>
        </p:nvSpPr>
        <p:spPr>
          <a:xfrm>
            <a:off x="5342150" y="3586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5" name="Google Shape;25;p41"/>
          <p:cNvSpPr txBox="1"/>
          <p:nvPr>
            <p:ph idx="15" type="title"/>
          </p:nvPr>
        </p:nvSpPr>
        <p:spPr>
          <a:xfrm>
            <a:off x="4040075" y="3760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Table of contents">
    <p:bg>
      <p:bgPr>
        <a:solidFill>
          <a:srgbClr val="4E95FA"/>
        </a:solidFill>
      </p:bgPr>
    </p:bg>
    <p:spTree>
      <p:nvGrpSpPr>
        <p:cNvPr id="140" name="Shape 140"/>
        <p:cNvGrpSpPr/>
        <p:nvPr/>
      </p:nvGrpSpPr>
      <p:grpSpPr>
        <a:xfrm>
          <a:off x="0" y="0"/>
          <a:ext cx="0" cy="0"/>
          <a:chOff x="0" y="0"/>
          <a:chExt cx="0" cy="0"/>
        </a:xfrm>
      </p:grpSpPr>
      <p:sp>
        <p:nvSpPr>
          <p:cNvPr id="141" name="Google Shape;141;p62"/>
          <p:cNvSpPr/>
          <p:nvPr/>
        </p:nvSpPr>
        <p:spPr>
          <a:xfrm>
            <a:off x="-528675" y="2196500"/>
            <a:ext cx="4283700" cy="4283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62"/>
          <p:cNvSpPr/>
          <p:nvPr/>
        </p:nvSpPr>
        <p:spPr>
          <a:xfrm>
            <a:off x="-1806900" y="-2692550"/>
            <a:ext cx="5985300" cy="59853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p62"/>
          <p:cNvSpPr/>
          <p:nvPr/>
        </p:nvSpPr>
        <p:spPr>
          <a:xfrm>
            <a:off x="8027100" y="2739450"/>
            <a:ext cx="2660100" cy="26601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p62"/>
          <p:cNvSpPr txBox="1"/>
          <p:nvPr>
            <p:ph type="ctrTitle"/>
          </p:nvPr>
        </p:nvSpPr>
        <p:spPr>
          <a:xfrm>
            <a:off x="804250" y="431150"/>
            <a:ext cx="2865300" cy="2288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145" name="Google Shape;145;p62"/>
          <p:cNvSpPr txBox="1"/>
          <p:nvPr>
            <p:ph idx="1" type="subTitle"/>
          </p:nvPr>
        </p:nvSpPr>
        <p:spPr>
          <a:xfrm>
            <a:off x="5342150" y="1051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46" name="Google Shape;146;p62"/>
          <p:cNvSpPr txBox="1"/>
          <p:nvPr>
            <p:ph idx="2" type="ctrTitle"/>
          </p:nvPr>
        </p:nvSpPr>
        <p:spPr>
          <a:xfrm>
            <a:off x="5342150" y="592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47" name="Google Shape;147;p62"/>
          <p:cNvSpPr txBox="1"/>
          <p:nvPr>
            <p:ph idx="3" type="title"/>
          </p:nvPr>
        </p:nvSpPr>
        <p:spPr>
          <a:xfrm>
            <a:off x="4040075" y="766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
        <p:nvSpPr>
          <p:cNvPr id="148" name="Google Shape;148;p62"/>
          <p:cNvSpPr txBox="1"/>
          <p:nvPr>
            <p:ph idx="4" type="subTitle"/>
          </p:nvPr>
        </p:nvSpPr>
        <p:spPr>
          <a:xfrm>
            <a:off x="5342150" y="2049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49" name="Google Shape;149;p62"/>
          <p:cNvSpPr txBox="1"/>
          <p:nvPr>
            <p:ph idx="5" type="ctrTitle"/>
          </p:nvPr>
        </p:nvSpPr>
        <p:spPr>
          <a:xfrm>
            <a:off x="5342150" y="1590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50" name="Google Shape;150;p62"/>
          <p:cNvSpPr txBox="1"/>
          <p:nvPr>
            <p:ph idx="6" type="title"/>
          </p:nvPr>
        </p:nvSpPr>
        <p:spPr>
          <a:xfrm>
            <a:off x="4040075" y="1764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
        <p:nvSpPr>
          <p:cNvPr id="151" name="Google Shape;151;p62"/>
          <p:cNvSpPr txBox="1"/>
          <p:nvPr>
            <p:ph idx="7" type="subTitle"/>
          </p:nvPr>
        </p:nvSpPr>
        <p:spPr>
          <a:xfrm>
            <a:off x="5342150" y="3047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52" name="Google Shape;152;p62"/>
          <p:cNvSpPr txBox="1"/>
          <p:nvPr>
            <p:ph idx="8" type="ctrTitle"/>
          </p:nvPr>
        </p:nvSpPr>
        <p:spPr>
          <a:xfrm>
            <a:off x="5342150" y="2588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53" name="Google Shape;153;p62"/>
          <p:cNvSpPr txBox="1"/>
          <p:nvPr>
            <p:ph idx="9" type="title"/>
          </p:nvPr>
        </p:nvSpPr>
        <p:spPr>
          <a:xfrm>
            <a:off x="4040075" y="2762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
        <p:nvSpPr>
          <p:cNvPr id="154" name="Google Shape;154;p62"/>
          <p:cNvSpPr txBox="1"/>
          <p:nvPr>
            <p:ph idx="13" type="subTitle"/>
          </p:nvPr>
        </p:nvSpPr>
        <p:spPr>
          <a:xfrm>
            <a:off x="5342150" y="4045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55" name="Google Shape;155;p62"/>
          <p:cNvSpPr txBox="1"/>
          <p:nvPr>
            <p:ph idx="14" type="ctrTitle"/>
          </p:nvPr>
        </p:nvSpPr>
        <p:spPr>
          <a:xfrm>
            <a:off x="5342150" y="3586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56" name="Google Shape;156;p62"/>
          <p:cNvSpPr txBox="1"/>
          <p:nvPr>
            <p:ph idx="15" type="title"/>
          </p:nvPr>
        </p:nvSpPr>
        <p:spPr>
          <a:xfrm>
            <a:off x="4040075" y="3760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ix Columns">
  <p:cSld name="Title + Six Columns">
    <p:bg>
      <p:bgPr>
        <a:solidFill>
          <a:srgbClr val="4E95FA"/>
        </a:solidFill>
      </p:bgPr>
    </p:bg>
    <p:spTree>
      <p:nvGrpSpPr>
        <p:cNvPr id="157" name="Shape 157"/>
        <p:cNvGrpSpPr/>
        <p:nvPr/>
      </p:nvGrpSpPr>
      <p:grpSpPr>
        <a:xfrm>
          <a:off x="0" y="0"/>
          <a:ext cx="0" cy="0"/>
          <a:chOff x="0" y="0"/>
          <a:chExt cx="0" cy="0"/>
        </a:xfrm>
      </p:grpSpPr>
      <p:sp>
        <p:nvSpPr>
          <p:cNvPr id="158" name="Google Shape;158;p63"/>
          <p:cNvSpPr/>
          <p:nvPr/>
        </p:nvSpPr>
        <p:spPr>
          <a:xfrm>
            <a:off x="7039575" y="-648675"/>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63"/>
          <p:cNvSpPr/>
          <p:nvPr/>
        </p:nvSpPr>
        <p:spPr>
          <a:xfrm>
            <a:off x="-768950" y="3989200"/>
            <a:ext cx="1874400" cy="18744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63"/>
          <p:cNvSpPr/>
          <p:nvPr/>
        </p:nvSpPr>
        <p:spPr>
          <a:xfrm>
            <a:off x="3318725" y="-3650000"/>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p63"/>
          <p:cNvSpPr/>
          <p:nvPr/>
        </p:nvSpPr>
        <p:spPr>
          <a:xfrm>
            <a:off x="3172650" y="-1098600"/>
            <a:ext cx="1874400" cy="18744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p63"/>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200"/>
              <a:buNone/>
              <a:defRPr sz="3200"/>
            </a:lvl2pPr>
            <a:lvl3pPr lvl="2" algn="ctr">
              <a:lnSpc>
                <a:spcPct val="100000"/>
              </a:lnSpc>
              <a:spcBef>
                <a:spcPts val="0"/>
              </a:spcBef>
              <a:spcAft>
                <a:spcPts val="0"/>
              </a:spcAft>
              <a:buSzPts val="3200"/>
              <a:buNone/>
              <a:defRPr sz="3200"/>
            </a:lvl3pPr>
            <a:lvl4pPr lvl="3" algn="ctr">
              <a:lnSpc>
                <a:spcPct val="100000"/>
              </a:lnSpc>
              <a:spcBef>
                <a:spcPts val="0"/>
              </a:spcBef>
              <a:spcAft>
                <a:spcPts val="0"/>
              </a:spcAft>
              <a:buSzPts val="3200"/>
              <a:buNone/>
              <a:defRPr sz="3200"/>
            </a:lvl4pPr>
            <a:lvl5pPr lvl="4" algn="ctr">
              <a:lnSpc>
                <a:spcPct val="100000"/>
              </a:lnSpc>
              <a:spcBef>
                <a:spcPts val="0"/>
              </a:spcBef>
              <a:spcAft>
                <a:spcPts val="0"/>
              </a:spcAft>
              <a:buSzPts val="3200"/>
              <a:buNone/>
              <a:defRPr sz="3200"/>
            </a:lvl5pPr>
            <a:lvl6pPr lvl="5" algn="ctr">
              <a:lnSpc>
                <a:spcPct val="100000"/>
              </a:lnSpc>
              <a:spcBef>
                <a:spcPts val="0"/>
              </a:spcBef>
              <a:spcAft>
                <a:spcPts val="0"/>
              </a:spcAft>
              <a:buSzPts val="3200"/>
              <a:buNone/>
              <a:defRPr sz="3200"/>
            </a:lvl6pPr>
            <a:lvl7pPr lvl="6" algn="ctr">
              <a:lnSpc>
                <a:spcPct val="100000"/>
              </a:lnSpc>
              <a:spcBef>
                <a:spcPts val="0"/>
              </a:spcBef>
              <a:spcAft>
                <a:spcPts val="0"/>
              </a:spcAft>
              <a:buSzPts val="3200"/>
              <a:buNone/>
              <a:defRPr sz="3200"/>
            </a:lvl7pPr>
            <a:lvl8pPr lvl="7" algn="ctr">
              <a:lnSpc>
                <a:spcPct val="100000"/>
              </a:lnSpc>
              <a:spcBef>
                <a:spcPts val="0"/>
              </a:spcBef>
              <a:spcAft>
                <a:spcPts val="0"/>
              </a:spcAft>
              <a:buSzPts val="3200"/>
              <a:buNone/>
              <a:defRPr sz="3200"/>
            </a:lvl8pPr>
            <a:lvl9pPr lvl="8" algn="ctr">
              <a:lnSpc>
                <a:spcPct val="100000"/>
              </a:lnSpc>
              <a:spcBef>
                <a:spcPts val="0"/>
              </a:spcBef>
              <a:spcAft>
                <a:spcPts val="0"/>
              </a:spcAft>
              <a:buSzPts val="3200"/>
              <a:buNone/>
              <a:defRPr sz="3200"/>
            </a:lvl9pPr>
          </a:lstStyle>
          <a:p/>
        </p:txBody>
      </p:sp>
      <p:sp>
        <p:nvSpPr>
          <p:cNvPr id="163" name="Google Shape;163;p63"/>
          <p:cNvSpPr txBox="1"/>
          <p:nvPr>
            <p:ph idx="1" type="subTitle"/>
          </p:nvPr>
        </p:nvSpPr>
        <p:spPr>
          <a:xfrm>
            <a:off x="895050" y="370290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64" name="Google Shape;164;p63"/>
          <p:cNvSpPr txBox="1"/>
          <p:nvPr>
            <p:ph idx="2" type="ctrTitle"/>
          </p:nvPr>
        </p:nvSpPr>
        <p:spPr>
          <a:xfrm>
            <a:off x="895050" y="324365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65" name="Google Shape;165;p63"/>
          <p:cNvSpPr txBox="1"/>
          <p:nvPr>
            <p:ph idx="3" type="subTitle"/>
          </p:nvPr>
        </p:nvSpPr>
        <p:spPr>
          <a:xfrm>
            <a:off x="3433188" y="370290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66" name="Google Shape;166;p63"/>
          <p:cNvSpPr txBox="1"/>
          <p:nvPr>
            <p:ph idx="4" type="ctrTitle"/>
          </p:nvPr>
        </p:nvSpPr>
        <p:spPr>
          <a:xfrm>
            <a:off x="3433188" y="324365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67" name="Google Shape;167;p63"/>
          <p:cNvSpPr txBox="1"/>
          <p:nvPr>
            <p:ph idx="5" type="subTitle"/>
          </p:nvPr>
        </p:nvSpPr>
        <p:spPr>
          <a:xfrm>
            <a:off x="5971325" y="370290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68" name="Google Shape;168;p63"/>
          <p:cNvSpPr txBox="1"/>
          <p:nvPr>
            <p:ph idx="6" type="ctrTitle"/>
          </p:nvPr>
        </p:nvSpPr>
        <p:spPr>
          <a:xfrm>
            <a:off x="5971325" y="324365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69" name="Google Shape;169;p63"/>
          <p:cNvSpPr txBox="1"/>
          <p:nvPr>
            <p:ph idx="7" type="subTitle"/>
          </p:nvPr>
        </p:nvSpPr>
        <p:spPr>
          <a:xfrm>
            <a:off x="895063" y="215535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70" name="Google Shape;170;p63"/>
          <p:cNvSpPr txBox="1"/>
          <p:nvPr>
            <p:ph idx="8" type="ctrTitle"/>
          </p:nvPr>
        </p:nvSpPr>
        <p:spPr>
          <a:xfrm>
            <a:off x="895063" y="16961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71" name="Google Shape;171;p63"/>
          <p:cNvSpPr txBox="1"/>
          <p:nvPr>
            <p:ph idx="9" type="subTitle"/>
          </p:nvPr>
        </p:nvSpPr>
        <p:spPr>
          <a:xfrm>
            <a:off x="3433200" y="215535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72" name="Google Shape;172;p63"/>
          <p:cNvSpPr txBox="1"/>
          <p:nvPr>
            <p:ph idx="13" type="ctrTitle"/>
          </p:nvPr>
        </p:nvSpPr>
        <p:spPr>
          <a:xfrm>
            <a:off x="3433200" y="16961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73" name="Google Shape;173;p63"/>
          <p:cNvSpPr txBox="1"/>
          <p:nvPr>
            <p:ph idx="14" type="subTitle"/>
          </p:nvPr>
        </p:nvSpPr>
        <p:spPr>
          <a:xfrm>
            <a:off x="5971338" y="215535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74" name="Google Shape;174;p63"/>
          <p:cNvSpPr txBox="1"/>
          <p:nvPr>
            <p:ph idx="15" type="ctrTitle"/>
          </p:nvPr>
        </p:nvSpPr>
        <p:spPr>
          <a:xfrm>
            <a:off x="5971338" y="16961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hree Columns">
  <p:cSld name="Title + Three Columns">
    <p:bg>
      <p:bgPr>
        <a:solidFill>
          <a:srgbClr val="4E95FA"/>
        </a:solidFill>
      </p:bgPr>
    </p:bg>
    <p:spTree>
      <p:nvGrpSpPr>
        <p:cNvPr id="175" name="Shape 175"/>
        <p:cNvGrpSpPr/>
        <p:nvPr/>
      </p:nvGrpSpPr>
      <p:grpSpPr>
        <a:xfrm>
          <a:off x="0" y="0"/>
          <a:ext cx="0" cy="0"/>
          <a:chOff x="0" y="0"/>
          <a:chExt cx="0" cy="0"/>
        </a:xfrm>
      </p:grpSpPr>
      <p:sp>
        <p:nvSpPr>
          <p:cNvPr id="176" name="Google Shape;176;p64"/>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177" name="Google Shape;177;p64"/>
          <p:cNvSpPr txBox="1"/>
          <p:nvPr>
            <p:ph idx="1" type="subTitle"/>
          </p:nvPr>
        </p:nvSpPr>
        <p:spPr>
          <a:xfrm>
            <a:off x="895063" y="35392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78" name="Google Shape;178;p64"/>
          <p:cNvSpPr txBox="1"/>
          <p:nvPr>
            <p:ph idx="2" type="ctrTitle"/>
          </p:nvPr>
        </p:nvSpPr>
        <p:spPr>
          <a:xfrm>
            <a:off x="895063" y="307997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79" name="Google Shape;179;p64"/>
          <p:cNvSpPr txBox="1"/>
          <p:nvPr>
            <p:ph idx="3" type="subTitle"/>
          </p:nvPr>
        </p:nvSpPr>
        <p:spPr>
          <a:xfrm>
            <a:off x="3433200" y="35392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80" name="Google Shape;180;p64"/>
          <p:cNvSpPr txBox="1"/>
          <p:nvPr>
            <p:ph idx="4" type="ctrTitle"/>
          </p:nvPr>
        </p:nvSpPr>
        <p:spPr>
          <a:xfrm>
            <a:off x="3433200" y="307997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81" name="Google Shape;181;p64"/>
          <p:cNvSpPr txBox="1"/>
          <p:nvPr>
            <p:ph idx="5" type="subTitle"/>
          </p:nvPr>
        </p:nvSpPr>
        <p:spPr>
          <a:xfrm>
            <a:off x="5971338" y="35392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82" name="Google Shape;182;p64"/>
          <p:cNvSpPr txBox="1"/>
          <p:nvPr>
            <p:ph idx="6" type="ctrTitle"/>
          </p:nvPr>
        </p:nvSpPr>
        <p:spPr>
          <a:xfrm>
            <a:off x="5971338" y="307997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83" name="Google Shape;183;p64"/>
          <p:cNvSpPr/>
          <p:nvPr/>
        </p:nvSpPr>
        <p:spPr>
          <a:xfrm>
            <a:off x="5710800" y="-293307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p64"/>
          <p:cNvSpPr/>
          <p:nvPr/>
        </p:nvSpPr>
        <p:spPr>
          <a:xfrm>
            <a:off x="7878225" y="-1024100"/>
            <a:ext cx="2522100" cy="25221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64"/>
          <p:cNvSpPr/>
          <p:nvPr/>
        </p:nvSpPr>
        <p:spPr>
          <a:xfrm>
            <a:off x="3172675" y="-351322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wo Columns">
  <p:cSld name="Title + Two Columns">
    <p:bg>
      <p:bgPr>
        <a:solidFill>
          <a:srgbClr val="4E95FA"/>
        </a:solidFill>
      </p:bgPr>
    </p:bg>
    <p:spTree>
      <p:nvGrpSpPr>
        <p:cNvPr id="186" name="Shape 186"/>
        <p:cNvGrpSpPr/>
        <p:nvPr/>
      </p:nvGrpSpPr>
      <p:grpSpPr>
        <a:xfrm>
          <a:off x="0" y="0"/>
          <a:ext cx="0" cy="0"/>
          <a:chOff x="0" y="0"/>
          <a:chExt cx="0" cy="0"/>
        </a:xfrm>
      </p:grpSpPr>
      <p:sp>
        <p:nvSpPr>
          <p:cNvPr id="187" name="Google Shape;187;p65"/>
          <p:cNvSpPr/>
          <p:nvPr/>
        </p:nvSpPr>
        <p:spPr>
          <a:xfrm>
            <a:off x="-180350" y="1681225"/>
            <a:ext cx="5143500" cy="514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65"/>
          <p:cNvSpPr/>
          <p:nvPr/>
        </p:nvSpPr>
        <p:spPr>
          <a:xfrm>
            <a:off x="4768700" y="194700"/>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65"/>
          <p:cNvSpPr/>
          <p:nvPr/>
        </p:nvSpPr>
        <p:spPr>
          <a:xfrm>
            <a:off x="6903725" y="-760175"/>
            <a:ext cx="2708400" cy="27084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p65"/>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191" name="Google Shape;191;p65"/>
          <p:cNvSpPr txBox="1"/>
          <p:nvPr>
            <p:ph idx="1" type="subTitle"/>
          </p:nvPr>
        </p:nvSpPr>
        <p:spPr>
          <a:xfrm>
            <a:off x="1203387" y="2752125"/>
            <a:ext cx="2708400" cy="760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1800"/>
              <a:buNone/>
              <a:defRPr>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92" name="Google Shape;192;p65"/>
          <p:cNvSpPr txBox="1"/>
          <p:nvPr>
            <p:ph idx="2" type="ctrTitle"/>
          </p:nvPr>
        </p:nvSpPr>
        <p:spPr>
          <a:xfrm>
            <a:off x="1203387" y="3588275"/>
            <a:ext cx="2708400" cy="537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800"/>
              <a:buNone/>
              <a:defRPr sz="1800">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93" name="Google Shape;193;p65"/>
          <p:cNvSpPr txBox="1"/>
          <p:nvPr>
            <p:ph idx="3" type="subTitle"/>
          </p:nvPr>
        </p:nvSpPr>
        <p:spPr>
          <a:xfrm>
            <a:off x="5232210" y="2752125"/>
            <a:ext cx="2708400" cy="760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1800"/>
              <a:buNone/>
              <a:defRPr>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94" name="Google Shape;194;p65"/>
          <p:cNvSpPr txBox="1"/>
          <p:nvPr>
            <p:ph idx="4" type="ctrTitle"/>
          </p:nvPr>
        </p:nvSpPr>
        <p:spPr>
          <a:xfrm>
            <a:off x="5232210" y="3588275"/>
            <a:ext cx="2708400" cy="537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800"/>
              <a:buNone/>
              <a:defRPr sz="1800">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Four Columns">
  <p:cSld name="Title + Four Columns">
    <p:bg>
      <p:bgPr>
        <a:solidFill>
          <a:srgbClr val="4E95FA"/>
        </a:solidFill>
      </p:bgPr>
    </p:bg>
    <p:spTree>
      <p:nvGrpSpPr>
        <p:cNvPr id="195" name="Shape 195"/>
        <p:cNvGrpSpPr/>
        <p:nvPr/>
      </p:nvGrpSpPr>
      <p:grpSpPr>
        <a:xfrm>
          <a:off x="0" y="0"/>
          <a:ext cx="0" cy="0"/>
          <a:chOff x="0" y="0"/>
          <a:chExt cx="0" cy="0"/>
        </a:xfrm>
      </p:grpSpPr>
      <p:sp>
        <p:nvSpPr>
          <p:cNvPr id="196" name="Google Shape;196;p66"/>
          <p:cNvSpPr/>
          <p:nvPr/>
        </p:nvSpPr>
        <p:spPr>
          <a:xfrm>
            <a:off x="7831900" y="4271925"/>
            <a:ext cx="1874400" cy="18744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p66"/>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200"/>
              <a:buNone/>
              <a:defRPr sz="3200"/>
            </a:lvl2pPr>
            <a:lvl3pPr lvl="2" algn="ctr">
              <a:lnSpc>
                <a:spcPct val="100000"/>
              </a:lnSpc>
              <a:spcBef>
                <a:spcPts val="0"/>
              </a:spcBef>
              <a:spcAft>
                <a:spcPts val="0"/>
              </a:spcAft>
              <a:buSzPts val="3200"/>
              <a:buNone/>
              <a:defRPr sz="3200"/>
            </a:lvl3pPr>
            <a:lvl4pPr lvl="3" algn="ctr">
              <a:lnSpc>
                <a:spcPct val="100000"/>
              </a:lnSpc>
              <a:spcBef>
                <a:spcPts val="0"/>
              </a:spcBef>
              <a:spcAft>
                <a:spcPts val="0"/>
              </a:spcAft>
              <a:buSzPts val="3200"/>
              <a:buNone/>
              <a:defRPr sz="3200"/>
            </a:lvl4pPr>
            <a:lvl5pPr lvl="4" algn="ctr">
              <a:lnSpc>
                <a:spcPct val="100000"/>
              </a:lnSpc>
              <a:spcBef>
                <a:spcPts val="0"/>
              </a:spcBef>
              <a:spcAft>
                <a:spcPts val="0"/>
              </a:spcAft>
              <a:buSzPts val="3200"/>
              <a:buNone/>
              <a:defRPr sz="3200"/>
            </a:lvl5pPr>
            <a:lvl6pPr lvl="5" algn="ctr">
              <a:lnSpc>
                <a:spcPct val="100000"/>
              </a:lnSpc>
              <a:spcBef>
                <a:spcPts val="0"/>
              </a:spcBef>
              <a:spcAft>
                <a:spcPts val="0"/>
              </a:spcAft>
              <a:buSzPts val="3200"/>
              <a:buNone/>
              <a:defRPr sz="3200"/>
            </a:lvl6pPr>
            <a:lvl7pPr lvl="6" algn="ctr">
              <a:lnSpc>
                <a:spcPct val="100000"/>
              </a:lnSpc>
              <a:spcBef>
                <a:spcPts val="0"/>
              </a:spcBef>
              <a:spcAft>
                <a:spcPts val="0"/>
              </a:spcAft>
              <a:buSzPts val="3200"/>
              <a:buNone/>
              <a:defRPr sz="3200"/>
            </a:lvl7pPr>
            <a:lvl8pPr lvl="7" algn="ctr">
              <a:lnSpc>
                <a:spcPct val="100000"/>
              </a:lnSpc>
              <a:spcBef>
                <a:spcPts val="0"/>
              </a:spcBef>
              <a:spcAft>
                <a:spcPts val="0"/>
              </a:spcAft>
              <a:buSzPts val="3200"/>
              <a:buNone/>
              <a:defRPr sz="3200"/>
            </a:lvl8pPr>
            <a:lvl9pPr lvl="8" algn="ctr">
              <a:lnSpc>
                <a:spcPct val="100000"/>
              </a:lnSpc>
              <a:spcBef>
                <a:spcPts val="0"/>
              </a:spcBef>
              <a:spcAft>
                <a:spcPts val="0"/>
              </a:spcAft>
              <a:buSzPts val="3200"/>
              <a:buNone/>
              <a:defRPr sz="3200"/>
            </a:lvl9pPr>
          </a:lstStyle>
          <a:p/>
        </p:txBody>
      </p:sp>
      <p:sp>
        <p:nvSpPr>
          <p:cNvPr id="198" name="Google Shape;198;p66"/>
          <p:cNvSpPr txBox="1"/>
          <p:nvPr>
            <p:ph idx="1" type="subTitle"/>
          </p:nvPr>
        </p:nvSpPr>
        <p:spPr>
          <a:xfrm>
            <a:off x="1592625" y="36880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99" name="Google Shape;199;p66"/>
          <p:cNvSpPr txBox="1"/>
          <p:nvPr>
            <p:ph idx="2" type="ctrTitle"/>
          </p:nvPr>
        </p:nvSpPr>
        <p:spPr>
          <a:xfrm>
            <a:off x="1592625" y="322877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00" name="Google Shape;200;p66"/>
          <p:cNvSpPr txBox="1"/>
          <p:nvPr>
            <p:ph idx="3" type="subTitle"/>
          </p:nvPr>
        </p:nvSpPr>
        <p:spPr>
          <a:xfrm>
            <a:off x="5273763" y="36880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201" name="Google Shape;201;p66"/>
          <p:cNvSpPr txBox="1"/>
          <p:nvPr>
            <p:ph idx="4" type="ctrTitle"/>
          </p:nvPr>
        </p:nvSpPr>
        <p:spPr>
          <a:xfrm>
            <a:off x="5273763" y="322877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02" name="Google Shape;202;p66"/>
          <p:cNvSpPr txBox="1"/>
          <p:nvPr>
            <p:ph idx="5" type="subTitle"/>
          </p:nvPr>
        </p:nvSpPr>
        <p:spPr>
          <a:xfrm>
            <a:off x="1592638" y="222411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203" name="Google Shape;203;p66"/>
          <p:cNvSpPr txBox="1"/>
          <p:nvPr>
            <p:ph idx="6" type="ctrTitle"/>
          </p:nvPr>
        </p:nvSpPr>
        <p:spPr>
          <a:xfrm>
            <a:off x="1592638" y="176486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04" name="Google Shape;204;p66"/>
          <p:cNvSpPr txBox="1"/>
          <p:nvPr>
            <p:ph idx="7" type="subTitle"/>
          </p:nvPr>
        </p:nvSpPr>
        <p:spPr>
          <a:xfrm>
            <a:off x="5273775" y="222411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205" name="Google Shape;205;p66"/>
          <p:cNvSpPr txBox="1"/>
          <p:nvPr>
            <p:ph idx="8" type="ctrTitle"/>
          </p:nvPr>
        </p:nvSpPr>
        <p:spPr>
          <a:xfrm>
            <a:off x="5273775" y="176486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06" name="Google Shape;206;p66"/>
          <p:cNvSpPr/>
          <p:nvPr/>
        </p:nvSpPr>
        <p:spPr>
          <a:xfrm>
            <a:off x="-998075" y="2574125"/>
            <a:ext cx="1874400" cy="18744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p66"/>
          <p:cNvSpPr/>
          <p:nvPr/>
        </p:nvSpPr>
        <p:spPr>
          <a:xfrm>
            <a:off x="3318725" y="-3650000"/>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wo Columns 2">
  <p:cSld name="Title + Two Columns 2">
    <p:bg>
      <p:bgPr>
        <a:solidFill>
          <a:srgbClr val="4E95FA"/>
        </a:solidFill>
      </p:bgPr>
    </p:bg>
    <p:spTree>
      <p:nvGrpSpPr>
        <p:cNvPr id="208" name="Shape 208"/>
        <p:cNvGrpSpPr/>
        <p:nvPr/>
      </p:nvGrpSpPr>
      <p:grpSpPr>
        <a:xfrm>
          <a:off x="0" y="0"/>
          <a:ext cx="0" cy="0"/>
          <a:chOff x="0" y="0"/>
          <a:chExt cx="0" cy="0"/>
        </a:xfrm>
      </p:grpSpPr>
      <p:sp>
        <p:nvSpPr>
          <p:cNvPr id="209" name="Google Shape;209;p67"/>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210" name="Google Shape;210;p67"/>
          <p:cNvSpPr txBox="1"/>
          <p:nvPr>
            <p:ph idx="1" type="subTitle"/>
          </p:nvPr>
        </p:nvSpPr>
        <p:spPr>
          <a:xfrm>
            <a:off x="1630725" y="3613550"/>
            <a:ext cx="2277600" cy="10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211" name="Google Shape;211;p67"/>
          <p:cNvSpPr txBox="1"/>
          <p:nvPr>
            <p:ph idx="2" type="ctrTitle"/>
          </p:nvPr>
        </p:nvSpPr>
        <p:spPr>
          <a:xfrm>
            <a:off x="1630725" y="31543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12" name="Google Shape;212;p67"/>
          <p:cNvSpPr txBox="1"/>
          <p:nvPr>
            <p:ph idx="3" type="subTitle"/>
          </p:nvPr>
        </p:nvSpPr>
        <p:spPr>
          <a:xfrm>
            <a:off x="5235670" y="3613550"/>
            <a:ext cx="2277600" cy="10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213" name="Google Shape;213;p67"/>
          <p:cNvSpPr txBox="1"/>
          <p:nvPr>
            <p:ph idx="4" type="ctrTitle"/>
          </p:nvPr>
        </p:nvSpPr>
        <p:spPr>
          <a:xfrm>
            <a:off x="5235663" y="31543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14" name="Google Shape;214;p67"/>
          <p:cNvSpPr/>
          <p:nvPr/>
        </p:nvSpPr>
        <p:spPr>
          <a:xfrm>
            <a:off x="5710800" y="-293307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67"/>
          <p:cNvSpPr/>
          <p:nvPr/>
        </p:nvSpPr>
        <p:spPr>
          <a:xfrm>
            <a:off x="7878225" y="-1024100"/>
            <a:ext cx="2522100" cy="25221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p67"/>
          <p:cNvSpPr/>
          <p:nvPr/>
        </p:nvSpPr>
        <p:spPr>
          <a:xfrm>
            <a:off x="3172675" y="-351322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ackground">
    <p:spTree>
      <p:nvGrpSpPr>
        <p:cNvPr id="217" name="Shape 217"/>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ackground 1">
    <p:spTree>
      <p:nvGrpSpPr>
        <p:cNvPr id="218" name="Shape 218"/>
        <p:cNvGrpSpPr/>
        <p:nvPr/>
      </p:nvGrpSpPr>
      <p:grpSpPr>
        <a:xfrm>
          <a:off x="0" y="0"/>
          <a:ext cx="0" cy="0"/>
          <a:chOff x="0" y="0"/>
          <a:chExt cx="0" cy="0"/>
        </a:xfrm>
      </p:grpSpPr>
      <p:sp>
        <p:nvSpPr>
          <p:cNvPr id="219" name="Google Shape;219;p69"/>
          <p:cNvSpPr/>
          <p:nvPr/>
        </p:nvSpPr>
        <p:spPr>
          <a:xfrm flipH="1">
            <a:off x="-2577800" y="2396675"/>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p69"/>
          <p:cNvSpPr/>
          <p:nvPr/>
        </p:nvSpPr>
        <p:spPr>
          <a:xfrm flipH="1">
            <a:off x="-846303" y="4164130"/>
            <a:ext cx="2551500" cy="25515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p69"/>
          <p:cNvSpPr/>
          <p:nvPr/>
        </p:nvSpPr>
        <p:spPr>
          <a:xfrm>
            <a:off x="8270997" y="-1078325"/>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Background 2">
    <p:bg>
      <p:bgPr>
        <a:solidFill>
          <a:srgbClr val="4E95FA"/>
        </a:solidFill>
      </p:bgPr>
    </p:bg>
    <p:spTree>
      <p:nvGrpSpPr>
        <p:cNvPr id="222" name="Shape 222"/>
        <p:cNvGrpSpPr/>
        <p:nvPr/>
      </p:nvGrpSpPr>
      <p:grpSpPr>
        <a:xfrm>
          <a:off x="0" y="0"/>
          <a:ext cx="0" cy="0"/>
          <a:chOff x="0" y="0"/>
          <a:chExt cx="0" cy="0"/>
        </a:xfrm>
      </p:grpSpPr>
      <p:sp>
        <p:nvSpPr>
          <p:cNvPr id="223" name="Google Shape;223;p70"/>
          <p:cNvSpPr/>
          <p:nvPr/>
        </p:nvSpPr>
        <p:spPr>
          <a:xfrm>
            <a:off x="7039575" y="-648675"/>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70"/>
          <p:cNvSpPr/>
          <p:nvPr/>
        </p:nvSpPr>
        <p:spPr>
          <a:xfrm>
            <a:off x="-768950" y="3989200"/>
            <a:ext cx="1874400" cy="18744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p70"/>
          <p:cNvSpPr/>
          <p:nvPr/>
        </p:nvSpPr>
        <p:spPr>
          <a:xfrm>
            <a:off x="3318725" y="-3650000"/>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p70"/>
          <p:cNvSpPr/>
          <p:nvPr/>
        </p:nvSpPr>
        <p:spPr>
          <a:xfrm>
            <a:off x="3172650" y="-1098600"/>
            <a:ext cx="1874400" cy="18744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Background 3">
    <p:bg>
      <p:bgPr>
        <a:solidFill>
          <a:srgbClr val="4E95FA"/>
        </a:solidFill>
      </p:bgPr>
    </p:bg>
    <p:spTree>
      <p:nvGrpSpPr>
        <p:cNvPr id="227" name="Shape 227"/>
        <p:cNvGrpSpPr/>
        <p:nvPr/>
      </p:nvGrpSpPr>
      <p:grpSpPr>
        <a:xfrm>
          <a:off x="0" y="0"/>
          <a:ext cx="0" cy="0"/>
          <a:chOff x="0" y="0"/>
          <a:chExt cx="0" cy="0"/>
        </a:xfrm>
      </p:grpSpPr>
      <p:sp>
        <p:nvSpPr>
          <p:cNvPr id="228" name="Google Shape;228;p71"/>
          <p:cNvSpPr/>
          <p:nvPr/>
        </p:nvSpPr>
        <p:spPr>
          <a:xfrm>
            <a:off x="8248950" y="-1112500"/>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p71"/>
          <p:cNvSpPr/>
          <p:nvPr/>
        </p:nvSpPr>
        <p:spPr>
          <a:xfrm>
            <a:off x="7878225" y="-1024100"/>
            <a:ext cx="2522100" cy="25221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p71"/>
          <p:cNvSpPr/>
          <p:nvPr/>
        </p:nvSpPr>
        <p:spPr>
          <a:xfrm>
            <a:off x="3172675" y="-351322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p71"/>
          <p:cNvSpPr/>
          <p:nvPr/>
        </p:nvSpPr>
        <p:spPr>
          <a:xfrm>
            <a:off x="-1643050" y="2605650"/>
            <a:ext cx="2277600" cy="22776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6" name="Shape 26"/>
        <p:cNvGrpSpPr/>
        <p:nvPr/>
      </p:nvGrpSpPr>
      <p:grpSpPr>
        <a:xfrm>
          <a:off x="0" y="0"/>
          <a:ext cx="0" cy="0"/>
          <a:chOff x="0" y="0"/>
          <a:chExt cx="0" cy="0"/>
        </a:xfrm>
      </p:grpSpPr>
      <p:sp>
        <p:nvSpPr>
          <p:cNvPr id="27" name="Google Shape;27;p42"/>
          <p:cNvSpPr txBox="1"/>
          <p:nvPr>
            <p:ph type="title"/>
          </p:nvPr>
        </p:nvSpPr>
        <p:spPr>
          <a:xfrm>
            <a:off x="3684430" y="2036450"/>
            <a:ext cx="2879400" cy="530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8" name="Google Shape;28;p42"/>
          <p:cNvSpPr txBox="1"/>
          <p:nvPr>
            <p:ph idx="1" type="subTitle"/>
          </p:nvPr>
        </p:nvSpPr>
        <p:spPr>
          <a:xfrm>
            <a:off x="3684434" y="2567150"/>
            <a:ext cx="2879400" cy="744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29" name="Google Shape;29;p42"/>
          <p:cNvSpPr txBox="1"/>
          <p:nvPr>
            <p:ph idx="2" type="title"/>
          </p:nvPr>
        </p:nvSpPr>
        <p:spPr>
          <a:xfrm>
            <a:off x="1474755" y="1946800"/>
            <a:ext cx="1979100" cy="12747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7200"/>
              <a:buNone/>
              <a:defRPr sz="7200"/>
            </a:lvl1pPr>
            <a:lvl2pPr lvl="1" algn="r">
              <a:lnSpc>
                <a:spcPct val="100000"/>
              </a:lnSpc>
              <a:spcBef>
                <a:spcPts val="0"/>
              </a:spcBef>
              <a:spcAft>
                <a:spcPts val="0"/>
              </a:spcAft>
              <a:buSzPts val="7200"/>
              <a:buNone/>
              <a:defRPr sz="7200"/>
            </a:lvl2pPr>
            <a:lvl3pPr lvl="2" algn="r">
              <a:lnSpc>
                <a:spcPct val="100000"/>
              </a:lnSpc>
              <a:spcBef>
                <a:spcPts val="0"/>
              </a:spcBef>
              <a:spcAft>
                <a:spcPts val="0"/>
              </a:spcAft>
              <a:buSzPts val="7200"/>
              <a:buNone/>
              <a:defRPr sz="7200"/>
            </a:lvl3pPr>
            <a:lvl4pPr lvl="3" algn="r">
              <a:lnSpc>
                <a:spcPct val="100000"/>
              </a:lnSpc>
              <a:spcBef>
                <a:spcPts val="0"/>
              </a:spcBef>
              <a:spcAft>
                <a:spcPts val="0"/>
              </a:spcAft>
              <a:buSzPts val="7200"/>
              <a:buNone/>
              <a:defRPr sz="7200"/>
            </a:lvl4pPr>
            <a:lvl5pPr lvl="4" algn="r">
              <a:lnSpc>
                <a:spcPct val="100000"/>
              </a:lnSpc>
              <a:spcBef>
                <a:spcPts val="0"/>
              </a:spcBef>
              <a:spcAft>
                <a:spcPts val="0"/>
              </a:spcAft>
              <a:buSzPts val="7200"/>
              <a:buNone/>
              <a:defRPr sz="7200"/>
            </a:lvl5pPr>
            <a:lvl6pPr lvl="5" algn="r">
              <a:lnSpc>
                <a:spcPct val="100000"/>
              </a:lnSpc>
              <a:spcBef>
                <a:spcPts val="0"/>
              </a:spcBef>
              <a:spcAft>
                <a:spcPts val="0"/>
              </a:spcAft>
              <a:buSzPts val="7200"/>
              <a:buNone/>
              <a:defRPr sz="7200"/>
            </a:lvl6pPr>
            <a:lvl7pPr lvl="6" algn="r">
              <a:lnSpc>
                <a:spcPct val="100000"/>
              </a:lnSpc>
              <a:spcBef>
                <a:spcPts val="0"/>
              </a:spcBef>
              <a:spcAft>
                <a:spcPts val="0"/>
              </a:spcAft>
              <a:buSzPts val="7200"/>
              <a:buNone/>
              <a:defRPr sz="7200"/>
            </a:lvl7pPr>
            <a:lvl8pPr lvl="7" algn="r">
              <a:lnSpc>
                <a:spcPct val="100000"/>
              </a:lnSpc>
              <a:spcBef>
                <a:spcPts val="0"/>
              </a:spcBef>
              <a:spcAft>
                <a:spcPts val="0"/>
              </a:spcAft>
              <a:buSzPts val="7200"/>
              <a:buNone/>
              <a:defRPr sz="7200"/>
            </a:lvl8pPr>
            <a:lvl9pPr lvl="8" algn="r">
              <a:lnSpc>
                <a:spcPct val="100000"/>
              </a:lnSpc>
              <a:spcBef>
                <a:spcPts val="0"/>
              </a:spcBef>
              <a:spcAft>
                <a:spcPts val="0"/>
              </a:spcAft>
              <a:buSzPts val="7200"/>
              <a:buNone/>
              <a:defRPr sz="7200"/>
            </a:lvl9pPr>
          </a:lstStyle>
          <a:p/>
        </p:txBody>
      </p:sp>
      <p:sp>
        <p:nvSpPr>
          <p:cNvPr id="30" name="Google Shape;30;p42"/>
          <p:cNvSpPr/>
          <p:nvPr/>
        </p:nvSpPr>
        <p:spPr>
          <a:xfrm>
            <a:off x="7278050" y="458800"/>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 name="Google Shape;31;p42"/>
          <p:cNvSpPr/>
          <p:nvPr/>
        </p:nvSpPr>
        <p:spPr>
          <a:xfrm>
            <a:off x="-1682150" y="2838500"/>
            <a:ext cx="3156900" cy="31569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42"/>
          <p:cNvSpPr/>
          <p:nvPr/>
        </p:nvSpPr>
        <p:spPr>
          <a:xfrm>
            <a:off x="6563825" y="2752900"/>
            <a:ext cx="3606300" cy="36063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 name="Google Shape;33;p42"/>
          <p:cNvSpPr/>
          <p:nvPr/>
        </p:nvSpPr>
        <p:spPr>
          <a:xfrm>
            <a:off x="-1279100" y="-2208225"/>
            <a:ext cx="3606300" cy="36063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p42"/>
          <p:cNvSpPr/>
          <p:nvPr/>
        </p:nvSpPr>
        <p:spPr>
          <a:xfrm>
            <a:off x="-2194275" y="-3383625"/>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hree Columns">
  <p:cSld name="Title + Three Columns">
    <p:bg>
      <p:bgPr>
        <a:solidFill>
          <a:srgbClr val="4E95FA"/>
        </a:solidFill>
      </p:bgPr>
    </p:bg>
    <p:spTree>
      <p:nvGrpSpPr>
        <p:cNvPr id="235" name="Shape 235"/>
        <p:cNvGrpSpPr/>
        <p:nvPr/>
      </p:nvGrpSpPr>
      <p:grpSpPr>
        <a:xfrm>
          <a:off x="0" y="0"/>
          <a:ext cx="0" cy="0"/>
          <a:chOff x="0" y="0"/>
          <a:chExt cx="0" cy="0"/>
        </a:xfrm>
      </p:grpSpPr>
      <p:sp>
        <p:nvSpPr>
          <p:cNvPr id="236" name="Google Shape;236;p53"/>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237" name="Google Shape;237;p53"/>
          <p:cNvSpPr txBox="1"/>
          <p:nvPr>
            <p:ph idx="1" type="subTitle"/>
          </p:nvPr>
        </p:nvSpPr>
        <p:spPr>
          <a:xfrm>
            <a:off x="895063" y="35392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238" name="Google Shape;238;p53"/>
          <p:cNvSpPr txBox="1"/>
          <p:nvPr>
            <p:ph idx="2" type="ctrTitle"/>
          </p:nvPr>
        </p:nvSpPr>
        <p:spPr>
          <a:xfrm>
            <a:off x="895063" y="307997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39" name="Google Shape;239;p53"/>
          <p:cNvSpPr txBox="1"/>
          <p:nvPr>
            <p:ph idx="3" type="subTitle"/>
          </p:nvPr>
        </p:nvSpPr>
        <p:spPr>
          <a:xfrm>
            <a:off x="3433200" y="35392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240" name="Google Shape;240;p53"/>
          <p:cNvSpPr txBox="1"/>
          <p:nvPr>
            <p:ph idx="4" type="ctrTitle"/>
          </p:nvPr>
        </p:nvSpPr>
        <p:spPr>
          <a:xfrm>
            <a:off x="3433200" y="307997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41" name="Google Shape;241;p53"/>
          <p:cNvSpPr txBox="1"/>
          <p:nvPr>
            <p:ph idx="5" type="subTitle"/>
          </p:nvPr>
        </p:nvSpPr>
        <p:spPr>
          <a:xfrm>
            <a:off x="5971338" y="35392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242" name="Google Shape;242;p53"/>
          <p:cNvSpPr txBox="1"/>
          <p:nvPr>
            <p:ph idx="6" type="ctrTitle"/>
          </p:nvPr>
        </p:nvSpPr>
        <p:spPr>
          <a:xfrm>
            <a:off x="5971338" y="307997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43" name="Google Shape;243;p53"/>
          <p:cNvSpPr/>
          <p:nvPr/>
        </p:nvSpPr>
        <p:spPr>
          <a:xfrm>
            <a:off x="5710800" y="-293307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p53"/>
          <p:cNvSpPr/>
          <p:nvPr/>
        </p:nvSpPr>
        <p:spPr>
          <a:xfrm>
            <a:off x="7878225" y="-1024100"/>
            <a:ext cx="2522100" cy="25221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 name="Google Shape;245;p53"/>
          <p:cNvSpPr/>
          <p:nvPr/>
        </p:nvSpPr>
        <p:spPr>
          <a:xfrm>
            <a:off x="3172675" y="-351322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46" name="Shape 246"/>
        <p:cNvGrpSpPr/>
        <p:nvPr/>
      </p:nvGrpSpPr>
      <p:grpSpPr>
        <a:xfrm>
          <a:off x="0" y="0"/>
          <a:ext cx="0" cy="0"/>
          <a:chOff x="0" y="0"/>
          <a:chExt cx="0" cy="0"/>
        </a:xfrm>
      </p:grpSpPr>
      <p:sp>
        <p:nvSpPr>
          <p:cNvPr id="247" name="Google Shape;247;p72"/>
          <p:cNvSpPr/>
          <p:nvPr/>
        </p:nvSpPr>
        <p:spPr>
          <a:xfrm>
            <a:off x="7273050" y="3778025"/>
            <a:ext cx="2660100" cy="2660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p72"/>
          <p:cNvSpPr/>
          <p:nvPr/>
        </p:nvSpPr>
        <p:spPr>
          <a:xfrm>
            <a:off x="6385050" y="-2876775"/>
            <a:ext cx="5985300" cy="59853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 name="Google Shape;249;p72"/>
          <p:cNvSpPr/>
          <p:nvPr/>
        </p:nvSpPr>
        <p:spPr>
          <a:xfrm>
            <a:off x="7089075" y="-1650250"/>
            <a:ext cx="2660100" cy="26601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p72"/>
          <p:cNvSpPr txBox="1"/>
          <p:nvPr>
            <p:ph type="ctrTitle"/>
          </p:nvPr>
        </p:nvSpPr>
        <p:spPr>
          <a:xfrm>
            <a:off x="2867700" y="1941975"/>
            <a:ext cx="3408600" cy="850800"/>
          </a:xfrm>
          <a:prstGeom prst="rect">
            <a:avLst/>
          </a:prstGeom>
          <a:noFill/>
          <a:ln>
            <a:noFill/>
          </a:ln>
        </p:spPr>
        <p:txBody>
          <a:bodyPr anchorCtr="0" anchor="b" bIns="91425" lIns="91425" spcFirstLastPara="1" rIns="91425" wrap="square" tIns="91425">
            <a:noAutofit/>
          </a:bodyPr>
          <a:lstStyle>
            <a:lvl1pPr lvl="0" algn="ctr">
              <a:lnSpc>
                <a:spcPct val="80000"/>
              </a:lnSpc>
              <a:spcBef>
                <a:spcPts val="0"/>
              </a:spcBef>
              <a:spcAft>
                <a:spcPts val="0"/>
              </a:spcAft>
              <a:buClr>
                <a:schemeClr val="lt1"/>
              </a:buClr>
              <a:buSzPts val="4100"/>
              <a:buNone/>
              <a:defRPr sz="4100">
                <a:solidFill>
                  <a:schemeClr val="lt1"/>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251" name="Google Shape;251;p72"/>
          <p:cNvSpPr txBox="1"/>
          <p:nvPr>
            <p:ph idx="1" type="subTitle"/>
          </p:nvPr>
        </p:nvSpPr>
        <p:spPr>
          <a:xfrm>
            <a:off x="2867700" y="2866125"/>
            <a:ext cx="3408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800"/>
              <a:buNone/>
              <a:defRPr>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252" name="Google Shape;252;p72"/>
          <p:cNvSpPr/>
          <p:nvPr/>
        </p:nvSpPr>
        <p:spPr>
          <a:xfrm>
            <a:off x="-951325" y="3069950"/>
            <a:ext cx="3606300" cy="36063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p72"/>
          <p:cNvSpPr/>
          <p:nvPr/>
        </p:nvSpPr>
        <p:spPr>
          <a:xfrm>
            <a:off x="-1443325" y="3464100"/>
            <a:ext cx="4160100" cy="4160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72"/>
          <p:cNvSpPr/>
          <p:nvPr/>
        </p:nvSpPr>
        <p:spPr>
          <a:xfrm>
            <a:off x="-951325" y="-1416900"/>
            <a:ext cx="2660100" cy="2660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5" name="Shape 255"/>
        <p:cNvGrpSpPr/>
        <p:nvPr/>
      </p:nvGrpSpPr>
      <p:grpSpPr>
        <a:xfrm>
          <a:off x="0" y="0"/>
          <a:ext cx="0" cy="0"/>
          <a:chOff x="0" y="0"/>
          <a:chExt cx="0" cy="0"/>
        </a:xfrm>
      </p:grpSpPr>
      <p:sp>
        <p:nvSpPr>
          <p:cNvPr id="256" name="Google Shape;256;p73"/>
          <p:cNvSpPr txBox="1"/>
          <p:nvPr>
            <p:ph type="title"/>
          </p:nvPr>
        </p:nvSpPr>
        <p:spPr>
          <a:xfrm>
            <a:off x="3684430" y="2036450"/>
            <a:ext cx="2879400" cy="530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57" name="Google Shape;257;p73"/>
          <p:cNvSpPr txBox="1"/>
          <p:nvPr>
            <p:ph idx="1" type="subTitle"/>
          </p:nvPr>
        </p:nvSpPr>
        <p:spPr>
          <a:xfrm>
            <a:off x="3684434" y="2567150"/>
            <a:ext cx="2879400" cy="744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258" name="Google Shape;258;p73"/>
          <p:cNvSpPr txBox="1"/>
          <p:nvPr>
            <p:ph idx="2" type="title"/>
          </p:nvPr>
        </p:nvSpPr>
        <p:spPr>
          <a:xfrm>
            <a:off x="1474755" y="1946800"/>
            <a:ext cx="1979100" cy="12747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7200"/>
              <a:buNone/>
              <a:defRPr sz="7200"/>
            </a:lvl1pPr>
            <a:lvl2pPr lvl="1" algn="r">
              <a:lnSpc>
                <a:spcPct val="100000"/>
              </a:lnSpc>
              <a:spcBef>
                <a:spcPts val="0"/>
              </a:spcBef>
              <a:spcAft>
                <a:spcPts val="0"/>
              </a:spcAft>
              <a:buSzPts val="7200"/>
              <a:buNone/>
              <a:defRPr sz="7200"/>
            </a:lvl2pPr>
            <a:lvl3pPr lvl="2" algn="r">
              <a:lnSpc>
                <a:spcPct val="100000"/>
              </a:lnSpc>
              <a:spcBef>
                <a:spcPts val="0"/>
              </a:spcBef>
              <a:spcAft>
                <a:spcPts val="0"/>
              </a:spcAft>
              <a:buSzPts val="7200"/>
              <a:buNone/>
              <a:defRPr sz="7200"/>
            </a:lvl3pPr>
            <a:lvl4pPr lvl="3" algn="r">
              <a:lnSpc>
                <a:spcPct val="100000"/>
              </a:lnSpc>
              <a:spcBef>
                <a:spcPts val="0"/>
              </a:spcBef>
              <a:spcAft>
                <a:spcPts val="0"/>
              </a:spcAft>
              <a:buSzPts val="7200"/>
              <a:buNone/>
              <a:defRPr sz="7200"/>
            </a:lvl4pPr>
            <a:lvl5pPr lvl="4" algn="r">
              <a:lnSpc>
                <a:spcPct val="100000"/>
              </a:lnSpc>
              <a:spcBef>
                <a:spcPts val="0"/>
              </a:spcBef>
              <a:spcAft>
                <a:spcPts val="0"/>
              </a:spcAft>
              <a:buSzPts val="7200"/>
              <a:buNone/>
              <a:defRPr sz="7200"/>
            </a:lvl5pPr>
            <a:lvl6pPr lvl="5" algn="r">
              <a:lnSpc>
                <a:spcPct val="100000"/>
              </a:lnSpc>
              <a:spcBef>
                <a:spcPts val="0"/>
              </a:spcBef>
              <a:spcAft>
                <a:spcPts val="0"/>
              </a:spcAft>
              <a:buSzPts val="7200"/>
              <a:buNone/>
              <a:defRPr sz="7200"/>
            </a:lvl6pPr>
            <a:lvl7pPr lvl="6" algn="r">
              <a:lnSpc>
                <a:spcPct val="100000"/>
              </a:lnSpc>
              <a:spcBef>
                <a:spcPts val="0"/>
              </a:spcBef>
              <a:spcAft>
                <a:spcPts val="0"/>
              </a:spcAft>
              <a:buSzPts val="7200"/>
              <a:buNone/>
              <a:defRPr sz="7200"/>
            </a:lvl7pPr>
            <a:lvl8pPr lvl="7" algn="r">
              <a:lnSpc>
                <a:spcPct val="100000"/>
              </a:lnSpc>
              <a:spcBef>
                <a:spcPts val="0"/>
              </a:spcBef>
              <a:spcAft>
                <a:spcPts val="0"/>
              </a:spcAft>
              <a:buSzPts val="7200"/>
              <a:buNone/>
              <a:defRPr sz="7200"/>
            </a:lvl8pPr>
            <a:lvl9pPr lvl="8" algn="r">
              <a:lnSpc>
                <a:spcPct val="100000"/>
              </a:lnSpc>
              <a:spcBef>
                <a:spcPts val="0"/>
              </a:spcBef>
              <a:spcAft>
                <a:spcPts val="0"/>
              </a:spcAft>
              <a:buSzPts val="7200"/>
              <a:buNone/>
              <a:defRPr sz="7200"/>
            </a:lvl9pPr>
          </a:lstStyle>
          <a:p/>
        </p:txBody>
      </p:sp>
      <p:sp>
        <p:nvSpPr>
          <p:cNvPr id="259" name="Google Shape;259;p73"/>
          <p:cNvSpPr/>
          <p:nvPr/>
        </p:nvSpPr>
        <p:spPr>
          <a:xfrm>
            <a:off x="7278050" y="458800"/>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p73"/>
          <p:cNvSpPr/>
          <p:nvPr/>
        </p:nvSpPr>
        <p:spPr>
          <a:xfrm>
            <a:off x="-1682150" y="2838500"/>
            <a:ext cx="3156900" cy="31569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p73"/>
          <p:cNvSpPr/>
          <p:nvPr/>
        </p:nvSpPr>
        <p:spPr>
          <a:xfrm>
            <a:off x="6563825" y="2752900"/>
            <a:ext cx="3606300" cy="36063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p73"/>
          <p:cNvSpPr/>
          <p:nvPr/>
        </p:nvSpPr>
        <p:spPr>
          <a:xfrm>
            <a:off x="-1279100" y="-2208225"/>
            <a:ext cx="3606300" cy="36063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p73"/>
          <p:cNvSpPr/>
          <p:nvPr/>
        </p:nvSpPr>
        <p:spPr>
          <a:xfrm>
            <a:off x="-2194275" y="-3383625"/>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4" name="Shape 264"/>
        <p:cNvGrpSpPr/>
        <p:nvPr/>
      </p:nvGrpSpPr>
      <p:grpSpPr>
        <a:xfrm>
          <a:off x="0" y="0"/>
          <a:ext cx="0" cy="0"/>
          <a:chOff x="0" y="0"/>
          <a:chExt cx="0" cy="0"/>
        </a:xfrm>
      </p:grpSpPr>
      <p:sp>
        <p:nvSpPr>
          <p:cNvPr id="265" name="Google Shape;265;p74"/>
          <p:cNvSpPr txBox="1"/>
          <p:nvPr>
            <p:ph type="ctrTitle"/>
          </p:nvPr>
        </p:nvSpPr>
        <p:spPr>
          <a:xfrm>
            <a:off x="804250" y="431150"/>
            <a:ext cx="2865300" cy="1194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266" name="Google Shape;266;p74"/>
          <p:cNvSpPr/>
          <p:nvPr/>
        </p:nvSpPr>
        <p:spPr>
          <a:xfrm>
            <a:off x="8362300" y="-813550"/>
            <a:ext cx="2814300" cy="28143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p74"/>
          <p:cNvSpPr/>
          <p:nvPr/>
        </p:nvSpPr>
        <p:spPr>
          <a:xfrm>
            <a:off x="6991200" y="-1181525"/>
            <a:ext cx="1974300" cy="19743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268" name="Shape 268"/>
        <p:cNvGrpSpPr/>
        <p:nvPr/>
      </p:nvGrpSpPr>
      <p:grpSpPr>
        <a:xfrm>
          <a:off x="0" y="0"/>
          <a:ext cx="0" cy="0"/>
          <a:chOff x="0" y="0"/>
          <a:chExt cx="0" cy="0"/>
        </a:xfrm>
      </p:grpSpPr>
      <p:sp>
        <p:nvSpPr>
          <p:cNvPr id="269" name="Google Shape;269;p75"/>
          <p:cNvSpPr/>
          <p:nvPr/>
        </p:nvSpPr>
        <p:spPr>
          <a:xfrm>
            <a:off x="-674900" y="1637325"/>
            <a:ext cx="5985300" cy="59853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p75"/>
          <p:cNvSpPr/>
          <p:nvPr/>
        </p:nvSpPr>
        <p:spPr>
          <a:xfrm>
            <a:off x="4615100" y="-1243550"/>
            <a:ext cx="5671500" cy="5671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 name="Google Shape;271;p75"/>
          <p:cNvSpPr/>
          <p:nvPr/>
        </p:nvSpPr>
        <p:spPr>
          <a:xfrm>
            <a:off x="-1439200" y="-578500"/>
            <a:ext cx="2660100" cy="26601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 name="Google Shape;272;p75"/>
          <p:cNvSpPr/>
          <p:nvPr/>
        </p:nvSpPr>
        <p:spPr>
          <a:xfrm>
            <a:off x="-1206675" y="4103075"/>
            <a:ext cx="3156900" cy="31569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 name="Google Shape;273;p75"/>
          <p:cNvSpPr txBox="1"/>
          <p:nvPr>
            <p:ph idx="1" type="body"/>
          </p:nvPr>
        </p:nvSpPr>
        <p:spPr>
          <a:xfrm>
            <a:off x="1078550" y="3093825"/>
            <a:ext cx="3466200" cy="1236000"/>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0"/>
              </a:spcBef>
              <a:spcAft>
                <a:spcPts val="0"/>
              </a:spcAft>
              <a:buSzPts val="1600"/>
              <a:buChar char="●"/>
              <a:defRPr sz="1600"/>
            </a:lvl1pPr>
            <a:lvl2pPr indent="-330200" lvl="1" marL="914400" algn="l">
              <a:lnSpc>
                <a:spcPct val="100000"/>
              </a:lnSpc>
              <a:spcBef>
                <a:spcPts val="1600"/>
              </a:spcBef>
              <a:spcAft>
                <a:spcPts val="0"/>
              </a:spcAft>
              <a:buSzPts val="1600"/>
              <a:buChar char="○"/>
              <a:defRPr sz="1600"/>
            </a:lvl2pPr>
            <a:lvl3pPr indent="-330200" lvl="2" marL="1371600" algn="l">
              <a:lnSpc>
                <a:spcPct val="100000"/>
              </a:lnSpc>
              <a:spcBef>
                <a:spcPts val="1600"/>
              </a:spcBef>
              <a:spcAft>
                <a:spcPts val="0"/>
              </a:spcAft>
              <a:buSzPts val="1600"/>
              <a:buChar char="■"/>
              <a:defRPr sz="1600"/>
            </a:lvl3pPr>
            <a:lvl4pPr indent="-330200" lvl="3" marL="1828800" algn="l">
              <a:lnSpc>
                <a:spcPct val="100000"/>
              </a:lnSpc>
              <a:spcBef>
                <a:spcPts val="1600"/>
              </a:spcBef>
              <a:spcAft>
                <a:spcPts val="0"/>
              </a:spcAft>
              <a:buSzPts val="1600"/>
              <a:buChar char="●"/>
              <a:defRPr sz="1600"/>
            </a:lvl4pPr>
            <a:lvl5pPr indent="-330200" lvl="4" marL="2286000" algn="l">
              <a:lnSpc>
                <a:spcPct val="100000"/>
              </a:lnSpc>
              <a:spcBef>
                <a:spcPts val="1600"/>
              </a:spcBef>
              <a:spcAft>
                <a:spcPts val="0"/>
              </a:spcAft>
              <a:buSzPts val="1600"/>
              <a:buChar char="○"/>
              <a:defRPr sz="1600"/>
            </a:lvl5pPr>
            <a:lvl6pPr indent="-330200" lvl="5" marL="2743200" algn="l">
              <a:lnSpc>
                <a:spcPct val="100000"/>
              </a:lnSpc>
              <a:spcBef>
                <a:spcPts val="1600"/>
              </a:spcBef>
              <a:spcAft>
                <a:spcPts val="0"/>
              </a:spcAft>
              <a:buSzPts val="1600"/>
              <a:buChar char="■"/>
              <a:defRPr sz="1600"/>
            </a:lvl6pPr>
            <a:lvl7pPr indent="-330200" lvl="6" marL="3200400" algn="l">
              <a:lnSpc>
                <a:spcPct val="100000"/>
              </a:lnSpc>
              <a:spcBef>
                <a:spcPts val="1600"/>
              </a:spcBef>
              <a:spcAft>
                <a:spcPts val="0"/>
              </a:spcAft>
              <a:buSzPts val="1600"/>
              <a:buChar char="●"/>
              <a:defRPr sz="1600"/>
            </a:lvl7pPr>
            <a:lvl8pPr indent="-330200" lvl="7" marL="3657600" algn="l">
              <a:lnSpc>
                <a:spcPct val="100000"/>
              </a:lnSpc>
              <a:spcBef>
                <a:spcPts val="1600"/>
              </a:spcBef>
              <a:spcAft>
                <a:spcPts val="0"/>
              </a:spcAft>
              <a:buSzPts val="1600"/>
              <a:buChar char="○"/>
              <a:defRPr sz="1600"/>
            </a:lvl8pPr>
            <a:lvl9pPr indent="-330200" lvl="8" marL="4114800" algn="l">
              <a:lnSpc>
                <a:spcPct val="100000"/>
              </a:lnSpc>
              <a:spcBef>
                <a:spcPts val="1600"/>
              </a:spcBef>
              <a:spcAft>
                <a:spcPts val="1600"/>
              </a:spcAft>
              <a:buSzPts val="1600"/>
              <a:buChar char="■"/>
              <a:defRPr sz="1600"/>
            </a:lvl9pPr>
          </a:lstStyle>
          <a:p/>
        </p:txBody>
      </p:sp>
      <p:sp>
        <p:nvSpPr>
          <p:cNvPr id="274" name="Google Shape;274;p75"/>
          <p:cNvSpPr txBox="1"/>
          <p:nvPr>
            <p:ph type="ctrTitle"/>
          </p:nvPr>
        </p:nvSpPr>
        <p:spPr>
          <a:xfrm>
            <a:off x="1049900" y="2495025"/>
            <a:ext cx="3466200" cy="598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275" name="Shape 275"/>
        <p:cNvGrpSpPr/>
        <p:nvPr/>
      </p:nvGrpSpPr>
      <p:grpSpPr>
        <a:xfrm>
          <a:off x="0" y="0"/>
          <a:ext cx="0" cy="0"/>
          <a:chOff x="0" y="0"/>
          <a:chExt cx="0" cy="0"/>
        </a:xfrm>
      </p:grpSpPr>
      <p:sp>
        <p:nvSpPr>
          <p:cNvPr id="276" name="Google Shape;276;p76"/>
          <p:cNvSpPr/>
          <p:nvPr/>
        </p:nvSpPr>
        <p:spPr>
          <a:xfrm>
            <a:off x="-323050" y="-666900"/>
            <a:ext cx="1898700" cy="18987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 name="Google Shape;277;p76"/>
          <p:cNvSpPr/>
          <p:nvPr/>
        </p:nvSpPr>
        <p:spPr>
          <a:xfrm>
            <a:off x="8407525" y="3145125"/>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p76"/>
          <p:cNvSpPr/>
          <p:nvPr/>
        </p:nvSpPr>
        <p:spPr>
          <a:xfrm>
            <a:off x="7108850" y="4136125"/>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 name="Google Shape;279;p76"/>
          <p:cNvSpPr txBox="1"/>
          <p:nvPr>
            <p:ph type="title"/>
          </p:nvPr>
        </p:nvSpPr>
        <p:spPr>
          <a:xfrm>
            <a:off x="4917100" y="516375"/>
            <a:ext cx="3533100" cy="24324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4200"/>
              <a:buNone/>
              <a:defRPr sz="4200"/>
            </a:lvl1pPr>
            <a:lvl2pPr lvl="1" algn="r">
              <a:lnSpc>
                <a:spcPct val="100000"/>
              </a:lnSpc>
              <a:spcBef>
                <a:spcPts val="0"/>
              </a:spcBef>
              <a:spcAft>
                <a:spcPts val="0"/>
              </a:spcAft>
              <a:buSzPts val="4800"/>
              <a:buNone/>
              <a:defRPr sz="4800"/>
            </a:lvl2pPr>
            <a:lvl3pPr lvl="2" algn="r">
              <a:lnSpc>
                <a:spcPct val="100000"/>
              </a:lnSpc>
              <a:spcBef>
                <a:spcPts val="0"/>
              </a:spcBef>
              <a:spcAft>
                <a:spcPts val="0"/>
              </a:spcAft>
              <a:buSzPts val="4800"/>
              <a:buNone/>
              <a:defRPr sz="4800"/>
            </a:lvl3pPr>
            <a:lvl4pPr lvl="3" algn="r">
              <a:lnSpc>
                <a:spcPct val="100000"/>
              </a:lnSpc>
              <a:spcBef>
                <a:spcPts val="0"/>
              </a:spcBef>
              <a:spcAft>
                <a:spcPts val="0"/>
              </a:spcAft>
              <a:buSzPts val="4800"/>
              <a:buNone/>
              <a:defRPr sz="4800"/>
            </a:lvl4pPr>
            <a:lvl5pPr lvl="4" algn="r">
              <a:lnSpc>
                <a:spcPct val="100000"/>
              </a:lnSpc>
              <a:spcBef>
                <a:spcPts val="0"/>
              </a:spcBef>
              <a:spcAft>
                <a:spcPts val="0"/>
              </a:spcAft>
              <a:buSzPts val="4800"/>
              <a:buNone/>
              <a:defRPr sz="4800"/>
            </a:lvl5pPr>
            <a:lvl6pPr lvl="5" algn="r">
              <a:lnSpc>
                <a:spcPct val="100000"/>
              </a:lnSpc>
              <a:spcBef>
                <a:spcPts val="0"/>
              </a:spcBef>
              <a:spcAft>
                <a:spcPts val="0"/>
              </a:spcAft>
              <a:buSzPts val="4800"/>
              <a:buNone/>
              <a:defRPr sz="4800"/>
            </a:lvl6pPr>
            <a:lvl7pPr lvl="6" algn="r">
              <a:lnSpc>
                <a:spcPct val="100000"/>
              </a:lnSpc>
              <a:spcBef>
                <a:spcPts val="0"/>
              </a:spcBef>
              <a:spcAft>
                <a:spcPts val="0"/>
              </a:spcAft>
              <a:buSzPts val="4800"/>
              <a:buNone/>
              <a:defRPr sz="4800"/>
            </a:lvl7pPr>
            <a:lvl8pPr lvl="7" algn="r">
              <a:lnSpc>
                <a:spcPct val="100000"/>
              </a:lnSpc>
              <a:spcBef>
                <a:spcPts val="0"/>
              </a:spcBef>
              <a:spcAft>
                <a:spcPts val="0"/>
              </a:spcAft>
              <a:buSzPts val="4800"/>
              <a:buNone/>
              <a:defRPr sz="4800"/>
            </a:lvl8pPr>
            <a:lvl9pPr lvl="8" algn="r">
              <a:lnSpc>
                <a:spcPct val="100000"/>
              </a:lnSpc>
              <a:spcBef>
                <a:spcPts val="0"/>
              </a:spcBef>
              <a:spcAft>
                <a:spcPts val="0"/>
              </a:spcAft>
              <a:buSzPts val="4800"/>
              <a:buNone/>
              <a:defRPr sz="4800"/>
            </a:lvl9pPr>
          </a:lstStyle>
          <a:p/>
        </p:txBody>
      </p:sp>
      <p:sp>
        <p:nvSpPr>
          <p:cNvPr id="280" name="Google Shape;280;p76"/>
          <p:cNvSpPr/>
          <p:nvPr/>
        </p:nvSpPr>
        <p:spPr>
          <a:xfrm>
            <a:off x="-517500" y="-183925"/>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281" name="Shape 281"/>
        <p:cNvGrpSpPr/>
        <p:nvPr/>
      </p:nvGrpSpPr>
      <p:grpSpPr>
        <a:xfrm>
          <a:off x="0" y="0"/>
          <a:ext cx="0" cy="0"/>
          <a:chOff x="0" y="0"/>
          <a:chExt cx="0" cy="0"/>
        </a:xfrm>
      </p:grpSpPr>
      <p:sp>
        <p:nvSpPr>
          <p:cNvPr id="282" name="Google Shape;282;p77"/>
          <p:cNvSpPr txBox="1"/>
          <p:nvPr>
            <p:ph idx="1" type="subTitle"/>
          </p:nvPr>
        </p:nvSpPr>
        <p:spPr>
          <a:xfrm>
            <a:off x="804250" y="1766350"/>
            <a:ext cx="3532800" cy="463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100"/>
              <a:buFont typeface="Barlow Condensed"/>
              <a:buNone/>
              <a:defRPr b="1" sz="2100">
                <a:latin typeface="Barlow Condensed"/>
                <a:ea typeface="Barlow Condensed"/>
                <a:cs typeface="Barlow Condensed"/>
                <a:sym typeface="Barlow Condensed"/>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83" name="Google Shape;283;p77"/>
          <p:cNvSpPr txBox="1"/>
          <p:nvPr>
            <p:ph idx="2" type="body"/>
          </p:nvPr>
        </p:nvSpPr>
        <p:spPr>
          <a:xfrm>
            <a:off x="804250" y="2230150"/>
            <a:ext cx="3532800" cy="23040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SzPts val="1400"/>
              <a:buChar char="●"/>
              <a:defRPr sz="1400"/>
            </a:lvl1pPr>
            <a:lvl2pPr indent="-317500" lvl="1" marL="914400" algn="l">
              <a:lnSpc>
                <a:spcPct val="100000"/>
              </a:lnSpc>
              <a:spcBef>
                <a:spcPts val="1600"/>
              </a:spcBef>
              <a:spcAft>
                <a:spcPts val="0"/>
              </a:spcAft>
              <a:buSzPts val="1400"/>
              <a:buChar char="○"/>
              <a:defRPr/>
            </a:lvl2pPr>
            <a:lvl3pPr indent="-317500" lvl="2" marL="1371600" algn="l">
              <a:lnSpc>
                <a:spcPct val="100000"/>
              </a:lnSpc>
              <a:spcBef>
                <a:spcPts val="1600"/>
              </a:spcBef>
              <a:spcAft>
                <a:spcPts val="0"/>
              </a:spcAft>
              <a:buSzPts val="1400"/>
              <a:buChar char="■"/>
              <a:defRPr/>
            </a:lvl3pPr>
            <a:lvl4pPr indent="-317500" lvl="3" marL="1828800" algn="l">
              <a:lnSpc>
                <a:spcPct val="100000"/>
              </a:lnSpc>
              <a:spcBef>
                <a:spcPts val="1600"/>
              </a:spcBef>
              <a:spcAft>
                <a:spcPts val="0"/>
              </a:spcAft>
              <a:buSzPts val="1400"/>
              <a:buChar char="●"/>
              <a:defRPr/>
            </a:lvl4pPr>
            <a:lvl5pPr indent="-317500" lvl="4" marL="2286000" algn="l">
              <a:lnSpc>
                <a:spcPct val="100000"/>
              </a:lnSpc>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
        <p:nvSpPr>
          <p:cNvPr id="284" name="Google Shape;284;p77"/>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285" name="Shape 285"/>
        <p:cNvGrpSpPr/>
        <p:nvPr/>
      </p:nvGrpSpPr>
      <p:grpSpPr>
        <a:xfrm>
          <a:off x="0" y="0"/>
          <a:ext cx="0" cy="0"/>
          <a:chOff x="0" y="0"/>
          <a:chExt cx="0" cy="0"/>
        </a:xfrm>
      </p:grpSpPr>
      <p:sp>
        <p:nvSpPr>
          <p:cNvPr id="286" name="Google Shape;286;p78"/>
          <p:cNvSpPr txBox="1"/>
          <p:nvPr>
            <p:ph type="ctrTitle"/>
          </p:nvPr>
        </p:nvSpPr>
        <p:spPr>
          <a:xfrm>
            <a:off x="804250" y="431150"/>
            <a:ext cx="2865300" cy="1194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287" name="Google Shape;287;p78"/>
          <p:cNvSpPr/>
          <p:nvPr/>
        </p:nvSpPr>
        <p:spPr>
          <a:xfrm>
            <a:off x="7039575" y="-648675"/>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p78"/>
          <p:cNvSpPr/>
          <p:nvPr/>
        </p:nvSpPr>
        <p:spPr>
          <a:xfrm>
            <a:off x="2850000" y="-3657450"/>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 name="Google Shape;289;p78"/>
          <p:cNvSpPr/>
          <p:nvPr/>
        </p:nvSpPr>
        <p:spPr>
          <a:xfrm>
            <a:off x="-297600" y="4901700"/>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290" name="Shape 290"/>
        <p:cNvGrpSpPr/>
        <p:nvPr/>
      </p:nvGrpSpPr>
      <p:grpSpPr>
        <a:xfrm>
          <a:off x="0" y="0"/>
          <a:ext cx="0" cy="0"/>
          <a:chOff x="0" y="0"/>
          <a:chExt cx="0" cy="0"/>
        </a:xfrm>
      </p:grpSpPr>
      <p:sp>
        <p:nvSpPr>
          <p:cNvPr id="291" name="Google Shape;291;p79"/>
          <p:cNvSpPr txBox="1"/>
          <p:nvPr>
            <p:ph type="title"/>
          </p:nvPr>
        </p:nvSpPr>
        <p:spPr>
          <a:xfrm>
            <a:off x="2667750" y="1376825"/>
            <a:ext cx="3808500" cy="1787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292" name="Google Shape;292;p79"/>
          <p:cNvSpPr txBox="1"/>
          <p:nvPr>
            <p:ph idx="1" type="body"/>
          </p:nvPr>
        </p:nvSpPr>
        <p:spPr>
          <a:xfrm>
            <a:off x="2354100" y="3077575"/>
            <a:ext cx="4435800" cy="689100"/>
          </a:xfrm>
          <a:prstGeom prst="rect">
            <a:avLst/>
          </a:prstGeom>
          <a:noFill/>
          <a:ln>
            <a:noFill/>
          </a:ln>
        </p:spPr>
        <p:txBody>
          <a:bodyPr anchorCtr="0" anchor="t" bIns="91425" lIns="91425" spcFirstLastPara="1" rIns="91425" wrap="square" tIns="91425">
            <a:noAutofit/>
          </a:bodyPr>
          <a:lstStyle>
            <a:lvl1pPr indent="-317500" lvl="0" marL="457200" algn="ctr">
              <a:lnSpc>
                <a:spcPct val="100000"/>
              </a:lnSpc>
              <a:spcBef>
                <a:spcPts val="0"/>
              </a:spcBef>
              <a:spcAft>
                <a:spcPts val="0"/>
              </a:spcAft>
              <a:buSzPts val="1400"/>
              <a:buChar char="●"/>
              <a:defRPr sz="1400"/>
            </a:lvl1pPr>
            <a:lvl2pPr indent="-317500" lvl="1" marL="914400" algn="ctr">
              <a:lnSpc>
                <a:spcPct val="100000"/>
              </a:lnSpc>
              <a:spcBef>
                <a:spcPts val="1600"/>
              </a:spcBef>
              <a:spcAft>
                <a:spcPts val="0"/>
              </a:spcAft>
              <a:buSzPts val="1400"/>
              <a:buChar char="○"/>
              <a:defRPr/>
            </a:lvl2pPr>
            <a:lvl3pPr indent="-317500" lvl="2" marL="1371600" algn="ctr">
              <a:lnSpc>
                <a:spcPct val="100000"/>
              </a:lnSpc>
              <a:spcBef>
                <a:spcPts val="1600"/>
              </a:spcBef>
              <a:spcAft>
                <a:spcPts val="0"/>
              </a:spcAft>
              <a:buSzPts val="1400"/>
              <a:buChar char="■"/>
              <a:defRPr/>
            </a:lvl3pPr>
            <a:lvl4pPr indent="-317500" lvl="3" marL="1828800" algn="ctr">
              <a:lnSpc>
                <a:spcPct val="100000"/>
              </a:lnSpc>
              <a:spcBef>
                <a:spcPts val="1600"/>
              </a:spcBef>
              <a:spcAft>
                <a:spcPts val="0"/>
              </a:spcAft>
              <a:buSzPts val="1400"/>
              <a:buChar char="●"/>
              <a:defRPr/>
            </a:lvl4pPr>
            <a:lvl5pPr indent="-317500" lvl="4" marL="2286000" algn="ctr">
              <a:lnSpc>
                <a:spcPct val="100000"/>
              </a:lnSpc>
              <a:spcBef>
                <a:spcPts val="1600"/>
              </a:spcBef>
              <a:spcAft>
                <a:spcPts val="0"/>
              </a:spcAft>
              <a:buSzPts val="1400"/>
              <a:buChar char="○"/>
              <a:defRPr/>
            </a:lvl5pPr>
            <a:lvl6pPr indent="-317500" lvl="5" marL="2743200" algn="ctr">
              <a:lnSpc>
                <a:spcPct val="100000"/>
              </a:lnSpc>
              <a:spcBef>
                <a:spcPts val="1600"/>
              </a:spcBef>
              <a:spcAft>
                <a:spcPts val="0"/>
              </a:spcAft>
              <a:buSzPts val="1400"/>
              <a:buChar char="■"/>
              <a:defRPr/>
            </a:lvl6pPr>
            <a:lvl7pPr indent="-317500" lvl="6" marL="3200400" algn="ctr">
              <a:lnSpc>
                <a:spcPct val="100000"/>
              </a:lnSpc>
              <a:spcBef>
                <a:spcPts val="1600"/>
              </a:spcBef>
              <a:spcAft>
                <a:spcPts val="0"/>
              </a:spcAft>
              <a:buSzPts val="1400"/>
              <a:buChar char="●"/>
              <a:defRPr/>
            </a:lvl7pPr>
            <a:lvl8pPr indent="-317500" lvl="7" marL="3657600" algn="ctr">
              <a:lnSpc>
                <a:spcPct val="100000"/>
              </a:lnSpc>
              <a:spcBef>
                <a:spcPts val="1600"/>
              </a:spcBef>
              <a:spcAft>
                <a:spcPts val="0"/>
              </a:spcAft>
              <a:buSzPts val="1400"/>
              <a:buChar char="○"/>
              <a:defRPr/>
            </a:lvl8pPr>
            <a:lvl9pPr indent="-317500" lvl="8" marL="4114800" algn="ctr">
              <a:lnSpc>
                <a:spcPct val="100000"/>
              </a:lnSpc>
              <a:spcBef>
                <a:spcPts val="1600"/>
              </a:spcBef>
              <a:spcAft>
                <a:spcPts val="1600"/>
              </a:spcAft>
              <a:buSzPts val="1400"/>
              <a:buChar char="■"/>
              <a:defRPr/>
            </a:lvl9pPr>
          </a:lstStyle>
          <a:p/>
        </p:txBody>
      </p:sp>
      <p:sp>
        <p:nvSpPr>
          <p:cNvPr id="293" name="Google Shape;293;p79"/>
          <p:cNvSpPr/>
          <p:nvPr/>
        </p:nvSpPr>
        <p:spPr>
          <a:xfrm rot="-9640909">
            <a:off x="-2325032" y="-870888"/>
            <a:ext cx="4381920" cy="438192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 name="Google Shape;294;p79"/>
          <p:cNvSpPr/>
          <p:nvPr/>
        </p:nvSpPr>
        <p:spPr>
          <a:xfrm rot="-9640816">
            <a:off x="-266499" y="-1917452"/>
            <a:ext cx="3606280" cy="360628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p79"/>
          <p:cNvSpPr/>
          <p:nvPr/>
        </p:nvSpPr>
        <p:spPr>
          <a:xfrm>
            <a:off x="5771675" y="4042300"/>
            <a:ext cx="3156900" cy="31569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 name="Google Shape;296;p79"/>
          <p:cNvSpPr/>
          <p:nvPr/>
        </p:nvSpPr>
        <p:spPr>
          <a:xfrm>
            <a:off x="7667150" y="1139725"/>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297" name="Shape 297"/>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5" name="Shape 35"/>
        <p:cNvGrpSpPr/>
        <p:nvPr/>
      </p:nvGrpSpPr>
      <p:grpSpPr>
        <a:xfrm>
          <a:off x="0" y="0"/>
          <a:ext cx="0" cy="0"/>
          <a:chOff x="0" y="0"/>
          <a:chExt cx="0" cy="0"/>
        </a:xfrm>
      </p:grpSpPr>
      <p:sp>
        <p:nvSpPr>
          <p:cNvPr id="36" name="Google Shape;36;p43"/>
          <p:cNvSpPr/>
          <p:nvPr/>
        </p:nvSpPr>
        <p:spPr>
          <a:xfrm>
            <a:off x="-674900" y="1637325"/>
            <a:ext cx="5985300" cy="59853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43"/>
          <p:cNvSpPr/>
          <p:nvPr/>
        </p:nvSpPr>
        <p:spPr>
          <a:xfrm>
            <a:off x="4615100" y="-1243550"/>
            <a:ext cx="5671500" cy="5671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 name="Google Shape;38;p43"/>
          <p:cNvSpPr/>
          <p:nvPr/>
        </p:nvSpPr>
        <p:spPr>
          <a:xfrm>
            <a:off x="-1439200" y="-578500"/>
            <a:ext cx="2660100" cy="26601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43"/>
          <p:cNvSpPr/>
          <p:nvPr/>
        </p:nvSpPr>
        <p:spPr>
          <a:xfrm>
            <a:off x="-1206675" y="4103075"/>
            <a:ext cx="3156900" cy="31569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p43"/>
          <p:cNvSpPr txBox="1"/>
          <p:nvPr>
            <p:ph idx="1" type="body"/>
          </p:nvPr>
        </p:nvSpPr>
        <p:spPr>
          <a:xfrm>
            <a:off x="1078550" y="3093825"/>
            <a:ext cx="3466200" cy="1236000"/>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0"/>
              </a:spcBef>
              <a:spcAft>
                <a:spcPts val="0"/>
              </a:spcAft>
              <a:buSzPts val="1600"/>
              <a:buChar char="●"/>
              <a:defRPr sz="1600"/>
            </a:lvl1pPr>
            <a:lvl2pPr indent="-330200" lvl="1" marL="914400" algn="l">
              <a:lnSpc>
                <a:spcPct val="100000"/>
              </a:lnSpc>
              <a:spcBef>
                <a:spcPts val="1600"/>
              </a:spcBef>
              <a:spcAft>
                <a:spcPts val="0"/>
              </a:spcAft>
              <a:buSzPts val="1600"/>
              <a:buChar char="○"/>
              <a:defRPr sz="1600"/>
            </a:lvl2pPr>
            <a:lvl3pPr indent="-330200" lvl="2" marL="1371600" algn="l">
              <a:lnSpc>
                <a:spcPct val="100000"/>
              </a:lnSpc>
              <a:spcBef>
                <a:spcPts val="1600"/>
              </a:spcBef>
              <a:spcAft>
                <a:spcPts val="0"/>
              </a:spcAft>
              <a:buSzPts val="1600"/>
              <a:buChar char="■"/>
              <a:defRPr sz="1600"/>
            </a:lvl3pPr>
            <a:lvl4pPr indent="-330200" lvl="3" marL="1828800" algn="l">
              <a:lnSpc>
                <a:spcPct val="100000"/>
              </a:lnSpc>
              <a:spcBef>
                <a:spcPts val="1600"/>
              </a:spcBef>
              <a:spcAft>
                <a:spcPts val="0"/>
              </a:spcAft>
              <a:buSzPts val="1600"/>
              <a:buChar char="●"/>
              <a:defRPr sz="1600"/>
            </a:lvl4pPr>
            <a:lvl5pPr indent="-330200" lvl="4" marL="2286000" algn="l">
              <a:lnSpc>
                <a:spcPct val="100000"/>
              </a:lnSpc>
              <a:spcBef>
                <a:spcPts val="1600"/>
              </a:spcBef>
              <a:spcAft>
                <a:spcPts val="0"/>
              </a:spcAft>
              <a:buSzPts val="1600"/>
              <a:buChar char="○"/>
              <a:defRPr sz="1600"/>
            </a:lvl5pPr>
            <a:lvl6pPr indent="-330200" lvl="5" marL="2743200" algn="l">
              <a:lnSpc>
                <a:spcPct val="100000"/>
              </a:lnSpc>
              <a:spcBef>
                <a:spcPts val="1600"/>
              </a:spcBef>
              <a:spcAft>
                <a:spcPts val="0"/>
              </a:spcAft>
              <a:buSzPts val="1600"/>
              <a:buChar char="■"/>
              <a:defRPr sz="1600"/>
            </a:lvl6pPr>
            <a:lvl7pPr indent="-330200" lvl="6" marL="3200400" algn="l">
              <a:lnSpc>
                <a:spcPct val="100000"/>
              </a:lnSpc>
              <a:spcBef>
                <a:spcPts val="1600"/>
              </a:spcBef>
              <a:spcAft>
                <a:spcPts val="0"/>
              </a:spcAft>
              <a:buSzPts val="1600"/>
              <a:buChar char="●"/>
              <a:defRPr sz="1600"/>
            </a:lvl7pPr>
            <a:lvl8pPr indent="-330200" lvl="7" marL="3657600" algn="l">
              <a:lnSpc>
                <a:spcPct val="100000"/>
              </a:lnSpc>
              <a:spcBef>
                <a:spcPts val="1600"/>
              </a:spcBef>
              <a:spcAft>
                <a:spcPts val="0"/>
              </a:spcAft>
              <a:buSzPts val="1600"/>
              <a:buChar char="○"/>
              <a:defRPr sz="1600"/>
            </a:lvl8pPr>
            <a:lvl9pPr indent="-330200" lvl="8" marL="4114800" algn="l">
              <a:lnSpc>
                <a:spcPct val="100000"/>
              </a:lnSpc>
              <a:spcBef>
                <a:spcPts val="1600"/>
              </a:spcBef>
              <a:spcAft>
                <a:spcPts val="1600"/>
              </a:spcAft>
              <a:buSzPts val="1600"/>
              <a:buChar char="■"/>
              <a:defRPr sz="1600"/>
            </a:lvl9pPr>
          </a:lstStyle>
          <a:p/>
        </p:txBody>
      </p:sp>
      <p:sp>
        <p:nvSpPr>
          <p:cNvPr id="41" name="Google Shape;41;p43"/>
          <p:cNvSpPr txBox="1"/>
          <p:nvPr>
            <p:ph type="ctrTitle"/>
          </p:nvPr>
        </p:nvSpPr>
        <p:spPr>
          <a:xfrm>
            <a:off x="1049900" y="2495025"/>
            <a:ext cx="3466200" cy="598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Table of contents">
    <p:bg>
      <p:bgPr>
        <a:solidFill>
          <a:srgbClr val="4E95FA"/>
        </a:solidFill>
      </p:bgPr>
    </p:bg>
    <p:spTree>
      <p:nvGrpSpPr>
        <p:cNvPr id="298" name="Shape 298"/>
        <p:cNvGrpSpPr/>
        <p:nvPr/>
      </p:nvGrpSpPr>
      <p:grpSpPr>
        <a:xfrm>
          <a:off x="0" y="0"/>
          <a:ext cx="0" cy="0"/>
          <a:chOff x="0" y="0"/>
          <a:chExt cx="0" cy="0"/>
        </a:xfrm>
      </p:grpSpPr>
      <p:sp>
        <p:nvSpPr>
          <p:cNvPr id="299" name="Google Shape;299;p81"/>
          <p:cNvSpPr/>
          <p:nvPr/>
        </p:nvSpPr>
        <p:spPr>
          <a:xfrm>
            <a:off x="-528675" y="2196500"/>
            <a:ext cx="4283700" cy="4283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 name="Google Shape;300;p81"/>
          <p:cNvSpPr/>
          <p:nvPr/>
        </p:nvSpPr>
        <p:spPr>
          <a:xfrm>
            <a:off x="-1806900" y="-2692550"/>
            <a:ext cx="5985300" cy="59853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p81"/>
          <p:cNvSpPr/>
          <p:nvPr/>
        </p:nvSpPr>
        <p:spPr>
          <a:xfrm>
            <a:off x="8027100" y="2739450"/>
            <a:ext cx="2660100" cy="26601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p81"/>
          <p:cNvSpPr txBox="1"/>
          <p:nvPr>
            <p:ph type="ctrTitle"/>
          </p:nvPr>
        </p:nvSpPr>
        <p:spPr>
          <a:xfrm>
            <a:off x="804250" y="431150"/>
            <a:ext cx="2865300" cy="2288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303" name="Google Shape;303;p81"/>
          <p:cNvSpPr txBox="1"/>
          <p:nvPr>
            <p:ph idx="1" type="subTitle"/>
          </p:nvPr>
        </p:nvSpPr>
        <p:spPr>
          <a:xfrm>
            <a:off x="5342150" y="1051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304" name="Google Shape;304;p81"/>
          <p:cNvSpPr txBox="1"/>
          <p:nvPr>
            <p:ph idx="2" type="ctrTitle"/>
          </p:nvPr>
        </p:nvSpPr>
        <p:spPr>
          <a:xfrm>
            <a:off x="5342150" y="592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305" name="Google Shape;305;p81"/>
          <p:cNvSpPr txBox="1"/>
          <p:nvPr>
            <p:ph idx="3" type="title"/>
          </p:nvPr>
        </p:nvSpPr>
        <p:spPr>
          <a:xfrm>
            <a:off x="4040075" y="766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
        <p:nvSpPr>
          <p:cNvPr id="306" name="Google Shape;306;p81"/>
          <p:cNvSpPr txBox="1"/>
          <p:nvPr>
            <p:ph idx="4" type="subTitle"/>
          </p:nvPr>
        </p:nvSpPr>
        <p:spPr>
          <a:xfrm>
            <a:off x="5342150" y="2049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307" name="Google Shape;307;p81"/>
          <p:cNvSpPr txBox="1"/>
          <p:nvPr>
            <p:ph idx="5" type="ctrTitle"/>
          </p:nvPr>
        </p:nvSpPr>
        <p:spPr>
          <a:xfrm>
            <a:off x="5342150" y="1590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308" name="Google Shape;308;p81"/>
          <p:cNvSpPr txBox="1"/>
          <p:nvPr>
            <p:ph idx="6" type="title"/>
          </p:nvPr>
        </p:nvSpPr>
        <p:spPr>
          <a:xfrm>
            <a:off x="4040075" y="1764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
        <p:nvSpPr>
          <p:cNvPr id="309" name="Google Shape;309;p81"/>
          <p:cNvSpPr txBox="1"/>
          <p:nvPr>
            <p:ph idx="7" type="subTitle"/>
          </p:nvPr>
        </p:nvSpPr>
        <p:spPr>
          <a:xfrm>
            <a:off x="5342150" y="3047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310" name="Google Shape;310;p81"/>
          <p:cNvSpPr txBox="1"/>
          <p:nvPr>
            <p:ph idx="8" type="ctrTitle"/>
          </p:nvPr>
        </p:nvSpPr>
        <p:spPr>
          <a:xfrm>
            <a:off x="5342150" y="2588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311" name="Google Shape;311;p81"/>
          <p:cNvSpPr txBox="1"/>
          <p:nvPr>
            <p:ph idx="9" type="title"/>
          </p:nvPr>
        </p:nvSpPr>
        <p:spPr>
          <a:xfrm>
            <a:off x="4040075" y="2762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
        <p:nvSpPr>
          <p:cNvPr id="312" name="Google Shape;312;p81"/>
          <p:cNvSpPr txBox="1"/>
          <p:nvPr>
            <p:ph idx="13" type="subTitle"/>
          </p:nvPr>
        </p:nvSpPr>
        <p:spPr>
          <a:xfrm>
            <a:off x="5342150" y="4045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313" name="Google Shape;313;p81"/>
          <p:cNvSpPr txBox="1"/>
          <p:nvPr>
            <p:ph idx="14" type="ctrTitle"/>
          </p:nvPr>
        </p:nvSpPr>
        <p:spPr>
          <a:xfrm>
            <a:off x="5342150" y="3586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314" name="Google Shape;314;p81"/>
          <p:cNvSpPr txBox="1"/>
          <p:nvPr>
            <p:ph idx="15" type="title"/>
          </p:nvPr>
        </p:nvSpPr>
        <p:spPr>
          <a:xfrm>
            <a:off x="4040075" y="3760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ix Columns">
  <p:cSld name="Title + Six Columns">
    <p:bg>
      <p:bgPr>
        <a:solidFill>
          <a:srgbClr val="4E95FA"/>
        </a:solidFill>
      </p:bgPr>
    </p:bg>
    <p:spTree>
      <p:nvGrpSpPr>
        <p:cNvPr id="315" name="Shape 315"/>
        <p:cNvGrpSpPr/>
        <p:nvPr/>
      </p:nvGrpSpPr>
      <p:grpSpPr>
        <a:xfrm>
          <a:off x="0" y="0"/>
          <a:ext cx="0" cy="0"/>
          <a:chOff x="0" y="0"/>
          <a:chExt cx="0" cy="0"/>
        </a:xfrm>
      </p:grpSpPr>
      <p:sp>
        <p:nvSpPr>
          <p:cNvPr id="316" name="Google Shape;316;p82"/>
          <p:cNvSpPr/>
          <p:nvPr/>
        </p:nvSpPr>
        <p:spPr>
          <a:xfrm>
            <a:off x="7039575" y="-648675"/>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p82"/>
          <p:cNvSpPr/>
          <p:nvPr/>
        </p:nvSpPr>
        <p:spPr>
          <a:xfrm>
            <a:off x="-768950" y="3989200"/>
            <a:ext cx="1874400" cy="18744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p82"/>
          <p:cNvSpPr/>
          <p:nvPr/>
        </p:nvSpPr>
        <p:spPr>
          <a:xfrm>
            <a:off x="3318725" y="-3650000"/>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p82"/>
          <p:cNvSpPr/>
          <p:nvPr/>
        </p:nvSpPr>
        <p:spPr>
          <a:xfrm>
            <a:off x="3172650" y="-1098600"/>
            <a:ext cx="1874400" cy="18744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p82"/>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200"/>
              <a:buNone/>
              <a:defRPr sz="3200"/>
            </a:lvl2pPr>
            <a:lvl3pPr lvl="2" algn="ctr">
              <a:lnSpc>
                <a:spcPct val="100000"/>
              </a:lnSpc>
              <a:spcBef>
                <a:spcPts val="0"/>
              </a:spcBef>
              <a:spcAft>
                <a:spcPts val="0"/>
              </a:spcAft>
              <a:buSzPts val="3200"/>
              <a:buNone/>
              <a:defRPr sz="3200"/>
            </a:lvl3pPr>
            <a:lvl4pPr lvl="3" algn="ctr">
              <a:lnSpc>
                <a:spcPct val="100000"/>
              </a:lnSpc>
              <a:spcBef>
                <a:spcPts val="0"/>
              </a:spcBef>
              <a:spcAft>
                <a:spcPts val="0"/>
              </a:spcAft>
              <a:buSzPts val="3200"/>
              <a:buNone/>
              <a:defRPr sz="3200"/>
            </a:lvl4pPr>
            <a:lvl5pPr lvl="4" algn="ctr">
              <a:lnSpc>
                <a:spcPct val="100000"/>
              </a:lnSpc>
              <a:spcBef>
                <a:spcPts val="0"/>
              </a:spcBef>
              <a:spcAft>
                <a:spcPts val="0"/>
              </a:spcAft>
              <a:buSzPts val="3200"/>
              <a:buNone/>
              <a:defRPr sz="3200"/>
            </a:lvl5pPr>
            <a:lvl6pPr lvl="5" algn="ctr">
              <a:lnSpc>
                <a:spcPct val="100000"/>
              </a:lnSpc>
              <a:spcBef>
                <a:spcPts val="0"/>
              </a:spcBef>
              <a:spcAft>
                <a:spcPts val="0"/>
              </a:spcAft>
              <a:buSzPts val="3200"/>
              <a:buNone/>
              <a:defRPr sz="3200"/>
            </a:lvl6pPr>
            <a:lvl7pPr lvl="6" algn="ctr">
              <a:lnSpc>
                <a:spcPct val="100000"/>
              </a:lnSpc>
              <a:spcBef>
                <a:spcPts val="0"/>
              </a:spcBef>
              <a:spcAft>
                <a:spcPts val="0"/>
              </a:spcAft>
              <a:buSzPts val="3200"/>
              <a:buNone/>
              <a:defRPr sz="3200"/>
            </a:lvl7pPr>
            <a:lvl8pPr lvl="7" algn="ctr">
              <a:lnSpc>
                <a:spcPct val="100000"/>
              </a:lnSpc>
              <a:spcBef>
                <a:spcPts val="0"/>
              </a:spcBef>
              <a:spcAft>
                <a:spcPts val="0"/>
              </a:spcAft>
              <a:buSzPts val="3200"/>
              <a:buNone/>
              <a:defRPr sz="3200"/>
            </a:lvl8pPr>
            <a:lvl9pPr lvl="8" algn="ctr">
              <a:lnSpc>
                <a:spcPct val="100000"/>
              </a:lnSpc>
              <a:spcBef>
                <a:spcPts val="0"/>
              </a:spcBef>
              <a:spcAft>
                <a:spcPts val="0"/>
              </a:spcAft>
              <a:buSzPts val="3200"/>
              <a:buNone/>
              <a:defRPr sz="3200"/>
            </a:lvl9pPr>
          </a:lstStyle>
          <a:p/>
        </p:txBody>
      </p:sp>
      <p:sp>
        <p:nvSpPr>
          <p:cNvPr id="321" name="Google Shape;321;p82"/>
          <p:cNvSpPr txBox="1"/>
          <p:nvPr>
            <p:ph idx="1" type="subTitle"/>
          </p:nvPr>
        </p:nvSpPr>
        <p:spPr>
          <a:xfrm>
            <a:off x="895050" y="370290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322" name="Google Shape;322;p82"/>
          <p:cNvSpPr txBox="1"/>
          <p:nvPr>
            <p:ph idx="2" type="ctrTitle"/>
          </p:nvPr>
        </p:nvSpPr>
        <p:spPr>
          <a:xfrm>
            <a:off x="895050" y="324365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323" name="Google Shape;323;p82"/>
          <p:cNvSpPr txBox="1"/>
          <p:nvPr>
            <p:ph idx="3" type="subTitle"/>
          </p:nvPr>
        </p:nvSpPr>
        <p:spPr>
          <a:xfrm>
            <a:off x="3433188" y="370290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324" name="Google Shape;324;p82"/>
          <p:cNvSpPr txBox="1"/>
          <p:nvPr>
            <p:ph idx="4" type="ctrTitle"/>
          </p:nvPr>
        </p:nvSpPr>
        <p:spPr>
          <a:xfrm>
            <a:off x="3433188" y="324365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325" name="Google Shape;325;p82"/>
          <p:cNvSpPr txBox="1"/>
          <p:nvPr>
            <p:ph idx="5" type="subTitle"/>
          </p:nvPr>
        </p:nvSpPr>
        <p:spPr>
          <a:xfrm>
            <a:off x="5971325" y="370290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326" name="Google Shape;326;p82"/>
          <p:cNvSpPr txBox="1"/>
          <p:nvPr>
            <p:ph idx="6" type="ctrTitle"/>
          </p:nvPr>
        </p:nvSpPr>
        <p:spPr>
          <a:xfrm>
            <a:off x="5971325" y="324365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327" name="Google Shape;327;p82"/>
          <p:cNvSpPr txBox="1"/>
          <p:nvPr>
            <p:ph idx="7" type="subTitle"/>
          </p:nvPr>
        </p:nvSpPr>
        <p:spPr>
          <a:xfrm>
            <a:off x="895063" y="215535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328" name="Google Shape;328;p82"/>
          <p:cNvSpPr txBox="1"/>
          <p:nvPr>
            <p:ph idx="8" type="ctrTitle"/>
          </p:nvPr>
        </p:nvSpPr>
        <p:spPr>
          <a:xfrm>
            <a:off x="895063" y="16961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329" name="Google Shape;329;p82"/>
          <p:cNvSpPr txBox="1"/>
          <p:nvPr>
            <p:ph idx="9" type="subTitle"/>
          </p:nvPr>
        </p:nvSpPr>
        <p:spPr>
          <a:xfrm>
            <a:off x="3433200" y="215535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330" name="Google Shape;330;p82"/>
          <p:cNvSpPr txBox="1"/>
          <p:nvPr>
            <p:ph idx="13" type="ctrTitle"/>
          </p:nvPr>
        </p:nvSpPr>
        <p:spPr>
          <a:xfrm>
            <a:off x="3433200" y="16961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331" name="Google Shape;331;p82"/>
          <p:cNvSpPr txBox="1"/>
          <p:nvPr>
            <p:ph idx="14" type="subTitle"/>
          </p:nvPr>
        </p:nvSpPr>
        <p:spPr>
          <a:xfrm>
            <a:off x="5971338" y="215535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332" name="Google Shape;332;p82"/>
          <p:cNvSpPr txBox="1"/>
          <p:nvPr>
            <p:ph idx="15" type="ctrTitle"/>
          </p:nvPr>
        </p:nvSpPr>
        <p:spPr>
          <a:xfrm>
            <a:off x="5971338" y="16961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wo Columns">
  <p:cSld name="Title + Two Columns">
    <p:bg>
      <p:bgPr>
        <a:solidFill>
          <a:srgbClr val="4E95FA"/>
        </a:solidFill>
      </p:bgPr>
    </p:bg>
    <p:spTree>
      <p:nvGrpSpPr>
        <p:cNvPr id="333" name="Shape 333"/>
        <p:cNvGrpSpPr/>
        <p:nvPr/>
      </p:nvGrpSpPr>
      <p:grpSpPr>
        <a:xfrm>
          <a:off x="0" y="0"/>
          <a:ext cx="0" cy="0"/>
          <a:chOff x="0" y="0"/>
          <a:chExt cx="0" cy="0"/>
        </a:xfrm>
      </p:grpSpPr>
      <p:sp>
        <p:nvSpPr>
          <p:cNvPr id="334" name="Google Shape;334;p83"/>
          <p:cNvSpPr/>
          <p:nvPr/>
        </p:nvSpPr>
        <p:spPr>
          <a:xfrm>
            <a:off x="-180350" y="1681225"/>
            <a:ext cx="5143500" cy="514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p83"/>
          <p:cNvSpPr/>
          <p:nvPr/>
        </p:nvSpPr>
        <p:spPr>
          <a:xfrm>
            <a:off x="4768700" y="194700"/>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p83"/>
          <p:cNvSpPr/>
          <p:nvPr/>
        </p:nvSpPr>
        <p:spPr>
          <a:xfrm>
            <a:off x="6903725" y="-760175"/>
            <a:ext cx="2708400" cy="27084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p83"/>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338" name="Google Shape;338;p83"/>
          <p:cNvSpPr txBox="1"/>
          <p:nvPr>
            <p:ph idx="1" type="subTitle"/>
          </p:nvPr>
        </p:nvSpPr>
        <p:spPr>
          <a:xfrm>
            <a:off x="1203387" y="2752125"/>
            <a:ext cx="2708400" cy="760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1800"/>
              <a:buNone/>
              <a:defRPr>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339" name="Google Shape;339;p83"/>
          <p:cNvSpPr txBox="1"/>
          <p:nvPr>
            <p:ph idx="2" type="ctrTitle"/>
          </p:nvPr>
        </p:nvSpPr>
        <p:spPr>
          <a:xfrm>
            <a:off x="1203387" y="3588275"/>
            <a:ext cx="2708400" cy="537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800"/>
              <a:buNone/>
              <a:defRPr sz="1800">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340" name="Google Shape;340;p83"/>
          <p:cNvSpPr txBox="1"/>
          <p:nvPr>
            <p:ph idx="3" type="subTitle"/>
          </p:nvPr>
        </p:nvSpPr>
        <p:spPr>
          <a:xfrm>
            <a:off x="5232210" y="2752125"/>
            <a:ext cx="2708400" cy="760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1800"/>
              <a:buNone/>
              <a:defRPr>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341" name="Google Shape;341;p83"/>
          <p:cNvSpPr txBox="1"/>
          <p:nvPr>
            <p:ph idx="4" type="ctrTitle"/>
          </p:nvPr>
        </p:nvSpPr>
        <p:spPr>
          <a:xfrm>
            <a:off x="5232210" y="3588275"/>
            <a:ext cx="2708400" cy="537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800"/>
              <a:buNone/>
              <a:defRPr sz="1800">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Four Columns">
  <p:cSld name="Title + Four Columns">
    <p:bg>
      <p:bgPr>
        <a:solidFill>
          <a:srgbClr val="4E95FA"/>
        </a:solidFill>
      </p:bgPr>
    </p:bg>
    <p:spTree>
      <p:nvGrpSpPr>
        <p:cNvPr id="342" name="Shape 342"/>
        <p:cNvGrpSpPr/>
        <p:nvPr/>
      </p:nvGrpSpPr>
      <p:grpSpPr>
        <a:xfrm>
          <a:off x="0" y="0"/>
          <a:ext cx="0" cy="0"/>
          <a:chOff x="0" y="0"/>
          <a:chExt cx="0" cy="0"/>
        </a:xfrm>
      </p:grpSpPr>
      <p:sp>
        <p:nvSpPr>
          <p:cNvPr id="343" name="Google Shape;343;p84"/>
          <p:cNvSpPr/>
          <p:nvPr/>
        </p:nvSpPr>
        <p:spPr>
          <a:xfrm>
            <a:off x="7831900" y="4271925"/>
            <a:ext cx="1874400" cy="18744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p84"/>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200"/>
              <a:buNone/>
              <a:defRPr sz="3200"/>
            </a:lvl2pPr>
            <a:lvl3pPr lvl="2" algn="ctr">
              <a:lnSpc>
                <a:spcPct val="100000"/>
              </a:lnSpc>
              <a:spcBef>
                <a:spcPts val="0"/>
              </a:spcBef>
              <a:spcAft>
                <a:spcPts val="0"/>
              </a:spcAft>
              <a:buSzPts val="3200"/>
              <a:buNone/>
              <a:defRPr sz="3200"/>
            </a:lvl3pPr>
            <a:lvl4pPr lvl="3" algn="ctr">
              <a:lnSpc>
                <a:spcPct val="100000"/>
              </a:lnSpc>
              <a:spcBef>
                <a:spcPts val="0"/>
              </a:spcBef>
              <a:spcAft>
                <a:spcPts val="0"/>
              </a:spcAft>
              <a:buSzPts val="3200"/>
              <a:buNone/>
              <a:defRPr sz="3200"/>
            </a:lvl4pPr>
            <a:lvl5pPr lvl="4" algn="ctr">
              <a:lnSpc>
                <a:spcPct val="100000"/>
              </a:lnSpc>
              <a:spcBef>
                <a:spcPts val="0"/>
              </a:spcBef>
              <a:spcAft>
                <a:spcPts val="0"/>
              </a:spcAft>
              <a:buSzPts val="3200"/>
              <a:buNone/>
              <a:defRPr sz="3200"/>
            </a:lvl5pPr>
            <a:lvl6pPr lvl="5" algn="ctr">
              <a:lnSpc>
                <a:spcPct val="100000"/>
              </a:lnSpc>
              <a:spcBef>
                <a:spcPts val="0"/>
              </a:spcBef>
              <a:spcAft>
                <a:spcPts val="0"/>
              </a:spcAft>
              <a:buSzPts val="3200"/>
              <a:buNone/>
              <a:defRPr sz="3200"/>
            </a:lvl6pPr>
            <a:lvl7pPr lvl="6" algn="ctr">
              <a:lnSpc>
                <a:spcPct val="100000"/>
              </a:lnSpc>
              <a:spcBef>
                <a:spcPts val="0"/>
              </a:spcBef>
              <a:spcAft>
                <a:spcPts val="0"/>
              </a:spcAft>
              <a:buSzPts val="3200"/>
              <a:buNone/>
              <a:defRPr sz="3200"/>
            </a:lvl7pPr>
            <a:lvl8pPr lvl="7" algn="ctr">
              <a:lnSpc>
                <a:spcPct val="100000"/>
              </a:lnSpc>
              <a:spcBef>
                <a:spcPts val="0"/>
              </a:spcBef>
              <a:spcAft>
                <a:spcPts val="0"/>
              </a:spcAft>
              <a:buSzPts val="3200"/>
              <a:buNone/>
              <a:defRPr sz="3200"/>
            </a:lvl8pPr>
            <a:lvl9pPr lvl="8" algn="ctr">
              <a:lnSpc>
                <a:spcPct val="100000"/>
              </a:lnSpc>
              <a:spcBef>
                <a:spcPts val="0"/>
              </a:spcBef>
              <a:spcAft>
                <a:spcPts val="0"/>
              </a:spcAft>
              <a:buSzPts val="3200"/>
              <a:buNone/>
              <a:defRPr sz="3200"/>
            </a:lvl9pPr>
          </a:lstStyle>
          <a:p/>
        </p:txBody>
      </p:sp>
      <p:sp>
        <p:nvSpPr>
          <p:cNvPr id="345" name="Google Shape;345;p84"/>
          <p:cNvSpPr txBox="1"/>
          <p:nvPr>
            <p:ph idx="1" type="subTitle"/>
          </p:nvPr>
        </p:nvSpPr>
        <p:spPr>
          <a:xfrm>
            <a:off x="1592625" y="36880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346" name="Google Shape;346;p84"/>
          <p:cNvSpPr txBox="1"/>
          <p:nvPr>
            <p:ph idx="2" type="ctrTitle"/>
          </p:nvPr>
        </p:nvSpPr>
        <p:spPr>
          <a:xfrm>
            <a:off x="1592625" y="322877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347" name="Google Shape;347;p84"/>
          <p:cNvSpPr txBox="1"/>
          <p:nvPr>
            <p:ph idx="3" type="subTitle"/>
          </p:nvPr>
        </p:nvSpPr>
        <p:spPr>
          <a:xfrm>
            <a:off x="5273763" y="36880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348" name="Google Shape;348;p84"/>
          <p:cNvSpPr txBox="1"/>
          <p:nvPr>
            <p:ph idx="4" type="ctrTitle"/>
          </p:nvPr>
        </p:nvSpPr>
        <p:spPr>
          <a:xfrm>
            <a:off x="5273763" y="322877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349" name="Google Shape;349;p84"/>
          <p:cNvSpPr txBox="1"/>
          <p:nvPr>
            <p:ph idx="5" type="subTitle"/>
          </p:nvPr>
        </p:nvSpPr>
        <p:spPr>
          <a:xfrm>
            <a:off x="1592638" y="222411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350" name="Google Shape;350;p84"/>
          <p:cNvSpPr txBox="1"/>
          <p:nvPr>
            <p:ph idx="6" type="ctrTitle"/>
          </p:nvPr>
        </p:nvSpPr>
        <p:spPr>
          <a:xfrm>
            <a:off x="1592638" y="176486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351" name="Google Shape;351;p84"/>
          <p:cNvSpPr txBox="1"/>
          <p:nvPr>
            <p:ph idx="7" type="subTitle"/>
          </p:nvPr>
        </p:nvSpPr>
        <p:spPr>
          <a:xfrm>
            <a:off x="5273775" y="222411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352" name="Google Shape;352;p84"/>
          <p:cNvSpPr txBox="1"/>
          <p:nvPr>
            <p:ph idx="8" type="ctrTitle"/>
          </p:nvPr>
        </p:nvSpPr>
        <p:spPr>
          <a:xfrm>
            <a:off x="5273775" y="176486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353" name="Google Shape;353;p84"/>
          <p:cNvSpPr/>
          <p:nvPr/>
        </p:nvSpPr>
        <p:spPr>
          <a:xfrm>
            <a:off x="-998075" y="2574125"/>
            <a:ext cx="1874400" cy="18744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 name="Google Shape;354;p84"/>
          <p:cNvSpPr/>
          <p:nvPr/>
        </p:nvSpPr>
        <p:spPr>
          <a:xfrm>
            <a:off x="3318725" y="-3650000"/>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p:cSld name="Title + Design">
    <p:spTree>
      <p:nvGrpSpPr>
        <p:cNvPr id="355" name="Shape 355"/>
        <p:cNvGrpSpPr/>
        <p:nvPr/>
      </p:nvGrpSpPr>
      <p:grpSpPr>
        <a:xfrm>
          <a:off x="0" y="0"/>
          <a:ext cx="0" cy="0"/>
          <a:chOff x="0" y="0"/>
          <a:chExt cx="0" cy="0"/>
        </a:xfrm>
      </p:grpSpPr>
      <p:sp>
        <p:nvSpPr>
          <p:cNvPr id="356" name="Google Shape;356;p85"/>
          <p:cNvSpPr txBox="1"/>
          <p:nvPr>
            <p:ph type="ctrTitle"/>
          </p:nvPr>
        </p:nvSpPr>
        <p:spPr>
          <a:xfrm>
            <a:off x="804250" y="431150"/>
            <a:ext cx="2865300" cy="1194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357" name="Google Shape;357;p85"/>
          <p:cNvSpPr/>
          <p:nvPr/>
        </p:nvSpPr>
        <p:spPr>
          <a:xfrm>
            <a:off x="8270997" y="1625150"/>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 name="Google Shape;358;p85"/>
          <p:cNvSpPr/>
          <p:nvPr/>
        </p:nvSpPr>
        <p:spPr>
          <a:xfrm>
            <a:off x="7765650" y="3248330"/>
            <a:ext cx="2551500" cy="25515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 name="Google Shape;359;p85"/>
          <p:cNvSpPr/>
          <p:nvPr/>
        </p:nvSpPr>
        <p:spPr>
          <a:xfrm>
            <a:off x="-2379828" y="1700425"/>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p:cSld name="Title + Text">
    <p:spTree>
      <p:nvGrpSpPr>
        <p:cNvPr id="360" name="Shape 360"/>
        <p:cNvGrpSpPr/>
        <p:nvPr/>
      </p:nvGrpSpPr>
      <p:grpSpPr>
        <a:xfrm>
          <a:off x="0" y="0"/>
          <a:ext cx="0" cy="0"/>
          <a:chOff x="0" y="0"/>
          <a:chExt cx="0" cy="0"/>
        </a:xfrm>
      </p:grpSpPr>
      <p:sp>
        <p:nvSpPr>
          <p:cNvPr id="361" name="Google Shape;361;p86"/>
          <p:cNvSpPr txBox="1"/>
          <p:nvPr>
            <p:ph type="ctrTitle"/>
          </p:nvPr>
        </p:nvSpPr>
        <p:spPr>
          <a:xfrm>
            <a:off x="804250" y="431150"/>
            <a:ext cx="2865300" cy="1194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362" name="Google Shape;362;p86"/>
          <p:cNvSpPr txBox="1"/>
          <p:nvPr>
            <p:ph idx="1" type="subTitle"/>
          </p:nvPr>
        </p:nvSpPr>
        <p:spPr>
          <a:xfrm>
            <a:off x="5895125" y="3626700"/>
            <a:ext cx="2277600" cy="760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363" name="Google Shape;363;p86"/>
          <p:cNvSpPr txBox="1"/>
          <p:nvPr>
            <p:ph idx="2" type="ctrTitle"/>
          </p:nvPr>
        </p:nvSpPr>
        <p:spPr>
          <a:xfrm>
            <a:off x="5895125" y="3167450"/>
            <a:ext cx="22776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l">
              <a:lnSpc>
                <a:spcPct val="100000"/>
              </a:lnSpc>
              <a:spcBef>
                <a:spcPts val="0"/>
              </a:spcBef>
              <a:spcAft>
                <a:spcPts val="0"/>
              </a:spcAft>
              <a:buSzPts val="2000"/>
              <a:buNone/>
              <a:defRPr sz="2000"/>
            </a:lvl2pPr>
            <a:lvl3pPr lvl="2" algn="l">
              <a:lnSpc>
                <a:spcPct val="100000"/>
              </a:lnSpc>
              <a:spcBef>
                <a:spcPts val="0"/>
              </a:spcBef>
              <a:spcAft>
                <a:spcPts val="0"/>
              </a:spcAft>
              <a:buSzPts val="2000"/>
              <a:buNone/>
              <a:defRPr sz="2000"/>
            </a:lvl3pPr>
            <a:lvl4pPr lvl="3" algn="l">
              <a:lnSpc>
                <a:spcPct val="100000"/>
              </a:lnSpc>
              <a:spcBef>
                <a:spcPts val="0"/>
              </a:spcBef>
              <a:spcAft>
                <a:spcPts val="0"/>
              </a:spcAft>
              <a:buSzPts val="2000"/>
              <a:buNone/>
              <a:defRPr sz="2000"/>
            </a:lvl4pPr>
            <a:lvl5pPr lvl="4" algn="l">
              <a:lnSpc>
                <a:spcPct val="100000"/>
              </a:lnSpc>
              <a:spcBef>
                <a:spcPts val="0"/>
              </a:spcBef>
              <a:spcAft>
                <a:spcPts val="0"/>
              </a:spcAft>
              <a:buSzPts val="2000"/>
              <a:buNone/>
              <a:defRPr sz="2000"/>
            </a:lvl5pPr>
            <a:lvl6pPr lvl="5" algn="l">
              <a:lnSpc>
                <a:spcPct val="100000"/>
              </a:lnSpc>
              <a:spcBef>
                <a:spcPts val="0"/>
              </a:spcBef>
              <a:spcAft>
                <a:spcPts val="0"/>
              </a:spcAft>
              <a:buSzPts val="2000"/>
              <a:buNone/>
              <a:defRPr sz="2000"/>
            </a:lvl6pPr>
            <a:lvl7pPr lvl="6" algn="l">
              <a:lnSpc>
                <a:spcPct val="100000"/>
              </a:lnSpc>
              <a:spcBef>
                <a:spcPts val="0"/>
              </a:spcBef>
              <a:spcAft>
                <a:spcPts val="0"/>
              </a:spcAft>
              <a:buSzPts val="2000"/>
              <a:buNone/>
              <a:defRPr sz="2000"/>
            </a:lvl7pPr>
            <a:lvl8pPr lvl="7" algn="l">
              <a:lnSpc>
                <a:spcPct val="100000"/>
              </a:lnSpc>
              <a:spcBef>
                <a:spcPts val="0"/>
              </a:spcBef>
              <a:spcAft>
                <a:spcPts val="0"/>
              </a:spcAft>
              <a:buSzPts val="2000"/>
              <a:buNone/>
              <a:defRPr sz="2000"/>
            </a:lvl8pPr>
            <a:lvl9pPr lvl="8" algn="l">
              <a:lnSpc>
                <a:spcPct val="100000"/>
              </a:lnSpc>
              <a:spcBef>
                <a:spcPts val="0"/>
              </a:spcBef>
              <a:spcAft>
                <a:spcPts val="0"/>
              </a:spcAft>
              <a:buSzPts val="2000"/>
              <a:buNone/>
              <a:defRPr sz="2000"/>
            </a:lvl9pPr>
          </a:lstStyle>
          <a:p/>
        </p:txBody>
      </p:sp>
      <p:sp>
        <p:nvSpPr>
          <p:cNvPr id="364" name="Google Shape;364;p86"/>
          <p:cNvSpPr/>
          <p:nvPr/>
        </p:nvSpPr>
        <p:spPr>
          <a:xfrm>
            <a:off x="7440850" y="-827350"/>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p86"/>
          <p:cNvSpPr/>
          <p:nvPr/>
        </p:nvSpPr>
        <p:spPr>
          <a:xfrm>
            <a:off x="3574075" y="-3820225"/>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p86"/>
          <p:cNvSpPr/>
          <p:nvPr/>
        </p:nvSpPr>
        <p:spPr>
          <a:xfrm>
            <a:off x="3172650" y="-1098600"/>
            <a:ext cx="1874400" cy="18744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wo Columns 1">
  <p:cSld name="Title + Two Columns 1">
    <p:spTree>
      <p:nvGrpSpPr>
        <p:cNvPr id="367" name="Shape 367"/>
        <p:cNvGrpSpPr/>
        <p:nvPr/>
      </p:nvGrpSpPr>
      <p:grpSpPr>
        <a:xfrm>
          <a:off x="0" y="0"/>
          <a:ext cx="0" cy="0"/>
          <a:chOff x="0" y="0"/>
          <a:chExt cx="0" cy="0"/>
        </a:xfrm>
      </p:grpSpPr>
      <p:sp>
        <p:nvSpPr>
          <p:cNvPr id="368" name="Google Shape;368;p87"/>
          <p:cNvSpPr txBox="1"/>
          <p:nvPr>
            <p:ph type="ctrTitle"/>
          </p:nvPr>
        </p:nvSpPr>
        <p:spPr>
          <a:xfrm>
            <a:off x="804250" y="431150"/>
            <a:ext cx="2865300" cy="1194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369" name="Google Shape;369;p87"/>
          <p:cNvSpPr/>
          <p:nvPr/>
        </p:nvSpPr>
        <p:spPr>
          <a:xfrm flipH="1">
            <a:off x="-2577800" y="2396675"/>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p87"/>
          <p:cNvSpPr/>
          <p:nvPr/>
        </p:nvSpPr>
        <p:spPr>
          <a:xfrm flipH="1">
            <a:off x="-846303" y="4164130"/>
            <a:ext cx="2551500" cy="25515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p87"/>
          <p:cNvSpPr/>
          <p:nvPr/>
        </p:nvSpPr>
        <p:spPr>
          <a:xfrm>
            <a:off x="8270997" y="-1078325"/>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p87"/>
          <p:cNvSpPr txBox="1"/>
          <p:nvPr>
            <p:ph idx="1" type="subTitle"/>
          </p:nvPr>
        </p:nvSpPr>
        <p:spPr>
          <a:xfrm>
            <a:off x="804250" y="2150725"/>
            <a:ext cx="2328000" cy="804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400"/>
              <a:buNone/>
              <a:defRPr sz="1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3" name="Google Shape;373;p87"/>
          <p:cNvSpPr txBox="1"/>
          <p:nvPr>
            <p:ph idx="2" type="subTitle"/>
          </p:nvPr>
        </p:nvSpPr>
        <p:spPr>
          <a:xfrm>
            <a:off x="804250" y="3116700"/>
            <a:ext cx="2328000" cy="804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400"/>
              <a:buNone/>
              <a:defRPr sz="1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rcentages">
  <p:cSld name="Percentages">
    <p:bg>
      <p:bgPr>
        <a:solidFill>
          <a:srgbClr val="4E95FA"/>
        </a:solidFill>
      </p:bgPr>
    </p:bg>
    <p:spTree>
      <p:nvGrpSpPr>
        <p:cNvPr id="374" name="Shape 374"/>
        <p:cNvGrpSpPr/>
        <p:nvPr/>
      </p:nvGrpSpPr>
      <p:grpSpPr>
        <a:xfrm>
          <a:off x="0" y="0"/>
          <a:ext cx="0" cy="0"/>
          <a:chOff x="0" y="0"/>
          <a:chExt cx="0" cy="0"/>
        </a:xfrm>
      </p:grpSpPr>
      <p:sp>
        <p:nvSpPr>
          <p:cNvPr id="375" name="Google Shape;375;p88"/>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376" name="Google Shape;376;p88"/>
          <p:cNvSpPr txBox="1"/>
          <p:nvPr>
            <p:ph idx="1" type="subTitle"/>
          </p:nvPr>
        </p:nvSpPr>
        <p:spPr>
          <a:xfrm>
            <a:off x="895063" y="33106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377" name="Google Shape;377;p88"/>
          <p:cNvSpPr txBox="1"/>
          <p:nvPr>
            <p:ph idx="2" type="subTitle"/>
          </p:nvPr>
        </p:nvSpPr>
        <p:spPr>
          <a:xfrm>
            <a:off x="3433200" y="33106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378" name="Google Shape;378;p88"/>
          <p:cNvSpPr txBox="1"/>
          <p:nvPr>
            <p:ph idx="3" type="subTitle"/>
          </p:nvPr>
        </p:nvSpPr>
        <p:spPr>
          <a:xfrm>
            <a:off x="5971338" y="33106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379" name="Google Shape;379;p88"/>
          <p:cNvSpPr/>
          <p:nvPr/>
        </p:nvSpPr>
        <p:spPr>
          <a:xfrm>
            <a:off x="8248950" y="-1112500"/>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 name="Google Shape;380;p88"/>
          <p:cNvSpPr/>
          <p:nvPr/>
        </p:nvSpPr>
        <p:spPr>
          <a:xfrm>
            <a:off x="7878225" y="-1024100"/>
            <a:ext cx="2522100" cy="25221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 name="Google Shape;381;p88"/>
          <p:cNvSpPr/>
          <p:nvPr/>
        </p:nvSpPr>
        <p:spPr>
          <a:xfrm>
            <a:off x="3172675" y="-351322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 name="Google Shape;382;p88"/>
          <p:cNvSpPr/>
          <p:nvPr/>
        </p:nvSpPr>
        <p:spPr>
          <a:xfrm>
            <a:off x="-1643050" y="2605650"/>
            <a:ext cx="2277600" cy="22776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 name="Google Shape;383;p88"/>
          <p:cNvSpPr txBox="1"/>
          <p:nvPr>
            <p:ph idx="4" type="title"/>
          </p:nvPr>
        </p:nvSpPr>
        <p:spPr>
          <a:xfrm>
            <a:off x="1422025" y="2173477"/>
            <a:ext cx="1223700" cy="572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3000"/>
              <a:buFont typeface="Barlow Condensed ExtraBold"/>
              <a:buNone/>
              <a:defRPr b="0" sz="3000">
                <a:solidFill>
                  <a:schemeClr val="lt1"/>
                </a:solidFill>
                <a:latin typeface="Barlow Condensed ExtraBold"/>
                <a:ea typeface="Barlow Condensed ExtraBold"/>
                <a:cs typeface="Barlow Condensed ExtraBold"/>
                <a:sym typeface="Barlow Condensed ExtraBold"/>
              </a:defRPr>
            </a:lvl1pPr>
            <a:lvl2pPr lvl="1"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2pPr>
            <a:lvl3pPr lvl="2"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3pPr>
            <a:lvl4pPr lvl="3"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4pPr>
            <a:lvl5pPr lvl="4"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5pPr>
            <a:lvl6pPr lvl="5"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6pPr>
            <a:lvl7pPr lvl="6"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7pPr>
            <a:lvl8pPr lvl="7"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8pPr>
            <a:lvl9pPr lvl="8"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9pPr>
          </a:lstStyle>
          <a:p/>
        </p:txBody>
      </p:sp>
      <p:sp>
        <p:nvSpPr>
          <p:cNvPr id="384" name="Google Shape;384;p88"/>
          <p:cNvSpPr txBox="1"/>
          <p:nvPr>
            <p:ph idx="5" type="title"/>
          </p:nvPr>
        </p:nvSpPr>
        <p:spPr>
          <a:xfrm>
            <a:off x="3960150" y="2173477"/>
            <a:ext cx="1223700" cy="572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3000"/>
              <a:buFont typeface="Barlow Condensed ExtraBold"/>
              <a:buNone/>
              <a:defRPr b="0" sz="3000">
                <a:solidFill>
                  <a:schemeClr val="lt1"/>
                </a:solidFill>
                <a:latin typeface="Barlow Condensed ExtraBold"/>
                <a:ea typeface="Barlow Condensed ExtraBold"/>
                <a:cs typeface="Barlow Condensed ExtraBold"/>
                <a:sym typeface="Barlow Condensed ExtraBold"/>
              </a:defRPr>
            </a:lvl1pPr>
            <a:lvl2pPr lvl="1"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2pPr>
            <a:lvl3pPr lvl="2"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3pPr>
            <a:lvl4pPr lvl="3"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4pPr>
            <a:lvl5pPr lvl="4"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5pPr>
            <a:lvl6pPr lvl="5"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6pPr>
            <a:lvl7pPr lvl="6"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7pPr>
            <a:lvl8pPr lvl="7"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8pPr>
            <a:lvl9pPr lvl="8"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9pPr>
          </a:lstStyle>
          <a:p/>
        </p:txBody>
      </p:sp>
      <p:sp>
        <p:nvSpPr>
          <p:cNvPr id="385" name="Google Shape;385;p88"/>
          <p:cNvSpPr txBox="1"/>
          <p:nvPr>
            <p:ph idx="6" type="title"/>
          </p:nvPr>
        </p:nvSpPr>
        <p:spPr>
          <a:xfrm>
            <a:off x="6498275" y="2148377"/>
            <a:ext cx="1223700" cy="572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3000"/>
              <a:buFont typeface="Barlow Condensed ExtraBold"/>
              <a:buNone/>
              <a:defRPr b="0" sz="3000">
                <a:solidFill>
                  <a:schemeClr val="lt1"/>
                </a:solidFill>
                <a:latin typeface="Barlow Condensed ExtraBold"/>
                <a:ea typeface="Barlow Condensed ExtraBold"/>
                <a:cs typeface="Barlow Condensed ExtraBold"/>
                <a:sym typeface="Barlow Condensed ExtraBold"/>
              </a:defRPr>
            </a:lvl1pPr>
            <a:lvl2pPr lvl="1"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2pPr>
            <a:lvl3pPr lvl="2"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3pPr>
            <a:lvl4pPr lvl="3"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4pPr>
            <a:lvl5pPr lvl="4"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5pPr>
            <a:lvl6pPr lvl="5"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6pPr>
            <a:lvl7pPr lvl="6"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7pPr>
            <a:lvl8pPr lvl="7"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8pPr>
            <a:lvl9pPr lvl="8"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wo Columns 2">
  <p:cSld name="Title + Two Columns 2">
    <p:bg>
      <p:bgPr>
        <a:solidFill>
          <a:srgbClr val="4E95FA"/>
        </a:solidFill>
      </p:bgPr>
    </p:bg>
    <p:spTree>
      <p:nvGrpSpPr>
        <p:cNvPr id="386" name="Shape 386"/>
        <p:cNvGrpSpPr/>
        <p:nvPr/>
      </p:nvGrpSpPr>
      <p:grpSpPr>
        <a:xfrm>
          <a:off x="0" y="0"/>
          <a:ext cx="0" cy="0"/>
          <a:chOff x="0" y="0"/>
          <a:chExt cx="0" cy="0"/>
        </a:xfrm>
      </p:grpSpPr>
      <p:sp>
        <p:nvSpPr>
          <p:cNvPr id="387" name="Google Shape;387;p89"/>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388" name="Google Shape;388;p89"/>
          <p:cNvSpPr txBox="1"/>
          <p:nvPr>
            <p:ph idx="1" type="subTitle"/>
          </p:nvPr>
        </p:nvSpPr>
        <p:spPr>
          <a:xfrm>
            <a:off x="1630725" y="3613550"/>
            <a:ext cx="2277600" cy="10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389" name="Google Shape;389;p89"/>
          <p:cNvSpPr txBox="1"/>
          <p:nvPr>
            <p:ph idx="2" type="ctrTitle"/>
          </p:nvPr>
        </p:nvSpPr>
        <p:spPr>
          <a:xfrm>
            <a:off x="1630725" y="31543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390" name="Google Shape;390;p89"/>
          <p:cNvSpPr txBox="1"/>
          <p:nvPr>
            <p:ph idx="3" type="subTitle"/>
          </p:nvPr>
        </p:nvSpPr>
        <p:spPr>
          <a:xfrm>
            <a:off x="5235670" y="3613550"/>
            <a:ext cx="2277600" cy="10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391" name="Google Shape;391;p89"/>
          <p:cNvSpPr txBox="1"/>
          <p:nvPr>
            <p:ph idx="4" type="ctrTitle"/>
          </p:nvPr>
        </p:nvSpPr>
        <p:spPr>
          <a:xfrm>
            <a:off x="5235663" y="31543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392" name="Google Shape;392;p89"/>
          <p:cNvSpPr/>
          <p:nvPr/>
        </p:nvSpPr>
        <p:spPr>
          <a:xfrm>
            <a:off x="5710800" y="-293307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 name="Google Shape;393;p89"/>
          <p:cNvSpPr/>
          <p:nvPr/>
        </p:nvSpPr>
        <p:spPr>
          <a:xfrm>
            <a:off x="7878225" y="-1024100"/>
            <a:ext cx="2522100" cy="25221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 name="Google Shape;394;p89"/>
          <p:cNvSpPr/>
          <p:nvPr/>
        </p:nvSpPr>
        <p:spPr>
          <a:xfrm>
            <a:off x="3172675" y="-351322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ackground">
    <p:spTree>
      <p:nvGrpSpPr>
        <p:cNvPr id="395" name="Shape 395"/>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2" name="Shape 42"/>
        <p:cNvGrpSpPr/>
        <p:nvPr/>
      </p:nvGrpSpPr>
      <p:grpSpPr>
        <a:xfrm>
          <a:off x="0" y="0"/>
          <a:ext cx="0" cy="0"/>
          <a:chOff x="0" y="0"/>
          <a:chExt cx="0" cy="0"/>
        </a:xfrm>
      </p:grpSpPr>
      <p:sp>
        <p:nvSpPr>
          <p:cNvPr id="43" name="Google Shape;43;p44"/>
          <p:cNvSpPr txBox="1"/>
          <p:nvPr>
            <p:ph idx="1" type="subTitle"/>
          </p:nvPr>
        </p:nvSpPr>
        <p:spPr>
          <a:xfrm>
            <a:off x="804250" y="1766350"/>
            <a:ext cx="3532800" cy="463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100"/>
              <a:buFont typeface="Barlow Condensed"/>
              <a:buNone/>
              <a:defRPr b="1" sz="2100">
                <a:latin typeface="Barlow Condensed"/>
                <a:ea typeface="Barlow Condensed"/>
                <a:cs typeface="Barlow Condensed"/>
                <a:sym typeface="Barlow Condensed"/>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4" name="Google Shape;44;p44"/>
          <p:cNvSpPr txBox="1"/>
          <p:nvPr>
            <p:ph idx="2" type="body"/>
          </p:nvPr>
        </p:nvSpPr>
        <p:spPr>
          <a:xfrm>
            <a:off x="804250" y="2230150"/>
            <a:ext cx="3532800" cy="23040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SzPts val="1400"/>
              <a:buChar char="●"/>
              <a:defRPr sz="1400"/>
            </a:lvl1pPr>
            <a:lvl2pPr indent="-317500" lvl="1" marL="914400" algn="l">
              <a:lnSpc>
                <a:spcPct val="100000"/>
              </a:lnSpc>
              <a:spcBef>
                <a:spcPts val="1600"/>
              </a:spcBef>
              <a:spcAft>
                <a:spcPts val="0"/>
              </a:spcAft>
              <a:buSzPts val="1400"/>
              <a:buChar char="○"/>
              <a:defRPr/>
            </a:lvl2pPr>
            <a:lvl3pPr indent="-317500" lvl="2" marL="1371600" algn="l">
              <a:lnSpc>
                <a:spcPct val="100000"/>
              </a:lnSpc>
              <a:spcBef>
                <a:spcPts val="1600"/>
              </a:spcBef>
              <a:spcAft>
                <a:spcPts val="0"/>
              </a:spcAft>
              <a:buSzPts val="1400"/>
              <a:buChar char="■"/>
              <a:defRPr/>
            </a:lvl3pPr>
            <a:lvl4pPr indent="-317500" lvl="3" marL="1828800" algn="l">
              <a:lnSpc>
                <a:spcPct val="100000"/>
              </a:lnSpc>
              <a:spcBef>
                <a:spcPts val="1600"/>
              </a:spcBef>
              <a:spcAft>
                <a:spcPts val="0"/>
              </a:spcAft>
              <a:buSzPts val="1400"/>
              <a:buChar char="●"/>
              <a:defRPr/>
            </a:lvl4pPr>
            <a:lvl5pPr indent="-317500" lvl="4" marL="2286000" algn="l">
              <a:lnSpc>
                <a:spcPct val="100000"/>
              </a:lnSpc>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
        <p:nvSpPr>
          <p:cNvPr id="45" name="Google Shape;45;p44"/>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ackground 1">
    <p:spTree>
      <p:nvGrpSpPr>
        <p:cNvPr id="396" name="Shape 396"/>
        <p:cNvGrpSpPr/>
        <p:nvPr/>
      </p:nvGrpSpPr>
      <p:grpSpPr>
        <a:xfrm>
          <a:off x="0" y="0"/>
          <a:ext cx="0" cy="0"/>
          <a:chOff x="0" y="0"/>
          <a:chExt cx="0" cy="0"/>
        </a:xfrm>
      </p:grpSpPr>
      <p:sp>
        <p:nvSpPr>
          <p:cNvPr id="397" name="Google Shape;397;p91"/>
          <p:cNvSpPr/>
          <p:nvPr/>
        </p:nvSpPr>
        <p:spPr>
          <a:xfrm flipH="1">
            <a:off x="-2577800" y="2396675"/>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 name="Google Shape;398;p91"/>
          <p:cNvSpPr/>
          <p:nvPr/>
        </p:nvSpPr>
        <p:spPr>
          <a:xfrm flipH="1">
            <a:off x="-846303" y="4164130"/>
            <a:ext cx="2551500" cy="25515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 name="Google Shape;399;p91"/>
          <p:cNvSpPr/>
          <p:nvPr/>
        </p:nvSpPr>
        <p:spPr>
          <a:xfrm>
            <a:off x="8270997" y="-1078325"/>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Background 2">
    <p:bg>
      <p:bgPr>
        <a:solidFill>
          <a:srgbClr val="4E95FA"/>
        </a:solidFill>
      </p:bgPr>
    </p:bg>
    <p:spTree>
      <p:nvGrpSpPr>
        <p:cNvPr id="400" name="Shape 400"/>
        <p:cNvGrpSpPr/>
        <p:nvPr/>
      </p:nvGrpSpPr>
      <p:grpSpPr>
        <a:xfrm>
          <a:off x="0" y="0"/>
          <a:ext cx="0" cy="0"/>
          <a:chOff x="0" y="0"/>
          <a:chExt cx="0" cy="0"/>
        </a:xfrm>
      </p:grpSpPr>
      <p:sp>
        <p:nvSpPr>
          <p:cNvPr id="401" name="Google Shape;401;p92"/>
          <p:cNvSpPr/>
          <p:nvPr/>
        </p:nvSpPr>
        <p:spPr>
          <a:xfrm>
            <a:off x="7039575" y="-648675"/>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 name="Google Shape;402;p92"/>
          <p:cNvSpPr/>
          <p:nvPr/>
        </p:nvSpPr>
        <p:spPr>
          <a:xfrm>
            <a:off x="-768950" y="3989200"/>
            <a:ext cx="1874400" cy="18744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 name="Google Shape;403;p92"/>
          <p:cNvSpPr/>
          <p:nvPr/>
        </p:nvSpPr>
        <p:spPr>
          <a:xfrm>
            <a:off x="3318725" y="-3650000"/>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 name="Google Shape;404;p92"/>
          <p:cNvSpPr/>
          <p:nvPr/>
        </p:nvSpPr>
        <p:spPr>
          <a:xfrm>
            <a:off x="3172650" y="-1098600"/>
            <a:ext cx="1874400" cy="18744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Background 3">
    <p:bg>
      <p:bgPr>
        <a:solidFill>
          <a:srgbClr val="4E95FA"/>
        </a:solidFill>
      </p:bgPr>
    </p:bg>
    <p:spTree>
      <p:nvGrpSpPr>
        <p:cNvPr id="405" name="Shape 405"/>
        <p:cNvGrpSpPr/>
        <p:nvPr/>
      </p:nvGrpSpPr>
      <p:grpSpPr>
        <a:xfrm>
          <a:off x="0" y="0"/>
          <a:ext cx="0" cy="0"/>
          <a:chOff x="0" y="0"/>
          <a:chExt cx="0" cy="0"/>
        </a:xfrm>
      </p:grpSpPr>
      <p:sp>
        <p:nvSpPr>
          <p:cNvPr id="406" name="Google Shape;406;p93"/>
          <p:cNvSpPr/>
          <p:nvPr/>
        </p:nvSpPr>
        <p:spPr>
          <a:xfrm>
            <a:off x="8248950" y="-1112500"/>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 name="Google Shape;407;p93"/>
          <p:cNvSpPr/>
          <p:nvPr/>
        </p:nvSpPr>
        <p:spPr>
          <a:xfrm>
            <a:off x="7878225" y="-1024100"/>
            <a:ext cx="2522100" cy="25221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 name="Google Shape;408;p93"/>
          <p:cNvSpPr/>
          <p:nvPr/>
        </p:nvSpPr>
        <p:spPr>
          <a:xfrm>
            <a:off x="3172675" y="-351322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 name="Google Shape;409;p93"/>
          <p:cNvSpPr/>
          <p:nvPr/>
        </p:nvSpPr>
        <p:spPr>
          <a:xfrm>
            <a:off x="-1643050" y="2605650"/>
            <a:ext cx="2277600" cy="22776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p:cSld name="CAPTION_ONLY_1">
    <p:spTree>
      <p:nvGrpSpPr>
        <p:cNvPr id="46" name="Shape 46"/>
        <p:cNvGrpSpPr/>
        <p:nvPr/>
      </p:nvGrpSpPr>
      <p:grpSpPr>
        <a:xfrm>
          <a:off x="0" y="0"/>
          <a:ext cx="0" cy="0"/>
          <a:chOff x="0" y="0"/>
          <a:chExt cx="0" cy="0"/>
        </a:xfrm>
      </p:grpSpPr>
      <p:sp>
        <p:nvSpPr>
          <p:cNvPr id="47" name="Google Shape;47;p45"/>
          <p:cNvSpPr txBox="1"/>
          <p:nvPr>
            <p:ph type="ctrTitle"/>
          </p:nvPr>
        </p:nvSpPr>
        <p:spPr>
          <a:xfrm>
            <a:off x="804250" y="431150"/>
            <a:ext cx="2865300" cy="1194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48" name="Google Shape;48;p45"/>
          <p:cNvSpPr/>
          <p:nvPr/>
        </p:nvSpPr>
        <p:spPr>
          <a:xfrm>
            <a:off x="8270997" y="1625150"/>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p45"/>
          <p:cNvSpPr/>
          <p:nvPr/>
        </p:nvSpPr>
        <p:spPr>
          <a:xfrm>
            <a:off x="7765650" y="3248330"/>
            <a:ext cx="2551500" cy="25515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 name="Google Shape;50;p45"/>
          <p:cNvSpPr/>
          <p:nvPr/>
        </p:nvSpPr>
        <p:spPr>
          <a:xfrm>
            <a:off x="-2379828" y="1700425"/>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1" name="Shape 51"/>
        <p:cNvGrpSpPr/>
        <p:nvPr/>
      </p:nvGrpSpPr>
      <p:grpSpPr>
        <a:xfrm>
          <a:off x="0" y="0"/>
          <a:ext cx="0" cy="0"/>
          <a:chOff x="0" y="0"/>
          <a:chExt cx="0" cy="0"/>
        </a:xfrm>
      </p:grpSpPr>
      <p:sp>
        <p:nvSpPr>
          <p:cNvPr id="52" name="Google Shape;52;p46"/>
          <p:cNvSpPr txBox="1"/>
          <p:nvPr>
            <p:ph type="ctrTitle"/>
          </p:nvPr>
        </p:nvSpPr>
        <p:spPr>
          <a:xfrm>
            <a:off x="804250" y="431150"/>
            <a:ext cx="2865300" cy="1194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53" name="Google Shape;53;p46"/>
          <p:cNvSpPr/>
          <p:nvPr/>
        </p:nvSpPr>
        <p:spPr>
          <a:xfrm>
            <a:off x="8362300" y="-813550"/>
            <a:ext cx="2814300" cy="28143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46"/>
          <p:cNvSpPr/>
          <p:nvPr/>
        </p:nvSpPr>
        <p:spPr>
          <a:xfrm>
            <a:off x="6991200" y="-1181525"/>
            <a:ext cx="1974300" cy="19743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ix Columns">
  <p:cSld name="TITLE_1_1_1">
    <p:bg>
      <p:bgPr>
        <a:solidFill>
          <a:srgbClr val="4E95FA"/>
        </a:solidFill>
      </p:bgPr>
    </p:bg>
    <p:spTree>
      <p:nvGrpSpPr>
        <p:cNvPr id="55" name="Shape 55"/>
        <p:cNvGrpSpPr/>
        <p:nvPr/>
      </p:nvGrpSpPr>
      <p:grpSpPr>
        <a:xfrm>
          <a:off x="0" y="0"/>
          <a:ext cx="0" cy="0"/>
          <a:chOff x="0" y="0"/>
          <a:chExt cx="0" cy="0"/>
        </a:xfrm>
      </p:grpSpPr>
      <p:sp>
        <p:nvSpPr>
          <p:cNvPr id="56" name="Google Shape;56;p47"/>
          <p:cNvSpPr/>
          <p:nvPr/>
        </p:nvSpPr>
        <p:spPr>
          <a:xfrm>
            <a:off x="7039575" y="-648675"/>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 name="Google Shape;57;p47"/>
          <p:cNvSpPr/>
          <p:nvPr/>
        </p:nvSpPr>
        <p:spPr>
          <a:xfrm>
            <a:off x="-768950" y="3989200"/>
            <a:ext cx="1874400" cy="18744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 name="Google Shape;58;p47"/>
          <p:cNvSpPr/>
          <p:nvPr/>
        </p:nvSpPr>
        <p:spPr>
          <a:xfrm>
            <a:off x="3318725" y="-3650000"/>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p47"/>
          <p:cNvSpPr/>
          <p:nvPr/>
        </p:nvSpPr>
        <p:spPr>
          <a:xfrm>
            <a:off x="3172650" y="-1098600"/>
            <a:ext cx="1874400" cy="18744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p47"/>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200"/>
              <a:buNone/>
              <a:defRPr sz="3200"/>
            </a:lvl2pPr>
            <a:lvl3pPr lvl="2" algn="ctr">
              <a:lnSpc>
                <a:spcPct val="100000"/>
              </a:lnSpc>
              <a:spcBef>
                <a:spcPts val="0"/>
              </a:spcBef>
              <a:spcAft>
                <a:spcPts val="0"/>
              </a:spcAft>
              <a:buSzPts val="3200"/>
              <a:buNone/>
              <a:defRPr sz="3200"/>
            </a:lvl3pPr>
            <a:lvl4pPr lvl="3" algn="ctr">
              <a:lnSpc>
                <a:spcPct val="100000"/>
              </a:lnSpc>
              <a:spcBef>
                <a:spcPts val="0"/>
              </a:spcBef>
              <a:spcAft>
                <a:spcPts val="0"/>
              </a:spcAft>
              <a:buSzPts val="3200"/>
              <a:buNone/>
              <a:defRPr sz="3200"/>
            </a:lvl4pPr>
            <a:lvl5pPr lvl="4" algn="ctr">
              <a:lnSpc>
                <a:spcPct val="100000"/>
              </a:lnSpc>
              <a:spcBef>
                <a:spcPts val="0"/>
              </a:spcBef>
              <a:spcAft>
                <a:spcPts val="0"/>
              </a:spcAft>
              <a:buSzPts val="3200"/>
              <a:buNone/>
              <a:defRPr sz="3200"/>
            </a:lvl5pPr>
            <a:lvl6pPr lvl="5" algn="ctr">
              <a:lnSpc>
                <a:spcPct val="100000"/>
              </a:lnSpc>
              <a:spcBef>
                <a:spcPts val="0"/>
              </a:spcBef>
              <a:spcAft>
                <a:spcPts val="0"/>
              </a:spcAft>
              <a:buSzPts val="3200"/>
              <a:buNone/>
              <a:defRPr sz="3200"/>
            </a:lvl6pPr>
            <a:lvl7pPr lvl="6" algn="ctr">
              <a:lnSpc>
                <a:spcPct val="100000"/>
              </a:lnSpc>
              <a:spcBef>
                <a:spcPts val="0"/>
              </a:spcBef>
              <a:spcAft>
                <a:spcPts val="0"/>
              </a:spcAft>
              <a:buSzPts val="3200"/>
              <a:buNone/>
              <a:defRPr sz="3200"/>
            </a:lvl7pPr>
            <a:lvl8pPr lvl="7" algn="ctr">
              <a:lnSpc>
                <a:spcPct val="100000"/>
              </a:lnSpc>
              <a:spcBef>
                <a:spcPts val="0"/>
              </a:spcBef>
              <a:spcAft>
                <a:spcPts val="0"/>
              </a:spcAft>
              <a:buSzPts val="3200"/>
              <a:buNone/>
              <a:defRPr sz="3200"/>
            </a:lvl8pPr>
            <a:lvl9pPr lvl="8" algn="ctr">
              <a:lnSpc>
                <a:spcPct val="100000"/>
              </a:lnSpc>
              <a:spcBef>
                <a:spcPts val="0"/>
              </a:spcBef>
              <a:spcAft>
                <a:spcPts val="0"/>
              </a:spcAft>
              <a:buSzPts val="3200"/>
              <a:buNone/>
              <a:defRPr sz="3200"/>
            </a:lvl9pPr>
          </a:lstStyle>
          <a:p/>
        </p:txBody>
      </p:sp>
      <p:sp>
        <p:nvSpPr>
          <p:cNvPr id="61" name="Google Shape;61;p47"/>
          <p:cNvSpPr txBox="1"/>
          <p:nvPr>
            <p:ph idx="1" type="subTitle"/>
          </p:nvPr>
        </p:nvSpPr>
        <p:spPr>
          <a:xfrm>
            <a:off x="895050" y="370290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62" name="Google Shape;62;p47"/>
          <p:cNvSpPr txBox="1"/>
          <p:nvPr>
            <p:ph idx="2" type="ctrTitle"/>
          </p:nvPr>
        </p:nvSpPr>
        <p:spPr>
          <a:xfrm>
            <a:off x="895050" y="324365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63" name="Google Shape;63;p47"/>
          <p:cNvSpPr txBox="1"/>
          <p:nvPr>
            <p:ph idx="3" type="subTitle"/>
          </p:nvPr>
        </p:nvSpPr>
        <p:spPr>
          <a:xfrm>
            <a:off x="3433188" y="370290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64" name="Google Shape;64;p47"/>
          <p:cNvSpPr txBox="1"/>
          <p:nvPr>
            <p:ph idx="4" type="ctrTitle"/>
          </p:nvPr>
        </p:nvSpPr>
        <p:spPr>
          <a:xfrm>
            <a:off x="3433188" y="324365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65" name="Google Shape;65;p47"/>
          <p:cNvSpPr txBox="1"/>
          <p:nvPr>
            <p:ph idx="5" type="subTitle"/>
          </p:nvPr>
        </p:nvSpPr>
        <p:spPr>
          <a:xfrm>
            <a:off x="5971325" y="370290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66" name="Google Shape;66;p47"/>
          <p:cNvSpPr txBox="1"/>
          <p:nvPr>
            <p:ph idx="6" type="ctrTitle"/>
          </p:nvPr>
        </p:nvSpPr>
        <p:spPr>
          <a:xfrm>
            <a:off x="5971325" y="324365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67" name="Google Shape;67;p47"/>
          <p:cNvSpPr txBox="1"/>
          <p:nvPr>
            <p:ph idx="7" type="subTitle"/>
          </p:nvPr>
        </p:nvSpPr>
        <p:spPr>
          <a:xfrm>
            <a:off x="895063" y="215535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68" name="Google Shape;68;p47"/>
          <p:cNvSpPr txBox="1"/>
          <p:nvPr>
            <p:ph idx="8" type="ctrTitle"/>
          </p:nvPr>
        </p:nvSpPr>
        <p:spPr>
          <a:xfrm>
            <a:off x="895063" y="16961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69" name="Google Shape;69;p47"/>
          <p:cNvSpPr txBox="1"/>
          <p:nvPr>
            <p:ph idx="9" type="subTitle"/>
          </p:nvPr>
        </p:nvSpPr>
        <p:spPr>
          <a:xfrm>
            <a:off x="3433200" y="215535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70" name="Google Shape;70;p47"/>
          <p:cNvSpPr txBox="1"/>
          <p:nvPr>
            <p:ph idx="13" type="ctrTitle"/>
          </p:nvPr>
        </p:nvSpPr>
        <p:spPr>
          <a:xfrm>
            <a:off x="3433200" y="16961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71" name="Google Shape;71;p47"/>
          <p:cNvSpPr txBox="1"/>
          <p:nvPr>
            <p:ph idx="14" type="subTitle"/>
          </p:nvPr>
        </p:nvSpPr>
        <p:spPr>
          <a:xfrm>
            <a:off x="5971338" y="215535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72" name="Google Shape;72;p47"/>
          <p:cNvSpPr txBox="1"/>
          <p:nvPr>
            <p:ph idx="15" type="ctrTitle"/>
          </p:nvPr>
        </p:nvSpPr>
        <p:spPr>
          <a:xfrm>
            <a:off x="5971338" y="16961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wo Columns">
  <p:cSld name="TITLE_1_1_2">
    <p:bg>
      <p:bgPr>
        <a:solidFill>
          <a:srgbClr val="4E95FA"/>
        </a:solidFill>
      </p:bgPr>
    </p:bg>
    <p:spTree>
      <p:nvGrpSpPr>
        <p:cNvPr id="73" name="Shape 73"/>
        <p:cNvGrpSpPr/>
        <p:nvPr/>
      </p:nvGrpSpPr>
      <p:grpSpPr>
        <a:xfrm>
          <a:off x="0" y="0"/>
          <a:ext cx="0" cy="0"/>
          <a:chOff x="0" y="0"/>
          <a:chExt cx="0" cy="0"/>
        </a:xfrm>
      </p:grpSpPr>
      <p:sp>
        <p:nvSpPr>
          <p:cNvPr id="74" name="Google Shape;74;p48"/>
          <p:cNvSpPr/>
          <p:nvPr/>
        </p:nvSpPr>
        <p:spPr>
          <a:xfrm>
            <a:off x="-180350" y="1681225"/>
            <a:ext cx="5143500" cy="514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48"/>
          <p:cNvSpPr/>
          <p:nvPr/>
        </p:nvSpPr>
        <p:spPr>
          <a:xfrm>
            <a:off x="4768700" y="194700"/>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p48"/>
          <p:cNvSpPr/>
          <p:nvPr/>
        </p:nvSpPr>
        <p:spPr>
          <a:xfrm>
            <a:off x="6903725" y="-760175"/>
            <a:ext cx="2708400" cy="27084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48"/>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78" name="Google Shape;78;p48"/>
          <p:cNvSpPr txBox="1"/>
          <p:nvPr>
            <p:ph idx="1" type="subTitle"/>
          </p:nvPr>
        </p:nvSpPr>
        <p:spPr>
          <a:xfrm>
            <a:off x="1203387" y="2752125"/>
            <a:ext cx="2708400" cy="760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1800"/>
              <a:buNone/>
              <a:defRPr>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79" name="Google Shape;79;p48"/>
          <p:cNvSpPr txBox="1"/>
          <p:nvPr>
            <p:ph idx="2" type="ctrTitle"/>
          </p:nvPr>
        </p:nvSpPr>
        <p:spPr>
          <a:xfrm>
            <a:off x="1203387" y="3588275"/>
            <a:ext cx="2708400" cy="537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800"/>
              <a:buNone/>
              <a:defRPr sz="1800">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80" name="Google Shape;80;p48"/>
          <p:cNvSpPr txBox="1"/>
          <p:nvPr>
            <p:ph idx="3" type="subTitle"/>
          </p:nvPr>
        </p:nvSpPr>
        <p:spPr>
          <a:xfrm>
            <a:off x="5232210" y="2752125"/>
            <a:ext cx="2708400" cy="760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1800"/>
              <a:buNone/>
              <a:defRPr>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81" name="Google Shape;81;p48"/>
          <p:cNvSpPr txBox="1"/>
          <p:nvPr>
            <p:ph idx="4" type="ctrTitle"/>
          </p:nvPr>
        </p:nvSpPr>
        <p:spPr>
          <a:xfrm>
            <a:off x="5232210" y="3588275"/>
            <a:ext cx="2708400" cy="537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800"/>
              <a:buNone/>
              <a:defRPr sz="1800">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0" Type="http://schemas.openxmlformats.org/officeDocument/2006/relationships/slideLayout" Target="../slideLayouts/slideLayout25.xml"/><Relationship Id="rId13" Type="http://schemas.openxmlformats.org/officeDocument/2006/relationships/slideLayout" Target="../slideLayouts/slideLayout28.xml"/><Relationship Id="rId12" Type="http://schemas.openxmlformats.org/officeDocument/2006/relationships/slideLayout" Target="../slideLayouts/slideLayout27.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5" Type="http://schemas.openxmlformats.org/officeDocument/2006/relationships/theme" Target="../theme/theme1.xml"/><Relationship Id="rId14" Type="http://schemas.openxmlformats.org/officeDocument/2006/relationships/slideLayout" Target="../slideLayouts/slideLayout2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49.xml"/><Relationship Id="rId11" Type="http://schemas.openxmlformats.org/officeDocument/2006/relationships/slideLayout" Target="../slideLayouts/slideLayout40.xml"/><Relationship Id="rId22" Type="http://schemas.openxmlformats.org/officeDocument/2006/relationships/slideLayout" Target="../slideLayouts/slideLayout51.xml"/><Relationship Id="rId10" Type="http://schemas.openxmlformats.org/officeDocument/2006/relationships/slideLayout" Target="../slideLayouts/slideLayout39.xml"/><Relationship Id="rId21" Type="http://schemas.openxmlformats.org/officeDocument/2006/relationships/slideLayout" Target="../slideLayouts/slideLayout50.xml"/><Relationship Id="rId13" Type="http://schemas.openxmlformats.org/officeDocument/2006/relationships/slideLayout" Target="../slideLayouts/slideLayout42.xml"/><Relationship Id="rId24" Type="http://schemas.openxmlformats.org/officeDocument/2006/relationships/theme" Target="../theme/theme3.xml"/><Relationship Id="rId12" Type="http://schemas.openxmlformats.org/officeDocument/2006/relationships/slideLayout" Target="../slideLayouts/slideLayout41.xml"/><Relationship Id="rId23" Type="http://schemas.openxmlformats.org/officeDocument/2006/relationships/slideLayout" Target="../slideLayouts/slideLayout52.xml"/><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5" Type="http://schemas.openxmlformats.org/officeDocument/2006/relationships/slideLayout" Target="../slideLayouts/slideLayout44.xml"/><Relationship Id="rId14" Type="http://schemas.openxmlformats.org/officeDocument/2006/relationships/slideLayout" Target="../slideLayouts/slideLayout43.xml"/><Relationship Id="rId17" Type="http://schemas.openxmlformats.org/officeDocument/2006/relationships/slideLayout" Target="../slideLayouts/slideLayout46.xml"/><Relationship Id="rId16" Type="http://schemas.openxmlformats.org/officeDocument/2006/relationships/slideLayout" Target="../slideLayouts/slideLayout45.xml"/><Relationship Id="rId5" Type="http://schemas.openxmlformats.org/officeDocument/2006/relationships/slideLayout" Target="../slideLayouts/slideLayout34.xml"/><Relationship Id="rId19" Type="http://schemas.openxmlformats.org/officeDocument/2006/relationships/slideLayout" Target="../slideLayouts/slideLayout48.xml"/><Relationship Id="rId6" Type="http://schemas.openxmlformats.org/officeDocument/2006/relationships/slideLayout" Target="../slideLayouts/slideLayout35.xml"/><Relationship Id="rId18" Type="http://schemas.openxmlformats.org/officeDocument/2006/relationships/slideLayout" Target="../slideLayouts/slideLayout47.xml"/><Relationship Id="rId7" Type="http://schemas.openxmlformats.org/officeDocument/2006/relationships/slideLayout" Target="../slideLayouts/slideLayout36.xml"/><Relationship Id="rId8"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4E95FA"/>
        </a:solidFill>
      </p:bgPr>
    </p:bg>
    <p:spTree>
      <p:nvGrpSpPr>
        <p:cNvPr id="5" name="Shape 5"/>
        <p:cNvGrpSpPr/>
        <p:nvPr/>
      </p:nvGrpSpPr>
      <p:grpSpPr>
        <a:xfrm>
          <a:off x="0" y="0"/>
          <a:ext cx="0" cy="0"/>
          <a:chOff x="0" y="0"/>
          <a:chExt cx="0" cy="0"/>
        </a:xfrm>
      </p:grpSpPr>
      <p:sp>
        <p:nvSpPr>
          <p:cNvPr id="6" name="Google Shape;6;p3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2800"/>
              <a:buFont typeface="Barlow Condensed"/>
              <a:buNone/>
              <a:defRPr b="1" i="0" sz="2800" u="none" cap="none" strike="noStrike">
                <a:solidFill>
                  <a:schemeClr val="lt1"/>
                </a:solidFill>
                <a:latin typeface="Barlow Condensed"/>
                <a:ea typeface="Barlow Condensed"/>
                <a:cs typeface="Barlow Condensed"/>
                <a:sym typeface="Barlow Condensed"/>
              </a:defRPr>
            </a:lvl1pPr>
            <a:lvl2pPr lvl="1"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9pPr>
          </a:lstStyle>
          <a:p/>
        </p:txBody>
      </p:sp>
      <p:sp>
        <p:nvSpPr>
          <p:cNvPr id="7" name="Google Shape;7;p3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00000"/>
              </a:lnSpc>
              <a:spcBef>
                <a:spcPts val="0"/>
              </a:spcBef>
              <a:spcAft>
                <a:spcPts val="0"/>
              </a:spcAft>
              <a:buClr>
                <a:schemeClr val="lt1"/>
              </a:buClr>
              <a:buSzPts val="1800"/>
              <a:buFont typeface="Libre Franklin"/>
              <a:buChar char="●"/>
              <a:defRPr b="0" i="0" sz="1800" u="none" cap="none" strike="noStrike">
                <a:solidFill>
                  <a:schemeClr val="lt1"/>
                </a:solidFill>
                <a:latin typeface="Libre Franklin"/>
                <a:ea typeface="Libre Franklin"/>
                <a:cs typeface="Libre Franklin"/>
                <a:sym typeface="Libre Franklin"/>
              </a:defRPr>
            </a:lvl1pPr>
            <a:lvl2pPr indent="-317500" lvl="1" marL="9144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2pPr>
            <a:lvl3pPr indent="-317500" lvl="2" marL="13716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3pPr>
            <a:lvl4pPr indent="-317500" lvl="3" marL="18288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4pPr>
            <a:lvl5pPr indent="-317500" lvl="4" marL="22860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5pPr>
            <a:lvl6pPr indent="-317500" lvl="5" marL="27432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6pPr>
            <a:lvl7pPr indent="-317500" lvl="6" marL="32004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7pPr>
            <a:lvl8pPr indent="-317500" lvl="7" marL="36576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8pPr>
            <a:lvl9pPr indent="-317500" lvl="8" marL="4114800" marR="0" rtl="0" algn="l">
              <a:lnSpc>
                <a:spcPct val="100000"/>
              </a:lnSpc>
              <a:spcBef>
                <a:spcPts val="1600"/>
              </a:spcBef>
              <a:spcAft>
                <a:spcPts val="160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95FA"/>
        </a:solidFill>
      </p:bgPr>
    </p:bg>
    <p:spTree>
      <p:nvGrpSpPr>
        <p:cNvPr id="113" name="Shape 113"/>
        <p:cNvGrpSpPr/>
        <p:nvPr/>
      </p:nvGrpSpPr>
      <p:grpSpPr>
        <a:xfrm>
          <a:off x="0" y="0"/>
          <a:ext cx="0" cy="0"/>
          <a:chOff x="0" y="0"/>
          <a:chExt cx="0" cy="0"/>
        </a:xfrm>
      </p:grpSpPr>
      <p:sp>
        <p:nvSpPr>
          <p:cNvPr id="114" name="Google Shape;114;p4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2800"/>
              <a:buFont typeface="Barlow Condensed"/>
              <a:buNone/>
              <a:defRPr b="1" i="0" sz="2800" u="none" cap="none" strike="noStrike">
                <a:solidFill>
                  <a:schemeClr val="lt1"/>
                </a:solidFill>
                <a:latin typeface="Barlow Condensed"/>
                <a:ea typeface="Barlow Condensed"/>
                <a:cs typeface="Barlow Condensed"/>
                <a:sym typeface="Barlow Condensed"/>
              </a:defRPr>
            </a:lvl1pPr>
            <a:lvl2pPr lvl="1"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9pPr>
          </a:lstStyle>
          <a:p/>
        </p:txBody>
      </p:sp>
      <p:sp>
        <p:nvSpPr>
          <p:cNvPr id="115" name="Google Shape;115;p4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00000"/>
              </a:lnSpc>
              <a:spcBef>
                <a:spcPts val="0"/>
              </a:spcBef>
              <a:spcAft>
                <a:spcPts val="0"/>
              </a:spcAft>
              <a:buClr>
                <a:schemeClr val="lt1"/>
              </a:buClr>
              <a:buSzPts val="1800"/>
              <a:buFont typeface="Libre Franklin"/>
              <a:buChar char="●"/>
              <a:defRPr b="0" i="0" sz="1800" u="none" cap="none" strike="noStrike">
                <a:solidFill>
                  <a:schemeClr val="lt1"/>
                </a:solidFill>
                <a:latin typeface="Libre Franklin"/>
                <a:ea typeface="Libre Franklin"/>
                <a:cs typeface="Libre Franklin"/>
                <a:sym typeface="Libre Franklin"/>
              </a:defRPr>
            </a:lvl1pPr>
            <a:lvl2pPr indent="-317500" lvl="1" marL="9144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2pPr>
            <a:lvl3pPr indent="-317500" lvl="2" marL="13716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3pPr>
            <a:lvl4pPr indent="-317500" lvl="3" marL="18288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4pPr>
            <a:lvl5pPr indent="-317500" lvl="4" marL="22860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5pPr>
            <a:lvl6pPr indent="-317500" lvl="5" marL="27432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6pPr>
            <a:lvl7pPr indent="-317500" lvl="6" marL="32004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7pPr>
            <a:lvl8pPr indent="-317500" lvl="7" marL="36576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8pPr>
            <a:lvl9pPr indent="-317500" lvl="8" marL="4114800" marR="0" rtl="0" algn="l">
              <a:lnSpc>
                <a:spcPct val="100000"/>
              </a:lnSpc>
              <a:spcBef>
                <a:spcPts val="1600"/>
              </a:spcBef>
              <a:spcAft>
                <a:spcPts val="160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9pPr>
          </a:lstStyle>
          <a:p/>
        </p:txBody>
      </p:sp>
    </p:spTree>
  </p:cSld>
  <p:clrMap accent1="accent1" accent2="accent2" accent3="accent3" accent4="accent4" accent5="accent5" accent6="accent6" bg1="lt1" bg2="dk2" tx1="dk1" tx2="lt2" folHlink="folHlink" hlink="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95FA"/>
        </a:solidFill>
      </p:bgPr>
    </p:bg>
    <p:spTree>
      <p:nvGrpSpPr>
        <p:cNvPr id="232" name="Shape 232"/>
        <p:cNvGrpSpPr/>
        <p:nvPr/>
      </p:nvGrpSpPr>
      <p:grpSpPr>
        <a:xfrm>
          <a:off x="0" y="0"/>
          <a:ext cx="0" cy="0"/>
          <a:chOff x="0" y="0"/>
          <a:chExt cx="0" cy="0"/>
        </a:xfrm>
      </p:grpSpPr>
      <p:sp>
        <p:nvSpPr>
          <p:cNvPr id="233" name="Google Shape;233;p5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2800"/>
              <a:buFont typeface="Barlow Condensed"/>
              <a:buNone/>
              <a:defRPr b="1" i="0" sz="2800" u="none" cap="none" strike="noStrike">
                <a:solidFill>
                  <a:schemeClr val="lt1"/>
                </a:solidFill>
                <a:latin typeface="Barlow Condensed"/>
                <a:ea typeface="Barlow Condensed"/>
                <a:cs typeface="Barlow Condensed"/>
                <a:sym typeface="Barlow Condensed"/>
              </a:defRPr>
            </a:lvl1pPr>
            <a:lvl2pPr lvl="1"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9pPr>
          </a:lstStyle>
          <a:p/>
        </p:txBody>
      </p:sp>
      <p:sp>
        <p:nvSpPr>
          <p:cNvPr id="234" name="Google Shape;234;p5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00000"/>
              </a:lnSpc>
              <a:spcBef>
                <a:spcPts val="0"/>
              </a:spcBef>
              <a:spcAft>
                <a:spcPts val="0"/>
              </a:spcAft>
              <a:buClr>
                <a:schemeClr val="lt1"/>
              </a:buClr>
              <a:buSzPts val="1800"/>
              <a:buFont typeface="Libre Franklin"/>
              <a:buChar char="●"/>
              <a:defRPr b="0" i="0" sz="1800" u="none" cap="none" strike="noStrike">
                <a:solidFill>
                  <a:schemeClr val="lt1"/>
                </a:solidFill>
                <a:latin typeface="Libre Franklin"/>
                <a:ea typeface="Libre Franklin"/>
                <a:cs typeface="Libre Franklin"/>
                <a:sym typeface="Libre Franklin"/>
              </a:defRPr>
            </a:lvl1pPr>
            <a:lvl2pPr indent="-317500" lvl="1" marL="9144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2pPr>
            <a:lvl3pPr indent="-317500" lvl="2" marL="13716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3pPr>
            <a:lvl4pPr indent="-317500" lvl="3" marL="18288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4pPr>
            <a:lvl5pPr indent="-317500" lvl="4" marL="22860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5pPr>
            <a:lvl6pPr indent="-317500" lvl="5" marL="27432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6pPr>
            <a:lvl7pPr indent="-317500" lvl="6" marL="32004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7pPr>
            <a:lvl8pPr indent="-317500" lvl="7" marL="36576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8pPr>
            <a:lvl9pPr indent="-317500" lvl="8" marL="4114800" marR="0" rtl="0" algn="l">
              <a:lnSpc>
                <a:spcPct val="100000"/>
              </a:lnSpc>
              <a:spcBef>
                <a:spcPts val="1600"/>
              </a:spcBef>
              <a:spcAft>
                <a:spcPts val="160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9pPr>
          </a:lstStyle>
          <a:p/>
        </p:txBody>
      </p:sp>
    </p:spTree>
  </p:cSld>
  <p:clrMap accent1="accent1" accent2="accent2" accent3="accent3" accent4="accent4" accent5="accent5" accent6="accent6" bg1="lt1" bg2="dk2" tx1="dk1" tx2="lt2" folHlink="folHlink" hlink="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65.png"/><Relationship Id="rId4" Type="http://schemas.openxmlformats.org/officeDocument/2006/relationships/image" Target="../media/image2.png"/><Relationship Id="rId5" Type="http://schemas.openxmlformats.org/officeDocument/2006/relationships/image" Target="../media/image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62.png"/><Relationship Id="rId4" Type="http://schemas.openxmlformats.org/officeDocument/2006/relationships/image" Target="../media/image2.png"/><Relationship Id="rId5" Type="http://schemas.openxmlformats.org/officeDocument/2006/relationships/image" Target="../media/image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4.jpg"/><Relationship Id="rId5" Type="http://schemas.openxmlformats.org/officeDocument/2006/relationships/image" Target="../media/image16.jpg"/><Relationship Id="rId6" Type="http://schemas.openxmlformats.org/officeDocument/2006/relationships/image" Target="../media/image11.jpg"/><Relationship Id="rId7" Type="http://schemas.openxmlformats.org/officeDocument/2006/relationships/image" Target="../media/image2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4.jpg"/><Relationship Id="rId5"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3.png"/><Relationship Id="rId4" Type="http://schemas.openxmlformats.org/officeDocument/2006/relationships/image" Target="../media/image2.png"/><Relationship Id="rId5"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 Id="rId3" Type="http://schemas.openxmlformats.org/officeDocument/2006/relationships/image" Target="../media/image2.png"/><Relationship Id="rId4" Type="http://schemas.openxmlformats.org/officeDocument/2006/relationships/image" Target="../media/image4.jpg"/><Relationship Id="rId5"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 Id="rId3" Type="http://schemas.openxmlformats.org/officeDocument/2006/relationships/image" Target="../media/image2.png"/><Relationship Id="rId4" Type="http://schemas.openxmlformats.org/officeDocument/2006/relationships/image" Target="../media/image4.jpg"/><Relationship Id="rId5"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2.xml"/><Relationship Id="rId3" Type="http://schemas.openxmlformats.org/officeDocument/2006/relationships/image" Target="../media/image2.png"/><Relationship Id="rId4" Type="http://schemas.openxmlformats.org/officeDocument/2006/relationships/image" Target="../media/image4.jpg"/><Relationship Id="rId5"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3.xml"/><Relationship Id="rId3" Type="http://schemas.openxmlformats.org/officeDocument/2006/relationships/image" Target="../media/image2.png"/><Relationship Id="rId4" Type="http://schemas.openxmlformats.org/officeDocument/2006/relationships/image" Target="../media/image4.jpg"/><Relationship Id="rId5" Type="http://schemas.openxmlformats.org/officeDocument/2006/relationships/hyperlink" Target="https://vegaproject.mcmaster.ca/docs/default-source/pdf/research-brief_-interventions-to-prevent-child-maltreatment-march-2014.pdf?sfvrsn=912afec1_0"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png"/><Relationship Id="rId4" Type="http://schemas.openxmlformats.org/officeDocument/2006/relationships/image" Target="../media/image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5.xml"/><Relationship Id="rId3" Type="http://schemas.openxmlformats.org/officeDocument/2006/relationships/image" Target="../media/image2.png"/><Relationship Id="rId4" Type="http://schemas.openxmlformats.org/officeDocument/2006/relationships/image" Target="../media/image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6.xml"/><Relationship Id="rId3" Type="http://schemas.openxmlformats.org/officeDocument/2006/relationships/image" Target="../media/image2.png"/><Relationship Id="rId4" Type="http://schemas.openxmlformats.org/officeDocument/2006/relationships/image" Target="../media/image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png"/><Relationship Id="rId4" Type="http://schemas.openxmlformats.org/officeDocument/2006/relationships/image" Target="../media/image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8.xml"/><Relationship Id="rId3" Type="http://schemas.openxmlformats.org/officeDocument/2006/relationships/image" Target="../media/image2.png"/><Relationship Id="rId4" Type="http://schemas.openxmlformats.org/officeDocument/2006/relationships/image" Target="../media/image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9.xml"/><Relationship Id="rId3" Type="http://schemas.openxmlformats.org/officeDocument/2006/relationships/image" Target="../media/image2.png"/><Relationship Id="rId4" Type="http://schemas.openxmlformats.org/officeDocument/2006/relationships/image" Target="../media/image4.jpg"/><Relationship Id="rId5" Type="http://schemas.openxmlformats.org/officeDocument/2006/relationships/image" Target="../media/image40.png"/><Relationship Id="rId6" Type="http://schemas.openxmlformats.org/officeDocument/2006/relationships/image" Target="../media/image38.png"/><Relationship Id="rId7" Type="http://schemas.openxmlformats.org/officeDocument/2006/relationships/image" Target="../media/image5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0.xml"/><Relationship Id="rId3" Type="http://schemas.openxmlformats.org/officeDocument/2006/relationships/image" Target="../media/image2.png"/><Relationship Id="rId4" Type="http://schemas.openxmlformats.org/officeDocument/2006/relationships/image" Target="../media/image4.jpg"/><Relationship Id="rId5"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1.xml"/><Relationship Id="rId3" Type="http://schemas.openxmlformats.org/officeDocument/2006/relationships/image" Target="../media/image2.png"/><Relationship Id="rId4" Type="http://schemas.openxmlformats.org/officeDocument/2006/relationships/image" Target="../media/image4.jpg"/><Relationship Id="rId5" Type="http://schemas.openxmlformats.org/officeDocument/2006/relationships/image" Target="../media/image3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2.xml"/><Relationship Id="rId3" Type="http://schemas.openxmlformats.org/officeDocument/2006/relationships/image" Target="../media/image2.png"/><Relationship Id="rId4" Type="http://schemas.openxmlformats.org/officeDocument/2006/relationships/image" Target="../media/image4.jpg"/><Relationship Id="rId5" Type="http://schemas.openxmlformats.org/officeDocument/2006/relationships/image" Target="../media/image5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3.xml"/><Relationship Id="rId3" Type="http://schemas.openxmlformats.org/officeDocument/2006/relationships/image" Target="../media/image2.png"/><Relationship Id="rId4" Type="http://schemas.openxmlformats.org/officeDocument/2006/relationships/image" Target="../media/image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2.png"/><Relationship Id="rId4" Type="http://schemas.openxmlformats.org/officeDocument/2006/relationships/image" Target="../media/image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2.png"/><Relationship Id="rId4" Type="http://schemas.openxmlformats.org/officeDocument/2006/relationships/image" Target="../media/image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png"/><Relationship Id="rId4" Type="http://schemas.openxmlformats.org/officeDocument/2006/relationships/image" Target="../media/image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67.png"/><Relationship Id="rId4" Type="http://schemas.openxmlformats.org/officeDocument/2006/relationships/image" Target="../media/image2.png"/><Relationship Id="rId5" Type="http://schemas.openxmlformats.org/officeDocument/2006/relationships/image" Target="../media/image4.jpg"/><Relationship Id="rId6" Type="http://schemas.openxmlformats.org/officeDocument/2006/relationships/image" Target="../media/image11.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61.png"/><Relationship Id="rId4" Type="http://schemas.openxmlformats.org/officeDocument/2006/relationships/image" Target="../media/image10.png"/><Relationship Id="rId5"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65.png"/><Relationship Id="rId4" Type="http://schemas.openxmlformats.org/officeDocument/2006/relationships/image" Target="../media/image2.png"/><Relationship Id="rId5"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62.png"/><Relationship Id="rId4" Type="http://schemas.openxmlformats.org/officeDocument/2006/relationships/image" Target="../media/image2.png"/><Relationship Id="rId5"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4.jpg"/><Relationship Id="rId5" Type="http://schemas.openxmlformats.org/officeDocument/2006/relationships/image" Target="../media/image3.jpg"/><Relationship Id="rId6" Type="http://schemas.openxmlformats.org/officeDocument/2006/relationships/hyperlink" Target="https://rm.coe.int/168008482e"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4.jpg"/><Relationship Id="rId5" Type="http://schemas.openxmlformats.org/officeDocument/2006/relationships/image" Target="../media/image17.png"/><Relationship Id="rId6" Type="http://schemas.openxmlformats.org/officeDocument/2006/relationships/image" Target="../media/image15.png"/><Relationship Id="rId7" Type="http://schemas.openxmlformats.org/officeDocument/2006/relationships/image" Target="../media/image9.png"/><Relationship Id="rId8"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1"/>
          <p:cNvSpPr txBox="1"/>
          <p:nvPr/>
        </p:nvSpPr>
        <p:spPr>
          <a:xfrm>
            <a:off x="2871946" y="3588656"/>
            <a:ext cx="3400108" cy="633881"/>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lt1"/>
              </a:buClr>
              <a:buSzPts val="3600"/>
              <a:buFont typeface="Montserrat"/>
              <a:buNone/>
            </a:pPr>
            <a:r>
              <a:rPr b="0" i="0" lang="pt-PT" sz="1400" u="none" cap="none" strike="noStrike">
                <a:solidFill>
                  <a:srgbClr val="7F7F7F"/>
                </a:solidFill>
                <a:latin typeface="Montserrat"/>
                <a:ea typeface="Montserrat"/>
                <a:cs typeface="Montserrat"/>
                <a:sym typeface="Montserrat"/>
              </a:rPr>
              <a:t>Theoretical knowledge about family violence and abuse in Europe</a:t>
            </a:r>
            <a:endParaRPr b="0" i="0" sz="1400" u="none" cap="none" strike="noStrike">
              <a:solidFill>
                <a:srgbClr val="7F7F7F"/>
              </a:solidFill>
              <a:latin typeface="Montserrat"/>
              <a:ea typeface="Montserrat"/>
              <a:cs typeface="Montserrat"/>
              <a:sym typeface="Montserrat"/>
            </a:endParaRPr>
          </a:p>
        </p:txBody>
      </p:sp>
      <p:pic>
        <p:nvPicPr>
          <p:cNvPr id="415" name="Google Shape;415;p1"/>
          <p:cNvPicPr preferRelativeResize="0"/>
          <p:nvPr/>
        </p:nvPicPr>
        <p:blipFill rotWithShape="1">
          <a:blip r:embed="rId3">
            <a:alphaModFix/>
          </a:blip>
          <a:srcRect b="0" l="0" r="0" t="0"/>
          <a:stretch/>
        </p:blipFill>
        <p:spPr>
          <a:xfrm>
            <a:off x="1316153" y="920963"/>
            <a:ext cx="6511694" cy="266769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A57"/>
        </a:solidFill>
      </p:bgPr>
    </p:bg>
    <p:spTree>
      <p:nvGrpSpPr>
        <p:cNvPr id="515" name="Shape 515"/>
        <p:cNvGrpSpPr/>
        <p:nvPr/>
      </p:nvGrpSpPr>
      <p:grpSpPr>
        <a:xfrm>
          <a:off x="0" y="0"/>
          <a:ext cx="0" cy="0"/>
          <a:chOff x="0" y="0"/>
          <a:chExt cx="0" cy="0"/>
        </a:xfrm>
      </p:grpSpPr>
      <p:sp>
        <p:nvSpPr>
          <p:cNvPr id="516" name="Google Shape;516;p10"/>
          <p:cNvSpPr txBox="1"/>
          <p:nvPr>
            <p:ph type="ctrTitle"/>
          </p:nvPr>
        </p:nvSpPr>
        <p:spPr>
          <a:xfrm>
            <a:off x="804250" y="431150"/>
            <a:ext cx="4741144" cy="100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lt1"/>
              </a:buClr>
              <a:buSzPts val="3200"/>
              <a:buNone/>
            </a:pPr>
            <a:r>
              <a:rPr lang="pt-PT">
                <a:solidFill>
                  <a:srgbClr val="30A864"/>
                </a:solidFill>
              </a:rPr>
              <a:t>CONJUGAL/INTIMATE PARTNER VIOLENCE</a:t>
            </a:r>
            <a:br>
              <a:rPr lang="pt-PT">
                <a:solidFill>
                  <a:srgbClr val="30A864"/>
                </a:solidFill>
              </a:rPr>
            </a:br>
            <a:endParaRPr>
              <a:solidFill>
                <a:srgbClr val="30A864"/>
              </a:solidFill>
            </a:endParaRPr>
          </a:p>
        </p:txBody>
      </p:sp>
      <p:sp>
        <p:nvSpPr>
          <p:cNvPr id="517" name="Google Shape;517;p10"/>
          <p:cNvSpPr txBox="1"/>
          <p:nvPr>
            <p:ph idx="1" type="subTitle"/>
          </p:nvPr>
        </p:nvSpPr>
        <p:spPr>
          <a:xfrm>
            <a:off x="1183222" y="1840306"/>
            <a:ext cx="2708400" cy="7605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1800"/>
              <a:buNone/>
            </a:pPr>
            <a:r>
              <a:rPr b="1" lang="pt-PT">
                <a:solidFill>
                  <a:srgbClr val="30A864"/>
                </a:solidFill>
                <a:latin typeface="Barlow Condensed"/>
                <a:ea typeface="Barlow Condensed"/>
                <a:cs typeface="Barlow Condensed"/>
                <a:sym typeface="Barlow Condensed"/>
              </a:rPr>
              <a:t>Women are the most common victim.</a:t>
            </a:r>
            <a:endParaRPr b="1">
              <a:solidFill>
                <a:srgbClr val="30A864"/>
              </a:solidFill>
              <a:latin typeface="Barlow Condensed"/>
              <a:ea typeface="Barlow Condensed"/>
              <a:cs typeface="Barlow Condensed"/>
              <a:sym typeface="Barlow Condensed"/>
            </a:endParaRPr>
          </a:p>
        </p:txBody>
      </p:sp>
      <p:sp>
        <p:nvSpPr>
          <p:cNvPr id="518" name="Google Shape;518;p10"/>
          <p:cNvSpPr txBox="1"/>
          <p:nvPr>
            <p:ph idx="3" type="subTitle"/>
          </p:nvPr>
        </p:nvSpPr>
        <p:spPr>
          <a:xfrm>
            <a:off x="5909942" y="1146524"/>
            <a:ext cx="2708400" cy="7605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1800"/>
              <a:buNone/>
            </a:pPr>
            <a:r>
              <a:rPr b="1" lang="pt-PT">
                <a:solidFill>
                  <a:srgbClr val="30A864"/>
                </a:solidFill>
                <a:latin typeface="Barlow Condensed"/>
                <a:ea typeface="Barlow Condensed"/>
                <a:cs typeface="Barlow Condensed"/>
                <a:sym typeface="Barlow Condensed"/>
              </a:rPr>
              <a:t>Homosexual couples are also affected by the problem of couple violence. </a:t>
            </a:r>
            <a:endParaRPr b="1">
              <a:solidFill>
                <a:srgbClr val="30A864"/>
              </a:solidFill>
              <a:latin typeface="Barlow Condensed"/>
              <a:ea typeface="Barlow Condensed"/>
              <a:cs typeface="Barlow Condensed"/>
              <a:sym typeface="Barlow Condensed"/>
            </a:endParaRPr>
          </a:p>
        </p:txBody>
      </p:sp>
      <p:pic>
        <p:nvPicPr>
          <p:cNvPr id="519" name="Google Shape;519;p10"/>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520" name="Google Shape;520;p10"/>
          <p:cNvPicPr preferRelativeResize="0"/>
          <p:nvPr/>
        </p:nvPicPr>
        <p:blipFill rotWithShape="1">
          <a:blip r:embed="rId4">
            <a:alphaModFix/>
          </a:blip>
          <a:srcRect b="0" l="0" r="0" t="0"/>
          <a:stretch/>
        </p:blipFill>
        <p:spPr>
          <a:xfrm>
            <a:off x="8132113" y="4910385"/>
            <a:ext cx="972457" cy="204016"/>
          </a:xfrm>
          <a:prstGeom prst="rect">
            <a:avLst/>
          </a:prstGeom>
          <a:noFill/>
          <a:ln>
            <a:noFill/>
          </a:ln>
        </p:spPr>
      </p:pic>
      <p:sp>
        <p:nvSpPr>
          <p:cNvPr id="521" name="Google Shape;521;p10"/>
          <p:cNvSpPr/>
          <p:nvPr/>
        </p:nvSpPr>
        <p:spPr>
          <a:xfrm>
            <a:off x="0" y="0"/>
            <a:ext cx="9144000" cy="0"/>
          </a:xfrm>
          <a:prstGeom prst="rect">
            <a:avLst/>
          </a:prstGeom>
          <a:solidFill>
            <a:srgbClr val="FFFFFF"/>
          </a:solid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22" name="Google Shape;522;p10"/>
          <p:cNvSpPr txBox="1"/>
          <p:nvPr/>
        </p:nvSpPr>
        <p:spPr>
          <a:xfrm>
            <a:off x="5343750" y="2102827"/>
            <a:ext cx="3561300" cy="2031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pt-PT" sz="1400" u="none" cap="none" strike="noStrike">
                <a:solidFill>
                  <a:schemeClr val="lt1"/>
                </a:solidFill>
                <a:latin typeface="Libre Franklin"/>
                <a:ea typeface="Libre Franklin"/>
                <a:cs typeface="Libre Franklin"/>
                <a:sym typeface="Libre Franklin"/>
              </a:rPr>
              <a:t>The level of stress, increased by social prejudice and psychological violence, through fear of social exposure of their sexual orientation and the consequent loss of important relationships in their affective life, makes the victim more vulnerable to threats and drives them to remain in the relationship and the cycle of violence.</a:t>
            </a:r>
            <a:endParaRPr/>
          </a:p>
        </p:txBody>
      </p:sp>
      <p:sp>
        <p:nvSpPr>
          <p:cNvPr id="523" name="Google Shape;523;p10"/>
          <p:cNvSpPr txBox="1"/>
          <p:nvPr/>
        </p:nvSpPr>
        <p:spPr>
          <a:xfrm>
            <a:off x="377483" y="2436745"/>
            <a:ext cx="4135500" cy="267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pt-PT" sz="1400" u="none" cap="none" strike="noStrike">
                <a:solidFill>
                  <a:schemeClr val="lt1"/>
                </a:solidFill>
                <a:latin typeface="Libre Franklin"/>
                <a:ea typeface="Libre Franklin"/>
                <a:cs typeface="Libre Franklin"/>
                <a:sym typeface="Libre Franklin"/>
              </a:rPr>
              <a:t>The UN defines violence against women as "any act of gender-based violence that results in, or is likely to result in, physical, sexual, or mental harm or suffering to women, including threats of such acts, coercion or arbitrary deprivation of liberty, whether occurring in public or in private life." </a:t>
            </a:r>
            <a:endParaRPr/>
          </a:p>
          <a:p>
            <a:pPr indent="0" lvl="0" marL="0" marR="0" rtl="0" algn="ctr">
              <a:lnSpc>
                <a:spcPct val="100000"/>
              </a:lnSpc>
              <a:spcBef>
                <a:spcPts val="0"/>
              </a:spcBef>
              <a:spcAft>
                <a:spcPts val="0"/>
              </a:spcAft>
              <a:buNone/>
            </a:pPr>
            <a:r>
              <a:rPr b="0" i="0" lang="pt-PT" sz="1400" u="none" cap="none" strike="noStrike">
                <a:solidFill>
                  <a:schemeClr val="lt1"/>
                </a:solidFill>
                <a:latin typeface="Libre Franklin"/>
                <a:ea typeface="Libre Franklin"/>
                <a:cs typeface="Libre Franklin"/>
                <a:sym typeface="Libre Franklin"/>
              </a:rPr>
              <a:t>Intimate partner violence refers to behaviour by an intimate partner or ex-partner that causes physical, sexual or psychological harm, including physical aggression, sexual coercion, psychological abuse and controlling behaviours.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A57"/>
        </a:solidFill>
      </p:bgPr>
    </p:bg>
    <p:spTree>
      <p:nvGrpSpPr>
        <p:cNvPr id="527" name="Shape 527"/>
        <p:cNvGrpSpPr/>
        <p:nvPr/>
      </p:nvGrpSpPr>
      <p:grpSpPr>
        <a:xfrm>
          <a:off x="0" y="0"/>
          <a:ext cx="0" cy="0"/>
          <a:chOff x="0" y="0"/>
          <a:chExt cx="0" cy="0"/>
        </a:xfrm>
      </p:grpSpPr>
      <p:sp>
        <p:nvSpPr>
          <p:cNvPr id="528" name="Google Shape;528;p11"/>
          <p:cNvSpPr txBox="1"/>
          <p:nvPr>
            <p:ph type="ctrTitle"/>
          </p:nvPr>
        </p:nvSpPr>
        <p:spPr>
          <a:xfrm>
            <a:off x="804250" y="431150"/>
            <a:ext cx="4741144" cy="100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lt1"/>
              </a:buClr>
              <a:buSzPts val="3200"/>
              <a:buNone/>
            </a:pPr>
            <a:r>
              <a:rPr lang="pt-PT">
                <a:solidFill>
                  <a:srgbClr val="30A864"/>
                </a:solidFill>
              </a:rPr>
              <a:t>GENDER-BASED VIOLENCE</a:t>
            </a:r>
            <a:br>
              <a:rPr lang="pt-PT">
                <a:solidFill>
                  <a:srgbClr val="30A864"/>
                </a:solidFill>
              </a:rPr>
            </a:br>
            <a:endParaRPr>
              <a:solidFill>
                <a:srgbClr val="30A864"/>
              </a:solidFill>
            </a:endParaRPr>
          </a:p>
        </p:txBody>
      </p:sp>
      <p:pic>
        <p:nvPicPr>
          <p:cNvPr id="529" name="Google Shape;529;p11"/>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530" name="Google Shape;530;p11"/>
          <p:cNvPicPr preferRelativeResize="0"/>
          <p:nvPr/>
        </p:nvPicPr>
        <p:blipFill rotWithShape="1">
          <a:blip r:embed="rId4">
            <a:alphaModFix/>
          </a:blip>
          <a:srcRect b="0" l="0" r="0" t="0"/>
          <a:stretch/>
        </p:blipFill>
        <p:spPr>
          <a:xfrm>
            <a:off x="8132113" y="4910385"/>
            <a:ext cx="972457" cy="204016"/>
          </a:xfrm>
          <a:prstGeom prst="rect">
            <a:avLst/>
          </a:prstGeom>
          <a:noFill/>
          <a:ln>
            <a:noFill/>
          </a:ln>
        </p:spPr>
      </p:pic>
      <p:sp>
        <p:nvSpPr>
          <p:cNvPr id="531" name="Google Shape;531;p11"/>
          <p:cNvSpPr/>
          <p:nvPr/>
        </p:nvSpPr>
        <p:spPr>
          <a:xfrm>
            <a:off x="0" y="0"/>
            <a:ext cx="9144000" cy="0"/>
          </a:xfrm>
          <a:prstGeom prst="rect">
            <a:avLst/>
          </a:prstGeom>
          <a:solidFill>
            <a:srgbClr val="FFFFFF"/>
          </a:solid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
        <p:nvSpPr>
          <p:cNvPr id="532" name="Google Shape;532;p11"/>
          <p:cNvSpPr txBox="1"/>
          <p:nvPr/>
        </p:nvSpPr>
        <p:spPr>
          <a:xfrm>
            <a:off x="5343750" y="2102827"/>
            <a:ext cx="3561300" cy="1385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pt-PT" sz="1400" u="none" cap="none" strike="noStrike">
                <a:solidFill>
                  <a:srgbClr val="FFFFFF"/>
                </a:solidFill>
                <a:latin typeface="Libre Franklin"/>
                <a:ea typeface="Libre Franklin"/>
                <a:cs typeface="Libre Franklin"/>
                <a:sym typeface="Libre Franklin"/>
              </a:rPr>
              <a:t>Gender-based violence and violence against women are terms that are often used interchangeably as it has been widely acknowledged that most gender-based violence is inflicted on women and girls by men. </a:t>
            </a:r>
            <a:endParaRPr b="0" i="0" sz="1400" u="none" cap="none" strike="noStrike">
              <a:solidFill>
                <a:srgbClr val="FFFFFF"/>
              </a:solidFill>
              <a:latin typeface="Libre Franklin"/>
              <a:ea typeface="Libre Franklin"/>
              <a:cs typeface="Libre Franklin"/>
              <a:sym typeface="Libre Franklin"/>
            </a:endParaRPr>
          </a:p>
        </p:txBody>
      </p:sp>
      <p:sp>
        <p:nvSpPr>
          <p:cNvPr id="533" name="Google Shape;533;p11"/>
          <p:cNvSpPr txBox="1"/>
          <p:nvPr/>
        </p:nvSpPr>
        <p:spPr>
          <a:xfrm>
            <a:off x="436477" y="2896468"/>
            <a:ext cx="4135500" cy="1815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pt-PT" sz="1400" u="none" cap="none" strike="noStrike">
                <a:solidFill>
                  <a:srgbClr val="FFFFFF"/>
                </a:solidFill>
                <a:latin typeface="Libre Franklin"/>
                <a:ea typeface="Libre Franklin"/>
                <a:cs typeface="Libre Franklin"/>
                <a:sym typeface="Libre Franklin"/>
              </a:rPr>
              <a:t>Phenomenon is deeply rooted in gender inequality and continues to be one of the most notable human rights violations within all societies. Gender-based violence is violence directed against a person because of their sex. Both women and men experience gender-based violence but most victims are women and girls.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A57"/>
        </a:solidFill>
      </p:bgPr>
    </p:bg>
    <p:spTree>
      <p:nvGrpSpPr>
        <p:cNvPr id="537" name="Shape 537"/>
        <p:cNvGrpSpPr/>
        <p:nvPr/>
      </p:nvGrpSpPr>
      <p:grpSpPr>
        <a:xfrm>
          <a:off x="0" y="0"/>
          <a:ext cx="0" cy="0"/>
          <a:chOff x="0" y="0"/>
          <a:chExt cx="0" cy="0"/>
        </a:xfrm>
      </p:grpSpPr>
      <p:sp>
        <p:nvSpPr>
          <p:cNvPr id="538" name="Google Shape;538;p12"/>
          <p:cNvSpPr txBox="1"/>
          <p:nvPr>
            <p:ph type="ctrTitle"/>
          </p:nvPr>
        </p:nvSpPr>
        <p:spPr>
          <a:xfrm>
            <a:off x="718671" y="2570890"/>
            <a:ext cx="3466200" cy="598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30A864"/>
                </a:solidFill>
              </a:rPr>
              <a:t>FAMILY VIOLENCE AND CHILD ABUSE </a:t>
            </a:r>
            <a:endParaRPr>
              <a:solidFill>
                <a:srgbClr val="30A864"/>
              </a:solidFill>
            </a:endParaRPr>
          </a:p>
        </p:txBody>
      </p:sp>
      <p:pic>
        <p:nvPicPr>
          <p:cNvPr id="539" name="Google Shape;539;p12"/>
          <p:cNvPicPr preferRelativeResize="0"/>
          <p:nvPr/>
        </p:nvPicPr>
        <p:blipFill rotWithShape="1">
          <a:blip r:embed="rId3">
            <a:alphaModFix/>
          </a:blip>
          <a:srcRect b="0" l="16664" r="16663" t="0"/>
          <a:stretch/>
        </p:blipFill>
        <p:spPr>
          <a:xfrm>
            <a:off x="5122850" y="-735800"/>
            <a:ext cx="4656000" cy="4656000"/>
          </a:xfrm>
          <a:prstGeom prst="ellipse">
            <a:avLst/>
          </a:prstGeom>
          <a:noFill/>
          <a:ln>
            <a:noFill/>
          </a:ln>
        </p:spPr>
      </p:pic>
      <p:pic>
        <p:nvPicPr>
          <p:cNvPr id="540" name="Google Shape;540;p12"/>
          <p:cNvPicPr preferRelativeResize="0"/>
          <p:nvPr/>
        </p:nvPicPr>
        <p:blipFill rotWithShape="1">
          <a:blip r:embed="rId4">
            <a:alphaModFix/>
          </a:blip>
          <a:srcRect b="0" l="0" r="0" t="0"/>
          <a:stretch/>
        </p:blipFill>
        <p:spPr>
          <a:xfrm>
            <a:off x="-41562" y="121797"/>
            <a:ext cx="1148349" cy="470452"/>
          </a:xfrm>
          <a:prstGeom prst="rect">
            <a:avLst/>
          </a:prstGeom>
          <a:noFill/>
          <a:ln>
            <a:noFill/>
          </a:ln>
        </p:spPr>
      </p:pic>
      <p:pic>
        <p:nvPicPr>
          <p:cNvPr descr="Text&#10;&#10;Description automatically generated with medium confidence" id="541" name="Google Shape;541;p12"/>
          <p:cNvPicPr preferRelativeResize="0"/>
          <p:nvPr/>
        </p:nvPicPr>
        <p:blipFill rotWithShape="1">
          <a:blip r:embed="rId5">
            <a:alphaModFix/>
          </a:blip>
          <a:srcRect b="0" l="0" r="0" t="0"/>
          <a:stretch/>
        </p:blipFill>
        <p:spPr>
          <a:xfrm>
            <a:off x="123372" y="4796950"/>
            <a:ext cx="972457" cy="204016"/>
          </a:xfrm>
          <a:prstGeom prst="rect">
            <a:avLst/>
          </a:prstGeom>
          <a:noFill/>
          <a:ln>
            <a:noFill/>
          </a:ln>
        </p:spPr>
      </p:pic>
      <p:sp>
        <p:nvSpPr>
          <p:cNvPr id="542" name="Google Shape;542;p12"/>
          <p:cNvSpPr txBox="1"/>
          <p:nvPr>
            <p:ph idx="1" type="body"/>
          </p:nvPr>
        </p:nvSpPr>
        <p:spPr>
          <a:xfrm>
            <a:off x="532612" y="3096301"/>
            <a:ext cx="4201500" cy="1723500"/>
          </a:xfrm>
          <a:prstGeom prst="rect">
            <a:avLst/>
          </a:prstGeom>
          <a:noFill/>
          <a:ln>
            <a:noFill/>
          </a:ln>
        </p:spPr>
        <p:txBody>
          <a:bodyPr anchorCtr="0" anchor="t" bIns="91425" lIns="91425" spcFirstLastPara="1" rIns="91425" wrap="square" tIns="91425">
            <a:noAutofit/>
          </a:bodyPr>
          <a:lstStyle/>
          <a:p>
            <a:pPr indent="0" lvl="0" marL="127000" rtl="0" algn="ctr">
              <a:lnSpc>
                <a:spcPct val="100000"/>
              </a:lnSpc>
              <a:spcBef>
                <a:spcPts val="0"/>
              </a:spcBef>
              <a:spcAft>
                <a:spcPts val="0"/>
              </a:spcAft>
              <a:buSzPts val="1600"/>
              <a:buNone/>
            </a:pPr>
            <a:r>
              <a:rPr lang="pt-PT"/>
              <a:t>Non-accidental action or omission (of parents or surrogates) that prevents or endangers the child's safety and the fulfilment of his/her basic human and psychological/affective needs (Alarcão, 2006; Gabatz et al., 2013).</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8E00"/>
        </a:solidFill>
      </p:bgPr>
    </p:bg>
    <p:spTree>
      <p:nvGrpSpPr>
        <p:cNvPr id="546" name="Shape 546"/>
        <p:cNvGrpSpPr/>
        <p:nvPr/>
      </p:nvGrpSpPr>
      <p:grpSpPr>
        <a:xfrm>
          <a:off x="0" y="0"/>
          <a:ext cx="0" cy="0"/>
          <a:chOff x="0" y="0"/>
          <a:chExt cx="0" cy="0"/>
        </a:xfrm>
      </p:grpSpPr>
      <p:sp>
        <p:nvSpPr>
          <p:cNvPr id="547" name="Google Shape;547;p13"/>
          <p:cNvSpPr txBox="1"/>
          <p:nvPr>
            <p:ph idx="2" type="body"/>
          </p:nvPr>
        </p:nvSpPr>
        <p:spPr>
          <a:xfrm>
            <a:off x="674501" y="1812250"/>
            <a:ext cx="4093499" cy="2304000"/>
          </a:xfrm>
          <a:prstGeom prst="rect">
            <a:avLst/>
          </a:prstGeom>
          <a:noFill/>
          <a:ln>
            <a:noFill/>
          </a:ln>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Clr>
                <a:srgbClr val="211A57"/>
              </a:buClr>
              <a:buSzPts val="1400"/>
              <a:buChar char="●"/>
            </a:pPr>
            <a:r>
              <a:rPr lang="pt-PT"/>
              <a:t>The aggressor is most often a parent.</a:t>
            </a:r>
            <a:endParaRPr/>
          </a:p>
          <a:p>
            <a:pPr indent="0" lvl="0" marL="139700" rtl="0" algn="l">
              <a:lnSpc>
                <a:spcPct val="150000"/>
              </a:lnSpc>
              <a:spcBef>
                <a:spcPts val="0"/>
              </a:spcBef>
              <a:spcAft>
                <a:spcPts val="0"/>
              </a:spcAft>
              <a:buClr>
                <a:srgbClr val="211A57"/>
              </a:buClr>
              <a:buSzPts val="1400"/>
              <a:buNone/>
            </a:pPr>
            <a:r>
              <a:t/>
            </a:r>
            <a:endParaRPr/>
          </a:p>
          <a:p>
            <a:pPr indent="-317500" lvl="0" marL="457200" rtl="0" algn="l">
              <a:lnSpc>
                <a:spcPct val="150000"/>
              </a:lnSpc>
              <a:spcBef>
                <a:spcPts val="0"/>
              </a:spcBef>
              <a:spcAft>
                <a:spcPts val="0"/>
              </a:spcAft>
              <a:buClr>
                <a:srgbClr val="211A57"/>
              </a:buClr>
              <a:buSzPts val="1400"/>
              <a:buChar char="●"/>
            </a:pPr>
            <a:r>
              <a:rPr lang="pt-PT"/>
              <a:t>The child may be a victim of family violence, directly or indirectly. </a:t>
            </a:r>
            <a:endParaRPr/>
          </a:p>
          <a:p>
            <a:pPr indent="0" lvl="0" marL="139700" rtl="0" algn="l">
              <a:lnSpc>
                <a:spcPct val="150000"/>
              </a:lnSpc>
              <a:spcBef>
                <a:spcPts val="0"/>
              </a:spcBef>
              <a:spcAft>
                <a:spcPts val="0"/>
              </a:spcAft>
              <a:buClr>
                <a:srgbClr val="211A57"/>
              </a:buClr>
              <a:buSzPts val="1400"/>
              <a:buNone/>
            </a:pPr>
            <a:r>
              <a:t/>
            </a:r>
            <a:endParaRPr/>
          </a:p>
          <a:p>
            <a:pPr indent="-317500" lvl="0" marL="457200" rtl="0" algn="l">
              <a:lnSpc>
                <a:spcPct val="150000"/>
              </a:lnSpc>
              <a:spcBef>
                <a:spcPts val="0"/>
              </a:spcBef>
              <a:spcAft>
                <a:spcPts val="0"/>
              </a:spcAft>
              <a:buClr>
                <a:srgbClr val="211A57"/>
              </a:buClr>
              <a:buSzPts val="1400"/>
              <a:buChar char="●"/>
            </a:pPr>
            <a:r>
              <a:rPr lang="pt-PT"/>
              <a:t>Increased risk in the future of presenting emotional and behavioural problems. </a:t>
            </a:r>
            <a:endParaRPr/>
          </a:p>
        </p:txBody>
      </p:sp>
      <p:sp>
        <p:nvSpPr>
          <p:cNvPr id="548" name="Google Shape;548;p13"/>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211A57"/>
                </a:solidFill>
              </a:rPr>
              <a:t>FAMILY VIOLENCE AND CHILD ABUSE</a:t>
            </a:r>
            <a:endParaRPr>
              <a:solidFill>
                <a:srgbClr val="211A57"/>
              </a:solidFill>
            </a:endParaRPr>
          </a:p>
        </p:txBody>
      </p:sp>
      <p:pic>
        <p:nvPicPr>
          <p:cNvPr id="549" name="Google Shape;549;p13"/>
          <p:cNvPicPr preferRelativeResize="0"/>
          <p:nvPr/>
        </p:nvPicPr>
        <p:blipFill rotWithShape="1">
          <a:blip r:embed="rId3">
            <a:alphaModFix/>
          </a:blip>
          <a:srcRect b="15640" l="0" r="0" t="15641"/>
          <a:stretch/>
        </p:blipFill>
        <p:spPr>
          <a:xfrm>
            <a:off x="4768000" y="375000"/>
            <a:ext cx="4262700" cy="4393500"/>
          </a:xfrm>
          <a:prstGeom prst="ellipse">
            <a:avLst/>
          </a:prstGeom>
          <a:noFill/>
          <a:ln>
            <a:noFill/>
          </a:ln>
        </p:spPr>
      </p:pic>
      <p:sp>
        <p:nvSpPr>
          <p:cNvPr id="550" name="Google Shape;550;p13"/>
          <p:cNvSpPr/>
          <p:nvPr/>
        </p:nvSpPr>
        <p:spPr>
          <a:xfrm>
            <a:off x="7671525" y="2964250"/>
            <a:ext cx="2522100" cy="25221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 name="Google Shape;551;p13"/>
          <p:cNvSpPr/>
          <p:nvPr/>
        </p:nvSpPr>
        <p:spPr>
          <a:xfrm>
            <a:off x="7319100" y="2347700"/>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 name="Google Shape;552;p13"/>
          <p:cNvSpPr/>
          <p:nvPr/>
        </p:nvSpPr>
        <p:spPr>
          <a:xfrm>
            <a:off x="7216400" y="-817450"/>
            <a:ext cx="2254800" cy="2254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53" name="Google Shape;553;p13"/>
          <p:cNvPicPr preferRelativeResize="0"/>
          <p:nvPr/>
        </p:nvPicPr>
        <p:blipFill rotWithShape="1">
          <a:blip r:embed="rId4">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554" name="Google Shape;554;p13"/>
          <p:cNvPicPr preferRelativeResize="0"/>
          <p:nvPr/>
        </p:nvPicPr>
        <p:blipFill rotWithShape="1">
          <a:blip r:embed="rId5">
            <a:alphaModFix/>
          </a:blip>
          <a:srcRect b="0" l="0" r="0" t="0"/>
          <a:stretch/>
        </p:blipFill>
        <p:spPr>
          <a:xfrm>
            <a:off x="123372" y="4796950"/>
            <a:ext cx="972457" cy="20401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A57"/>
        </a:solidFill>
      </p:bgPr>
    </p:bg>
    <p:spTree>
      <p:nvGrpSpPr>
        <p:cNvPr id="558" name="Shape 558"/>
        <p:cNvGrpSpPr/>
        <p:nvPr/>
      </p:nvGrpSpPr>
      <p:grpSpPr>
        <a:xfrm>
          <a:off x="0" y="0"/>
          <a:ext cx="0" cy="0"/>
          <a:chOff x="0" y="0"/>
          <a:chExt cx="0" cy="0"/>
        </a:xfrm>
      </p:grpSpPr>
      <p:sp>
        <p:nvSpPr>
          <p:cNvPr id="559" name="Google Shape;559;p14"/>
          <p:cNvSpPr txBox="1"/>
          <p:nvPr>
            <p:ph type="ctrTitle"/>
          </p:nvPr>
        </p:nvSpPr>
        <p:spPr>
          <a:xfrm>
            <a:off x="804250" y="431150"/>
            <a:ext cx="4741144" cy="100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lt1"/>
              </a:buClr>
              <a:buSzPts val="3200"/>
              <a:buNone/>
            </a:pPr>
            <a:r>
              <a:rPr lang="pt-PT">
                <a:solidFill>
                  <a:srgbClr val="30A864"/>
                </a:solidFill>
              </a:rPr>
              <a:t>FAMILY VIOLENCE AND ELDER ABUSE</a:t>
            </a:r>
            <a:br>
              <a:rPr lang="pt-PT">
                <a:solidFill>
                  <a:srgbClr val="30A864"/>
                </a:solidFill>
              </a:rPr>
            </a:br>
            <a:endParaRPr>
              <a:solidFill>
                <a:srgbClr val="30A864"/>
              </a:solidFill>
            </a:endParaRPr>
          </a:p>
        </p:txBody>
      </p:sp>
      <p:sp>
        <p:nvSpPr>
          <p:cNvPr id="560" name="Google Shape;560;p14"/>
          <p:cNvSpPr txBox="1"/>
          <p:nvPr>
            <p:ph idx="1" type="subTitle"/>
          </p:nvPr>
        </p:nvSpPr>
        <p:spPr>
          <a:xfrm>
            <a:off x="1051950" y="4242880"/>
            <a:ext cx="2708400" cy="7605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1800"/>
              <a:buNone/>
            </a:pPr>
            <a:r>
              <a:rPr b="1" lang="pt-PT" sz="1800">
                <a:solidFill>
                  <a:srgbClr val="30A864"/>
                </a:solidFill>
                <a:latin typeface="Barlow Condensed"/>
                <a:ea typeface="Barlow Condensed"/>
                <a:cs typeface="Barlow Condensed"/>
                <a:sym typeface="Barlow Condensed"/>
              </a:rPr>
              <a:t>(WHO, 2002; Alarcão, 2006; Dias, 2009).</a:t>
            </a:r>
            <a:endParaRPr b="1">
              <a:solidFill>
                <a:srgbClr val="30A864"/>
              </a:solidFill>
              <a:latin typeface="Barlow Condensed"/>
              <a:ea typeface="Barlow Condensed"/>
              <a:cs typeface="Barlow Condensed"/>
              <a:sym typeface="Barlow Condensed"/>
            </a:endParaRPr>
          </a:p>
        </p:txBody>
      </p:sp>
      <p:sp>
        <p:nvSpPr>
          <p:cNvPr id="561" name="Google Shape;561;p14"/>
          <p:cNvSpPr txBox="1"/>
          <p:nvPr>
            <p:ph idx="3" type="subTitle"/>
          </p:nvPr>
        </p:nvSpPr>
        <p:spPr>
          <a:xfrm>
            <a:off x="4999631" y="2314900"/>
            <a:ext cx="2474576" cy="7605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1800"/>
              <a:buNone/>
            </a:pPr>
            <a:r>
              <a:rPr lang="pt-PT" sz="1400"/>
              <a:t>90% of cases of violence and neglect against older people usually take place in their own homes.</a:t>
            </a:r>
            <a:endParaRPr sz="1400"/>
          </a:p>
        </p:txBody>
      </p:sp>
      <p:pic>
        <p:nvPicPr>
          <p:cNvPr id="562" name="Google Shape;562;p14"/>
          <p:cNvPicPr preferRelativeResize="0"/>
          <p:nvPr/>
        </p:nvPicPr>
        <p:blipFill rotWithShape="1">
          <a:blip r:embed="rId3">
            <a:alphaModFix/>
          </a:blip>
          <a:srcRect b="0" l="0" r="0" t="0"/>
          <a:stretch/>
        </p:blipFill>
        <p:spPr>
          <a:xfrm>
            <a:off x="0" y="98914"/>
            <a:ext cx="1148349" cy="470452"/>
          </a:xfrm>
          <a:prstGeom prst="rect">
            <a:avLst/>
          </a:prstGeom>
          <a:noFill/>
          <a:ln>
            <a:noFill/>
          </a:ln>
        </p:spPr>
      </p:pic>
      <p:pic>
        <p:nvPicPr>
          <p:cNvPr descr="Text&#10;&#10;Description automatically generated with medium confidence" id="563" name="Google Shape;563;p14"/>
          <p:cNvPicPr preferRelativeResize="0"/>
          <p:nvPr/>
        </p:nvPicPr>
        <p:blipFill rotWithShape="1">
          <a:blip r:embed="rId4">
            <a:alphaModFix/>
          </a:blip>
          <a:srcRect b="0" l="0" r="0" t="0"/>
          <a:stretch/>
        </p:blipFill>
        <p:spPr>
          <a:xfrm>
            <a:off x="79493" y="4836643"/>
            <a:ext cx="972457" cy="204016"/>
          </a:xfrm>
          <a:prstGeom prst="rect">
            <a:avLst/>
          </a:prstGeom>
          <a:noFill/>
          <a:ln>
            <a:noFill/>
          </a:ln>
        </p:spPr>
      </p:pic>
      <p:sp>
        <p:nvSpPr>
          <p:cNvPr id="564" name="Google Shape;564;p14"/>
          <p:cNvSpPr/>
          <p:nvPr/>
        </p:nvSpPr>
        <p:spPr>
          <a:xfrm>
            <a:off x="0" y="0"/>
            <a:ext cx="9144000" cy="0"/>
          </a:xfrm>
          <a:prstGeom prst="rect">
            <a:avLst/>
          </a:prstGeom>
          <a:solidFill>
            <a:srgbClr val="FFFFFF"/>
          </a:solid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pic>
        <p:nvPicPr>
          <p:cNvPr descr="Uma imagem com janela, pessoa, homem, interior&#10;&#10;Descrição gerada automaticamente" id="565" name="Google Shape;565;p14"/>
          <p:cNvPicPr preferRelativeResize="0"/>
          <p:nvPr/>
        </p:nvPicPr>
        <p:blipFill rotWithShape="1">
          <a:blip r:embed="rId5">
            <a:alphaModFix/>
          </a:blip>
          <a:srcRect b="0" l="0" r="0" t="0"/>
          <a:stretch/>
        </p:blipFill>
        <p:spPr>
          <a:xfrm>
            <a:off x="7280091" y="3134092"/>
            <a:ext cx="2210238" cy="2217574"/>
          </a:xfrm>
          <a:prstGeom prst="flowChartConnector">
            <a:avLst/>
          </a:prstGeom>
          <a:noFill/>
          <a:ln>
            <a:noFill/>
          </a:ln>
        </p:spPr>
      </p:pic>
      <p:pic>
        <p:nvPicPr>
          <p:cNvPr descr="Uma imagem com pessoa&#10;&#10;Descrição gerada automaticamente" id="566" name="Google Shape;566;p14"/>
          <p:cNvPicPr preferRelativeResize="0"/>
          <p:nvPr/>
        </p:nvPicPr>
        <p:blipFill rotWithShape="1">
          <a:blip r:embed="rId6">
            <a:alphaModFix/>
          </a:blip>
          <a:srcRect b="0" l="0" r="0" t="0"/>
          <a:stretch/>
        </p:blipFill>
        <p:spPr>
          <a:xfrm>
            <a:off x="7488792" y="-177808"/>
            <a:ext cx="2129619" cy="2434350"/>
          </a:xfrm>
          <a:prstGeom prst="flowChartConnector">
            <a:avLst/>
          </a:prstGeom>
          <a:noFill/>
          <a:ln>
            <a:noFill/>
          </a:ln>
        </p:spPr>
      </p:pic>
      <p:pic>
        <p:nvPicPr>
          <p:cNvPr descr="Uma imagem com pessoa, interior&#10;&#10;Descrição gerada automaticamente" id="567" name="Google Shape;567;p14"/>
          <p:cNvPicPr preferRelativeResize="0"/>
          <p:nvPr/>
        </p:nvPicPr>
        <p:blipFill rotWithShape="1">
          <a:blip r:embed="rId7">
            <a:alphaModFix/>
          </a:blip>
          <a:srcRect b="0" l="0" r="0" t="0"/>
          <a:stretch/>
        </p:blipFill>
        <p:spPr>
          <a:xfrm>
            <a:off x="7517962" y="1772327"/>
            <a:ext cx="1839705" cy="1995886"/>
          </a:xfrm>
          <a:prstGeom prst="flowChartConnector">
            <a:avLst/>
          </a:prstGeom>
          <a:noFill/>
          <a:ln>
            <a:noFill/>
          </a:ln>
        </p:spPr>
      </p:pic>
      <p:sp>
        <p:nvSpPr>
          <p:cNvPr id="568" name="Google Shape;568;p14"/>
          <p:cNvSpPr txBox="1"/>
          <p:nvPr/>
        </p:nvSpPr>
        <p:spPr>
          <a:xfrm>
            <a:off x="343836" y="2256542"/>
            <a:ext cx="4082700" cy="2153100"/>
          </a:xfrm>
          <a:prstGeom prst="rect">
            <a:avLst/>
          </a:prstGeom>
          <a:no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None/>
            </a:pPr>
            <a:r>
              <a:rPr b="0" i="0" lang="pt-PT" sz="1400" u="none" cap="none" strike="noStrike">
                <a:solidFill>
                  <a:schemeClr val="lt1"/>
                </a:solidFill>
                <a:latin typeface="Libre Franklin"/>
                <a:ea typeface="Libre Franklin"/>
                <a:cs typeface="Libre Franklin"/>
                <a:sym typeface="Libre Franklin"/>
              </a:rPr>
              <a:t>An act, continuous or isolated, within an intimate relationship and causing harm or discomfort to an elderly person, encompassing all the acts and omissions of any family member, which cause physical or psychological harm to the elderly person, such as physical aggression, disrespect, negligence in their care, lack of medical care, verbal, emotional and financial abuse, among others.</a:t>
            </a:r>
            <a:endParaRPr b="0" i="0" sz="1400" u="none" cap="none" strike="noStrike">
              <a:solidFill>
                <a:schemeClr val="lt1"/>
              </a:solidFill>
              <a:latin typeface="Libre Franklin"/>
              <a:ea typeface="Libre Franklin"/>
              <a:cs typeface="Libre Franklin"/>
              <a:sym typeface="Libre Franklin"/>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A57"/>
        </a:solidFill>
      </p:bgPr>
    </p:bg>
    <p:spTree>
      <p:nvGrpSpPr>
        <p:cNvPr id="572" name="Shape 572"/>
        <p:cNvGrpSpPr/>
        <p:nvPr/>
      </p:nvGrpSpPr>
      <p:grpSpPr>
        <a:xfrm>
          <a:off x="0" y="0"/>
          <a:ext cx="0" cy="0"/>
          <a:chOff x="0" y="0"/>
          <a:chExt cx="0" cy="0"/>
        </a:xfrm>
      </p:grpSpPr>
      <p:sp>
        <p:nvSpPr>
          <p:cNvPr id="573" name="Google Shape;573;p15"/>
          <p:cNvSpPr txBox="1"/>
          <p:nvPr>
            <p:ph type="ctrTitle"/>
          </p:nvPr>
        </p:nvSpPr>
        <p:spPr>
          <a:xfrm>
            <a:off x="804250" y="431150"/>
            <a:ext cx="4741144" cy="100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lt1"/>
              </a:buClr>
              <a:buSzPts val="3200"/>
              <a:buNone/>
            </a:pPr>
            <a:r>
              <a:rPr lang="pt-PT">
                <a:solidFill>
                  <a:srgbClr val="30A864"/>
                </a:solidFill>
              </a:rPr>
              <a:t>CHILD-TO PARENTS</a:t>
            </a:r>
            <a:br>
              <a:rPr lang="pt-PT">
                <a:solidFill>
                  <a:srgbClr val="30A864"/>
                </a:solidFill>
              </a:rPr>
            </a:br>
            <a:endParaRPr>
              <a:solidFill>
                <a:srgbClr val="30A864"/>
              </a:solidFill>
            </a:endParaRPr>
          </a:p>
        </p:txBody>
      </p:sp>
      <p:pic>
        <p:nvPicPr>
          <p:cNvPr id="574" name="Google Shape;574;p15"/>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575" name="Google Shape;575;p15"/>
          <p:cNvPicPr preferRelativeResize="0"/>
          <p:nvPr/>
        </p:nvPicPr>
        <p:blipFill rotWithShape="1">
          <a:blip r:embed="rId4">
            <a:alphaModFix/>
          </a:blip>
          <a:srcRect b="0" l="0" r="0" t="0"/>
          <a:stretch/>
        </p:blipFill>
        <p:spPr>
          <a:xfrm>
            <a:off x="8132113" y="4910385"/>
            <a:ext cx="972457" cy="204016"/>
          </a:xfrm>
          <a:prstGeom prst="rect">
            <a:avLst/>
          </a:prstGeom>
          <a:noFill/>
          <a:ln>
            <a:noFill/>
          </a:ln>
        </p:spPr>
      </p:pic>
      <p:sp>
        <p:nvSpPr>
          <p:cNvPr id="576" name="Google Shape;576;p15"/>
          <p:cNvSpPr/>
          <p:nvPr/>
        </p:nvSpPr>
        <p:spPr>
          <a:xfrm>
            <a:off x="0" y="0"/>
            <a:ext cx="9144000" cy="0"/>
          </a:xfrm>
          <a:prstGeom prst="rect">
            <a:avLst/>
          </a:prstGeom>
          <a:solidFill>
            <a:srgbClr val="FFFFFF"/>
          </a:solid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
        <p:nvSpPr>
          <p:cNvPr id="577" name="Google Shape;577;p15"/>
          <p:cNvSpPr txBox="1"/>
          <p:nvPr/>
        </p:nvSpPr>
        <p:spPr>
          <a:xfrm>
            <a:off x="5350100" y="1201127"/>
            <a:ext cx="3561300" cy="289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pt-PT" sz="1400" u="none" cap="none" strike="noStrike">
                <a:solidFill>
                  <a:srgbClr val="FFFFFF"/>
                </a:solidFill>
                <a:latin typeface="Libre Franklin"/>
                <a:ea typeface="Libre Franklin"/>
                <a:cs typeface="Libre Franklin"/>
                <a:sym typeface="Libre Franklin"/>
              </a:rPr>
              <a:t>Adolescent violence can be perpetrated against mothers, fathers, siblings and carers by daughters and sons. There are many reasons why it occurs. These include children witnessing or experiencing family violence or other forms of violence and repeating abuse patterns towards others, parenting styles, in times of conflict, traumatic or stressful situations, mental health or drug and alcohol issues, and other contributing factors. Sometimes there is no apparent reason why it happens.</a:t>
            </a:r>
            <a:endParaRPr b="0" i="0" sz="1400" u="none" cap="none" strike="noStrike">
              <a:solidFill>
                <a:srgbClr val="FFFFFF"/>
              </a:solidFill>
              <a:latin typeface="Libre Franklin"/>
              <a:ea typeface="Libre Franklin"/>
              <a:cs typeface="Libre Franklin"/>
              <a:sym typeface="Libre Franklin"/>
            </a:endParaRPr>
          </a:p>
        </p:txBody>
      </p:sp>
      <p:sp>
        <p:nvSpPr>
          <p:cNvPr id="578" name="Google Shape;578;p15"/>
          <p:cNvSpPr txBox="1"/>
          <p:nvPr/>
        </p:nvSpPr>
        <p:spPr>
          <a:xfrm>
            <a:off x="436477" y="2919773"/>
            <a:ext cx="4135500" cy="954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pt-PT" sz="1400" u="none" cap="none" strike="noStrike">
                <a:solidFill>
                  <a:srgbClr val="FFFFFF"/>
                </a:solidFill>
                <a:latin typeface="Libre Franklin"/>
                <a:ea typeface="Libre Franklin"/>
                <a:cs typeface="Libre Franklin"/>
                <a:sym typeface="Libre Franklin"/>
              </a:rPr>
              <a:t>Any behaviour used by a young person to control, dominate, or coerce their parents.  It is often threatening and intimidating and can put family safety at risk.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118A"/>
        </a:solidFill>
      </p:bgPr>
    </p:bg>
    <p:spTree>
      <p:nvGrpSpPr>
        <p:cNvPr id="582" name="Shape 582"/>
        <p:cNvGrpSpPr/>
        <p:nvPr/>
      </p:nvGrpSpPr>
      <p:grpSpPr>
        <a:xfrm>
          <a:off x="0" y="0"/>
          <a:ext cx="0" cy="0"/>
          <a:chOff x="0" y="0"/>
          <a:chExt cx="0" cy="0"/>
        </a:xfrm>
      </p:grpSpPr>
      <p:sp>
        <p:nvSpPr>
          <p:cNvPr id="583" name="Google Shape;583;p16"/>
          <p:cNvSpPr txBox="1"/>
          <p:nvPr>
            <p:ph type="ctrTitle"/>
          </p:nvPr>
        </p:nvSpPr>
        <p:spPr>
          <a:xfrm>
            <a:off x="804249" y="431150"/>
            <a:ext cx="3686345" cy="1194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1A6EB6"/>
                </a:solidFill>
              </a:rPr>
              <a:t>TYPES OF VIOLENCE</a:t>
            </a:r>
            <a:endParaRPr>
              <a:solidFill>
                <a:srgbClr val="1A6EB6"/>
              </a:solidFill>
            </a:endParaRPr>
          </a:p>
        </p:txBody>
      </p:sp>
      <p:grpSp>
        <p:nvGrpSpPr>
          <p:cNvPr id="584" name="Google Shape;584;p16"/>
          <p:cNvGrpSpPr/>
          <p:nvPr/>
        </p:nvGrpSpPr>
        <p:grpSpPr>
          <a:xfrm>
            <a:off x="3239262" y="1661624"/>
            <a:ext cx="2702476" cy="2587343"/>
            <a:chOff x="3179914" y="2889488"/>
            <a:chExt cx="422876" cy="404911"/>
          </a:xfrm>
        </p:grpSpPr>
        <p:sp>
          <p:nvSpPr>
            <p:cNvPr id="585" name="Google Shape;585;p16"/>
            <p:cNvSpPr/>
            <p:nvPr/>
          </p:nvSpPr>
          <p:spPr>
            <a:xfrm>
              <a:off x="3402328" y="2889749"/>
              <a:ext cx="163726" cy="157477"/>
            </a:xfrm>
            <a:custGeom>
              <a:rect b="b" l="l" r="r" t="t"/>
              <a:pathLst>
                <a:path extrusionOk="0" h="7232" w="7519">
                  <a:moveTo>
                    <a:pt x="24" y="0"/>
                  </a:moveTo>
                  <a:lnTo>
                    <a:pt x="1447" y="2583"/>
                  </a:lnTo>
                  <a:lnTo>
                    <a:pt x="1" y="5257"/>
                  </a:lnTo>
                  <a:cubicBezTo>
                    <a:pt x="1252" y="5418"/>
                    <a:pt x="2365" y="6141"/>
                    <a:pt x="2996" y="7231"/>
                  </a:cubicBezTo>
                  <a:lnTo>
                    <a:pt x="5958" y="7151"/>
                  </a:lnTo>
                  <a:lnTo>
                    <a:pt x="7518" y="4580"/>
                  </a:lnTo>
                  <a:cubicBezTo>
                    <a:pt x="5946" y="1894"/>
                    <a:pt x="3134" y="184"/>
                    <a:pt x="24" y="0"/>
                  </a:cubicBezTo>
                  <a:close/>
                </a:path>
              </a:pathLst>
            </a:custGeom>
            <a:solidFill>
              <a:srgbClr val="6CC3DA">
                <a:alpha val="18039"/>
              </a:srgbClr>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 name="Google Shape;586;p16"/>
            <p:cNvSpPr/>
            <p:nvPr/>
          </p:nvSpPr>
          <p:spPr>
            <a:xfrm>
              <a:off x="3467807" y="3000956"/>
              <a:ext cx="134983" cy="191707"/>
            </a:xfrm>
            <a:custGeom>
              <a:rect b="b" l="l" r="r" t="t"/>
              <a:pathLst>
                <a:path extrusionOk="0" h="8804" w="6199">
                  <a:moveTo>
                    <a:pt x="4798" y="1"/>
                  </a:moveTo>
                  <a:lnTo>
                    <a:pt x="3249" y="2549"/>
                  </a:lnTo>
                  <a:lnTo>
                    <a:pt x="242" y="2629"/>
                  </a:lnTo>
                  <a:cubicBezTo>
                    <a:pt x="724" y="3800"/>
                    <a:pt x="644" y="5131"/>
                    <a:pt x="1" y="6221"/>
                  </a:cubicBezTo>
                  <a:lnTo>
                    <a:pt x="1550" y="8746"/>
                  </a:lnTo>
                  <a:lnTo>
                    <a:pt x="4557" y="8804"/>
                  </a:lnTo>
                  <a:cubicBezTo>
                    <a:pt x="6107" y="6095"/>
                    <a:pt x="6199" y="2790"/>
                    <a:pt x="4798" y="1"/>
                  </a:cubicBezTo>
                  <a:close/>
                </a:path>
              </a:pathLst>
            </a:cu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 name="Google Shape;587;p16"/>
            <p:cNvSpPr/>
            <p:nvPr/>
          </p:nvSpPr>
          <p:spPr>
            <a:xfrm>
              <a:off x="3222637" y="2889488"/>
              <a:ext cx="198457" cy="149224"/>
            </a:xfrm>
            <a:custGeom>
              <a:rect b="b" l="l" r="r" t="t"/>
              <a:pathLst>
                <a:path extrusionOk="0" h="6853" w="9114">
                  <a:moveTo>
                    <a:pt x="7690" y="1"/>
                  </a:moveTo>
                  <a:cubicBezTo>
                    <a:pt x="4592" y="24"/>
                    <a:pt x="1711" y="1585"/>
                    <a:pt x="1" y="4156"/>
                  </a:cubicBezTo>
                  <a:lnTo>
                    <a:pt x="2904" y="4225"/>
                  </a:lnTo>
                  <a:lnTo>
                    <a:pt x="4511" y="6853"/>
                  </a:lnTo>
                  <a:cubicBezTo>
                    <a:pt x="5257" y="5854"/>
                    <a:pt x="6428" y="5258"/>
                    <a:pt x="7679" y="5235"/>
                  </a:cubicBezTo>
                  <a:lnTo>
                    <a:pt x="9114" y="2606"/>
                  </a:lnTo>
                  <a:lnTo>
                    <a:pt x="7690" y="1"/>
                  </a:lnTo>
                  <a:close/>
                </a:path>
              </a:pathLst>
            </a:custGeom>
            <a:solidFill>
              <a:srgbClr val="FFFFFF">
                <a:alpha val="13725"/>
              </a:srgbClr>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 name="Google Shape;588;p16"/>
            <p:cNvSpPr/>
            <p:nvPr/>
          </p:nvSpPr>
          <p:spPr>
            <a:xfrm>
              <a:off x="3179914" y="2991462"/>
              <a:ext cx="133960" cy="190205"/>
            </a:xfrm>
            <a:custGeom>
              <a:rect b="b" l="l" r="r" t="t"/>
              <a:pathLst>
                <a:path extrusionOk="0" h="8735" w="6152">
                  <a:moveTo>
                    <a:pt x="1641" y="1"/>
                  </a:moveTo>
                  <a:cubicBezTo>
                    <a:pt x="103" y="2686"/>
                    <a:pt x="0" y="5957"/>
                    <a:pt x="1366" y="8735"/>
                  </a:cubicBezTo>
                  <a:lnTo>
                    <a:pt x="2869" y="6244"/>
                  </a:lnTo>
                  <a:lnTo>
                    <a:pt x="5957" y="6164"/>
                  </a:lnTo>
                  <a:cubicBezTo>
                    <a:pt x="5486" y="5016"/>
                    <a:pt x="5555" y="3731"/>
                    <a:pt x="6152" y="2640"/>
                  </a:cubicBezTo>
                  <a:lnTo>
                    <a:pt x="4568" y="58"/>
                  </a:lnTo>
                  <a:lnTo>
                    <a:pt x="1641" y="1"/>
                  </a:lnTo>
                  <a:close/>
                </a:path>
              </a:pathLst>
            </a:cu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 name="Google Shape;589;p16"/>
            <p:cNvSpPr/>
            <p:nvPr/>
          </p:nvSpPr>
          <p:spPr>
            <a:xfrm>
              <a:off x="3215887" y="3136661"/>
              <a:ext cx="162725" cy="157477"/>
            </a:xfrm>
            <a:custGeom>
              <a:rect b="b" l="l" r="r" t="t"/>
              <a:pathLst>
                <a:path extrusionOk="0" h="7232" w="7473">
                  <a:moveTo>
                    <a:pt x="4546" y="1"/>
                  </a:moveTo>
                  <a:lnTo>
                    <a:pt x="1516" y="81"/>
                  </a:lnTo>
                  <a:lnTo>
                    <a:pt x="1" y="2583"/>
                  </a:lnTo>
                  <a:cubicBezTo>
                    <a:pt x="1550" y="5280"/>
                    <a:pt x="4339" y="7025"/>
                    <a:pt x="7438" y="7232"/>
                  </a:cubicBezTo>
                  <a:lnTo>
                    <a:pt x="6026" y="4649"/>
                  </a:lnTo>
                  <a:lnTo>
                    <a:pt x="7472" y="1964"/>
                  </a:lnTo>
                  <a:cubicBezTo>
                    <a:pt x="6256" y="1791"/>
                    <a:pt x="5177" y="1068"/>
                    <a:pt x="4546" y="1"/>
                  </a:cubicBezTo>
                  <a:close/>
                </a:path>
              </a:pathLst>
            </a:custGeom>
            <a:solidFill>
              <a:srgbClr val="6CC3DA">
                <a:alpha val="18039"/>
              </a:srgbClr>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 name="Google Shape;590;p16"/>
            <p:cNvSpPr/>
            <p:nvPr/>
          </p:nvSpPr>
          <p:spPr>
            <a:xfrm>
              <a:off x="3359605" y="3146677"/>
              <a:ext cx="200439" cy="147722"/>
            </a:xfrm>
            <a:custGeom>
              <a:rect b="b" l="l" r="r" t="t"/>
              <a:pathLst>
                <a:path extrusionOk="0" h="6784" w="9205">
                  <a:moveTo>
                    <a:pt x="4649" y="0"/>
                  </a:moveTo>
                  <a:cubicBezTo>
                    <a:pt x="3880" y="976"/>
                    <a:pt x="2697" y="1549"/>
                    <a:pt x="1446" y="1549"/>
                  </a:cubicBezTo>
                  <a:lnTo>
                    <a:pt x="1435" y="1549"/>
                  </a:lnTo>
                  <a:lnTo>
                    <a:pt x="0" y="4189"/>
                  </a:lnTo>
                  <a:lnTo>
                    <a:pt x="1435" y="6783"/>
                  </a:lnTo>
                  <a:lnTo>
                    <a:pt x="1446" y="6783"/>
                  </a:lnTo>
                  <a:cubicBezTo>
                    <a:pt x="1458" y="6783"/>
                    <a:pt x="1469" y="6783"/>
                    <a:pt x="1481" y="6783"/>
                  </a:cubicBezTo>
                  <a:cubicBezTo>
                    <a:pt x="4589" y="6783"/>
                    <a:pt x="7490" y="5224"/>
                    <a:pt x="9205" y="2628"/>
                  </a:cubicBezTo>
                  <a:lnTo>
                    <a:pt x="6221" y="2559"/>
                  </a:lnTo>
                  <a:lnTo>
                    <a:pt x="4649" y="0"/>
                  </a:lnTo>
                  <a:close/>
                </a:path>
              </a:pathLst>
            </a:custGeom>
            <a:solidFill>
              <a:srgbClr val="FFFFFF">
                <a:alpha val="13725"/>
              </a:srgbClr>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91" name="Google Shape;591;p16"/>
          <p:cNvSpPr txBox="1"/>
          <p:nvPr>
            <p:ph idx="4294967295" type="title"/>
          </p:nvPr>
        </p:nvSpPr>
        <p:spPr>
          <a:xfrm>
            <a:off x="4836225" y="2000754"/>
            <a:ext cx="617100" cy="455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pt-PT" sz="1800"/>
              <a:t>01</a:t>
            </a:r>
            <a:endParaRPr sz="1800"/>
          </a:p>
        </p:txBody>
      </p:sp>
      <p:sp>
        <p:nvSpPr>
          <p:cNvPr id="592" name="Google Shape;592;p16"/>
          <p:cNvSpPr txBox="1"/>
          <p:nvPr>
            <p:ph idx="4294967295" type="title"/>
          </p:nvPr>
        </p:nvSpPr>
        <p:spPr>
          <a:xfrm>
            <a:off x="5170625" y="2858004"/>
            <a:ext cx="617100" cy="455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pt-PT" sz="1800"/>
              <a:t>02</a:t>
            </a:r>
            <a:endParaRPr sz="1800"/>
          </a:p>
        </p:txBody>
      </p:sp>
      <p:sp>
        <p:nvSpPr>
          <p:cNvPr id="593" name="Google Shape;593;p16"/>
          <p:cNvSpPr txBox="1"/>
          <p:nvPr>
            <p:ph idx="4294967295" type="title"/>
          </p:nvPr>
        </p:nvSpPr>
        <p:spPr>
          <a:xfrm>
            <a:off x="4553525" y="3611904"/>
            <a:ext cx="617100" cy="455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pt-PT" sz="1800"/>
              <a:t>03</a:t>
            </a:r>
            <a:endParaRPr sz="1800"/>
          </a:p>
        </p:txBody>
      </p:sp>
      <p:sp>
        <p:nvSpPr>
          <p:cNvPr id="594" name="Google Shape;594;p16"/>
          <p:cNvSpPr txBox="1"/>
          <p:nvPr>
            <p:ph idx="4294967295" type="title"/>
          </p:nvPr>
        </p:nvSpPr>
        <p:spPr>
          <a:xfrm>
            <a:off x="3629400" y="3423429"/>
            <a:ext cx="617100" cy="455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pt-PT" sz="1800"/>
              <a:t>04</a:t>
            </a:r>
            <a:endParaRPr sz="1800"/>
          </a:p>
        </p:txBody>
      </p:sp>
      <p:sp>
        <p:nvSpPr>
          <p:cNvPr id="595" name="Google Shape;595;p16"/>
          <p:cNvSpPr txBox="1"/>
          <p:nvPr>
            <p:ph idx="4294967295" type="title"/>
          </p:nvPr>
        </p:nvSpPr>
        <p:spPr>
          <a:xfrm>
            <a:off x="3356300" y="2602654"/>
            <a:ext cx="617100" cy="455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pt-PT" sz="1800"/>
              <a:t>05</a:t>
            </a:r>
            <a:endParaRPr sz="1800"/>
          </a:p>
        </p:txBody>
      </p:sp>
      <p:sp>
        <p:nvSpPr>
          <p:cNvPr id="596" name="Google Shape;596;p16"/>
          <p:cNvSpPr txBox="1"/>
          <p:nvPr>
            <p:ph idx="4294967295" type="title"/>
          </p:nvPr>
        </p:nvSpPr>
        <p:spPr>
          <a:xfrm>
            <a:off x="3973400" y="1842979"/>
            <a:ext cx="617100" cy="455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pt-PT" sz="1800"/>
              <a:t>06</a:t>
            </a:r>
            <a:endParaRPr sz="1800"/>
          </a:p>
        </p:txBody>
      </p:sp>
      <p:sp>
        <p:nvSpPr>
          <p:cNvPr id="597" name="Google Shape;597;p16"/>
          <p:cNvSpPr txBox="1"/>
          <p:nvPr>
            <p:ph idx="4294967295" type="ctrTitle"/>
          </p:nvPr>
        </p:nvSpPr>
        <p:spPr>
          <a:xfrm>
            <a:off x="6388017" y="1528401"/>
            <a:ext cx="1974300" cy="331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lt1"/>
              </a:buClr>
              <a:buSzPts val="2800"/>
              <a:buFont typeface="Barlow Condensed"/>
              <a:buNone/>
            </a:pPr>
            <a:r>
              <a:rPr b="1" i="0" lang="pt-PT" sz="1800" u="none" cap="none" strike="noStrike">
                <a:solidFill>
                  <a:schemeClr val="lt1"/>
                </a:solidFill>
                <a:latin typeface="Barlow Condensed"/>
                <a:ea typeface="Barlow Condensed"/>
                <a:cs typeface="Barlow Condensed"/>
                <a:sym typeface="Barlow Condensed"/>
              </a:rPr>
              <a:t>PHYSICAL </a:t>
            </a:r>
            <a:endParaRPr b="1" i="0" sz="1800" u="none" cap="none" strike="noStrike">
              <a:solidFill>
                <a:schemeClr val="lt1"/>
              </a:solidFill>
              <a:latin typeface="Barlow Condensed"/>
              <a:ea typeface="Barlow Condensed"/>
              <a:cs typeface="Barlow Condensed"/>
              <a:sym typeface="Barlow Condensed"/>
            </a:endParaRPr>
          </a:p>
        </p:txBody>
      </p:sp>
      <p:sp>
        <p:nvSpPr>
          <p:cNvPr id="598" name="Google Shape;598;p16"/>
          <p:cNvSpPr txBox="1"/>
          <p:nvPr>
            <p:ph idx="4294967295" type="ctrTitle"/>
          </p:nvPr>
        </p:nvSpPr>
        <p:spPr>
          <a:xfrm>
            <a:off x="1402268" y="2596398"/>
            <a:ext cx="2639251" cy="779065"/>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lt1"/>
              </a:buClr>
              <a:buSzPts val="2800"/>
              <a:buFont typeface="Barlow Condensed"/>
              <a:buNone/>
            </a:pPr>
            <a:r>
              <a:rPr b="1" i="0" lang="pt-PT" sz="1800" u="none" cap="none" strike="noStrike">
                <a:solidFill>
                  <a:schemeClr val="lt1"/>
                </a:solidFill>
                <a:latin typeface="Barlow Condensed"/>
                <a:ea typeface="Barlow Condensed"/>
                <a:cs typeface="Barlow Condensed"/>
                <a:sym typeface="Barlow Condensed"/>
              </a:rPr>
              <a:t>PSYCHOLOGICAL/</a:t>
            </a:r>
            <a:br>
              <a:rPr b="1" i="0" lang="pt-PT" sz="1800" u="none" cap="none" strike="noStrike">
                <a:solidFill>
                  <a:schemeClr val="lt1"/>
                </a:solidFill>
                <a:latin typeface="Barlow Condensed"/>
                <a:ea typeface="Barlow Condensed"/>
                <a:cs typeface="Barlow Condensed"/>
                <a:sym typeface="Barlow Condensed"/>
              </a:rPr>
            </a:br>
            <a:r>
              <a:rPr b="1" i="0" lang="pt-PT" sz="1800" u="none" cap="none" strike="noStrike">
                <a:solidFill>
                  <a:schemeClr val="lt1"/>
                </a:solidFill>
                <a:latin typeface="Barlow Condensed"/>
                <a:ea typeface="Barlow Condensed"/>
                <a:cs typeface="Barlow Condensed"/>
                <a:sym typeface="Barlow Condensed"/>
              </a:rPr>
              <a:t>EMOTIONAL</a:t>
            </a:r>
            <a:endParaRPr b="1" i="0" sz="1800" u="none" cap="none" strike="noStrike">
              <a:solidFill>
                <a:schemeClr val="lt1"/>
              </a:solidFill>
              <a:latin typeface="Barlow Condensed"/>
              <a:ea typeface="Barlow Condensed"/>
              <a:cs typeface="Barlow Condensed"/>
              <a:sym typeface="Barlow Condensed"/>
            </a:endParaRPr>
          </a:p>
        </p:txBody>
      </p:sp>
      <p:sp>
        <p:nvSpPr>
          <p:cNvPr id="599" name="Google Shape;599;p16"/>
          <p:cNvSpPr txBox="1"/>
          <p:nvPr>
            <p:ph idx="4294967295" type="ctrTitle"/>
          </p:nvPr>
        </p:nvSpPr>
        <p:spPr>
          <a:xfrm>
            <a:off x="6388017" y="3879129"/>
            <a:ext cx="1974300" cy="331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lt1"/>
              </a:buClr>
              <a:buSzPts val="2800"/>
              <a:buFont typeface="Barlow Condensed"/>
              <a:buNone/>
            </a:pPr>
            <a:r>
              <a:rPr b="1" i="0" lang="pt-PT" sz="1800" u="none" cap="none" strike="noStrike">
                <a:solidFill>
                  <a:schemeClr val="lt1"/>
                </a:solidFill>
                <a:latin typeface="Barlow Condensed"/>
                <a:ea typeface="Barlow Condensed"/>
                <a:cs typeface="Barlow Condensed"/>
                <a:sym typeface="Barlow Condensed"/>
              </a:rPr>
              <a:t>FINANCIAL/MATERIAL</a:t>
            </a:r>
            <a:endParaRPr b="1" i="0" sz="1800" u="none" cap="none" strike="noStrike">
              <a:solidFill>
                <a:schemeClr val="lt1"/>
              </a:solidFill>
              <a:latin typeface="Barlow Condensed"/>
              <a:ea typeface="Barlow Condensed"/>
              <a:cs typeface="Barlow Condensed"/>
              <a:sym typeface="Barlow Condensed"/>
            </a:endParaRPr>
          </a:p>
        </p:txBody>
      </p:sp>
      <p:sp>
        <p:nvSpPr>
          <p:cNvPr id="600" name="Google Shape;600;p16"/>
          <p:cNvSpPr txBox="1"/>
          <p:nvPr>
            <p:ph idx="4294967295" type="ctrTitle"/>
          </p:nvPr>
        </p:nvSpPr>
        <p:spPr>
          <a:xfrm>
            <a:off x="1201499" y="1362651"/>
            <a:ext cx="2501529" cy="757002"/>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lt1"/>
              </a:buClr>
              <a:buSzPts val="2800"/>
              <a:buFont typeface="Barlow Condensed"/>
              <a:buNone/>
            </a:pPr>
            <a:r>
              <a:rPr b="1" i="0" lang="pt-PT" sz="1800" u="none" cap="none" strike="noStrike">
                <a:solidFill>
                  <a:schemeClr val="lt1"/>
                </a:solidFill>
                <a:latin typeface="Barlow Condensed"/>
                <a:ea typeface="Barlow Condensed"/>
                <a:cs typeface="Barlow Condensed"/>
                <a:sym typeface="Barlow Condensed"/>
              </a:rPr>
              <a:t>NEGLECT AND ABANDONMENT</a:t>
            </a:r>
            <a:endParaRPr b="1" i="0" sz="1800" u="none" cap="none" strike="noStrike">
              <a:solidFill>
                <a:schemeClr val="lt1"/>
              </a:solidFill>
              <a:latin typeface="Barlow Condensed"/>
              <a:ea typeface="Barlow Condensed"/>
              <a:cs typeface="Barlow Condensed"/>
              <a:sym typeface="Barlow Condensed"/>
            </a:endParaRPr>
          </a:p>
        </p:txBody>
      </p:sp>
      <p:sp>
        <p:nvSpPr>
          <p:cNvPr id="601" name="Google Shape;601;p16"/>
          <p:cNvSpPr txBox="1"/>
          <p:nvPr>
            <p:ph idx="4294967295" type="ctrTitle"/>
          </p:nvPr>
        </p:nvSpPr>
        <p:spPr>
          <a:xfrm>
            <a:off x="5236075" y="2644704"/>
            <a:ext cx="1974300" cy="3315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chemeClr val="lt1"/>
              </a:buClr>
              <a:buSzPts val="2800"/>
              <a:buFont typeface="Barlow Condensed"/>
              <a:buNone/>
            </a:pPr>
            <a:r>
              <a:rPr b="1" i="0" lang="pt-PT" sz="1800" u="none" cap="none" strike="noStrike">
                <a:solidFill>
                  <a:schemeClr val="lt1"/>
                </a:solidFill>
                <a:latin typeface="Barlow Condensed"/>
                <a:ea typeface="Barlow Condensed"/>
                <a:cs typeface="Barlow Condensed"/>
                <a:sym typeface="Barlow Condensed"/>
              </a:rPr>
              <a:t>VERBAL</a:t>
            </a:r>
            <a:endParaRPr b="1" i="0" sz="1800" u="none" cap="none" strike="noStrike">
              <a:solidFill>
                <a:schemeClr val="lt1"/>
              </a:solidFill>
              <a:latin typeface="Barlow Condensed"/>
              <a:ea typeface="Barlow Condensed"/>
              <a:cs typeface="Barlow Condensed"/>
              <a:sym typeface="Barlow Condensed"/>
            </a:endParaRPr>
          </a:p>
        </p:txBody>
      </p:sp>
      <p:sp>
        <p:nvSpPr>
          <p:cNvPr id="602" name="Google Shape;602;p16"/>
          <p:cNvSpPr txBox="1"/>
          <p:nvPr>
            <p:ph idx="4294967295" type="ctrTitle"/>
          </p:nvPr>
        </p:nvSpPr>
        <p:spPr>
          <a:xfrm>
            <a:off x="775399" y="3920457"/>
            <a:ext cx="1974300" cy="3315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chemeClr val="lt1"/>
              </a:buClr>
              <a:buSzPts val="2800"/>
              <a:buFont typeface="Barlow Condensed"/>
              <a:buNone/>
            </a:pPr>
            <a:r>
              <a:rPr b="1" i="0" lang="pt-PT" sz="1800" u="none" cap="none" strike="noStrike">
                <a:solidFill>
                  <a:schemeClr val="lt1"/>
                </a:solidFill>
                <a:latin typeface="Barlow Condensed"/>
                <a:ea typeface="Barlow Condensed"/>
                <a:cs typeface="Barlow Condensed"/>
                <a:sym typeface="Barlow Condensed"/>
              </a:rPr>
              <a:t>SEXUAL</a:t>
            </a:r>
            <a:endParaRPr b="1" i="0" sz="1800" u="none" cap="none" strike="noStrike">
              <a:solidFill>
                <a:schemeClr val="lt1"/>
              </a:solidFill>
              <a:latin typeface="Barlow Condensed"/>
              <a:ea typeface="Barlow Condensed"/>
              <a:cs typeface="Barlow Condensed"/>
              <a:sym typeface="Barlow Condensed"/>
            </a:endParaRPr>
          </a:p>
        </p:txBody>
      </p:sp>
      <p:cxnSp>
        <p:nvCxnSpPr>
          <p:cNvPr id="603" name="Google Shape;603;p16"/>
          <p:cNvCxnSpPr/>
          <p:nvPr/>
        </p:nvCxnSpPr>
        <p:spPr>
          <a:xfrm>
            <a:off x="2892875" y="1805854"/>
            <a:ext cx="1082100" cy="600"/>
          </a:xfrm>
          <a:prstGeom prst="bentConnector3">
            <a:avLst>
              <a:gd fmla="val 50000" name="adj1"/>
            </a:avLst>
          </a:prstGeom>
          <a:noFill/>
          <a:ln cap="flat" cmpd="sng" w="19050">
            <a:solidFill>
              <a:schemeClr val="lt1"/>
            </a:solidFill>
            <a:prstDash val="solid"/>
            <a:round/>
            <a:headEnd len="sm" w="sm" type="none"/>
            <a:tailEnd len="sm" w="sm" type="none"/>
          </a:ln>
        </p:spPr>
      </p:cxnSp>
      <p:cxnSp>
        <p:nvCxnSpPr>
          <p:cNvPr id="604" name="Google Shape;604;p16"/>
          <p:cNvCxnSpPr/>
          <p:nvPr/>
        </p:nvCxnSpPr>
        <p:spPr>
          <a:xfrm>
            <a:off x="2892875" y="2976204"/>
            <a:ext cx="389100" cy="0"/>
          </a:xfrm>
          <a:prstGeom prst="straightConnector1">
            <a:avLst/>
          </a:prstGeom>
          <a:noFill/>
          <a:ln cap="flat" cmpd="sng" w="19050">
            <a:solidFill>
              <a:schemeClr val="lt1"/>
            </a:solidFill>
            <a:prstDash val="solid"/>
            <a:round/>
            <a:headEnd len="sm" w="sm" type="none"/>
            <a:tailEnd len="sm" w="sm" type="none"/>
          </a:ln>
        </p:spPr>
      </p:cxnSp>
      <p:cxnSp>
        <p:nvCxnSpPr>
          <p:cNvPr id="605" name="Google Shape;605;p16"/>
          <p:cNvCxnSpPr/>
          <p:nvPr/>
        </p:nvCxnSpPr>
        <p:spPr>
          <a:xfrm>
            <a:off x="2892875" y="4173904"/>
            <a:ext cx="1240200" cy="0"/>
          </a:xfrm>
          <a:prstGeom prst="straightConnector1">
            <a:avLst/>
          </a:prstGeom>
          <a:noFill/>
          <a:ln cap="flat" cmpd="sng" w="19050">
            <a:solidFill>
              <a:schemeClr val="lt1"/>
            </a:solidFill>
            <a:prstDash val="solid"/>
            <a:round/>
            <a:headEnd len="sm" w="sm" type="none"/>
            <a:tailEnd len="sm" w="sm" type="none"/>
          </a:ln>
        </p:spPr>
      </p:cxnSp>
      <p:cxnSp>
        <p:nvCxnSpPr>
          <p:cNvPr id="606" name="Google Shape;606;p16"/>
          <p:cNvCxnSpPr/>
          <p:nvPr/>
        </p:nvCxnSpPr>
        <p:spPr>
          <a:xfrm rot="10800000">
            <a:off x="5160550" y="1806154"/>
            <a:ext cx="1100400" cy="0"/>
          </a:xfrm>
          <a:prstGeom prst="straightConnector1">
            <a:avLst/>
          </a:prstGeom>
          <a:noFill/>
          <a:ln cap="flat" cmpd="sng" w="19050">
            <a:solidFill>
              <a:schemeClr val="lt1"/>
            </a:solidFill>
            <a:prstDash val="solid"/>
            <a:round/>
            <a:headEnd len="sm" w="sm" type="none"/>
            <a:tailEnd len="sm" w="sm" type="none"/>
          </a:ln>
        </p:spPr>
      </p:cxnSp>
      <p:cxnSp>
        <p:nvCxnSpPr>
          <p:cNvPr id="607" name="Google Shape;607;p16"/>
          <p:cNvCxnSpPr/>
          <p:nvPr/>
        </p:nvCxnSpPr>
        <p:spPr>
          <a:xfrm flipH="1">
            <a:off x="5862850" y="2976204"/>
            <a:ext cx="398100" cy="2400"/>
          </a:xfrm>
          <a:prstGeom prst="straightConnector1">
            <a:avLst/>
          </a:prstGeom>
          <a:noFill/>
          <a:ln cap="flat" cmpd="sng" w="19050">
            <a:solidFill>
              <a:schemeClr val="lt1"/>
            </a:solidFill>
            <a:prstDash val="solid"/>
            <a:round/>
            <a:headEnd len="sm" w="sm" type="none"/>
            <a:tailEnd len="sm" w="sm" type="none"/>
          </a:ln>
        </p:spPr>
      </p:cxnSp>
      <p:cxnSp>
        <p:nvCxnSpPr>
          <p:cNvPr id="608" name="Google Shape;608;p16"/>
          <p:cNvCxnSpPr/>
          <p:nvPr/>
        </p:nvCxnSpPr>
        <p:spPr>
          <a:xfrm rot="10800000">
            <a:off x="5014750" y="4173904"/>
            <a:ext cx="1246200" cy="0"/>
          </a:xfrm>
          <a:prstGeom prst="straightConnector1">
            <a:avLst/>
          </a:prstGeom>
          <a:noFill/>
          <a:ln cap="flat" cmpd="sng" w="19050">
            <a:solidFill>
              <a:schemeClr val="lt1"/>
            </a:solidFill>
            <a:prstDash val="solid"/>
            <a:round/>
            <a:headEnd len="sm" w="sm" type="none"/>
            <a:tailEnd len="sm" w="sm" type="none"/>
          </a:ln>
        </p:spPr>
      </p:cxnSp>
      <p:pic>
        <p:nvPicPr>
          <p:cNvPr id="609" name="Google Shape;609;p16"/>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610" name="Google Shape;610;p16"/>
          <p:cNvPicPr preferRelativeResize="0"/>
          <p:nvPr/>
        </p:nvPicPr>
        <p:blipFill rotWithShape="1">
          <a:blip r:embed="rId4">
            <a:alphaModFix/>
          </a:blip>
          <a:srcRect b="0" l="0" r="0" t="0"/>
          <a:stretch/>
        </p:blipFill>
        <p:spPr>
          <a:xfrm>
            <a:off x="123372" y="4796950"/>
            <a:ext cx="972457" cy="204016"/>
          </a:xfrm>
          <a:prstGeom prst="rect">
            <a:avLst/>
          </a:prstGeom>
          <a:noFill/>
          <a:ln>
            <a:noFill/>
          </a:ln>
        </p:spPr>
      </p:pic>
      <p:grpSp>
        <p:nvGrpSpPr>
          <p:cNvPr id="611" name="Google Shape;611;p16"/>
          <p:cNvGrpSpPr/>
          <p:nvPr/>
        </p:nvGrpSpPr>
        <p:grpSpPr>
          <a:xfrm>
            <a:off x="4362313" y="2637320"/>
            <a:ext cx="459230" cy="517546"/>
            <a:chOff x="3119678" y="3360146"/>
            <a:chExt cx="269343" cy="348543"/>
          </a:xfrm>
        </p:grpSpPr>
        <p:sp>
          <p:nvSpPr>
            <p:cNvPr id="612" name="Google Shape;612;p16"/>
            <p:cNvSpPr/>
            <p:nvPr/>
          </p:nvSpPr>
          <p:spPr>
            <a:xfrm>
              <a:off x="3268289" y="3498271"/>
              <a:ext cx="43782" cy="46728"/>
            </a:xfrm>
            <a:custGeom>
              <a:rect b="b" l="l" r="r" t="t"/>
              <a:pathLst>
                <a:path extrusionOk="0" h="1475" w="1382">
                  <a:moveTo>
                    <a:pt x="196" y="0"/>
                  </a:moveTo>
                  <a:cubicBezTo>
                    <a:pt x="137" y="0"/>
                    <a:pt x="81" y="35"/>
                    <a:pt x="48" y="93"/>
                  </a:cubicBezTo>
                  <a:cubicBezTo>
                    <a:pt x="0" y="164"/>
                    <a:pt x="36" y="272"/>
                    <a:pt x="119" y="319"/>
                  </a:cubicBezTo>
                  <a:cubicBezTo>
                    <a:pt x="584" y="557"/>
                    <a:pt x="905" y="926"/>
                    <a:pt x="1048" y="1355"/>
                  </a:cubicBezTo>
                  <a:cubicBezTo>
                    <a:pt x="1060" y="1438"/>
                    <a:pt x="1131" y="1474"/>
                    <a:pt x="1191" y="1474"/>
                  </a:cubicBezTo>
                  <a:cubicBezTo>
                    <a:pt x="1203" y="1474"/>
                    <a:pt x="1227" y="1474"/>
                    <a:pt x="1239" y="1462"/>
                  </a:cubicBezTo>
                  <a:cubicBezTo>
                    <a:pt x="1322" y="1415"/>
                    <a:pt x="1381" y="1331"/>
                    <a:pt x="1358" y="1236"/>
                  </a:cubicBezTo>
                  <a:cubicBezTo>
                    <a:pt x="1191" y="736"/>
                    <a:pt x="810" y="284"/>
                    <a:pt x="274" y="22"/>
                  </a:cubicBezTo>
                  <a:cubicBezTo>
                    <a:pt x="249" y="7"/>
                    <a:pt x="222" y="0"/>
                    <a:pt x="196" y="0"/>
                  </a:cubicBezTo>
                  <a:close/>
                </a:path>
              </a:pathLst>
            </a:custGeom>
            <a:solidFill>
              <a:srgbClr val="E5E5E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 name="Google Shape;613;p16"/>
            <p:cNvSpPr/>
            <p:nvPr/>
          </p:nvSpPr>
          <p:spPr>
            <a:xfrm>
              <a:off x="3147208" y="3475176"/>
              <a:ext cx="214664" cy="233513"/>
            </a:xfrm>
            <a:custGeom>
              <a:rect b="b" l="l" r="r" t="t"/>
              <a:pathLst>
                <a:path extrusionOk="0" h="7371" w="6776">
                  <a:moveTo>
                    <a:pt x="3537" y="4608"/>
                  </a:moveTo>
                  <a:lnTo>
                    <a:pt x="3537" y="4989"/>
                  </a:lnTo>
                  <a:lnTo>
                    <a:pt x="3179" y="4989"/>
                  </a:lnTo>
                  <a:lnTo>
                    <a:pt x="3179" y="4608"/>
                  </a:lnTo>
                  <a:cubicBezTo>
                    <a:pt x="3239" y="4620"/>
                    <a:pt x="3298" y="4620"/>
                    <a:pt x="3358" y="4620"/>
                  </a:cubicBezTo>
                  <a:cubicBezTo>
                    <a:pt x="3417" y="4620"/>
                    <a:pt x="3477" y="4620"/>
                    <a:pt x="3537" y="4608"/>
                  </a:cubicBezTo>
                  <a:close/>
                  <a:moveTo>
                    <a:pt x="5977" y="5299"/>
                  </a:moveTo>
                  <a:lnTo>
                    <a:pt x="5977" y="5763"/>
                  </a:lnTo>
                  <a:lnTo>
                    <a:pt x="798" y="5763"/>
                  </a:lnTo>
                  <a:lnTo>
                    <a:pt x="798" y="5299"/>
                  </a:lnTo>
                  <a:close/>
                  <a:moveTo>
                    <a:pt x="3406" y="0"/>
                  </a:moveTo>
                  <a:cubicBezTo>
                    <a:pt x="2751" y="0"/>
                    <a:pt x="2132" y="262"/>
                    <a:pt x="1667" y="715"/>
                  </a:cubicBezTo>
                  <a:cubicBezTo>
                    <a:pt x="1203" y="1179"/>
                    <a:pt x="953" y="1798"/>
                    <a:pt x="953" y="2465"/>
                  </a:cubicBezTo>
                  <a:lnTo>
                    <a:pt x="953" y="2715"/>
                  </a:lnTo>
                  <a:cubicBezTo>
                    <a:pt x="953" y="2798"/>
                    <a:pt x="1024" y="2882"/>
                    <a:pt x="1120" y="2882"/>
                  </a:cubicBezTo>
                  <a:cubicBezTo>
                    <a:pt x="1203" y="2882"/>
                    <a:pt x="1274" y="2798"/>
                    <a:pt x="1274" y="2715"/>
                  </a:cubicBezTo>
                  <a:lnTo>
                    <a:pt x="1274" y="2465"/>
                  </a:lnTo>
                  <a:cubicBezTo>
                    <a:pt x="1274" y="1894"/>
                    <a:pt x="1501" y="1358"/>
                    <a:pt x="1905" y="953"/>
                  </a:cubicBezTo>
                  <a:cubicBezTo>
                    <a:pt x="2310" y="548"/>
                    <a:pt x="2846" y="334"/>
                    <a:pt x="3406" y="334"/>
                  </a:cubicBezTo>
                  <a:cubicBezTo>
                    <a:pt x="4584" y="334"/>
                    <a:pt x="5549" y="1286"/>
                    <a:pt x="5549" y="2477"/>
                  </a:cubicBezTo>
                  <a:lnTo>
                    <a:pt x="5549" y="4989"/>
                  </a:lnTo>
                  <a:lnTo>
                    <a:pt x="3882" y="4989"/>
                  </a:lnTo>
                  <a:lnTo>
                    <a:pt x="3882" y="4489"/>
                  </a:lnTo>
                  <a:cubicBezTo>
                    <a:pt x="4060" y="4382"/>
                    <a:pt x="4215" y="4203"/>
                    <a:pt x="4299" y="3989"/>
                  </a:cubicBezTo>
                  <a:cubicBezTo>
                    <a:pt x="4334" y="3906"/>
                    <a:pt x="4287" y="3810"/>
                    <a:pt x="4215" y="3787"/>
                  </a:cubicBezTo>
                  <a:cubicBezTo>
                    <a:pt x="4193" y="3778"/>
                    <a:pt x="4171" y="3775"/>
                    <a:pt x="4149" y="3775"/>
                  </a:cubicBezTo>
                  <a:cubicBezTo>
                    <a:pt x="4079" y="3775"/>
                    <a:pt x="4019" y="3815"/>
                    <a:pt x="4001" y="3870"/>
                  </a:cubicBezTo>
                  <a:cubicBezTo>
                    <a:pt x="3941" y="4037"/>
                    <a:pt x="3822" y="4156"/>
                    <a:pt x="3668" y="4227"/>
                  </a:cubicBezTo>
                  <a:lnTo>
                    <a:pt x="3656" y="4227"/>
                  </a:lnTo>
                  <a:cubicBezTo>
                    <a:pt x="3572" y="4263"/>
                    <a:pt x="3477" y="4287"/>
                    <a:pt x="3394" y="4287"/>
                  </a:cubicBezTo>
                  <a:cubicBezTo>
                    <a:pt x="3036" y="4287"/>
                    <a:pt x="2739" y="3989"/>
                    <a:pt x="2739" y="3632"/>
                  </a:cubicBezTo>
                  <a:cubicBezTo>
                    <a:pt x="2739" y="3275"/>
                    <a:pt x="3036" y="2977"/>
                    <a:pt x="3394" y="2977"/>
                  </a:cubicBezTo>
                  <a:cubicBezTo>
                    <a:pt x="3644" y="2977"/>
                    <a:pt x="3882" y="3132"/>
                    <a:pt x="3989" y="3370"/>
                  </a:cubicBezTo>
                  <a:cubicBezTo>
                    <a:pt x="4006" y="3421"/>
                    <a:pt x="4067" y="3461"/>
                    <a:pt x="4126" y="3461"/>
                  </a:cubicBezTo>
                  <a:cubicBezTo>
                    <a:pt x="4149" y="3461"/>
                    <a:pt x="4171" y="3455"/>
                    <a:pt x="4191" y="3441"/>
                  </a:cubicBezTo>
                  <a:cubicBezTo>
                    <a:pt x="4263" y="3418"/>
                    <a:pt x="4310" y="3310"/>
                    <a:pt x="4263" y="3239"/>
                  </a:cubicBezTo>
                  <a:cubicBezTo>
                    <a:pt x="4108" y="2894"/>
                    <a:pt x="3763" y="2667"/>
                    <a:pt x="3370" y="2667"/>
                  </a:cubicBezTo>
                  <a:cubicBezTo>
                    <a:pt x="2834" y="2667"/>
                    <a:pt x="2394" y="3096"/>
                    <a:pt x="2394" y="3656"/>
                  </a:cubicBezTo>
                  <a:cubicBezTo>
                    <a:pt x="2394" y="4013"/>
                    <a:pt x="2584" y="4322"/>
                    <a:pt x="2870" y="4489"/>
                  </a:cubicBezTo>
                  <a:lnTo>
                    <a:pt x="2870" y="4989"/>
                  </a:lnTo>
                  <a:lnTo>
                    <a:pt x="1262" y="4989"/>
                  </a:lnTo>
                  <a:lnTo>
                    <a:pt x="1262" y="3358"/>
                  </a:lnTo>
                  <a:cubicBezTo>
                    <a:pt x="1262" y="3263"/>
                    <a:pt x="1191" y="3191"/>
                    <a:pt x="1096" y="3191"/>
                  </a:cubicBezTo>
                  <a:cubicBezTo>
                    <a:pt x="1012" y="3191"/>
                    <a:pt x="941" y="3263"/>
                    <a:pt x="941" y="3358"/>
                  </a:cubicBezTo>
                  <a:lnTo>
                    <a:pt x="941" y="4989"/>
                  </a:lnTo>
                  <a:lnTo>
                    <a:pt x="655" y="4989"/>
                  </a:lnTo>
                  <a:cubicBezTo>
                    <a:pt x="560" y="4989"/>
                    <a:pt x="489" y="5061"/>
                    <a:pt x="489" y="5156"/>
                  </a:cubicBezTo>
                  <a:lnTo>
                    <a:pt x="489" y="5775"/>
                  </a:lnTo>
                  <a:lnTo>
                    <a:pt x="167" y="5775"/>
                  </a:lnTo>
                  <a:cubicBezTo>
                    <a:pt x="72" y="5775"/>
                    <a:pt x="0" y="5858"/>
                    <a:pt x="0" y="5942"/>
                  </a:cubicBezTo>
                  <a:lnTo>
                    <a:pt x="0" y="7204"/>
                  </a:lnTo>
                  <a:cubicBezTo>
                    <a:pt x="0" y="7299"/>
                    <a:pt x="72" y="7370"/>
                    <a:pt x="167" y="7370"/>
                  </a:cubicBezTo>
                  <a:lnTo>
                    <a:pt x="3918" y="7370"/>
                  </a:lnTo>
                  <a:cubicBezTo>
                    <a:pt x="4001" y="7370"/>
                    <a:pt x="4072" y="7299"/>
                    <a:pt x="4072" y="7204"/>
                  </a:cubicBezTo>
                  <a:cubicBezTo>
                    <a:pt x="4072" y="7120"/>
                    <a:pt x="4001" y="7049"/>
                    <a:pt x="3918" y="7049"/>
                  </a:cubicBezTo>
                  <a:lnTo>
                    <a:pt x="322" y="7049"/>
                  </a:lnTo>
                  <a:lnTo>
                    <a:pt x="322" y="6108"/>
                  </a:lnTo>
                  <a:lnTo>
                    <a:pt x="6442" y="6108"/>
                  </a:lnTo>
                  <a:lnTo>
                    <a:pt x="6442" y="7049"/>
                  </a:lnTo>
                  <a:lnTo>
                    <a:pt x="4537" y="7049"/>
                  </a:lnTo>
                  <a:cubicBezTo>
                    <a:pt x="4453" y="7049"/>
                    <a:pt x="4370" y="7120"/>
                    <a:pt x="4370" y="7204"/>
                  </a:cubicBezTo>
                  <a:cubicBezTo>
                    <a:pt x="4370" y="7299"/>
                    <a:pt x="4453" y="7370"/>
                    <a:pt x="4537" y="7370"/>
                  </a:cubicBezTo>
                  <a:lnTo>
                    <a:pt x="6608" y="7370"/>
                  </a:lnTo>
                  <a:cubicBezTo>
                    <a:pt x="6692" y="7370"/>
                    <a:pt x="6775" y="7299"/>
                    <a:pt x="6775" y="7204"/>
                  </a:cubicBezTo>
                  <a:lnTo>
                    <a:pt x="6775" y="5942"/>
                  </a:lnTo>
                  <a:cubicBezTo>
                    <a:pt x="6775" y="5835"/>
                    <a:pt x="6716" y="5763"/>
                    <a:pt x="6620" y="5763"/>
                  </a:cubicBezTo>
                  <a:lnTo>
                    <a:pt x="6311" y="5763"/>
                  </a:lnTo>
                  <a:lnTo>
                    <a:pt x="6311" y="5144"/>
                  </a:lnTo>
                  <a:cubicBezTo>
                    <a:pt x="6311" y="5049"/>
                    <a:pt x="6239" y="4977"/>
                    <a:pt x="6144" y="4977"/>
                  </a:cubicBezTo>
                  <a:lnTo>
                    <a:pt x="5858" y="4977"/>
                  </a:lnTo>
                  <a:lnTo>
                    <a:pt x="5858" y="2465"/>
                  </a:lnTo>
                  <a:cubicBezTo>
                    <a:pt x="5858" y="1108"/>
                    <a:pt x="4763" y="0"/>
                    <a:pt x="3406" y="0"/>
                  </a:cubicBezTo>
                  <a:close/>
                </a:path>
              </a:pathLst>
            </a:custGeom>
            <a:solidFill>
              <a:srgbClr val="E5E5E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 name="Google Shape;614;p16"/>
            <p:cNvSpPr/>
            <p:nvPr/>
          </p:nvSpPr>
          <p:spPr>
            <a:xfrm>
              <a:off x="3249408" y="3360146"/>
              <a:ext cx="10613" cy="97321"/>
            </a:xfrm>
            <a:custGeom>
              <a:rect b="b" l="l" r="r" t="t"/>
              <a:pathLst>
                <a:path extrusionOk="0" h="3072" w="335">
                  <a:moveTo>
                    <a:pt x="168" y="0"/>
                  </a:moveTo>
                  <a:cubicBezTo>
                    <a:pt x="72" y="0"/>
                    <a:pt x="1" y="83"/>
                    <a:pt x="1" y="167"/>
                  </a:cubicBezTo>
                  <a:lnTo>
                    <a:pt x="1" y="2905"/>
                  </a:lnTo>
                  <a:cubicBezTo>
                    <a:pt x="1" y="3000"/>
                    <a:pt x="72" y="3072"/>
                    <a:pt x="168" y="3072"/>
                  </a:cubicBezTo>
                  <a:cubicBezTo>
                    <a:pt x="251" y="3072"/>
                    <a:pt x="334" y="3000"/>
                    <a:pt x="334" y="2905"/>
                  </a:cubicBezTo>
                  <a:lnTo>
                    <a:pt x="334" y="167"/>
                  </a:lnTo>
                  <a:cubicBezTo>
                    <a:pt x="334" y="83"/>
                    <a:pt x="251" y="0"/>
                    <a:pt x="168" y="0"/>
                  </a:cubicBezTo>
                  <a:close/>
                </a:path>
              </a:pathLst>
            </a:custGeom>
            <a:solidFill>
              <a:srgbClr val="E5E5E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 name="Google Shape;615;p16"/>
            <p:cNvSpPr/>
            <p:nvPr/>
          </p:nvSpPr>
          <p:spPr>
            <a:xfrm>
              <a:off x="3175879" y="3377919"/>
              <a:ext cx="54331" cy="86740"/>
            </a:xfrm>
            <a:custGeom>
              <a:rect b="b" l="l" r="r" t="t"/>
              <a:pathLst>
                <a:path extrusionOk="0" h="2738" w="1715">
                  <a:moveTo>
                    <a:pt x="188" y="1"/>
                  </a:moveTo>
                  <a:cubicBezTo>
                    <a:pt x="161" y="1"/>
                    <a:pt x="134" y="8"/>
                    <a:pt x="107" y="22"/>
                  </a:cubicBezTo>
                  <a:cubicBezTo>
                    <a:pt x="36" y="70"/>
                    <a:pt x="0" y="153"/>
                    <a:pt x="48" y="249"/>
                  </a:cubicBezTo>
                  <a:lnTo>
                    <a:pt x="1381" y="2642"/>
                  </a:lnTo>
                  <a:cubicBezTo>
                    <a:pt x="1417" y="2701"/>
                    <a:pt x="1477" y="2737"/>
                    <a:pt x="1524" y="2737"/>
                  </a:cubicBezTo>
                  <a:cubicBezTo>
                    <a:pt x="1548" y="2737"/>
                    <a:pt x="1584" y="2737"/>
                    <a:pt x="1596" y="2713"/>
                  </a:cubicBezTo>
                  <a:cubicBezTo>
                    <a:pt x="1679" y="2654"/>
                    <a:pt x="1715" y="2559"/>
                    <a:pt x="1667" y="2475"/>
                  </a:cubicBezTo>
                  <a:lnTo>
                    <a:pt x="334" y="82"/>
                  </a:lnTo>
                  <a:cubicBezTo>
                    <a:pt x="301" y="33"/>
                    <a:pt x="246" y="1"/>
                    <a:pt x="188" y="1"/>
                  </a:cubicBezTo>
                  <a:close/>
                </a:path>
              </a:pathLst>
            </a:custGeom>
            <a:solidFill>
              <a:srgbClr val="E5E5E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 name="Google Shape;616;p16"/>
            <p:cNvSpPr/>
            <p:nvPr/>
          </p:nvSpPr>
          <p:spPr>
            <a:xfrm>
              <a:off x="3119678" y="3429399"/>
              <a:ext cx="89401" cy="50720"/>
            </a:xfrm>
            <a:custGeom>
              <a:rect b="b" l="l" r="r" t="t"/>
              <a:pathLst>
                <a:path extrusionOk="0" h="1601" w="2822">
                  <a:moveTo>
                    <a:pt x="200" y="0"/>
                  </a:moveTo>
                  <a:cubicBezTo>
                    <a:pt x="142" y="0"/>
                    <a:pt x="81" y="27"/>
                    <a:pt x="48" y="76"/>
                  </a:cubicBezTo>
                  <a:cubicBezTo>
                    <a:pt x="0" y="160"/>
                    <a:pt x="36" y="255"/>
                    <a:pt x="107" y="302"/>
                  </a:cubicBezTo>
                  <a:lnTo>
                    <a:pt x="2536" y="1588"/>
                  </a:lnTo>
                  <a:cubicBezTo>
                    <a:pt x="2560" y="1600"/>
                    <a:pt x="2584" y="1600"/>
                    <a:pt x="2608" y="1600"/>
                  </a:cubicBezTo>
                  <a:cubicBezTo>
                    <a:pt x="2667" y="1600"/>
                    <a:pt x="2727" y="1565"/>
                    <a:pt x="2762" y="1505"/>
                  </a:cubicBezTo>
                  <a:cubicBezTo>
                    <a:pt x="2822" y="1445"/>
                    <a:pt x="2786" y="1350"/>
                    <a:pt x="2703" y="1303"/>
                  </a:cubicBezTo>
                  <a:lnTo>
                    <a:pt x="274" y="17"/>
                  </a:lnTo>
                  <a:cubicBezTo>
                    <a:pt x="252" y="6"/>
                    <a:pt x="226" y="0"/>
                    <a:pt x="200" y="0"/>
                  </a:cubicBezTo>
                  <a:close/>
                </a:path>
              </a:pathLst>
            </a:custGeom>
            <a:solidFill>
              <a:srgbClr val="E5E5E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 name="Google Shape;617;p16"/>
            <p:cNvSpPr/>
            <p:nvPr/>
          </p:nvSpPr>
          <p:spPr>
            <a:xfrm>
              <a:off x="3279219" y="3377919"/>
              <a:ext cx="54363" cy="85980"/>
            </a:xfrm>
            <a:custGeom>
              <a:rect b="b" l="l" r="r" t="t"/>
              <a:pathLst>
                <a:path extrusionOk="0" h="2714" w="1716">
                  <a:moveTo>
                    <a:pt x="1533" y="1"/>
                  </a:moveTo>
                  <a:cubicBezTo>
                    <a:pt x="1475" y="1"/>
                    <a:pt x="1414" y="33"/>
                    <a:pt x="1382" y="82"/>
                  </a:cubicBezTo>
                  <a:lnTo>
                    <a:pt x="48" y="2475"/>
                  </a:lnTo>
                  <a:cubicBezTo>
                    <a:pt x="1" y="2559"/>
                    <a:pt x="24" y="2654"/>
                    <a:pt x="108" y="2701"/>
                  </a:cubicBezTo>
                  <a:cubicBezTo>
                    <a:pt x="132" y="2713"/>
                    <a:pt x="143" y="2713"/>
                    <a:pt x="179" y="2713"/>
                  </a:cubicBezTo>
                  <a:cubicBezTo>
                    <a:pt x="239" y="2713"/>
                    <a:pt x="286" y="2689"/>
                    <a:pt x="310" y="2630"/>
                  </a:cubicBezTo>
                  <a:lnTo>
                    <a:pt x="1656" y="237"/>
                  </a:lnTo>
                  <a:cubicBezTo>
                    <a:pt x="1715" y="153"/>
                    <a:pt x="1679" y="70"/>
                    <a:pt x="1608" y="22"/>
                  </a:cubicBezTo>
                  <a:cubicBezTo>
                    <a:pt x="1585" y="8"/>
                    <a:pt x="1560" y="1"/>
                    <a:pt x="1533" y="1"/>
                  </a:cubicBezTo>
                  <a:close/>
                </a:path>
              </a:pathLst>
            </a:custGeom>
            <a:solidFill>
              <a:srgbClr val="E5E5E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 name="Google Shape;618;p16"/>
            <p:cNvSpPr/>
            <p:nvPr/>
          </p:nvSpPr>
          <p:spPr>
            <a:xfrm>
              <a:off x="3300349" y="3429399"/>
              <a:ext cx="88672" cy="51100"/>
            </a:xfrm>
            <a:custGeom>
              <a:rect b="b" l="l" r="r" t="t"/>
              <a:pathLst>
                <a:path extrusionOk="0" h="1613" w="2799">
                  <a:moveTo>
                    <a:pt x="2615" y="0"/>
                  </a:moveTo>
                  <a:cubicBezTo>
                    <a:pt x="2589" y="0"/>
                    <a:pt x="2562" y="6"/>
                    <a:pt x="2536" y="17"/>
                  </a:cubicBezTo>
                  <a:lnTo>
                    <a:pt x="107" y="1303"/>
                  </a:lnTo>
                  <a:cubicBezTo>
                    <a:pt x="36" y="1350"/>
                    <a:pt x="0" y="1434"/>
                    <a:pt x="48" y="1529"/>
                  </a:cubicBezTo>
                  <a:cubicBezTo>
                    <a:pt x="72" y="1588"/>
                    <a:pt x="131" y="1612"/>
                    <a:pt x="191" y="1612"/>
                  </a:cubicBezTo>
                  <a:cubicBezTo>
                    <a:pt x="227" y="1612"/>
                    <a:pt x="238" y="1612"/>
                    <a:pt x="274" y="1600"/>
                  </a:cubicBezTo>
                  <a:lnTo>
                    <a:pt x="2691" y="314"/>
                  </a:lnTo>
                  <a:cubicBezTo>
                    <a:pt x="2774" y="255"/>
                    <a:pt x="2798" y="172"/>
                    <a:pt x="2751" y="76"/>
                  </a:cubicBezTo>
                  <a:cubicBezTo>
                    <a:pt x="2726" y="27"/>
                    <a:pt x="2673" y="0"/>
                    <a:pt x="2615" y="0"/>
                  </a:cubicBezTo>
                  <a:close/>
                </a:path>
              </a:pathLst>
            </a:custGeom>
            <a:solidFill>
              <a:srgbClr val="E5E5E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A864"/>
        </a:solidFill>
      </p:bgPr>
    </p:bg>
    <p:spTree>
      <p:nvGrpSpPr>
        <p:cNvPr id="622" name="Shape 622"/>
        <p:cNvGrpSpPr/>
        <p:nvPr/>
      </p:nvGrpSpPr>
      <p:grpSpPr>
        <a:xfrm>
          <a:off x="0" y="0"/>
          <a:ext cx="0" cy="0"/>
          <a:chOff x="0" y="0"/>
          <a:chExt cx="0" cy="0"/>
        </a:xfrm>
      </p:grpSpPr>
      <p:sp>
        <p:nvSpPr>
          <p:cNvPr id="623" name="Google Shape;623;p17"/>
          <p:cNvSpPr/>
          <p:nvPr/>
        </p:nvSpPr>
        <p:spPr>
          <a:xfrm>
            <a:off x="7278050" y="458800"/>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 name="Google Shape;624;p17"/>
          <p:cNvSpPr/>
          <p:nvPr/>
        </p:nvSpPr>
        <p:spPr>
          <a:xfrm>
            <a:off x="-1682150" y="2838500"/>
            <a:ext cx="3156900" cy="31569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 name="Google Shape;625;p17"/>
          <p:cNvSpPr/>
          <p:nvPr/>
        </p:nvSpPr>
        <p:spPr>
          <a:xfrm>
            <a:off x="6563825" y="2752900"/>
            <a:ext cx="3606300" cy="36063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26" name="Google Shape;626;p17"/>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627" name="Google Shape;627;p17"/>
          <p:cNvPicPr preferRelativeResize="0"/>
          <p:nvPr/>
        </p:nvPicPr>
        <p:blipFill rotWithShape="1">
          <a:blip r:embed="rId4">
            <a:alphaModFix/>
          </a:blip>
          <a:srcRect b="0" l="0" r="0" t="0"/>
          <a:stretch/>
        </p:blipFill>
        <p:spPr>
          <a:xfrm>
            <a:off x="123372" y="4796950"/>
            <a:ext cx="972457" cy="204016"/>
          </a:xfrm>
          <a:prstGeom prst="rect">
            <a:avLst/>
          </a:prstGeom>
          <a:noFill/>
          <a:ln>
            <a:noFill/>
          </a:ln>
        </p:spPr>
      </p:pic>
      <p:sp>
        <p:nvSpPr>
          <p:cNvPr id="628" name="Google Shape;628;p17"/>
          <p:cNvSpPr txBox="1"/>
          <p:nvPr>
            <p:ph type="title"/>
          </p:nvPr>
        </p:nvSpPr>
        <p:spPr>
          <a:xfrm>
            <a:off x="2494354" y="867669"/>
            <a:ext cx="4359738" cy="226425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lang="pt-PT" sz="3200">
                <a:solidFill>
                  <a:srgbClr val="EE118A"/>
                </a:solidFill>
              </a:rPr>
              <a:t>ACTIVITY 1 – ECOMAP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95FA"/>
        </a:solidFill>
      </p:bgPr>
    </p:bg>
    <p:spTree>
      <p:nvGrpSpPr>
        <p:cNvPr id="632" name="Shape 632"/>
        <p:cNvGrpSpPr/>
        <p:nvPr/>
      </p:nvGrpSpPr>
      <p:grpSpPr>
        <a:xfrm>
          <a:off x="0" y="0"/>
          <a:ext cx="0" cy="0"/>
          <a:chOff x="0" y="0"/>
          <a:chExt cx="0" cy="0"/>
        </a:xfrm>
      </p:grpSpPr>
      <p:sp>
        <p:nvSpPr>
          <p:cNvPr id="633" name="Google Shape;633;p18"/>
          <p:cNvSpPr txBox="1"/>
          <p:nvPr>
            <p:ph idx="2" type="title"/>
          </p:nvPr>
        </p:nvSpPr>
        <p:spPr>
          <a:xfrm>
            <a:off x="1474755" y="1946800"/>
            <a:ext cx="1979100" cy="127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7200"/>
              <a:buNone/>
            </a:pPr>
            <a:r>
              <a:rPr lang="pt-PT">
                <a:solidFill>
                  <a:srgbClr val="EE118A"/>
                </a:solidFill>
              </a:rPr>
              <a:t>02</a:t>
            </a:r>
            <a:endParaRPr>
              <a:solidFill>
                <a:srgbClr val="EE118A"/>
              </a:solidFill>
            </a:endParaRPr>
          </a:p>
        </p:txBody>
      </p:sp>
      <p:sp>
        <p:nvSpPr>
          <p:cNvPr id="634" name="Google Shape;634;p18"/>
          <p:cNvSpPr/>
          <p:nvPr/>
        </p:nvSpPr>
        <p:spPr>
          <a:xfrm>
            <a:off x="7278050" y="458800"/>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 name="Google Shape;635;p18"/>
          <p:cNvSpPr/>
          <p:nvPr/>
        </p:nvSpPr>
        <p:spPr>
          <a:xfrm>
            <a:off x="-1682150" y="2838500"/>
            <a:ext cx="3156900" cy="31569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 name="Google Shape;636;p18"/>
          <p:cNvSpPr/>
          <p:nvPr/>
        </p:nvSpPr>
        <p:spPr>
          <a:xfrm>
            <a:off x="6563825" y="2752900"/>
            <a:ext cx="3606300" cy="36063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 name="Google Shape;637;p18"/>
          <p:cNvSpPr txBox="1"/>
          <p:nvPr>
            <p:ph idx="1" type="subTitle"/>
          </p:nvPr>
        </p:nvSpPr>
        <p:spPr>
          <a:xfrm>
            <a:off x="3684434" y="2567149"/>
            <a:ext cx="2879400" cy="1486041"/>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600"/>
              <a:buNone/>
            </a:pPr>
            <a:r>
              <a:rPr lang="pt-PT" sz="1400"/>
              <a:t>In this unit, you will learn:</a:t>
            </a:r>
            <a:endParaRPr/>
          </a:p>
          <a:p>
            <a:pPr indent="-285750" lvl="0" marL="285750" rtl="0" algn="l">
              <a:lnSpc>
                <a:spcPct val="100000"/>
              </a:lnSpc>
              <a:spcBef>
                <a:spcPts val="0"/>
              </a:spcBef>
              <a:spcAft>
                <a:spcPts val="0"/>
              </a:spcAft>
              <a:buSzPts val="1600"/>
              <a:buFont typeface="Arial"/>
              <a:buChar char="•"/>
            </a:pPr>
            <a:r>
              <a:rPr lang="pt-PT" sz="1400"/>
              <a:t>Risk factors</a:t>
            </a:r>
            <a:r>
              <a:rPr lang="pt-PT" sz="1400"/>
              <a:t>.</a:t>
            </a:r>
            <a:endParaRPr/>
          </a:p>
          <a:p>
            <a:pPr indent="-285750" lvl="0" marL="285750" rtl="0" algn="l">
              <a:lnSpc>
                <a:spcPct val="100000"/>
              </a:lnSpc>
              <a:spcBef>
                <a:spcPts val="0"/>
              </a:spcBef>
              <a:spcAft>
                <a:spcPts val="0"/>
              </a:spcAft>
              <a:buSzPts val="1600"/>
              <a:buFont typeface="Arial"/>
              <a:buChar char="•"/>
            </a:pPr>
            <a:r>
              <a:rPr lang="pt-PT" sz="1400"/>
              <a:t>The health and social impacts</a:t>
            </a:r>
            <a:endParaRPr/>
          </a:p>
          <a:p>
            <a:pPr indent="0" lvl="0" marL="0" rtl="0" algn="l">
              <a:lnSpc>
                <a:spcPct val="100000"/>
              </a:lnSpc>
              <a:spcBef>
                <a:spcPts val="0"/>
              </a:spcBef>
              <a:spcAft>
                <a:spcPts val="0"/>
              </a:spcAft>
              <a:buSzPts val="1600"/>
              <a:buNone/>
            </a:pPr>
            <a:r>
              <a:rPr lang="pt-PT" sz="1400"/>
              <a:t> of family violence.</a:t>
            </a:r>
            <a:endParaRPr/>
          </a:p>
          <a:p>
            <a:pPr indent="0" lvl="0" marL="0" rtl="0" algn="l">
              <a:lnSpc>
                <a:spcPct val="100000"/>
              </a:lnSpc>
              <a:spcBef>
                <a:spcPts val="0"/>
              </a:spcBef>
              <a:spcAft>
                <a:spcPts val="0"/>
              </a:spcAft>
              <a:buSzPts val="1600"/>
              <a:buNone/>
            </a:pPr>
            <a:r>
              <a:t/>
            </a:r>
            <a:endParaRPr sz="1400"/>
          </a:p>
          <a:p>
            <a:pPr indent="-184150" lvl="0" marL="285750" rtl="0" algn="l">
              <a:lnSpc>
                <a:spcPct val="100000"/>
              </a:lnSpc>
              <a:spcBef>
                <a:spcPts val="0"/>
              </a:spcBef>
              <a:spcAft>
                <a:spcPts val="0"/>
              </a:spcAft>
              <a:buSzPts val="1600"/>
              <a:buFont typeface="Arial"/>
              <a:buNone/>
            </a:pPr>
            <a:r>
              <a:t/>
            </a:r>
            <a:endParaRPr sz="1400"/>
          </a:p>
          <a:p>
            <a:pPr indent="0" lvl="0" marL="0" rtl="0" algn="l">
              <a:lnSpc>
                <a:spcPct val="100000"/>
              </a:lnSpc>
              <a:spcBef>
                <a:spcPts val="0"/>
              </a:spcBef>
              <a:spcAft>
                <a:spcPts val="0"/>
              </a:spcAft>
              <a:buSzPts val="1600"/>
              <a:buNone/>
            </a:pPr>
            <a:r>
              <a:t/>
            </a:r>
            <a:endParaRPr sz="1400"/>
          </a:p>
        </p:txBody>
      </p:sp>
      <p:sp>
        <p:nvSpPr>
          <p:cNvPr id="638" name="Google Shape;638;p18"/>
          <p:cNvSpPr txBox="1"/>
          <p:nvPr>
            <p:ph type="title"/>
          </p:nvPr>
        </p:nvSpPr>
        <p:spPr>
          <a:xfrm>
            <a:off x="3684430" y="668740"/>
            <a:ext cx="3593620" cy="189841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lang="pt-PT">
                <a:solidFill>
                  <a:srgbClr val="EE118A"/>
                </a:solidFill>
              </a:rPr>
              <a:t>KEY FACTORS</a:t>
            </a:r>
            <a:endParaRPr/>
          </a:p>
        </p:txBody>
      </p:sp>
      <p:pic>
        <p:nvPicPr>
          <p:cNvPr id="639" name="Google Shape;639;p18"/>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640" name="Google Shape;640;p18"/>
          <p:cNvPicPr preferRelativeResize="0"/>
          <p:nvPr/>
        </p:nvPicPr>
        <p:blipFill rotWithShape="1">
          <a:blip r:embed="rId4">
            <a:alphaModFix/>
          </a:blip>
          <a:srcRect b="0" l="0" r="0" t="0"/>
          <a:stretch/>
        </p:blipFill>
        <p:spPr>
          <a:xfrm>
            <a:off x="123372" y="4796950"/>
            <a:ext cx="972457" cy="20401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8E00"/>
        </a:solidFill>
      </p:bgPr>
    </p:bg>
    <p:spTree>
      <p:nvGrpSpPr>
        <p:cNvPr id="644" name="Shape 644"/>
        <p:cNvGrpSpPr/>
        <p:nvPr/>
      </p:nvGrpSpPr>
      <p:grpSpPr>
        <a:xfrm>
          <a:off x="0" y="0"/>
          <a:ext cx="0" cy="0"/>
          <a:chOff x="0" y="0"/>
          <a:chExt cx="0" cy="0"/>
        </a:xfrm>
      </p:grpSpPr>
      <p:sp>
        <p:nvSpPr>
          <p:cNvPr id="645" name="Google Shape;645;p19"/>
          <p:cNvSpPr txBox="1"/>
          <p:nvPr>
            <p:ph type="ctrTitle"/>
          </p:nvPr>
        </p:nvSpPr>
        <p:spPr>
          <a:xfrm>
            <a:off x="804249" y="431150"/>
            <a:ext cx="4873200" cy="65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lt1"/>
              </a:buClr>
              <a:buSzPts val="3200"/>
              <a:buNone/>
            </a:pPr>
            <a:r>
              <a:rPr lang="pt-PT">
                <a:solidFill>
                  <a:srgbClr val="211A57"/>
                </a:solidFill>
              </a:rPr>
              <a:t>The risks factors – Child </a:t>
            </a:r>
            <a:br>
              <a:rPr lang="pt-PT">
                <a:solidFill>
                  <a:srgbClr val="211A57"/>
                </a:solidFill>
              </a:rPr>
            </a:br>
            <a:endParaRPr>
              <a:solidFill>
                <a:srgbClr val="211A57"/>
              </a:solidFill>
            </a:endParaRPr>
          </a:p>
        </p:txBody>
      </p:sp>
      <p:pic>
        <p:nvPicPr>
          <p:cNvPr id="646" name="Google Shape;646;p19"/>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647" name="Google Shape;647;p19"/>
          <p:cNvPicPr preferRelativeResize="0"/>
          <p:nvPr/>
        </p:nvPicPr>
        <p:blipFill rotWithShape="1">
          <a:blip r:embed="rId4">
            <a:alphaModFix/>
          </a:blip>
          <a:srcRect b="0" l="0" r="0" t="0"/>
          <a:stretch/>
        </p:blipFill>
        <p:spPr>
          <a:xfrm>
            <a:off x="123372" y="4796950"/>
            <a:ext cx="972457" cy="204016"/>
          </a:xfrm>
          <a:prstGeom prst="rect">
            <a:avLst/>
          </a:prstGeom>
          <a:noFill/>
          <a:ln>
            <a:noFill/>
          </a:ln>
        </p:spPr>
      </p:pic>
      <p:sp>
        <p:nvSpPr>
          <p:cNvPr id="648" name="Google Shape;648;p19"/>
          <p:cNvSpPr txBox="1"/>
          <p:nvPr>
            <p:ph idx="1" type="subTitle"/>
          </p:nvPr>
        </p:nvSpPr>
        <p:spPr>
          <a:xfrm>
            <a:off x="2072640" y="1034815"/>
            <a:ext cx="9307376" cy="3762135"/>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Clr>
                <a:schemeClr val="lt1"/>
              </a:buClr>
              <a:buSzPts val="1600"/>
              <a:buNone/>
            </a:pPr>
            <a:r>
              <a:rPr b="1" lang="pt-PT">
                <a:solidFill>
                  <a:srgbClr val="211A57"/>
                </a:solidFill>
                <a:latin typeface="Barlow Condensed"/>
                <a:ea typeface="Barlow Condensed"/>
                <a:cs typeface="Barlow Condensed"/>
                <a:sym typeface="Barlow Condensed"/>
              </a:rPr>
              <a:t>Parents and Family </a:t>
            </a:r>
            <a:endParaRPr/>
          </a:p>
          <a:p>
            <a:pPr indent="-342900" lvl="0" marL="457200" rtl="0" algn="l">
              <a:lnSpc>
                <a:spcPct val="100000"/>
              </a:lnSpc>
              <a:spcBef>
                <a:spcPts val="0"/>
              </a:spcBef>
              <a:spcAft>
                <a:spcPts val="0"/>
              </a:spcAft>
              <a:buClr>
                <a:srgbClr val="002060"/>
              </a:buClr>
              <a:buSzPts val="1600"/>
              <a:buFont typeface="Noto Sans Symbols"/>
              <a:buChar char="▪"/>
            </a:pPr>
            <a:r>
              <a:rPr lang="pt-PT"/>
              <a:t>Living in a family where there is domestic violence </a:t>
            </a:r>
            <a:endParaRPr/>
          </a:p>
          <a:p>
            <a:pPr indent="-342900" lvl="0" marL="457200" rtl="0" algn="l">
              <a:lnSpc>
                <a:spcPct val="100000"/>
              </a:lnSpc>
              <a:spcBef>
                <a:spcPts val="0"/>
              </a:spcBef>
              <a:spcAft>
                <a:spcPts val="0"/>
              </a:spcAft>
              <a:buClr>
                <a:srgbClr val="002060"/>
              </a:buClr>
              <a:buSzPts val="1600"/>
              <a:buFont typeface="Noto Sans Symbols"/>
              <a:buChar char="▪"/>
            </a:pPr>
            <a:r>
              <a:rPr lang="pt-PT"/>
              <a:t>Mental health problems and drug and/or alcohol use</a:t>
            </a:r>
            <a:endParaRPr/>
          </a:p>
          <a:p>
            <a:pPr indent="-342900" lvl="0" marL="457200" rtl="0" algn="l">
              <a:lnSpc>
                <a:spcPct val="100000"/>
              </a:lnSpc>
              <a:spcBef>
                <a:spcPts val="0"/>
              </a:spcBef>
              <a:spcAft>
                <a:spcPts val="0"/>
              </a:spcAft>
              <a:buClr>
                <a:srgbClr val="002060"/>
              </a:buClr>
              <a:buSzPts val="1600"/>
              <a:buFont typeface="Noto Sans Symbols"/>
              <a:buChar char="▪"/>
            </a:pPr>
            <a:r>
              <a:rPr lang="pt-PT"/>
              <a:t>Lack of parenting skills </a:t>
            </a:r>
            <a:endParaRPr/>
          </a:p>
          <a:p>
            <a:pPr indent="-342900" lvl="0" marL="457200" rtl="0" algn="l">
              <a:lnSpc>
                <a:spcPct val="100000"/>
              </a:lnSpc>
              <a:spcBef>
                <a:spcPts val="0"/>
              </a:spcBef>
              <a:spcAft>
                <a:spcPts val="0"/>
              </a:spcAft>
              <a:buClr>
                <a:srgbClr val="002060"/>
              </a:buClr>
              <a:buSzPts val="1600"/>
              <a:buFont typeface="Noto Sans Symbols"/>
              <a:buChar char="▪"/>
            </a:pPr>
            <a:r>
              <a:rPr lang="pt-PT"/>
              <a:t>Characteristics: young, low income, low education, single parent,</a:t>
            </a:r>
            <a:endParaRPr/>
          </a:p>
          <a:p>
            <a:pPr indent="0" lvl="0" marL="114300" rtl="0" algn="l">
              <a:lnSpc>
                <a:spcPct val="100000"/>
              </a:lnSpc>
              <a:spcBef>
                <a:spcPts val="0"/>
              </a:spcBef>
              <a:spcAft>
                <a:spcPts val="0"/>
              </a:spcAft>
              <a:buClr>
                <a:srgbClr val="002060"/>
              </a:buClr>
              <a:buSzPts val="1600"/>
              <a:buNone/>
            </a:pPr>
            <a:r>
              <a:rPr lang="pt-PT"/>
              <a:t> many children</a:t>
            </a:r>
            <a:r>
              <a:rPr lang="pt-PT"/>
              <a:t> </a:t>
            </a:r>
            <a:endParaRPr/>
          </a:p>
          <a:p>
            <a:pPr indent="-342900" lvl="0" marL="457200" rtl="0" algn="l">
              <a:lnSpc>
                <a:spcPct val="100000"/>
              </a:lnSpc>
              <a:spcBef>
                <a:spcPts val="0"/>
              </a:spcBef>
              <a:spcAft>
                <a:spcPts val="0"/>
              </a:spcAft>
              <a:buClr>
                <a:srgbClr val="002060"/>
              </a:buClr>
              <a:buSzPts val="1600"/>
              <a:buFont typeface="Noto Sans Symbols"/>
              <a:buChar char="▪"/>
            </a:pPr>
            <a:r>
              <a:rPr lang="pt-PT"/>
              <a:t>Socially disadvantaged or isolated</a:t>
            </a:r>
            <a:endParaRPr/>
          </a:p>
          <a:p>
            <a:pPr indent="-342900" lvl="0" marL="457200" rtl="0" algn="l">
              <a:lnSpc>
                <a:spcPct val="100000"/>
              </a:lnSpc>
              <a:spcBef>
                <a:spcPts val="0"/>
              </a:spcBef>
              <a:spcAft>
                <a:spcPts val="0"/>
              </a:spcAft>
              <a:buClr>
                <a:srgbClr val="002060"/>
              </a:buClr>
              <a:buSzPts val="1600"/>
              <a:buFont typeface="Noto Sans Symbols"/>
              <a:buChar char="▪"/>
            </a:pPr>
            <a:r>
              <a:rPr lang="pt-PT"/>
              <a:t>Parental history of abuse </a:t>
            </a:r>
            <a:endParaRPr/>
          </a:p>
          <a:p>
            <a:pPr indent="-342900" lvl="0" marL="457200" rtl="0" algn="l">
              <a:lnSpc>
                <a:spcPct val="100000"/>
              </a:lnSpc>
              <a:spcBef>
                <a:spcPts val="0"/>
              </a:spcBef>
              <a:spcAft>
                <a:spcPts val="0"/>
              </a:spcAft>
              <a:buClr>
                <a:srgbClr val="002060"/>
              </a:buClr>
              <a:buSzPts val="1600"/>
              <a:buFont typeface="Noto Sans Symbols"/>
              <a:buChar char="▪"/>
            </a:pPr>
            <a:r>
              <a:rPr lang="pt-PT"/>
              <a:t>Both men and women abuse children. </a:t>
            </a:r>
            <a:endParaRPr/>
          </a:p>
          <a:p>
            <a:pPr indent="-342900" lvl="0" marL="457200" rtl="0" algn="l">
              <a:lnSpc>
                <a:spcPct val="100000"/>
              </a:lnSpc>
              <a:spcBef>
                <a:spcPts val="0"/>
              </a:spcBef>
              <a:spcAft>
                <a:spcPts val="0"/>
              </a:spcAft>
              <a:buClr>
                <a:schemeClr val="lt1"/>
              </a:buClr>
              <a:buSzPts val="1600"/>
              <a:buNone/>
            </a:pPr>
            <a:r>
              <a:t/>
            </a:r>
            <a:endParaRPr b="1" sz="2000">
              <a:solidFill>
                <a:srgbClr val="211A57"/>
              </a:solidFill>
              <a:latin typeface="Barlow Condensed"/>
              <a:ea typeface="Barlow Condensed"/>
              <a:cs typeface="Barlow Condensed"/>
              <a:sym typeface="Barlow Condensed"/>
            </a:endParaRPr>
          </a:p>
          <a:p>
            <a:pPr indent="-342900" lvl="0" marL="457200" rtl="0" algn="l">
              <a:lnSpc>
                <a:spcPct val="100000"/>
              </a:lnSpc>
              <a:spcBef>
                <a:spcPts val="0"/>
              </a:spcBef>
              <a:spcAft>
                <a:spcPts val="0"/>
              </a:spcAft>
              <a:buClr>
                <a:schemeClr val="lt1"/>
              </a:buClr>
              <a:buSzPts val="1600"/>
              <a:buNone/>
            </a:pPr>
            <a:r>
              <a:rPr b="1" lang="pt-PT">
                <a:solidFill>
                  <a:srgbClr val="211A57"/>
                </a:solidFill>
                <a:latin typeface="Barlow Condensed"/>
                <a:ea typeface="Barlow Condensed"/>
                <a:cs typeface="Barlow Condensed"/>
                <a:sym typeface="Barlow Condensed"/>
              </a:rPr>
              <a:t>Social </a:t>
            </a:r>
            <a:endParaRPr/>
          </a:p>
          <a:p>
            <a:pPr indent="-342900" lvl="0" marL="457200" rtl="0" algn="l">
              <a:lnSpc>
                <a:spcPct val="100000"/>
              </a:lnSpc>
              <a:spcBef>
                <a:spcPts val="0"/>
              </a:spcBef>
              <a:spcAft>
                <a:spcPts val="0"/>
              </a:spcAft>
              <a:buClr>
                <a:srgbClr val="002060"/>
              </a:buClr>
              <a:buSzPts val="1600"/>
              <a:buFont typeface="Noto Sans Symbols"/>
              <a:buChar char="▪"/>
            </a:pPr>
            <a:r>
              <a:rPr lang="pt-PT"/>
              <a:t>High level of violence in the community </a:t>
            </a:r>
            <a:endParaRPr/>
          </a:p>
          <a:p>
            <a:pPr indent="-342900" lvl="0" marL="457200" rtl="0" algn="l">
              <a:lnSpc>
                <a:spcPct val="100000"/>
              </a:lnSpc>
              <a:spcBef>
                <a:spcPts val="0"/>
              </a:spcBef>
              <a:spcAft>
                <a:spcPts val="0"/>
              </a:spcAft>
              <a:buClr>
                <a:srgbClr val="002060"/>
              </a:buClr>
              <a:buSzPts val="1600"/>
              <a:buFont typeface="Noto Sans Symbols"/>
              <a:buChar char="▪"/>
            </a:pPr>
            <a:r>
              <a:rPr lang="pt-PT"/>
              <a:t>Neighborhood disadvantage </a:t>
            </a:r>
            <a:endParaRPr/>
          </a:p>
          <a:p>
            <a:pPr indent="-342900" lvl="0" marL="457200" rtl="0" algn="l">
              <a:lnSpc>
                <a:spcPct val="100000"/>
              </a:lnSpc>
              <a:spcBef>
                <a:spcPts val="0"/>
              </a:spcBef>
              <a:spcAft>
                <a:spcPts val="0"/>
              </a:spcAft>
              <a:buClr>
                <a:srgbClr val="002060"/>
              </a:buClr>
              <a:buSzPts val="1600"/>
              <a:buFont typeface="Noto Sans Symbols"/>
              <a:buChar char="▪"/>
            </a:pPr>
            <a:r>
              <a:rPr lang="pt-PT"/>
              <a:t>Abuse can also occur in stable, affluent households </a:t>
            </a:r>
            <a:endParaRPr/>
          </a:p>
          <a:p>
            <a:pPr indent="0" lvl="0" marL="114300" rtl="0" algn="l">
              <a:lnSpc>
                <a:spcPct val="100000"/>
              </a:lnSpc>
              <a:spcBef>
                <a:spcPts val="0"/>
              </a:spcBef>
              <a:spcAft>
                <a:spcPts val="0"/>
              </a:spcAft>
              <a:buClr>
                <a:srgbClr val="002060"/>
              </a:buClr>
              <a:buSzPts val="1600"/>
              <a:buNone/>
            </a:pPr>
            <a:r>
              <a:rPr lang="pt-PT"/>
              <a:t>with no apparent problems.</a:t>
            </a:r>
            <a:endParaRPr/>
          </a:p>
        </p:txBody>
      </p:sp>
      <p:pic>
        <p:nvPicPr>
          <p:cNvPr descr="Criança com um balão com preenchimento sólido" id="649" name="Google Shape;649;p19"/>
          <p:cNvPicPr preferRelativeResize="0"/>
          <p:nvPr/>
        </p:nvPicPr>
        <p:blipFill rotWithShape="1">
          <a:blip r:embed="rId5">
            <a:alphaModFix/>
          </a:blip>
          <a:srcRect b="0" l="0" r="0" t="0"/>
          <a:stretch/>
        </p:blipFill>
        <p:spPr>
          <a:xfrm>
            <a:off x="508158" y="1971549"/>
            <a:ext cx="1433502" cy="143350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118A"/>
        </a:solidFill>
      </p:bgPr>
    </p:bg>
    <p:spTree>
      <p:nvGrpSpPr>
        <p:cNvPr id="419" name="Shape 419"/>
        <p:cNvGrpSpPr/>
        <p:nvPr/>
      </p:nvGrpSpPr>
      <p:grpSpPr>
        <a:xfrm>
          <a:off x="0" y="0"/>
          <a:ext cx="0" cy="0"/>
          <a:chOff x="0" y="0"/>
          <a:chExt cx="0" cy="0"/>
        </a:xfrm>
      </p:grpSpPr>
      <p:sp>
        <p:nvSpPr>
          <p:cNvPr id="420" name="Google Shape;420;p2"/>
          <p:cNvSpPr txBox="1"/>
          <p:nvPr>
            <p:ph type="ctrTitle"/>
          </p:nvPr>
        </p:nvSpPr>
        <p:spPr>
          <a:xfrm>
            <a:off x="804250" y="431150"/>
            <a:ext cx="2865300" cy="2288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1A6EB6"/>
                </a:solidFill>
              </a:rPr>
              <a:t>TABLE OF CONTENTS</a:t>
            </a:r>
            <a:endParaRPr>
              <a:solidFill>
                <a:srgbClr val="1A6EB6"/>
              </a:solidFill>
            </a:endParaRPr>
          </a:p>
        </p:txBody>
      </p:sp>
      <p:sp>
        <p:nvSpPr>
          <p:cNvPr id="421" name="Google Shape;421;p2"/>
          <p:cNvSpPr txBox="1"/>
          <p:nvPr>
            <p:ph idx="2" type="ctrTitle"/>
          </p:nvPr>
        </p:nvSpPr>
        <p:spPr>
          <a:xfrm>
            <a:off x="5372870" y="744888"/>
            <a:ext cx="3372000" cy="537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000"/>
              <a:buNone/>
            </a:pPr>
            <a:r>
              <a:rPr lang="pt-PT">
                <a:solidFill>
                  <a:srgbClr val="1A6EB6"/>
                </a:solidFill>
              </a:rPr>
              <a:t>CONCEPTS OF TYPE OF VIOLENCE IN EUROPEAN FAMILIES</a:t>
            </a:r>
            <a:endParaRPr>
              <a:solidFill>
                <a:srgbClr val="1A6EB6"/>
              </a:solidFill>
            </a:endParaRPr>
          </a:p>
        </p:txBody>
      </p:sp>
      <p:sp>
        <p:nvSpPr>
          <p:cNvPr id="422" name="Google Shape;422;p2"/>
          <p:cNvSpPr txBox="1"/>
          <p:nvPr>
            <p:ph idx="3" type="title"/>
          </p:nvPr>
        </p:nvSpPr>
        <p:spPr>
          <a:xfrm>
            <a:off x="4040075" y="766561"/>
            <a:ext cx="1223700" cy="677400"/>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SzPts val="3600"/>
              <a:buNone/>
            </a:pPr>
            <a:r>
              <a:rPr lang="pt-PT">
                <a:solidFill>
                  <a:srgbClr val="1A6EB6"/>
                </a:solidFill>
              </a:rPr>
              <a:t>01</a:t>
            </a:r>
            <a:endParaRPr>
              <a:solidFill>
                <a:srgbClr val="1A6EB6"/>
              </a:solidFill>
            </a:endParaRPr>
          </a:p>
        </p:txBody>
      </p:sp>
      <p:sp>
        <p:nvSpPr>
          <p:cNvPr id="423" name="Google Shape;423;p2"/>
          <p:cNvSpPr txBox="1"/>
          <p:nvPr>
            <p:ph idx="5" type="ctrTitle"/>
          </p:nvPr>
        </p:nvSpPr>
        <p:spPr>
          <a:xfrm>
            <a:off x="5372870" y="1799574"/>
            <a:ext cx="3372000" cy="537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000"/>
              <a:buNone/>
            </a:pPr>
            <a:r>
              <a:rPr lang="pt-PT">
                <a:solidFill>
                  <a:srgbClr val="1A6EB6"/>
                </a:solidFill>
              </a:rPr>
              <a:t>KEY FACTORS </a:t>
            </a:r>
            <a:endParaRPr/>
          </a:p>
        </p:txBody>
      </p:sp>
      <p:sp>
        <p:nvSpPr>
          <p:cNvPr id="424" name="Google Shape;424;p2"/>
          <p:cNvSpPr txBox="1"/>
          <p:nvPr>
            <p:ph idx="6" type="title"/>
          </p:nvPr>
        </p:nvSpPr>
        <p:spPr>
          <a:xfrm>
            <a:off x="4040075" y="1764561"/>
            <a:ext cx="1223700" cy="677400"/>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SzPts val="3600"/>
              <a:buNone/>
            </a:pPr>
            <a:r>
              <a:rPr lang="pt-PT">
                <a:solidFill>
                  <a:srgbClr val="1A6EB6"/>
                </a:solidFill>
              </a:rPr>
              <a:t>02</a:t>
            </a:r>
            <a:endParaRPr>
              <a:solidFill>
                <a:srgbClr val="1A6EB6"/>
              </a:solidFill>
            </a:endParaRPr>
          </a:p>
        </p:txBody>
      </p:sp>
      <p:sp>
        <p:nvSpPr>
          <p:cNvPr id="425" name="Google Shape;425;p2"/>
          <p:cNvSpPr txBox="1"/>
          <p:nvPr>
            <p:ph idx="8" type="ctrTitle"/>
          </p:nvPr>
        </p:nvSpPr>
        <p:spPr>
          <a:xfrm>
            <a:off x="5342150" y="2806027"/>
            <a:ext cx="3707399" cy="537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chemeClr val="lt1"/>
              </a:buClr>
              <a:buSzPts val="2000"/>
              <a:buNone/>
            </a:pPr>
            <a:r>
              <a:rPr lang="pt-PT">
                <a:solidFill>
                  <a:srgbClr val="1A6EB6"/>
                </a:solidFill>
              </a:rPr>
              <a:t>ROADMAP </a:t>
            </a:r>
            <a:endParaRPr>
              <a:solidFill>
                <a:srgbClr val="1A6EB6"/>
              </a:solidFill>
            </a:endParaRPr>
          </a:p>
        </p:txBody>
      </p:sp>
      <p:sp>
        <p:nvSpPr>
          <p:cNvPr id="426" name="Google Shape;426;p2"/>
          <p:cNvSpPr txBox="1"/>
          <p:nvPr>
            <p:ph idx="9" type="title"/>
          </p:nvPr>
        </p:nvSpPr>
        <p:spPr>
          <a:xfrm>
            <a:off x="4040075" y="2762561"/>
            <a:ext cx="1223700" cy="677400"/>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SzPts val="3600"/>
              <a:buNone/>
            </a:pPr>
            <a:r>
              <a:rPr lang="pt-PT">
                <a:solidFill>
                  <a:srgbClr val="1A6EB6"/>
                </a:solidFill>
              </a:rPr>
              <a:t>03</a:t>
            </a:r>
            <a:endParaRPr>
              <a:solidFill>
                <a:srgbClr val="1A6EB6"/>
              </a:solidFill>
            </a:endParaRPr>
          </a:p>
        </p:txBody>
      </p:sp>
      <p:sp>
        <p:nvSpPr>
          <p:cNvPr id="427" name="Google Shape;427;p2"/>
          <p:cNvSpPr txBox="1"/>
          <p:nvPr>
            <p:ph idx="14" type="ctrTitle"/>
          </p:nvPr>
        </p:nvSpPr>
        <p:spPr>
          <a:xfrm>
            <a:off x="5372870" y="3790497"/>
            <a:ext cx="3372000" cy="537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chemeClr val="dk1"/>
              </a:buClr>
              <a:buSzPts val="1100"/>
              <a:buNone/>
            </a:pPr>
            <a:r>
              <a:rPr lang="pt-PT">
                <a:solidFill>
                  <a:srgbClr val="1A6EB6"/>
                </a:solidFill>
              </a:rPr>
              <a:t>CONCLUSIONS</a:t>
            </a:r>
            <a:endParaRPr>
              <a:solidFill>
                <a:srgbClr val="1A6EB6"/>
              </a:solidFill>
            </a:endParaRPr>
          </a:p>
        </p:txBody>
      </p:sp>
      <p:sp>
        <p:nvSpPr>
          <p:cNvPr id="428" name="Google Shape;428;p2"/>
          <p:cNvSpPr txBox="1"/>
          <p:nvPr>
            <p:ph idx="15" type="title"/>
          </p:nvPr>
        </p:nvSpPr>
        <p:spPr>
          <a:xfrm>
            <a:off x="4040075" y="3760561"/>
            <a:ext cx="1223700" cy="677400"/>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SzPts val="3600"/>
              <a:buNone/>
            </a:pPr>
            <a:r>
              <a:rPr lang="pt-PT">
                <a:solidFill>
                  <a:srgbClr val="1A6EB6"/>
                </a:solidFill>
              </a:rPr>
              <a:t>04</a:t>
            </a:r>
            <a:endParaRPr>
              <a:solidFill>
                <a:srgbClr val="1A6EB6"/>
              </a:solidFill>
            </a:endParaRPr>
          </a:p>
        </p:txBody>
      </p:sp>
      <p:pic>
        <p:nvPicPr>
          <p:cNvPr id="429" name="Google Shape;429;p2"/>
          <p:cNvPicPr preferRelativeResize="0"/>
          <p:nvPr/>
        </p:nvPicPr>
        <p:blipFill rotWithShape="1">
          <a:blip r:embed="rId3">
            <a:alphaModFix/>
          </a:blip>
          <a:srcRect b="17872" l="0" r="0" t="17872"/>
          <a:stretch/>
        </p:blipFill>
        <p:spPr>
          <a:xfrm>
            <a:off x="-240525" y="2548100"/>
            <a:ext cx="3707400" cy="3580500"/>
          </a:xfrm>
          <a:prstGeom prst="ellipse">
            <a:avLst/>
          </a:prstGeom>
          <a:noFill/>
          <a:ln>
            <a:noFill/>
          </a:ln>
        </p:spPr>
      </p:pic>
      <p:pic>
        <p:nvPicPr>
          <p:cNvPr id="430" name="Google Shape;430;p2"/>
          <p:cNvPicPr preferRelativeResize="0"/>
          <p:nvPr/>
        </p:nvPicPr>
        <p:blipFill rotWithShape="1">
          <a:blip r:embed="rId4">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431" name="Google Shape;431;p2"/>
          <p:cNvPicPr preferRelativeResize="0"/>
          <p:nvPr/>
        </p:nvPicPr>
        <p:blipFill rotWithShape="1">
          <a:blip r:embed="rId5">
            <a:alphaModFix/>
          </a:blip>
          <a:srcRect b="0" l="0" r="0" t="0"/>
          <a:stretch/>
        </p:blipFill>
        <p:spPr>
          <a:xfrm>
            <a:off x="8044168" y="4796950"/>
            <a:ext cx="972457" cy="204016"/>
          </a:xfrm>
          <a:prstGeom prst="rect">
            <a:avLst/>
          </a:prstGeom>
          <a:noFill/>
          <a:ln>
            <a:noFill/>
          </a:ln>
        </p:spPr>
      </p:pic>
      <p:sp>
        <p:nvSpPr>
          <p:cNvPr id="432" name="Google Shape;432;p2"/>
          <p:cNvSpPr txBox="1"/>
          <p:nvPr>
            <p:ph idx="1" type="subTitle"/>
          </p:nvPr>
        </p:nvSpPr>
        <p:spPr>
          <a:xfrm>
            <a:off x="5342150" y="1231727"/>
            <a:ext cx="3560845" cy="40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600"/>
              <a:buNone/>
            </a:pPr>
            <a:r>
              <a:rPr lang="pt-PT" sz="1400"/>
              <a:t>The different forms of violence</a:t>
            </a:r>
            <a:endParaRPr sz="1400"/>
          </a:p>
          <a:p>
            <a:pPr indent="0" lvl="0" marL="0" rtl="0" algn="l">
              <a:lnSpc>
                <a:spcPct val="100000"/>
              </a:lnSpc>
              <a:spcBef>
                <a:spcPts val="0"/>
              </a:spcBef>
              <a:spcAft>
                <a:spcPts val="0"/>
              </a:spcAft>
              <a:buSzPts val="1600"/>
              <a:buNone/>
            </a:pPr>
            <a:r>
              <a:rPr lang="pt-PT" sz="1400"/>
              <a:t> in the family </a:t>
            </a:r>
            <a:endParaRPr/>
          </a:p>
        </p:txBody>
      </p:sp>
      <p:sp>
        <p:nvSpPr>
          <p:cNvPr id="433" name="Google Shape;433;p2"/>
          <p:cNvSpPr txBox="1"/>
          <p:nvPr/>
        </p:nvSpPr>
        <p:spPr>
          <a:xfrm>
            <a:off x="5372870" y="2238261"/>
            <a:ext cx="3560845" cy="407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lt1"/>
              </a:buClr>
              <a:buSzPts val="1600"/>
              <a:buFont typeface="Libre Franklin"/>
              <a:buNone/>
            </a:pPr>
            <a:r>
              <a:rPr b="0" i="0" lang="pt-PT" sz="1400" u="none" cap="none" strike="noStrike">
                <a:solidFill>
                  <a:schemeClr val="lt1"/>
                </a:solidFill>
                <a:latin typeface="Libre Franklin"/>
                <a:ea typeface="Libre Franklin"/>
                <a:cs typeface="Libre Franklin"/>
                <a:sym typeface="Libre Franklin"/>
              </a:rPr>
              <a:t>The different forms of violence</a:t>
            </a:r>
            <a:endParaRPr b="0" i="0" sz="14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chemeClr val="lt1"/>
              </a:buClr>
              <a:buSzPts val="1600"/>
              <a:buFont typeface="Libre Franklin"/>
              <a:buNone/>
            </a:pPr>
            <a:r>
              <a:rPr b="0" i="0" lang="pt-PT" sz="1400" u="none" cap="none" strike="noStrike">
                <a:solidFill>
                  <a:schemeClr val="lt1"/>
                </a:solidFill>
                <a:latin typeface="Libre Franklin"/>
                <a:ea typeface="Libre Franklin"/>
                <a:cs typeface="Libre Franklin"/>
                <a:sym typeface="Libre Franklin"/>
              </a:rPr>
              <a:t> in the family </a:t>
            </a:r>
            <a:endParaRPr/>
          </a:p>
        </p:txBody>
      </p:sp>
      <p:sp>
        <p:nvSpPr>
          <p:cNvPr id="434" name="Google Shape;434;p2"/>
          <p:cNvSpPr txBox="1"/>
          <p:nvPr/>
        </p:nvSpPr>
        <p:spPr>
          <a:xfrm>
            <a:off x="5342149" y="3236261"/>
            <a:ext cx="3560845" cy="407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lt1"/>
              </a:buClr>
              <a:buSzPts val="1600"/>
              <a:buFont typeface="Libre Franklin"/>
              <a:buNone/>
            </a:pPr>
            <a:r>
              <a:rPr b="0" i="0" lang="pt-PT" sz="1400" u="none" cap="none" strike="noStrike">
                <a:solidFill>
                  <a:schemeClr val="lt1"/>
                </a:solidFill>
                <a:latin typeface="Libre Franklin"/>
                <a:ea typeface="Libre Franklin"/>
                <a:cs typeface="Libre Franklin"/>
                <a:sym typeface="Libre Franklin"/>
              </a:rPr>
              <a:t>Developing a mapping exercise </a:t>
            </a:r>
            <a:endParaRPr/>
          </a:p>
          <a:p>
            <a:pPr indent="0" lvl="0" marL="0" marR="0" rtl="0" algn="l">
              <a:lnSpc>
                <a:spcPct val="100000"/>
              </a:lnSpc>
              <a:spcBef>
                <a:spcPts val="0"/>
              </a:spcBef>
              <a:spcAft>
                <a:spcPts val="0"/>
              </a:spcAft>
              <a:buClr>
                <a:schemeClr val="lt1"/>
              </a:buClr>
              <a:buSzPts val="1600"/>
              <a:buFont typeface="Libre Franklin"/>
              <a:buNone/>
            </a:pPr>
            <a:r>
              <a:rPr b="0" i="0" lang="pt-PT" sz="1400" u="none" cap="none" strike="noStrike">
                <a:solidFill>
                  <a:schemeClr val="lt1"/>
                </a:solidFill>
                <a:latin typeface="Libre Franklin"/>
                <a:ea typeface="Libre Franklin"/>
                <a:cs typeface="Libre Franklin"/>
                <a:sym typeface="Libre Franklin"/>
              </a:rPr>
              <a:t>of services</a:t>
            </a:r>
            <a:endParaRPr b="0" i="0" sz="14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chemeClr val="lt1"/>
              </a:buClr>
              <a:buSzPts val="1600"/>
              <a:buFont typeface="Libre Franklin"/>
              <a:buNone/>
            </a:pPr>
            <a:r>
              <a:rPr b="0" i="0" lang="pt-PT" sz="1400" u="none" cap="none" strike="noStrike">
                <a:solidFill>
                  <a:schemeClr val="lt1"/>
                </a:solidFill>
                <a:latin typeface="Libre Franklin"/>
                <a:ea typeface="Libre Franklin"/>
                <a:cs typeface="Libre Franklin"/>
                <a:sym typeface="Libre Franklin"/>
              </a:rPr>
              <a:t>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8E00"/>
        </a:solidFill>
      </p:bgPr>
    </p:bg>
    <p:spTree>
      <p:nvGrpSpPr>
        <p:cNvPr id="653" name="Shape 653"/>
        <p:cNvGrpSpPr/>
        <p:nvPr/>
      </p:nvGrpSpPr>
      <p:grpSpPr>
        <a:xfrm>
          <a:off x="0" y="0"/>
          <a:ext cx="0" cy="0"/>
          <a:chOff x="0" y="0"/>
          <a:chExt cx="0" cy="0"/>
        </a:xfrm>
      </p:grpSpPr>
      <p:sp>
        <p:nvSpPr>
          <p:cNvPr id="654" name="Google Shape;654;p20"/>
          <p:cNvSpPr txBox="1"/>
          <p:nvPr>
            <p:ph type="ctrTitle"/>
          </p:nvPr>
        </p:nvSpPr>
        <p:spPr>
          <a:xfrm>
            <a:off x="804249" y="431150"/>
            <a:ext cx="6145191" cy="65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lt1"/>
              </a:buClr>
              <a:buSzPts val="3200"/>
              <a:buNone/>
            </a:pPr>
            <a:r>
              <a:rPr lang="pt-PT">
                <a:solidFill>
                  <a:srgbClr val="211A57"/>
                </a:solidFill>
              </a:rPr>
              <a:t>The risks factors – Elderly people </a:t>
            </a:r>
            <a:br>
              <a:rPr lang="pt-PT">
                <a:solidFill>
                  <a:srgbClr val="211A57"/>
                </a:solidFill>
              </a:rPr>
            </a:br>
            <a:endParaRPr>
              <a:solidFill>
                <a:srgbClr val="211A57"/>
              </a:solidFill>
            </a:endParaRPr>
          </a:p>
        </p:txBody>
      </p:sp>
      <p:pic>
        <p:nvPicPr>
          <p:cNvPr id="655" name="Google Shape;655;p20"/>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656" name="Google Shape;656;p20"/>
          <p:cNvPicPr preferRelativeResize="0"/>
          <p:nvPr/>
        </p:nvPicPr>
        <p:blipFill rotWithShape="1">
          <a:blip r:embed="rId4">
            <a:alphaModFix/>
          </a:blip>
          <a:srcRect b="0" l="0" r="0" t="0"/>
          <a:stretch/>
        </p:blipFill>
        <p:spPr>
          <a:xfrm>
            <a:off x="123372" y="4796950"/>
            <a:ext cx="972457" cy="204016"/>
          </a:xfrm>
          <a:prstGeom prst="rect">
            <a:avLst/>
          </a:prstGeom>
          <a:noFill/>
          <a:ln>
            <a:noFill/>
          </a:ln>
        </p:spPr>
      </p:pic>
      <p:sp>
        <p:nvSpPr>
          <p:cNvPr id="657" name="Google Shape;657;p20"/>
          <p:cNvSpPr txBox="1"/>
          <p:nvPr>
            <p:ph idx="1" type="subTitle"/>
          </p:nvPr>
        </p:nvSpPr>
        <p:spPr>
          <a:xfrm>
            <a:off x="2116183" y="1087249"/>
            <a:ext cx="9307500" cy="39345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Clr>
                <a:srgbClr val="002060"/>
              </a:buClr>
              <a:buSzPts val="1600"/>
              <a:buFont typeface="Noto Sans Symbols"/>
              <a:buChar char="▪"/>
            </a:pPr>
            <a:r>
              <a:rPr lang="pt-PT"/>
              <a:t>Cognitive impairment </a:t>
            </a:r>
            <a:endParaRPr/>
          </a:p>
          <a:p>
            <a:pPr indent="-342900" lvl="0" marL="457200" rtl="0" algn="l">
              <a:lnSpc>
                <a:spcPct val="100000"/>
              </a:lnSpc>
              <a:spcBef>
                <a:spcPts val="0"/>
              </a:spcBef>
              <a:spcAft>
                <a:spcPts val="0"/>
              </a:spcAft>
              <a:buClr>
                <a:srgbClr val="002060"/>
              </a:buClr>
              <a:buSzPts val="1600"/>
              <a:buFont typeface="Noto Sans Symbols"/>
              <a:buChar char="▪"/>
            </a:pPr>
            <a:r>
              <a:rPr lang="pt-PT"/>
              <a:t>Impaired physically </a:t>
            </a:r>
            <a:endParaRPr/>
          </a:p>
          <a:p>
            <a:pPr indent="-342900" lvl="0" marL="457200" rtl="0" algn="l">
              <a:lnSpc>
                <a:spcPct val="100000"/>
              </a:lnSpc>
              <a:spcBef>
                <a:spcPts val="0"/>
              </a:spcBef>
              <a:spcAft>
                <a:spcPts val="0"/>
              </a:spcAft>
              <a:buClr>
                <a:srgbClr val="002060"/>
              </a:buClr>
              <a:buSzPts val="1600"/>
              <a:buFont typeface="Noto Sans Symbols"/>
              <a:buChar char="▪"/>
            </a:pPr>
            <a:r>
              <a:rPr lang="pt-PT"/>
              <a:t>Suffering psychological distress </a:t>
            </a:r>
            <a:endParaRPr/>
          </a:p>
          <a:p>
            <a:pPr indent="-342900" lvl="0" marL="457200" rtl="0" algn="l">
              <a:lnSpc>
                <a:spcPct val="100000"/>
              </a:lnSpc>
              <a:spcBef>
                <a:spcPts val="0"/>
              </a:spcBef>
              <a:spcAft>
                <a:spcPts val="0"/>
              </a:spcAft>
              <a:buClr>
                <a:srgbClr val="002060"/>
              </a:buClr>
              <a:buSzPts val="1600"/>
              <a:buFont typeface="Noto Sans Symbols"/>
              <a:buChar char="▪"/>
            </a:pPr>
            <a:r>
              <a:rPr lang="pt-PT"/>
              <a:t>Suffering economic distress </a:t>
            </a:r>
            <a:endParaRPr/>
          </a:p>
          <a:p>
            <a:pPr indent="-342900" lvl="0" marL="457200" rtl="0" algn="l">
              <a:lnSpc>
                <a:spcPct val="100000"/>
              </a:lnSpc>
              <a:spcBef>
                <a:spcPts val="0"/>
              </a:spcBef>
              <a:spcAft>
                <a:spcPts val="0"/>
              </a:spcAft>
              <a:buClr>
                <a:srgbClr val="002060"/>
              </a:buClr>
              <a:buSzPts val="1600"/>
              <a:buFont typeface="Noto Sans Symbols"/>
              <a:buChar char="▪"/>
            </a:pPr>
            <a:r>
              <a:rPr lang="pt-PT"/>
              <a:t> Social isolation </a:t>
            </a:r>
            <a:endParaRPr/>
          </a:p>
          <a:p>
            <a:pPr indent="-342900" lvl="0" marL="457200" rtl="0" algn="l">
              <a:lnSpc>
                <a:spcPct val="100000"/>
              </a:lnSpc>
              <a:spcBef>
                <a:spcPts val="0"/>
              </a:spcBef>
              <a:spcAft>
                <a:spcPts val="0"/>
              </a:spcAft>
              <a:buClr>
                <a:srgbClr val="002060"/>
              </a:buClr>
              <a:buSzPts val="1600"/>
              <a:buFont typeface="Noto Sans Symbols"/>
              <a:buChar char="▪"/>
            </a:pPr>
            <a:r>
              <a:rPr lang="pt-PT"/>
              <a:t>Gender (region dependent) </a:t>
            </a:r>
            <a:endParaRPr/>
          </a:p>
          <a:p>
            <a:pPr indent="-342900" lvl="0" marL="457200" rtl="0" algn="l">
              <a:lnSpc>
                <a:spcPct val="100000"/>
              </a:lnSpc>
              <a:spcBef>
                <a:spcPts val="0"/>
              </a:spcBef>
              <a:spcAft>
                <a:spcPts val="0"/>
              </a:spcAft>
              <a:buClr>
                <a:srgbClr val="002060"/>
              </a:buClr>
              <a:buSzPts val="1600"/>
              <a:buFont typeface="Noto Sans Symbols"/>
              <a:buChar char="▪"/>
            </a:pPr>
            <a:r>
              <a:rPr lang="pt-PT"/>
              <a:t> Substance abuse by the caregiver </a:t>
            </a:r>
            <a:endParaRPr/>
          </a:p>
          <a:p>
            <a:pPr indent="-342900" lvl="0" marL="457200" rtl="0" algn="l">
              <a:lnSpc>
                <a:spcPct val="100000"/>
              </a:lnSpc>
              <a:spcBef>
                <a:spcPts val="0"/>
              </a:spcBef>
              <a:spcAft>
                <a:spcPts val="0"/>
              </a:spcAft>
              <a:buClr>
                <a:srgbClr val="002060"/>
              </a:buClr>
              <a:buSzPts val="1600"/>
              <a:buFont typeface="Noto Sans Symbols"/>
              <a:buChar char="▪"/>
            </a:pPr>
            <a:r>
              <a:rPr lang="pt-PT"/>
              <a:t> Shared living situation </a:t>
            </a:r>
            <a:endParaRPr/>
          </a:p>
          <a:p>
            <a:pPr indent="-342900" lvl="0" marL="457200" rtl="0" algn="l">
              <a:lnSpc>
                <a:spcPct val="100000"/>
              </a:lnSpc>
              <a:spcBef>
                <a:spcPts val="0"/>
              </a:spcBef>
              <a:spcAft>
                <a:spcPts val="0"/>
              </a:spcAft>
              <a:buClr>
                <a:srgbClr val="002060"/>
              </a:buClr>
              <a:buSzPts val="1600"/>
              <a:buFont typeface="Noto Sans Symbols"/>
              <a:buChar char="▪"/>
            </a:pPr>
            <a:r>
              <a:rPr lang="pt-PT"/>
              <a:t>Sociocultural factors (e.g. negative societal view on elder people, </a:t>
            </a:r>
            <a:endParaRPr/>
          </a:p>
          <a:p>
            <a:pPr indent="-285750" lvl="0" marL="400050" rtl="0" algn="l">
              <a:lnSpc>
                <a:spcPct val="100000"/>
              </a:lnSpc>
              <a:spcBef>
                <a:spcPts val="0"/>
              </a:spcBef>
              <a:spcAft>
                <a:spcPts val="0"/>
              </a:spcAft>
              <a:buClr>
                <a:srgbClr val="002060"/>
              </a:buClr>
              <a:buSzPts val="1600"/>
              <a:buFont typeface="Arial"/>
              <a:buChar char="•"/>
            </a:pPr>
            <a:r>
              <a:rPr lang="pt-PT"/>
              <a:t>urbanization, erosion of family bonds)</a:t>
            </a:r>
            <a:endParaRPr/>
          </a:p>
          <a:p>
            <a:pPr indent="-285750" lvl="0" marL="400050" rtl="0" algn="l">
              <a:lnSpc>
                <a:spcPct val="100000"/>
              </a:lnSpc>
              <a:spcBef>
                <a:spcPts val="0"/>
              </a:spcBef>
              <a:spcAft>
                <a:spcPts val="0"/>
              </a:spcAft>
              <a:buClr>
                <a:srgbClr val="002060"/>
              </a:buClr>
              <a:buSzPts val="1600"/>
              <a:buFont typeface="Arial"/>
              <a:buChar char="•"/>
            </a:pPr>
            <a:r>
              <a:rPr b="0" lang="pt-PT" sz="1600">
                <a:latin typeface="Libre Franklin"/>
                <a:ea typeface="Libre Franklin"/>
                <a:cs typeface="Libre Franklin"/>
                <a:sym typeface="Libre Franklin"/>
              </a:rPr>
              <a:t>Aged greater than 80</a:t>
            </a:r>
            <a:endParaRPr/>
          </a:p>
          <a:p>
            <a:pPr indent="-285750" lvl="0" marL="400050" rtl="0" algn="l">
              <a:lnSpc>
                <a:spcPct val="100000"/>
              </a:lnSpc>
              <a:spcBef>
                <a:spcPts val="0"/>
              </a:spcBef>
              <a:spcAft>
                <a:spcPts val="0"/>
              </a:spcAft>
              <a:buClr>
                <a:srgbClr val="002060"/>
              </a:buClr>
              <a:buSzPts val="1600"/>
              <a:buFont typeface="Arial"/>
              <a:buChar char="•"/>
            </a:pPr>
            <a:r>
              <a:rPr lang="pt-PT"/>
              <a:t>Poor health</a:t>
            </a:r>
            <a:endParaRPr/>
          </a:p>
          <a:p>
            <a:pPr indent="-285750" lvl="0" marL="400050" rtl="0" algn="l">
              <a:lnSpc>
                <a:spcPct val="100000"/>
              </a:lnSpc>
              <a:spcBef>
                <a:spcPts val="0"/>
              </a:spcBef>
              <a:spcAft>
                <a:spcPts val="0"/>
              </a:spcAft>
              <a:buClr>
                <a:srgbClr val="002060"/>
              </a:buClr>
              <a:buSzPts val="1600"/>
              <a:buFont typeface="Arial"/>
              <a:buChar char="•"/>
            </a:pPr>
            <a:r>
              <a:rPr lang="pt-PT"/>
              <a:t>Depressive symptoms </a:t>
            </a:r>
            <a:endParaRPr/>
          </a:p>
          <a:p>
            <a:pPr indent="-285750" lvl="0" marL="400050" rtl="0" algn="l">
              <a:lnSpc>
                <a:spcPct val="100000"/>
              </a:lnSpc>
              <a:spcBef>
                <a:spcPts val="0"/>
              </a:spcBef>
              <a:spcAft>
                <a:spcPts val="0"/>
              </a:spcAft>
              <a:buClr>
                <a:srgbClr val="002060"/>
              </a:buClr>
              <a:buSzPts val="1600"/>
              <a:buFont typeface="Arial"/>
              <a:buChar char="•"/>
            </a:pPr>
            <a:r>
              <a:rPr lang="pt-PT"/>
              <a:t>Mobility difficulties</a:t>
            </a:r>
            <a:endParaRPr/>
          </a:p>
          <a:p>
            <a:pPr indent="-285750" lvl="0" marL="400050" rtl="0" algn="l">
              <a:lnSpc>
                <a:spcPct val="100000"/>
              </a:lnSpc>
              <a:spcBef>
                <a:spcPts val="0"/>
              </a:spcBef>
              <a:spcAft>
                <a:spcPts val="0"/>
              </a:spcAft>
              <a:buClr>
                <a:srgbClr val="002060"/>
              </a:buClr>
              <a:buSzPts val="1600"/>
              <a:buFont typeface="Arial"/>
              <a:buChar char="•"/>
            </a:pPr>
            <a:r>
              <a:rPr b="0" lang="pt-PT" sz="1600">
                <a:latin typeface="Libre Franklin"/>
                <a:ea typeface="Libre Franklin"/>
                <a:cs typeface="Libre Franklin"/>
                <a:sym typeface="Libre Franklin"/>
              </a:rPr>
              <a:t>Gender being female</a:t>
            </a:r>
            <a:endParaRPr b="0" sz="1600">
              <a:latin typeface="Libre Franklin"/>
              <a:ea typeface="Libre Franklin"/>
              <a:cs typeface="Libre Franklin"/>
              <a:sym typeface="Libre Franklin"/>
            </a:endParaRPr>
          </a:p>
          <a:p>
            <a:pPr indent="0" lvl="0" marL="114300" rtl="0" algn="l">
              <a:lnSpc>
                <a:spcPct val="100000"/>
              </a:lnSpc>
              <a:spcBef>
                <a:spcPts val="0"/>
              </a:spcBef>
              <a:spcAft>
                <a:spcPts val="0"/>
              </a:spcAft>
              <a:buClr>
                <a:srgbClr val="002060"/>
              </a:buClr>
              <a:buSzPts val="1600"/>
              <a:buNone/>
            </a:pPr>
            <a:r>
              <a:t/>
            </a:r>
            <a:endParaRPr/>
          </a:p>
          <a:p>
            <a:pPr indent="0" lvl="0" marL="114300" rtl="0" algn="l">
              <a:lnSpc>
                <a:spcPct val="100000"/>
              </a:lnSpc>
              <a:spcBef>
                <a:spcPts val="0"/>
              </a:spcBef>
              <a:spcAft>
                <a:spcPts val="0"/>
              </a:spcAft>
              <a:buClr>
                <a:srgbClr val="002060"/>
              </a:buClr>
              <a:buSzPts val="1600"/>
              <a:buNone/>
            </a:pPr>
            <a:r>
              <a:t/>
            </a:r>
            <a:endParaRPr/>
          </a:p>
          <a:p>
            <a:pPr indent="0" lvl="0" marL="114300" rtl="0" algn="l">
              <a:lnSpc>
                <a:spcPct val="100000"/>
              </a:lnSpc>
              <a:spcBef>
                <a:spcPts val="0"/>
              </a:spcBef>
              <a:spcAft>
                <a:spcPts val="0"/>
              </a:spcAft>
              <a:buClr>
                <a:srgbClr val="002060"/>
              </a:buClr>
              <a:buSzPts val="1600"/>
              <a:buNone/>
            </a:pPr>
            <a:r>
              <a:t/>
            </a:r>
            <a:endParaRPr/>
          </a:p>
          <a:p>
            <a:pPr indent="0" lvl="0" marL="114300" rtl="0" algn="l">
              <a:lnSpc>
                <a:spcPct val="100000"/>
              </a:lnSpc>
              <a:spcBef>
                <a:spcPts val="0"/>
              </a:spcBef>
              <a:spcAft>
                <a:spcPts val="0"/>
              </a:spcAft>
              <a:buClr>
                <a:srgbClr val="002060"/>
              </a:buClr>
              <a:buSzPts val="1600"/>
              <a:buNone/>
            </a:pPr>
            <a:r>
              <a:t/>
            </a:r>
            <a:endParaRPr b="0" sz="1600">
              <a:latin typeface="Libre Franklin"/>
              <a:ea typeface="Libre Franklin"/>
              <a:cs typeface="Libre Franklin"/>
              <a:sym typeface="Libre Franklin"/>
            </a:endParaRPr>
          </a:p>
          <a:p>
            <a:pPr indent="0" lvl="0" marL="114300" rtl="0" algn="l">
              <a:lnSpc>
                <a:spcPct val="100000"/>
              </a:lnSpc>
              <a:spcBef>
                <a:spcPts val="0"/>
              </a:spcBef>
              <a:spcAft>
                <a:spcPts val="0"/>
              </a:spcAft>
              <a:buClr>
                <a:srgbClr val="002060"/>
              </a:buClr>
              <a:buSzPts val="1600"/>
              <a:buNone/>
            </a:pPr>
            <a:r>
              <a:t/>
            </a:r>
            <a:endParaRPr/>
          </a:p>
        </p:txBody>
      </p:sp>
      <p:pic>
        <p:nvPicPr>
          <p:cNvPr descr="Mulher com uma bengala com preenchimento sólido" id="658" name="Google Shape;658;p20"/>
          <p:cNvPicPr preferRelativeResize="0"/>
          <p:nvPr/>
        </p:nvPicPr>
        <p:blipFill rotWithShape="1">
          <a:blip r:embed="rId5">
            <a:alphaModFix/>
          </a:blip>
          <a:srcRect b="0" l="0" r="0" t="0"/>
          <a:stretch/>
        </p:blipFill>
        <p:spPr>
          <a:xfrm>
            <a:off x="535577" y="2010047"/>
            <a:ext cx="1432800" cy="14328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8E00"/>
        </a:solidFill>
      </p:bgPr>
    </p:bg>
    <p:spTree>
      <p:nvGrpSpPr>
        <p:cNvPr id="662" name="Shape 662"/>
        <p:cNvGrpSpPr/>
        <p:nvPr/>
      </p:nvGrpSpPr>
      <p:grpSpPr>
        <a:xfrm>
          <a:off x="0" y="0"/>
          <a:ext cx="0" cy="0"/>
          <a:chOff x="0" y="0"/>
          <a:chExt cx="0" cy="0"/>
        </a:xfrm>
      </p:grpSpPr>
      <p:sp>
        <p:nvSpPr>
          <p:cNvPr id="663" name="Google Shape;663;p21"/>
          <p:cNvSpPr txBox="1"/>
          <p:nvPr>
            <p:ph type="ctrTitle"/>
          </p:nvPr>
        </p:nvSpPr>
        <p:spPr>
          <a:xfrm>
            <a:off x="804249" y="431150"/>
            <a:ext cx="6145191" cy="65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lt1"/>
              </a:buClr>
              <a:buSzPts val="3200"/>
              <a:buNone/>
            </a:pPr>
            <a:r>
              <a:rPr lang="pt-PT">
                <a:solidFill>
                  <a:srgbClr val="211A57"/>
                </a:solidFill>
              </a:rPr>
              <a:t>The risks factors – Gender-based violence</a:t>
            </a:r>
            <a:br>
              <a:rPr lang="pt-PT">
                <a:solidFill>
                  <a:srgbClr val="211A57"/>
                </a:solidFill>
              </a:rPr>
            </a:br>
            <a:endParaRPr>
              <a:solidFill>
                <a:srgbClr val="211A57"/>
              </a:solidFill>
            </a:endParaRPr>
          </a:p>
        </p:txBody>
      </p:sp>
      <p:pic>
        <p:nvPicPr>
          <p:cNvPr id="664" name="Google Shape;664;p21"/>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665" name="Google Shape;665;p21"/>
          <p:cNvPicPr preferRelativeResize="0"/>
          <p:nvPr/>
        </p:nvPicPr>
        <p:blipFill rotWithShape="1">
          <a:blip r:embed="rId4">
            <a:alphaModFix/>
          </a:blip>
          <a:srcRect b="0" l="0" r="0" t="0"/>
          <a:stretch/>
        </p:blipFill>
        <p:spPr>
          <a:xfrm>
            <a:off x="123372" y="4796950"/>
            <a:ext cx="972457" cy="204016"/>
          </a:xfrm>
          <a:prstGeom prst="rect">
            <a:avLst/>
          </a:prstGeom>
          <a:noFill/>
          <a:ln>
            <a:noFill/>
          </a:ln>
        </p:spPr>
      </p:pic>
      <p:sp>
        <p:nvSpPr>
          <p:cNvPr id="666" name="Google Shape;666;p21"/>
          <p:cNvSpPr txBox="1"/>
          <p:nvPr>
            <p:ph idx="1" type="subTitle"/>
          </p:nvPr>
        </p:nvSpPr>
        <p:spPr>
          <a:xfrm>
            <a:off x="2473474" y="1234232"/>
            <a:ext cx="9307376" cy="2675036"/>
          </a:xfrm>
          <a:prstGeom prst="rect">
            <a:avLst/>
          </a:prstGeom>
          <a:noFill/>
          <a:ln>
            <a:noFill/>
          </a:ln>
        </p:spPr>
        <p:txBody>
          <a:bodyPr anchorCtr="0" anchor="t" bIns="91425" lIns="91425" spcFirstLastPara="1" rIns="91425" wrap="square" tIns="91425">
            <a:noAutofit/>
          </a:bodyPr>
          <a:lstStyle/>
          <a:p>
            <a:pPr indent="-342900" lvl="0" marL="342900" rtl="0" algn="l">
              <a:lnSpc>
                <a:spcPct val="107000"/>
              </a:lnSpc>
              <a:spcBef>
                <a:spcPts val="0"/>
              </a:spcBef>
              <a:spcAft>
                <a:spcPts val="0"/>
              </a:spcAft>
              <a:buClr>
                <a:srgbClr val="002060"/>
              </a:buClr>
              <a:buSzPts val="1000"/>
              <a:buFont typeface="Noto Sans Symbols"/>
              <a:buChar char="▪"/>
            </a:pPr>
            <a:r>
              <a:rPr lang="pt-PT">
                <a:solidFill>
                  <a:schemeClr val="lt1"/>
                </a:solidFill>
                <a:latin typeface="Libre Franklin"/>
                <a:ea typeface="Libre Franklin"/>
                <a:cs typeface="Libre Franklin"/>
                <a:sym typeface="Libre Franklin"/>
              </a:rPr>
              <a:t>Lower levels of education</a:t>
            </a:r>
            <a:endParaRPr>
              <a:solidFill>
                <a:schemeClr val="lt1"/>
              </a:solidFill>
              <a:latin typeface="Libre Franklin"/>
              <a:ea typeface="Libre Franklin"/>
              <a:cs typeface="Libre Franklin"/>
              <a:sym typeface="Libre Franklin"/>
            </a:endParaRPr>
          </a:p>
          <a:p>
            <a:pPr indent="-342900" lvl="0" marL="342900" rtl="0" algn="l">
              <a:lnSpc>
                <a:spcPct val="107000"/>
              </a:lnSpc>
              <a:spcBef>
                <a:spcPts val="800"/>
              </a:spcBef>
              <a:spcAft>
                <a:spcPts val="0"/>
              </a:spcAft>
              <a:buClr>
                <a:srgbClr val="002060"/>
              </a:buClr>
              <a:buSzPts val="1000"/>
              <a:buFont typeface="Noto Sans Symbols"/>
              <a:buChar char="▪"/>
            </a:pPr>
            <a:r>
              <a:rPr lang="pt-PT">
                <a:solidFill>
                  <a:schemeClr val="lt1"/>
                </a:solidFill>
                <a:latin typeface="Libre Franklin"/>
                <a:ea typeface="Libre Franklin"/>
                <a:cs typeface="Libre Franklin"/>
                <a:sym typeface="Libre Franklin"/>
              </a:rPr>
              <a:t>History of exposure to child maltreatment</a:t>
            </a:r>
            <a:endParaRPr>
              <a:solidFill>
                <a:schemeClr val="lt1"/>
              </a:solidFill>
              <a:latin typeface="Libre Franklin"/>
              <a:ea typeface="Libre Franklin"/>
              <a:cs typeface="Libre Franklin"/>
              <a:sym typeface="Libre Franklin"/>
            </a:endParaRPr>
          </a:p>
          <a:p>
            <a:pPr indent="0" lvl="0" marL="0" rtl="0" algn="l">
              <a:lnSpc>
                <a:spcPct val="107000"/>
              </a:lnSpc>
              <a:spcBef>
                <a:spcPts val="800"/>
              </a:spcBef>
              <a:spcAft>
                <a:spcPts val="0"/>
              </a:spcAft>
              <a:buClr>
                <a:srgbClr val="002060"/>
              </a:buClr>
              <a:buSzPts val="1000"/>
              <a:buNone/>
            </a:pPr>
            <a:r>
              <a:rPr lang="pt-PT">
                <a:solidFill>
                  <a:schemeClr val="lt1"/>
                </a:solidFill>
                <a:latin typeface="Libre Franklin"/>
                <a:ea typeface="Libre Franklin"/>
                <a:cs typeface="Libre Franklin"/>
                <a:sym typeface="Libre Franklin"/>
              </a:rPr>
              <a:t> (perpetration and experience)</a:t>
            </a:r>
            <a:endParaRPr/>
          </a:p>
          <a:p>
            <a:pPr indent="-342900" lvl="0" marL="342900" rtl="0" algn="l">
              <a:lnSpc>
                <a:spcPct val="107000"/>
              </a:lnSpc>
              <a:spcBef>
                <a:spcPts val="800"/>
              </a:spcBef>
              <a:spcAft>
                <a:spcPts val="0"/>
              </a:spcAft>
              <a:buClr>
                <a:srgbClr val="002060"/>
              </a:buClr>
              <a:buSzPts val="1000"/>
              <a:buFont typeface="Noto Sans Symbols"/>
              <a:buChar char="▪"/>
            </a:pPr>
            <a:r>
              <a:rPr lang="pt-PT">
                <a:solidFill>
                  <a:schemeClr val="lt1"/>
                </a:solidFill>
                <a:latin typeface="Libre Franklin"/>
                <a:ea typeface="Libre Franklin"/>
                <a:cs typeface="Libre Franklin"/>
                <a:sym typeface="Libre Franklin"/>
              </a:rPr>
              <a:t>Witnessing family violence (perpetration and experience)</a:t>
            </a:r>
            <a:endParaRPr/>
          </a:p>
          <a:p>
            <a:pPr indent="-342900" lvl="0" marL="342900" rtl="0" algn="l">
              <a:lnSpc>
                <a:spcPct val="107000"/>
              </a:lnSpc>
              <a:spcBef>
                <a:spcPts val="800"/>
              </a:spcBef>
              <a:spcAft>
                <a:spcPts val="0"/>
              </a:spcAft>
              <a:buClr>
                <a:srgbClr val="002060"/>
              </a:buClr>
              <a:buSzPts val="1000"/>
              <a:buFont typeface="Noto Sans Symbols"/>
              <a:buChar char="▪"/>
            </a:pPr>
            <a:r>
              <a:rPr lang="pt-PT">
                <a:solidFill>
                  <a:schemeClr val="lt1"/>
                </a:solidFill>
                <a:latin typeface="Libre Franklin"/>
                <a:ea typeface="Libre Franklin"/>
                <a:cs typeface="Libre Franklin"/>
                <a:sym typeface="Libre Franklin"/>
              </a:rPr>
              <a:t>Antisocial personality disorder (perpetration)</a:t>
            </a:r>
            <a:endParaRPr/>
          </a:p>
          <a:p>
            <a:pPr indent="-342900" lvl="0" marL="342900" rtl="0" algn="l">
              <a:lnSpc>
                <a:spcPct val="107000"/>
              </a:lnSpc>
              <a:spcBef>
                <a:spcPts val="800"/>
              </a:spcBef>
              <a:spcAft>
                <a:spcPts val="0"/>
              </a:spcAft>
              <a:buClr>
                <a:srgbClr val="002060"/>
              </a:buClr>
              <a:buSzPts val="1000"/>
              <a:buFont typeface="Noto Sans Symbols"/>
              <a:buChar char="▪"/>
            </a:pPr>
            <a:r>
              <a:rPr lang="pt-PT">
                <a:solidFill>
                  <a:schemeClr val="lt1"/>
                </a:solidFill>
                <a:latin typeface="Libre Franklin"/>
                <a:ea typeface="Libre Franklin"/>
                <a:cs typeface="Libre Franklin"/>
                <a:sym typeface="Libre Franklin"/>
              </a:rPr>
              <a:t>Harmful use of alcohol (perpetration and experience);</a:t>
            </a:r>
            <a:endParaRPr/>
          </a:p>
          <a:p>
            <a:pPr indent="-342900" lvl="0" marL="342900" rtl="0" algn="l">
              <a:lnSpc>
                <a:spcPct val="107000"/>
              </a:lnSpc>
              <a:spcBef>
                <a:spcPts val="800"/>
              </a:spcBef>
              <a:spcAft>
                <a:spcPts val="0"/>
              </a:spcAft>
              <a:buClr>
                <a:srgbClr val="002060"/>
              </a:buClr>
              <a:buSzPts val="1000"/>
              <a:buFont typeface="Noto Sans Symbols"/>
              <a:buChar char="▪"/>
            </a:pPr>
            <a:r>
              <a:rPr lang="pt-PT">
                <a:solidFill>
                  <a:schemeClr val="lt1"/>
                </a:solidFill>
                <a:latin typeface="Libre Franklin"/>
                <a:ea typeface="Libre Franklin"/>
                <a:cs typeface="Libre Franklin"/>
                <a:sym typeface="Libre Franklin"/>
              </a:rPr>
              <a:t>Community norms that privilege or ascribe higher status</a:t>
            </a:r>
            <a:endParaRPr/>
          </a:p>
          <a:p>
            <a:pPr indent="0" lvl="0" marL="0" rtl="0" algn="l">
              <a:lnSpc>
                <a:spcPct val="107000"/>
              </a:lnSpc>
              <a:spcBef>
                <a:spcPts val="800"/>
              </a:spcBef>
              <a:spcAft>
                <a:spcPts val="0"/>
              </a:spcAft>
              <a:buClr>
                <a:srgbClr val="002060"/>
              </a:buClr>
              <a:buSzPts val="1000"/>
              <a:buNone/>
            </a:pPr>
            <a:r>
              <a:rPr lang="pt-PT">
                <a:solidFill>
                  <a:schemeClr val="lt1"/>
                </a:solidFill>
                <a:latin typeface="Libre Franklin"/>
                <a:ea typeface="Libre Franklin"/>
                <a:cs typeface="Libre Franklin"/>
                <a:sym typeface="Libre Franklin"/>
              </a:rPr>
              <a:t> to men and lower status to women; </a:t>
            </a:r>
            <a:endParaRPr/>
          </a:p>
          <a:p>
            <a:pPr indent="-342900" lvl="0" marL="342900" rtl="0" algn="l">
              <a:lnSpc>
                <a:spcPct val="107000"/>
              </a:lnSpc>
              <a:spcBef>
                <a:spcPts val="800"/>
              </a:spcBef>
              <a:spcAft>
                <a:spcPts val="0"/>
              </a:spcAft>
              <a:buClr>
                <a:srgbClr val="002060"/>
              </a:buClr>
              <a:buSzPts val="1000"/>
              <a:buFont typeface="Noto Sans Symbols"/>
              <a:buChar char="▪"/>
            </a:pPr>
            <a:r>
              <a:rPr lang="pt-PT">
                <a:solidFill>
                  <a:schemeClr val="lt1"/>
                </a:solidFill>
                <a:latin typeface="Libre Franklin"/>
                <a:ea typeface="Libre Franklin"/>
                <a:cs typeface="Libre Franklin"/>
                <a:sym typeface="Libre Franklin"/>
              </a:rPr>
              <a:t>Low levels of women’s access to paid employment</a:t>
            </a:r>
            <a:endParaRPr/>
          </a:p>
          <a:p>
            <a:pPr indent="-342900" lvl="0" marL="342900" rtl="0" algn="l">
              <a:lnSpc>
                <a:spcPct val="107000"/>
              </a:lnSpc>
              <a:spcBef>
                <a:spcPts val="800"/>
              </a:spcBef>
              <a:spcAft>
                <a:spcPts val="0"/>
              </a:spcAft>
              <a:buClr>
                <a:srgbClr val="002060"/>
              </a:buClr>
              <a:buSzPts val="1000"/>
              <a:buFont typeface="Noto Sans Symbols"/>
              <a:buChar char="▪"/>
            </a:pPr>
            <a:r>
              <a:rPr lang="pt-PT"/>
              <a:t>L</a:t>
            </a:r>
            <a:r>
              <a:rPr lang="pt-PT">
                <a:solidFill>
                  <a:schemeClr val="lt1"/>
                </a:solidFill>
                <a:latin typeface="Libre Franklin"/>
                <a:ea typeface="Libre Franklin"/>
                <a:cs typeface="Libre Franklin"/>
                <a:sym typeface="Libre Franklin"/>
              </a:rPr>
              <a:t>ow level of gender equality (discriminatory laws, etc.).</a:t>
            </a:r>
            <a:endParaRPr/>
          </a:p>
          <a:p>
            <a:pPr indent="-241300" lvl="0" marL="457200" rtl="0" algn="l">
              <a:lnSpc>
                <a:spcPct val="100000"/>
              </a:lnSpc>
              <a:spcBef>
                <a:spcPts val="800"/>
              </a:spcBef>
              <a:spcAft>
                <a:spcPts val="0"/>
              </a:spcAft>
              <a:buClr>
                <a:srgbClr val="002060"/>
              </a:buClr>
              <a:buSzPts val="1600"/>
              <a:buFont typeface="Noto Sans Symbols"/>
              <a:buNone/>
            </a:pPr>
            <a:r>
              <a:t/>
            </a:r>
            <a:endParaRPr/>
          </a:p>
        </p:txBody>
      </p:sp>
      <p:pic>
        <p:nvPicPr>
          <p:cNvPr descr="Social distancing com preenchimento sólido" id="667" name="Google Shape;667;p21"/>
          <p:cNvPicPr preferRelativeResize="0"/>
          <p:nvPr/>
        </p:nvPicPr>
        <p:blipFill rotWithShape="1">
          <a:blip r:embed="rId5">
            <a:alphaModFix/>
          </a:blip>
          <a:srcRect b="0" l="0" r="0" t="0"/>
          <a:stretch/>
        </p:blipFill>
        <p:spPr>
          <a:xfrm>
            <a:off x="684229" y="2225700"/>
            <a:ext cx="1432800" cy="14328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8E00"/>
        </a:solidFill>
      </p:bgPr>
    </p:bg>
    <p:spTree>
      <p:nvGrpSpPr>
        <p:cNvPr id="671" name="Shape 671"/>
        <p:cNvGrpSpPr/>
        <p:nvPr/>
      </p:nvGrpSpPr>
      <p:grpSpPr>
        <a:xfrm>
          <a:off x="0" y="0"/>
          <a:ext cx="0" cy="0"/>
          <a:chOff x="0" y="0"/>
          <a:chExt cx="0" cy="0"/>
        </a:xfrm>
      </p:grpSpPr>
      <p:sp>
        <p:nvSpPr>
          <p:cNvPr id="672" name="Google Shape;672;p22"/>
          <p:cNvSpPr txBox="1"/>
          <p:nvPr>
            <p:ph type="ctrTitle"/>
          </p:nvPr>
        </p:nvSpPr>
        <p:spPr>
          <a:xfrm>
            <a:off x="804249" y="431150"/>
            <a:ext cx="6145191" cy="65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lt1"/>
              </a:buClr>
              <a:buSzPts val="3200"/>
              <a:buNone/>
            </a:pPr>
            <a:r>
              <a:rPr lang="pt-PT">
                <a:solidFill>
                  <a:srgbClr val="211A57"/>
                </a:solidFill>
              </a:rPr>
              <a:t>The risks factors – Child-to parents</a:t>
            </a:r>
            <a:br>
              <a:rPr lang="pt-PT">
                <a:solidFill>
                  <a:srgbClr val="211A57"/>
                </a:solidFill>
              </a:rPr>
            </a:br>
            <a:endParaRPr>
              <a:solidFill>
                <a:srgbClr val="211A57"/>
              </a:solidFill>
            </a:endParaRPr>
          </a:p>
        </p:txBody>
      </p:sp>
      <p:pic>
        <p:nvPicPr>
          <p:cNvPr id="673" name="Google Shape;673;p22"/>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674" name="Google Shape;674;p22"/>
          <p:cNvPicPr preferRelativeResize="0"/>
          <p:nvPr/>
        </p:nvPicPr>
        <p:blipFill rotWithShape="1">
          <a:blip r:embed="rId4">
            <a:alphaModFix/>
          </a:blip>
          <a:srcRect b="0" l="0" r="0" t="0"/>
          <a:stretch/>
        </p:blipFill>
        <p:spPr>
          <a:xfrm>
            <a:off x="123372" y="4796950"/>
            <a:ext cx="972457" cy="204016"/>
          </a:xfrm>
          <a:prstGeom prst="rect">
            <a:avLst/>
          </a:prstGeom>
          <a:noFill/>
          <a:ln>
            <a:noFill/>
          </a:ln>
        </p:spPr>
      </p:pic>
      <p:sp>
        <p:nvSpPr>
          <p:cNvPr id="675" name="Google Shape;675;p22"/>
          <p:cNvSpPr txBox="1"/>
          <p:nvPr>
            <p:ph idx="1" type="subTitle"/>
          </p:nvPr>
        </p:nvSpPr>
        <p:spPr>
          <a:xfrm>
            <a:off x="2473474" y="1636309"/>
            <a:ext cx="9307376" cy="2675036"/>
          </a:xfrm>
          <a:prstGeom prst="rect">
            <a:avLst/>
          </a:prstGeom>
          <a:noFill/>
          <a:ln>
            <a:noFill/>
          </a:ln>
        </p:spPr>
        <p:txBody>
          <a:bodyPr anchorCtr="0" anchor="t" bIns="91425" lIns="91425" spcFirstLastPara="1" rIns="91425" wrap="square" tIns="91425">
            <a:noAutofit/>
          </a:bodyPr>
          <a:lstStyle/>
          <a:p>
            <a:pPr indent="-342900" lvl="0" marL="342900" rtl="0" algn="l">
              <a:lnSpc>
                <a:spcPct val="107000"/>
              </a:lnSpc>
              <a:spcBef>
                <a:spcPts val="0"/>
              </a:spcBef>
              <a:spcAft>
                <a:spcPts val="0"/>
              </a:spcAft>
              <a:buClr>
                <a:srgbClr val="002060"/>
              </a:buClr>
              <a:buSzPts val="1000"/>
              <a:buFont typeface="Noto Sans Symbols"/>
              <a:buChar char="▪"/>
            </a:pPr>
            <a:r>
              <a:rPr lang="pt-PT"/>
              <a:t>Parenting styles or models of education</a:t>
            </a:r>
            <a:endParaRPr/>
          </a:p>
          <a:p>
            <a:pPr indent="-342900" lvl="0" marL="342900" rtl="0" algn="l">
              <a:lnSpc>
                <a:spcPct val="107000"/>
              </a:lnSpc>
              <a:spcBef>
                <a:spcPts val="800"/>
              </a:spcBef>
              <a:spcAft>
                <a:spcPts val="0"/>
              </a:spcAft>
              <a:buClr>
                <a:srgbClr val="002060"/>
              </a:buClr>
              <a:buSzPts val="1000"/>
              <a:buFont typeface="Noto Sans Symbols"/>
              <a:buChar char="▪"/>
            </a:pPr>
            <a:r>
              <a:rPr lang="pt-PT"/>
              <a:t>Absence of hierarchical structures</a:t>
            </a:r>
            <a:endParaRPr/>
          </a:p>
          <a:p>
            <a:pPr indent="-342900" lvl="0" marL="342900" rtl="0" algn="l">
              <a:lnSpc>
                <a:spcPct val="107000"/>
              </a:lnSpc>
              <a:spcBef>
                <a:spcPts val="800"/>
              </a:spcBef>
              <a:spcAft>
                <a:spcPts val="0"/>
              </a:spcAft>
              <a:buClr>
                <a:srgbClr val="002060"/>
              </a:buClr>
              <a:buSzPts val="1000"/>
              <a:buFont typeface="Noto Sans Symbols"/>
              <a:buChar char="▪"/>
            </a:pPr>
            <a:r>
              <a:rPr lang="pt-PT"/>
              <a:t>Change in roles</a:t>
            </a:r>
            <a:endParaRPr/>
          </a:p>
          <a:p>
            <a:pPr indent="-342900" lvl="0" marL="342900" rtl="0" algn="l">
              <a:lnSpc>
                <a:spcPct val="107000"/>
              </a:lnSpc>
              <a:spcBef>
                <a:spcPts val="800"/>
              </a:spcBef>
              <a:spcAft>
                <a:spcPts val="0"/>
              </a:spcAft>
              <a:buClr>
                <a:srgbClr val="002060"/>
              </a:buClr>
              <a:buSzPts val="1000"/>
              <a:buFont typeface="Noto Sans Symbols"/>
              <a:buChar char="▪"/>
            </a:pPr>
            <a:r>
              <a:rPr lang="pt-PT"/>
              <a:t>Clinical disorders and substance use</a:t>
            </a:r>
            <a:endParaRPr/>
          </a:p>
          <a:p>
            <a:pPr indent="-342900" lvl="0" marL="342900" rtl="0" algn="l">
              <a:lnSpc>
                <a:spcPct val="107000"/>
              </a:lnSpc>
              <a:spcBef>
                <a:spcPts val="800"/>
              </a:spcBef>
              <a:spcAft>
                <a:spcPts val="0"/>
              </a:spcAft>
              <a:buClr>
                <a:srgbClr val="002060"/>
              </a:buClr>
              <a:buSzPts val="1000"/>
              <a:buFont typeface="Noto Sans Symbols"/>
              <a:buChar char="▪"/>
            </a:pPr>
            <a:r>
              <a:rPr lang="pt-PT"/>
              <a:t>Personality characteristics and traits</a:t>
            </a:r>
            <a:endParaRPr/>
          </a:p>
          <a:p>
            <a:pPr indent="-342900" lvl="0" marL="342900" rtl="0" algn="l">
              <a:lnSpc>
                <a:spcPct val="107000"/>
              </a:lnSpc>
              <a:spcBef>
                <a:spcPts val="800"/>
              </a:spcBef>
              <a:spcAft>
                <a:spcPts val="0"/>
              </a:spcAft>
              <a:buClr>
                <a:srgbClr val="002060"/>
              </a:buClr>
              <a:buSzPts val="1000"/>
              <a:buFont typeface="Noto Sans Symbols"/>
              <a:buChar char="▪"/>
            </a:pPr>
            <a:r>
              <a:rPr lang="pt-PT"/>
              <a:t>Bi-Directionality of Family Violence</a:t>
            </a:r>
            <a:endParaRPr/>
          </a:p>
          <a:p>
            <a:pPr indent="-279400" lvl="0" marL="342900" rtl="0" algn="l">
              <a:lnSpc>
                <a:spcPct val="107000"/>
              </a:lnSpc>
              <a:spcBef>
                <a:spcPts val="800"/>
              </a:spcBef>
              <a:spcAft>
                <a:spcPts val="800"/>
              </a:spcAft>
              <a:buClr>
                <a:srgbClr val="002060"/>
              </a:buClr>
              <a:buSzPts val="1000"/>
              <a:buFont typeface="Noto Sans Symbols"/>
              <a:buNone/>
            </a:pPr>
            <a:r>
              <a:t/>
            </a:r>
            <a:endParaRPr/>
          </a:p>
        </p:txBody>
      </p:sp>
      <p:pic>
        <p:nvPicPr>
          <p:cNvPr descr="Homem com uma criança com preenchimento sólido" id="676" name="Google Shape;676;p22"/>
          <p:cNvPicPr preferRelativeResize="0"/>
          <p:nvPr/>
        </p:nvPicPr>
        <p:blipFill rotWithShape="1">
          <a:blip r:embed="rId5">
            <a:alphaModFix/>
          </a:blip>
          <a:srcRect b="0" l="0" r="0" t="0"/>
          <a:stretch/>
        </p:blipFill>
        <p:spPr>
          <a:xfrm>
            <a:off x="804249" y="2123259"/>
            <a:ext cx="1432800" cy="14328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9235D"/>
        </a:solidFill>
      </p:bgPr>
    </p:bg>
    <p:spTree>
      <p:nvGrpSpPr>
        <p:cNvPr id="680" name="Shape 680"/>
        <p:cNvGrpSpPr/>
        <p:nvPr/>
      </p:nvGrpSpPr>
      <p:grpSpPr>
        <a:xfrm>
          <a:off x="0" y="0"/>
          <a:ext cx="0" cy="0"/>
          <a:chOff x="0" y="0"/>
          <a:chExt cx="0" cy="0"/>
        </a:xfrm>
      </p:grpSpPr>
      <p:sp>
        <p:nvSpPr>
          <p:cNvPr id="681" name="Google Shape;681;p23"/>
          <p:cNvSpPr/>
          <p:nvPr/>
        </p:nvSpPr>
        <p:spPr>
          <a:xfrm>
            <a:off x="7278050" y="458800"/>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 name="Google Shape;682;p23"/>
          <p:cNvSpPr/>
          <p:nvPr/>
        </p:nvSpPr>
        <p:spPr>
          <a:xfrm>
            <a:off x="-1682150" y="2838500"/>
            <a:ext cx="3156900" cy="31569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 name="Google Shape;683;p23"/>
          <p:cNvSpPr/>
          <p:nvPr/>
        </p:nvSpPr>
        <p:spPr>
          <a:xfrm>
            <a:off x="6605800" y="2817016"/>
            <a:ext cx="3606300" cy="36063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84" name="Google Shape;684;p23"/>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685" name="Google Shape;685;p23"/>
          <p:cNvPicPr preferRelativeResize="0"/>
          <p:nvPr/>
        </p:nvPicPr>
        <p:blipFill rotWithShape="1">
          <a:blip r:embed="rId4">
            <a:alphaModFix/>
          </a:blip>
          <a:srcRect b="0" l="0" r="0" t="0"/>
          <a:stretch/>
        </p:blipFill>
        <p:spPr>
          <a:xfrm>
            <a:off x="123372" y="4796950"/>
            <a:ext cx="972457" cy="204016"/>
          </a:xfrm>
          <a:prstGeom prst="rect">
            <a:avLst/>
          </a:prstGeom>
          <a:noFill/>
          <a:ln>
            <a:noFill/>
          </a:ln>
        </p:spPr>
      </p:pic>
      <p:sp>
        <p:nvSpPr>
          <p:cNvPr id="686" name="Google Shape;686;p23"/>
          <p:cNvSpPr txBox="1"/>
          <p:nvPr/>
        </p:nvSpPr>
        <p:spPr>
          <a:xfrm>
            <a:off x="1474750" y="278457"/>
            <a:ext cx="6934200"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pt-PT" sz="3600" u="none" cap="none" strike="noStrike">
                <a:solidFill>
                  <a:srgbClr val="EE118A"/>
                </a:solidFill>
                <a:latin typeface="Barlow Condensed"/>
                <a:ea typeface="Barlow Condensed"/>
                <a:cs typeface="Barlow Condensed"/>
                <a:sym typeface="Barlow Condensed"/>
              </a:rPr>
              <a:t>THE HEALTH AND SOCIAL IMPACT OF FAMILY VIOLENCE</a:t>
            </a:r>
            <a:endParaRPr/>
          </a:p>
        </p:txBody>
      </p:sp>
      <p:graphicFrame>
        <p:nvGraphicFramePr>
          <p:cNvPr id="687" name="Google Shape;687;p23"/>
          <p:cNvGraphicFramePr/>
          <p:nvPr/>
        </p:nvGraphicFramePr>
        <p:xfrm>
          <a:off x="1095829" y="1478786"/>
          <a:ext cx="3000000" cy="3000000"/>
        </p:xfrm>
        <a:graphic>
          <a:graphicData uri="http://schemas.openxmlformats.org/drawingml/2006/table">
            <a:tbl>
              <a:tblPr>
                <a:noFill/>
                <a:tableStyleId>{4573D4F5-1394-45E8-918B-B57EB85C95FC}</a:tableStyleId>
              </a:tblPr>
              <a:tblGrid>
                <a:gridCol w="1346175"/>
                <a:gridCol w="1346175"/>
                <a:gridCol w="1346175"/>
                <a:gridCol w="1346175"/>
                <a:gridCol w="1346175"/>
              </a:tblGrid>
              <a:tr h="229050">
                <a:tc>
                  <a:txBody>
                    <a:bodyPr/>
                    <a:lstStyle/>
                    <a:p>
                      <a:pPr indent="0" lvl="0" marL="0" marR="0" rtl="0" algn="l">
                        <a:lnSpc>
                          <a:spcPct val="100000"/>
                        </a:lnSpc>
                        <a:spcBef>
                          <a:spcPts val="0"/>
                        </a:spcBef>
                        <a:spcAft>
                          <a:spcPts val="0"/>
                        </a:spcAft>
                        <a:buNone/>
                      </a:pPr>
                      <a:r>
                        <a:rPr b="0" i="0" lang="pt-PT" sz="1200" u="none" cap="none" strike="noStrike">
                          <a:solidFill>
                            <a:schemeClr val="lt1"/>
                          </a:solidFill>
                          <a:latin typeface="Libre Franklin"/>
                          <a:ea typeface="Libre Franklin"/>
                          <a:cs typeface="Libre Franklin"/>
                          <a:sym typeface="Libre Franklin"/>
                        </a:rPr>
                        <a:t>Infants</a:t>
                      </a:r>
                      <a:endParaRPr b="0" i="0" sz="1200" u="none" cap="none" strike="noStrike">
                        <a:solidFill>
                          <a:schemeClr val="lt1"/>
                        </a:solidFill>
                        <a:latin typeface="Libre Franklin"/>
                        <a:ea typeface="Libre Franklin"/>
                        <a:cs typeface="Libre Franklin"/>
                        <a:sym typeface="Libre Franklin"/>
                      </a:endParaRPr>
                    </a:p>
                  </a:txBody>
                  <a:tcPr marT="59800" marB="59800" marR="59800" marL="59800" anchor="b">
                    <a:solidFill>
                      <a:schemeClr val="dk2"/>
                    </a:solidFill>
                  </a:tcPr>
                </a:tc>
                <a:tc>
                  <a:txBody>
                    <a:bodyPr/>
                    <a:lstStyle/>
                    <a:p>
                      <a:pPr indent="0" lvl="0" marL="0" marR="0" rtl="0" algn="l">
                        <a:lnSpc>
                          <a:spcPct val="100000"/>
                        </a:lnSpc>
                        <a:spcBef>
                          <a:spcPts val="0"/>
                        </a:spcBef>
                        <a:spcAft>
                          <a:spcPts val="0"/>
                        </a:spcAft>
                        <a:buNone/>
                      </a:pPr>
                      <a:r>
                        <a:rPr b="0" i="0" lang="pt-PT" sz="1200" u="none" cap="none" strike="noStrike">
                          <a:solidFill>
                            <a:schemeClr val="lt1"/>
                          </a:solidFill>
                          <a:latin typeface="Libre Franklin"/>
                          <a:ea typeface="Libre Franklin"/>
                          <a:cs typeface="Libre Franklin"/>
                          <a:sym typeface="Libre Franklin"/>
                        </a:rPr>
                        <a:t>Children</a:t>
                      </a:r>
                      <a:endParaRPr b="0" i="0" sz="1200" u="none" cap="none" strike="noStrike">
                        <a:solidFill>
                          <a:schemeClr val="lt1"/>
                        </a:solidFill>
                        <a:latin typeface="Libre Franklin"/>
                        <a:ea typeface="Libre Franklin"/>
                        <a:cs typeface="Libre Franklin"/>
                        <a:sym typeface="Libre Franklin"/>
                      </a:endParaRPr>
                    </a:p>
                  </a:txBody>
                  <a:tcPr marT="59800" marB="59800" marR="59800" marL="59800" anchor="b">
                    <a:solidFill>
                      <a:schemeClr val="dk2"/>
                    </a:solidFill>
                  </a:tcPr>
                </a:tc>
                <a:tc>
                  <a:txBody>
                    <a:bodyPr/>
                    <a:lstStyle/>
                    <a:p>
                      <a:pPr indent="0" lvl="0" marL="0" marR="0" rtl="0" algn="l">
                        <a:lnSpc>
                          <a:spcPct val="100000"/>
                        </a:lnSpc>
                        <a:spcBef>
                          <a:spcPts val="0"/>
                        </a:spcBef>
                        <a:spcAft>
                          <a:spcPts val="0"/>
                        </a:spcAft>
                        <a:buNone/>
                      </a:pPr>
                      <a:r>
                        <a:rPr b="0" i="0" lang="pt-PT" sz="1200" u="none" cap="none" strike="noStrike">
                          <a:solidFill>
                            <a:schemeClr val="lt1"/>
                          </a:solidFill>
                          <a:latin typeface="Libre Franklin"/>
                          <a:ea typeface="Libre Franklin"/>
                          <a:cs typeface="Libre Franklin"/>
                          <a:sym typeface="Libre Franklin"/>
                        </a:rPr>
                        <a:t>Teenagers</a:t>
                      </a:r>
                      <a:endParaRPr/>
                    </a:p>
                  </a:txBody>
                  <a:tcPr marT="59800" marB="59800" marR="59800" marL="59800" anchor="b">
                    <a:solidFill>
                      <a:schemeClr val="dk2"/>
                    </a:solidFill>
                  </a:tcPr>
                </a:tc>
                <a:tc>
                  <a:txBody>
                    <a:bodyPr/>
                    <a:lstStyle/>
                    <a:p>
                      <a:pPr indent="0" lvl="0" marL="0" marR="0" rtl="0" algn="l">
                        <a:lnSpc>
                          <a:spcPct val="100000"/>
                        </a:lnSpc>
                        <a:spcBef>
                          <a:spcPts val="0"/>
                        </a:spcBef>
                        <a:spcAft>
                          <a:spcPts val="0"/>
                        </a:spcAft>
                        <a:buNone/>
                      </a:pPr>
                      <a:r>
                        <a:rPr b="0" i="0" lang="pt-PT" sz="1200" u="none" cap="none" strike="noStrike">
                          <a:solidFill>
                            <a:schemeClr val="lt1"/>
                          </a:solidFill>
                          <a:latin typeface="Libre Franklin"/>
                          <a:ea typeface="Libre Franklin"/>
                          <a:cs typeface="Libre Franklin"/>
                          <a:sym typeface="Libre Franklin"/>
                        </a:rPr>
                        <a:t>Adults</a:t>
                      </a:r>
                      <a:endParaRPr/>
                    </a:p>
                  </a:txBody>
                  <a:tcPr marT="59800" marB="59800" marR="59800" marL="59800" anchor="b">
                    <a:solidFill>
                      <a:schemeClr val="dk2"/>
                    </a:solidFill>
                  </a:tcPr>
                </a:tc>
                <a:tc>
                  <a:txBody>
                    <a:bodyPr/>
                    <a:lstStyle/>
                    <a:p>
                      <a:pPr indent="0" lvl="0" marL="0" marR="0" rtl="0" algn="l">
                        <a:lnSpc>
                          <a:spcPct val="100000"/>
                        </a:lnSpc>
                        <a:spcBef>
                          <a:spcPts val="0"/>
                        </a:spcBef>
                        <a:spcAft>
                          <a:spcPts val="0"/>
                        </a:spcAft>
                        <a:buNone/>
                      </a:pPr>
                      <a:r>
                        <a:rPr b="0" i="0" lang="pt-PT" sz="1200" u="none" cap="none" strike="noStrike">
                          <a:solidFill>
                            <a:schemeClr val="lt1"/>
                          </a:solidFill>
                          <a:latin typeface="Libre Franklin"/>
                          <a:ea typeface="Libre Franklin"/>
                          <a:cs typeface="Libre Franklin"/>
                          <a:sym typeface="Libre Franklin"/>
                        </a:rPr>
                        <a:t>Elderly Adults</a:t>
                      </a:r>
                      <a:endParaRPr b="0" i="0" sz="1200" u="none" cap="none" strike="noStrike">
                        <a:solidFill>
                          <a:schemeClr val="lt1"/>
                        </a:solidFill>
                        <a:latin typeface="Libre Franklin"/>
                        <a:ea typeface="Libre Franklin"/>
                        <a:cs typeface="Libre Franklin"/>
                        <a:sym typeface="Libre Franklin"/>
                      </a:endParaRPr>
                    </a:p>
                  </a:txBody>
                  <a:tcPr marT="59800" marB="59800" marR="59800" marL="59800" anchor="b">
                    <a:solidFill>
                      <a:schemeClr val="dk2"/>
                    </a:solidFill>
                  </a:tcPr>
                </a:tc>
              </a:tr>
              <a:tr h="2591975">
                <a:tc>
                  <a:txBody>
                    <a:bodyPr/>
                    <a:lstStyle/>
                    <a:p>
                      <a:pPr indent="0" lvl="0" marL="0" marR="0" rtl="0" algn="l">
                        <a:lnSpc>
                          <a:spcPct val="100000"/>
                        </a:lnSpc>
                        <a:spcBef>
                          <a:spcPts val="0"/>
                        </a:spcBef>
                        <a:spcAft>
                          <a:spcPts val="0"/>
                        </a:spcAft>
                        <a:buNone/>
                      </a:pPr>
                      <a:r>
                        <a:rPr b="0" i="0" lang="pt-PT" sz="1200" u="none" cap="none" strike="noStrike">
                          <a:solidFill>
                            <a:schemeClr val="lt1"/>
                          </a:solidFill>
                          <a:latin typeface="Libre Franklin"/>
                          <a:ea typeface="Libre Franklin"/>
                          <a:cs typeface="Libre Franklin"/>
                          <a:sym typeface="Libre Franklin"/>
                        </a:rPr>
                        <a:t>Injury</a:t>
                      </a:r>
                      <a:br>
                        <a:rPr b="0" i="0" lang="pt-PT" sz="1200" u="none" cap="none" strike="noStrike">
                          <a:solidFill>
                            <a:schemeClr val="lt1"/>
                          </a:solidFill>
                          <a:latin typeface="Libre Franklin"/>
                          <a:ea typeface="Libre Franklin"/>
                          <a:cs typeface="Libre Franklin"/>
                          <a:sym typeface="Libre Franklin"/>
                        </a:rPr>
                      </a:br>
                      <a:br>
                        <a:rPr b="0" i="0" lang="pt-PT" sz="1200" u="none" cap="none" strike="noStrike">
                          <a:solidFill>
                            <a:schemeClr val="lt1"/>
                          </a:solidFill>
                          <a:latin typeface="Libre Franklin"/>
                          <a:ea typeface="Libre Franklin"/>
                          <a:cs typeface="Libre Franklin"/>
                          <a:sym typeface="Libre Franklin"/>
                        </a:rPr>
                      </a:br>
                      <a:r>
                        <a:rPr b="0" i="0" lang="pt-PT" sz="1200" u="none" cap="none" strike="noStrike">
                          <a:solidFill>
                            <a:schemeClr val="lt1"/>
                          </a:solidFill>
                          <a:latin typeface="Libre Franklin"/>
                          <a:ea typeface="Libre Franklin"/>
                          <a:cs typeface="Libre Franklin"/>
                          <a:sym typeface="Libre Franklin"/>
                        </a:rPr>
                        <a:t>Less control of emotions</a:t>
                      </a:r>
                      <a:br>
                        <a:rPr b="0" i="0" lang="pt-PT" sz="1200" u="none" cap="none" strike="noStrike">
                          <a:solidFill>
                            <a:schemeClr val="lt1"/>
                          </a:solidFill>
                          <a:latin typeface="Libre Franklin"/>
                          <a:ea typeface="Libre Franklin"/>
                          <a:cs typeface="Libre Franklin"/>
                          <a:sym typeface="Libre Franklin"/>
                        </a:rPr>
                      </a:br>
                      <a:br>
                        <a:rPr b="0" i="0" lang="pt-PT" sz="1200" u="none" cap="none" strike="noStrike">
                          <a:solidFill>
                            <a:schemeClr val="lt1"/>
                          </a:solidFill>
                          <a:latin typeface="Libre Franklin"/>
                          <a:ea typeface="Libre Franklin"/>
                          <a:cs typeface="Libre Franklin"/>
                          <a:sym typeface="Libre Franklin"/>
                        </a:rPr>
                      </a:br>
                      <a:r>
                        <a:rPr b="0" i="0" lang="pt-PT" sz="1200" u="none" cap="none" strike="noStrike">
                          <a:solidFill>
                            <a:schemeClr val="lt1"/>
                          </a:solidFill>
                          <a:latin typeface="Libre Franklin"/>
                          <a:ea typeface="Libre Franklin"/>
                          <a:cs typeface="Libre Franklin"/>
                          <a:sym typeface="Libre Franklin"/>
                        </a:rPr>
                        <a:t>Problems with parent-child bonding</a:t>
                      </a:r>
                      <a:br>
                        <a:rPr b="0" i="0" lang="pt-PT" sz="1200" u="none" cap="none" strike="noStrike">
                          <a:solidFill>
                            <a:schemeClr val="lt1"/>
                          </a:solidFill>
                          <a:latin typeface="Libre Franklin"/>
                          <a:ea typeface="Libre Franklin"/>
                          <a:cs typeface="Libre Franklin"/>
                          <a:sym typeface="Libre Franklin"/>
                        </a:rPr>
                      </a:br>
                      <a:br>
                        <a:rPr b="0" i="0" lang="pt-PT" sz="1200" u="none" cap="none" strike="noStrike">
                          <a:solidFill>
                            <a:schemeClr val="lt1"/>
                          </a:solidFill>
                          <a:latin typeface="Libre Franklin"/>
                          <a:ea typeface="Libre Franklin"/>
                          <a:cs typeface="Libre Franklin"/>
                          <a:sym typeface="Libre Franklin"/>
                        </a:rPr>
                      </a:br>
                      <a:r>
                        <a:rPr b="0" i="0" lang="pt-PT" sz="1200" u="none" cap="none" strike="noStrike">
                          <a:solidFill>
                            <a:schemeClr val="lt1"/>
                          </a:solidFill>
                          <a:latin typeface="Libre Franklin"/>
                          <a:ea typeface="Libre Franklin"/>
                          <a:cs typeface="Libre Franklin"/>
                          <a:sym typeface="Libre Franklin"/>
                        </a:rPr>
                        <a:t>Delays in growth and development</a:t>
                      </a:r>
                      <a:endParaRPr/>
                    </a:p>
                  </a:txBody>
                  <a:tcPr marT="59800" marB="59800" marR="59800" marL="59800">
                    <a:solidFill>
                      <a:schemeClr val="dk2"/>
                    </a:solidFill>
                  </a:tcPr>
                </a:tc>
                <a:tc>
                  <a:txBody>
                    <a:bodyPr/>
                    <a:lstStyle/>
                    <a:p>
                      <a:pPr indent="0" lvl="0" marL="0" marR="0" rtl="0" algn="l">
                        <a:lnSpc>
                          <a:spcPct val="100000"/>
                        </a:lnSpc>
                        <a:spcBef>
                          <a:spcPts val="0"/>
                        </a:spcBef>
                        <a:spcAft>
                          <a:spcPts val="0"/>
                        </a:spcAft>
                        <a:buNone/>
                      </a:pPr>
                      <a:r>
                        <a:rPr b="0" i="0" lang="pt-PT" sz="1200" u="none" cap="none" strike="noStrike">
                          <a:solidFill>
                            <a:schemeClr val="lt1"/>
                          </a:solidFill>
                          <a:latin typeface="Libre Franklin"/>
                          <a:ea typeface="Libre Franklin"/>
                          <a:cs typeface="Libre Franklin"/>
                          <a:sym typeface="Libre Franklin"/>
                        </a:rPr>
                        <a:t>Anxiety</a:t>
                      </a:r>
                      <a:br>
                        <a:rPr b="0" i="0" lang="pt-PT" sz="1200" u="none" cap="none" strike="noStrike">
                          <a:solidFill>
                            <a:schemeClr val="lt1"/>
                          </a:solidFill>
                          <a:latin typeface="Libre Franklin"/>
                          <a:ea typeface="Libre Franklin"/>
                          <a:cs typeface="Libre Franklin"/>
                          <a:sym typeface="Libre Franklin"/>
                        </a:rPr>
                      </a:br>
                      <a:br>
                        <a:rPr b="0" i="0" lang="pt-PT" sz="1200" u="none" cap="none" strike="noStrike">
                          <a:solidFill>
                            <a:schemeClr val="lt1"/>
                          </a:solidFill>
                          <a:latin typeface="Libre Franklin"/>
                          <a:ea typeface="Libre Franklin"/>
                          <a:cs typeface="Libre Franklin"/>
                          <a:sym typeface="Libre Franklin"/>
                        </a:rPr>
                      </a:br>
                      <a:r>
                        <a:rPr b="0" i="0" lang="pt-PT" sz="1200" u="none" cap="none" strike="noStrike">
                          <a:solidFill>
                            <a:schemeClr val="lt1"/>
                          </a:solidFill>
                          <a:latin typeface="Libre Franklin"/>
                          <a:ea typeface="Libre Franklin"/>
                          <a:cs typeface="Libre Franklin"/>
                          <a:sym typeface="Libre Franklin"/>
                        </a:rPr>
                        <a:t>Behavioural problems</a:t>
                      </a:r>
                      <a:br>
                        <a:rPr b="0" i="0" lang="pt-PT" sz="1200" u="none" cap="none" strike="noStrike">
                          <a:solidFill>
                            <a:schemeClr val="lt1"/>
                          </a:solidFill>
                          <a:latin typeface="Libre Franklin"/>
                          <a:ea typeface="Libre Franklin"/>
                          <a:cs typeface="Libre Franklin"/>
                          <a:sym typeface="Libre Franklin"/>
                        </a:rPr>
                      </a:br>
                      <a:br>
                        <a:rPr b="0" i="0" lang="pt-PT" sz="1200" u="none" cap="none" strike="noStrike">
                          <a:solidFill>
                            <a:schemeClr val="lt1"/>
                          </a:solidFill>
                          <a:latin typeface="Libre Franklin"/>
                          <a:ea typeface="Libre Franklin"/>
                          <a:cs typeface="Libre Franklin"/>
                          <a:sym typeface="Libre Franklin"/>
                        </a:rPr>
                      </a:br>
                      <a:r>
                        <a:rPr b="0" i="0" lang="pt-PT" sz="1200" u="none" cap="none" strike="noStrike">
                          <a:solidFill>
                            <a:schemeClr val="lt1"/>
                          </a:solidFill>
                          <a:latin typeface="Libre Franklin"/>
                          <a:ea typeface="Libre Franklin"/>
                          <a:cs typeface="Libre Franklin"/>
                          <a:sym typeface="Libre Franklin"/>
                        </a:rPr>
                        <a:t>Failure at school</a:t>
                      </a:r>
                      <a:br>
                        <a:rPr b="0" i="0" lang="pt-PT" sz="1200" u="none" cap="none" strike="noStrike">
                          <a:solidFill>
                            <a:schemeClr val="lt1"/>
                          </a:solidFill>
                          <a:latin typeface="Libre Franklin"/>
                          <a:ea typeface="Libre Franklin"/>
                          <a:cs typeface="Libre Franklin"/>
                          <a:sym typeface="Libre Franklin"/>
                        </a:rPr>
                      </a:br>
                      <a:br>
                        <a:rPr b="0" i="0" lang="pt-PT" sz="1200" u="none" cap="none" strike="noStrike">
                          <a:solidFill>
                            <a:schemeClr val="lt1"/>
                          </a:solidFill>
                          <a:latin typeface="Libre Franklin"/>
                          <a:ea typeface="Libre Franklin"/>
                          <a:cs typeface="Libre Franklin"/>
                          <a:sym typeface="Libre Franklin"/>
                        </a:rPr>
                      </a:br>
                      <a:r>
                        <a:rPr b="0" i="0" lang="pt-PT" sz="1200" u="none" cap="none" strike="noStrike">
                          <a:solidFill>
                            <a:schemeClr val="lt1"/>
                          </a:solidFill>
                          <a:latin typeface="Libre Franklin"/>
                          <a:ea typeface="Libre Franklin"/>
                          <a:cs typeface="Libre Franklin"/>
                          <a:sym typeface="Libre Franklin"/>
                        </a:rPr>
                        <a:t>Problems with friendships</a:t>
                      </a:r>
                      <a:endParaRPr/>
                    </a:p>
                  </a:txBody>
                  <a:tcPr marT="59800" marB="59800" marR="59800" marL="59800">
                    <a:solidFill>
                      <a:schemeClr val="dk2"/>
                    </a:solidFill>
                  </a:tcPr>
                </a:tc>
                <a:tc>
                  <a:txBody>
                    <a:bodyPr/>
                    <a:lstStyle/>
                    <a:p>
                      <a:pPr indent="0" lvl="0" marL="0" marR="0" rtl="0" algn="l">
                        <a:lnSpc>
                          <a:spcPct val="100000"/>
                        </a:lnSpc>
                        <a:spcBef>
                          <a:spcPts val="0"/>
                        </a:spcBef>
                        <a:spcAft>
                          <a:spcPts val="0"/>
                        </a:spcAft>
                        <a:buNone/>
                      </a:pPr>
                      <a:r>
                        <a:rPr b="0" i="0" lang="pt-PT" sz="1200" u="none" cap="none" strike="noStrike">
                          <a:solidFill>
                            <a:schemeClr val="lt1"/>
                          </a:solidFill>
                          <a:latin typeface="Libre Franklin"/>
                          <a:ea typeface="Libre Franklin"/>
                          <a:cs typeface="Libre Franklin"/>
                          <a:sym typeface="Libre Franklin"/>
                        </a:rPr>
                        <a:t>Attempted suicide</a:t>
                      </a:r>
                      <a:br>
                        <a:rPr b="0" i="0" lang="pt-PT" sz="1200" u="none" cap="none" strike="noStrike">
                          <a:solidFill>
                            <a:schemeClr val="lt1"/>
                          </a:solidFill>
                          <a:latin typeface="Libre Franklin"/>
                          <a:ea typeface="Libre Franklin"/>
                          <a:cs typeface="Libre Franklin"/>
                          <a:sym typeface="Libre Franklin"/>
                        </a:rPr>
                      </a:br>
                      <a:br>
                        <a:rPr b="0" i="0" lang="pt-PT" sz="1200" u="none" cap="none" strike="noStrike">
                          <a:solidFill>
                            <a:schemeClr val="lt1"/>
                          </a:solidFill>
                          <a:latin typeface="Libre Franklin"/>
                          <a:ea typeface="Libre Franklin"/>
                          <a:cs typeface="Libre Franklin"/>
                          <a:sym typeface="Libre Franklin"/>
                        </a:rPr>
                      </a:br>
                      <a:r>
                        <a:rPr b="0" i="0" lang="pt-PT" sz="1200" u="none" cap="none" strike="noStrike">
                          <a:solidFill>
                            <a:schemeClr val="lt1"/>
                          </a:solidFill>
                          <a:latin typeface="Libre Franklin"/>
                          <a:ea typeface="Libre Franklin"/>
                          <a:cs typeface="Libre Franklin"/>
                          <a:sym typeface="Libre Franklin"/>
                        </a:rPr>
                        <a:t>Obesity</a:t>
                      </a:r>
                      <a:br>
                        <a:rPr b="0" i="0" lang="pt-PT" sz="1200" u="none" cap="none" strike="noStrike">
                          <a:solidFill>
                            <a:schemeClr val="lt1"/>
                          </a:solidFill>
                          <a:latin typeface="Libre Franklin"/>
                          <a:ea typeface="Libre Franklin"/>
                          <a:cs typeface="Libre Franklin"/>
                          <a:sym typeface="Libre Franklin"/>
                        </a:rPr>
                      </a:br>
                      <a:br>
                        <a:rPr b="0" i="0" lang="pt-PT" sz="1200" u="none" cap="none" strike="noStrike">
                          <a:solidFill>
                            <a:schemeClr val="lt1"/>
                          </a:solidFill>
                          <a:latin typeface="Libre Franklin"/>
                          <a:ea typeface="Libre Franklin"/>
                          <a:cs typeface="Libre Franklin"/>
                          <a:sym typeface="Libre Franklin"/>
                        </a:rPr>
                      </a:br>
                      <a:r>
                        <a:rPr b="0" i="0" lang="pt-PT" sz="1200" u="none" cap="none" strike="noStrike">
                          <a:solidFill>
                            <a:schemeClr val="lt1"/>
                          </a:solidFill>
                          <a:latin typeface="Libre Franklin"/>
                          <a:ea typeface="Libre Franklin"/>
                          <a:cs typeface="Libre Franklin"/>
                          <a:sym typeface="Libre Franklin"/>
                        </a:rPr>
                        <a:t>Anti-social behaviour (conduct disorder)</a:t>
                      </a:r>
                      <a:br>
                        <a:rPr b="0" i="0" lang="pt-PT" sz="1200" u="none" cap="none" strike="noStrike">
                          <a:solidFill>
                            <a:schemeClr val="lt1"/>
                          </a:solidFill>
                          <a:latin typeface="Libre Franklin"/>
                          <a:ea typeface="Libre Franklin"/>
                          <a:cs typeface="Libre Franklin"/>
                          <a:sym typeface="Libre Franklin"/>
                        </a:rPr>
                      </a:br>
                      <a:br>
                        <a:rPr b="0" i="0" lang="pt-PT" sz="1200" u="none" cap="none" strike="noStrike">
                          <a:solidFill>
                            <a:schemeClr val="lt1"/>
                          </a:solidFill>
                          <a:latin typeface="Libre Franklin"/>
                          <a:ea typeface="Libre Franklin"/>
                          <a:cs typeface="Libre Franklin"/>
                          <a:sym typeface="Libre Franklin"/>
                        </a:rPr>
                      </a:br>
                      <a:r>
                        <a:rPr b="0" i="0" lang="pt-PT" sz="1200" u="none" cap="none" strike="noStrike">
                          <a:solidFill>
                            <a:schemeClr val="lt1"/>
                          </a:solidFill>
                          <a:latin typeface="Libre Franklin"/>
                          <a:ea typeface="Libre Franklin"/>
                          <a:cs typeface="Libre Franklin"/>
                          <a:sym typeface="Libre Franklin"/>
                        </a:rPr>
                        <a:t>Alcohol and drug use</a:t>
                      </a:r>
                      <a:br>
                        <a:rPr b="0" i="0" lang="pt-PT" sz="1200" u="none" cap="none" strike="noStrike">
                          <a:solidFill>
                            <a:schemeClr val="lt1"/>
                          </a:solidFill>
                          <a:latin typeface="Libre Franklin"/>
                          <a:ea typeface="Libre Franklin"/>
                          <a:cs typeface="Libre Franklin"/>
                          <a:sym typeface="Libre Franklin"/>
                        </a:rPr>
                      </a:br>
                      <a:br>
                        <a:rPr b="0" i="0" lang="pt-PT" sz="1200" u="none" cap="none" strike="noStrike">
                          <a:solidFill>
                            <a:schemeClr val="lt1"/>
                          </a:solidFill>
                          <a:latin typeface="Libre Franklin"/>
                          <a:ea typeface="Libre Franklin"/>
                          <a:cs typeface="Libre Franklin"/>
                          <a:sym typeface="Libre Franklin"/>
                        </a:rPr>
                      </a:br>
                      <a:r>
                        <a:rPr b="0" i="0" lang="pt-PT" sz="1200" u="none" cap="none" strike="noStrike">
                          <a:solidFill>
                            <a:schemeClr val="lt1"/>
                          </a:solidFill>
                          <a:latin typeface="Libre Franklin"/>
                          <a:ea typeface="Libre Franklin"/>
                          <a:cs typeface="Libre Franklin"/>
                          <a:sym typeface="Libre Franklin"/>
                        </a:rPr>
                        <a:t>Other risky behaviours</a:t>
                      </a:r>
                      <a:endParaRPr b="0" i="0" sz="1200" u="none" cap="none" strike="noStrike">
                        <a:solidFill>
                          <a:schemeClr val="lt1"/>
                        </a:solidFill>
                        <a:latin typeface="Libre Franklin"/>
                        <a:ea typeface="Libre Franklin"/>
                        <a:cs typeface="Libre Franklin"/>
                        <a:sym typeface="Libre Franklin"/>
                      </a:endParaRPr>
                    </a:p>
                  </a:txBody>
                  <a:tcPr marT="59800" marB="59800" marR="59800" marL="59800">
                    <a:solidFill>
                      <a:schemeClr val="dk2"/>
                    </a:solidFill>
                  </a:tcPr>
                </a:tc>
                <a:tc>
                  <a:txBody>
                    <a:bodyPr/>
                    <a:lstStyle/>
                    <a:p>
                      <a:pPr indent="0" lvl="0" marL="0" marR="0" rtl="0" algn="l">
                        <a:lnSpc>
                          <a:spcPct val="100000"/>
                        </a:lnSpc>
                        <a:spcBef>
                          <a:spcPts val="0"/>
                        </a:spcBef>
                        <a:spcAft>
                          <a:spcPts val="0"/>
                        </a:spcAft>
                        <a:buNone/>
                      </a:pPr>
                      <a:r>
                        <a:rPr b="0" i="0" lang="pt-PT" sz="1200" u="none" cap="none" strike="noStrike">
                          <a:solidFill>
                            <a:schemeClr val="lt1"/>
                          </a:solidFill>
                          <a:latin typeface="Libre Franklin"/>
                          <a:ea typeface="Libre Franklin"/>
                          <a:cs typeface="Libre Franklin"/>
                          <a:sym typeface="Libre Franklin"/>
                        </a:rPr>
                        <a:t>Post-traumatic stress disorder</a:t>
                      </a:r>
                      <a:br>
                        <a:rPr b="0" i="0" lang="pt-PT" sz="1200" u="none" cap="none" strike="noStrike">
                          <a:solidFill>
                            <a:schemeClr val="lt1"/>
                          </a:solidFill>
                          <a:latin typeface="Libre Franklin"/>
                          <a:ea typeface="Libre Franklin"/>
                          <a:cs typeface="Libre Franklin"/>
                          <a:sym typeface="Libre Franklin"/>
                        </a:rPr>
                      </a:br>
                      <a:br>
                        <a:rPr b="0" i="0" lang="pt-PT" sz="1200" u="none" cap="none" strike="noStrike">
                          <a:solidFill>
                            <a:schemeClr val="lt1"/>
                          </a:solidFill>
                          <a:latin typeface="Libre Franklin"/>
                          <a:ea typeface="Libre Franklin"/>
                          <a:cs typeface="Libre Franklin"/>
                          <a:sym typeface="Libre Franklin"/>
                        </a:rPr>
                      </a:br>
                      <a:r>
                        <a:rPr b="0" i="0" lang="pt-PT" sz="1200" u="none" cap="none" strike="noStrike">
                          <a:solidFill>
                            <a:schemeClr val="lt1"/>
                          </a:solidFill>
                          <a:latin typeface="Libre Franklin"/>
                          <a:ea typeface="Libre Franklin"/>
                          <a:cs typeface="Libre Franklin"/>
                          <a:sym typeface="Libre Franklin"/>
                        </a:rPr>
                        <a:t>Diseases and pain</a:t>
                      </a:r>
                      <a:br>
                        <a:rPr b="0" i="0" lang="pt-PT" sz="1200" u="none" cap="none" strike="noStrike">
                          <a:solidFill>
                            <a:schemeClr val="lt1"/>
                          </a:solidFill>
                          <a:latin typeface="Libre Franklin"/>
                          <a:ea typeface="Libre Franklin"/>
                          <a:cs typeface="Libre Franklin"/>
                          <a:sym typeface="Libre Franklin"/>
                        </a:rPr>
                      </a:br>
                      <a:br>
                        <a:rPr b="0" i="0" lang="pt-PT" sz="1200" u="none" cap="none" strike="noStrike">
                          <a:solidFill>
                            <a:schemeClr val="lt1"/>
                          </a:solidFill>
                          <a:latin typeface="Libre Franklin"/>
                          <a:ea typeface="Libre Franklin"/>
                          <a:cs typeface="Libre Franklin"/>
                          <a:sym typeface="Libre Franklin"/>
                        </a:rPr>
                      </a:br>
                      <a:r>
                        <a:rPr b="0" i="0" lang="pt-PT" sz="1200" u="none" cap="none" strike="noStrike">
                          <a:solidFill>
                            <a:schemeClr val="lt1"/>
                          </a:solidFill>
                          <a:latin typeface="Libre Franklin"/>
                          <a:ea typeface="Libre Franklin"/>
                          <a:cs typeface="Libre Franklin"/>
                          <a:sym typeface="Libre Franklin"/>
                        </a:rPr>
                        <a:t>Trouble with relationships</a:t>
                      </a:r>
                      <a:br>
                        <a:rPr b="0" i="0" lang="pt-PT" sz="1200" u="none" cap="none" strike="noStrike">
                          <a:solidFill>
                            <a:schemeClr val="lt1"/>
                          </a:solidFill>
                          <a:latin typeface="Libre Franklin"/>
                          <a:ea typeface="Libre Franklin"/>
                          <a:cs typeface="Libre Franklin"/>
                          <a:sym typeface="Libre Franklin"/>
                        </a:rPr>
                      </a:br>
                      <a:br>
                        <a:rPr b="0" i="0" lang="pt-PT" sz="1200" u="none" cap="none" strike="noStrike">
                          <a:solidFill>
                            <a:schemeClr val="lt1"/>
                          </a:solidFill>
                          <a:latin typeface="Libre Franklin"/>
                          <a:ea typeface="Libre Franklin"/>
                          <a:cs typeface="Libre Franklin"/>
                          <a:sym typeface="Libre Franklin"/>
                        </a:rPr>
                      </a:br>
                      <a:r>
                        <a:rPr b="0" i="0" lang="pt-PT" sz="1200" u="none" cap="none" strike="noStrike">
                          <a:solidFill>
                            <a:schemeClr val="lt1"/>
                          </a:solidFill>
                          <a:latin typeface="Libre Franklin"/>
                          <a:ea typeface="Libre Franklin"/>
                          <a:cs typeface="Libre Franklin"/>
                          <a:sym typeface="Libre Franklin"/>
                        </a:rPr>
                        <a:t>Lack of stable employment</a:t>
                      </a:r>
                      <a:endParaRPr/>
                    </a:p>
                  </a:txBody>
                  <a:tcPr marT="59800" marB="59800" marR="59800" marL="59800">
                    <a:solidFill>
                      <a:schemeClr val="dk2"/>
                    </a:solidFill>
                  </a:tcPr>
                </a:tc>
                <a:tc>
                  <a:txBody>
                    <a:bodyPr/>
                    <a:lstStyle/>
                    <a:p>
                      <a:pPr indent="0" lvl="0" marL="0" marR="0" rtl="0" algn="l">
                        <a:lnSpc>
                          <a:spcPct val="100000"/>
                        </a:lnSpc>
                        <a:spcBef>
                          <a:spcPts val="0"/>
                        </a:spcBef>
                        <a:spcAft>
                          <a:spcPts val="0"/>
                        </a:spcAft>
                        <a:buNone/>
                      </a:pPr>
                      <a:r>
                        <a:rPr b="0" i="0" lang="pt-PT" sz="1200" u="none" cap="none" strike="noStrike">
                          <a:solidFill>
                            <a:schemeClr val="lt1"/>
                          </a:solidFill>
                          <a:latin typeface="Libre Franklin"/>
                          <a:ea typeface="Libre Franklin"/>
                          <a:cs typeface="Libre Franklin"/>
                          <a:sym typeface="Libre Franklin"/>
                        </a:rPr>
                        <a:t>Depression and loneliness</a:t>
                      </a:r>
                      <a:br>
                        <a:rPr b="0" i="0" lang="pt-PT" sz="1200" u="none" cap="none" strike="noStrike">
                          <a:solidFill>
                            <a:schemeClr val="lt1"/>
                          </a:solidFill>
                          <a:latin typeface="Libre Franklin"/>
                          <a:ea typeface="Libre Franklin"/>
                          <a:cs typeface="Libre Franklin"/>
                          <a:sym typeface="Libre Franklin"/>
                        </a:rPr>
                      </a:br>
                      <a:br>
                        <a:rPr b="0" i="0" lang="pt-PT" sz="1200" u="none" cap="none" strike="noStrike">
                          <a:solidFill>
                            <a:schemeClr val="lt1"/>
                          </a:solidFill>
                          <a:latin typeface="Libre Franklin"/>
                          <a:ea typeface="Libre Franklin"/>
                          <a:cs typeface="Libre Franklin"/>
                          <a:sym typeface="Libre Franklin"/>
                        </a:rPr>
                      </a:br>
                      <a:r>
                        <a:rPr b="0" i="0" lang="pt-PT" sz="1200" u="none" cap="none" strike="noStrike">
                          <a:solidFill>
                            <a:schemeClr val="lt1"/>
                          </a:solidFill>
                          <a:latin typeface="Libre Franklin"/>
                          <a:ea typeface="Libre Franklin"/>
                          <a:cs typeface="Libre Franklin"/>
                          <a:sym typeface="Libre Franklin"/>
                        </a:rPr>
                        <a:t>Shorter life</a:t>
                      </a:r>
                      <a:br>
                        <a:rPr b="0" i="0" lang="pt-PT" sz="1200" u="none" cap="none" strike="noStrike">
                          <a:solidFill>
                            <a:schemeClr val="lt1"/>
                          </a:solidFill>
                          <a:latin typeface="Libre Franklin"/>
                          <a:ea typeface="Libre Franklin"/>
                          <a:cs typeface="Libre Franklin"/>
                          <a:sym typeface="Libre Franklin"/>
                        </a:rPr>
                      </a:br>
                      <a:br>
                        <a:rPr b="0" i="0" lang="pt-PT" sz="1200" u="none" cap="none" strike="noStrike">
                          <a:solidFill>
                            <a:schemeClr val="lt1"/>
                          </a:solidFill>
                          <a:latin typeface="Libre Franklin"/>
                          <a:ea typeface="Libre Franklin"/>
                          <a:cs typeface="Libre Franklin"/>
                          <a:sym typeface="Libre Franklin"/>
                        </a:rPr>
                      </a:br>
                      <a:r>
                        <a:rPr b="0" i="0" lang="pt-PT" sz="1200" u="none" cap="none" strike="noStrike">
                          <a:solidFill>
                            <a:schemeClr val="lt1"/>
                          </a:solidFill>
                          <a:latin typeface="Libre Franklin"/>
                          <a:ea typeface="Libre Franklin"/>
                          <a:cs typeface="Libre Franklin"/>
                          <a:sym typeface="Libre Franklin"/>
                        </a:rPr>
                        <a:t>Dependence</a:t>
                      </a:r>
                      <a:br>
                        <a:rPr b="0" i="0" lang="pt-PT" sz="1200" u="none" cap="none" strike="noStrike">
                          <a:solidFill>
                            <a:schemeClr val="lt1"/>
                          </a:solidFill>
                          <a:latin typeface="Libre Franklin"/>
                          <a:ea typeface="Libre Franklin"/>
                          <a:cs typeface="Libre Franklin"/>
                          <a:sym typeface="Libre Franklin"/>
                        </a:rPr>
                      </a:br>
                      <a:br>
                        <a:rPr b="0" i="0" lang="pt-PT" sz="1200" u="none" cap="none" strike="noStrike">
                          <a:solidFill>
                            <a:schemeClr val="lt1"/>
                          </a:solidFill>
                          <a:latin typeface="Libre Franklin"/>
                          <a:ea typeface="Libre Franklin"/>
                          <a:cs typeface="Libre Franklin"/>
                          <a:sym typeface="Libre Franklin"/>
                        </a:rPr>
                      </a:br>
                      <a:r>
                        <a:rPr b="0" i="0" lang="pt-PT" sz="1200" u="none" cap="none" strike="noStrike">
                          <a:solidFill>
                            <a:schemeClr val="lt1"/>
                          </a:solidFill>
                          <a:latin typeface="Libre Franklin"/>
                          <a:ea typeface="Libre Franklin"/>
                          <a:cs typeface="Libre Franklin"/>
                          <a:sym typeface="Libre Franklin"/>
                        </a:rPr>
                        <a:t>Financial problems</a:t>
                      </a:r>
                      <a:endParaRPr/>
                    </a:p>
                  </a:txBody>
                  <a:tcPr marT="59800" marB="59800" marR="59800" marL="59800">
                    <a:solidFill>
                      <a:schemeClr val="dk2"/>
                    </a:solidFill>
                  </a:tcPr>
                </a:tc>
              </a:tr>
            </a:tbl>
          </a:graphicData>
        </a:graphic>
      </p:graphicFrame>
      <p:sp>
        <p:nvSpPr>
          <p:cNvPr id="688" name="Google Shape;688;p23"/>
          <p:cNvSpPr txBox="1"/>
          <p:nvPr/>
        </p:nvSpPr>
        <p:spPr>
          <a:xfrm>
            <a:off x="4576258" y="4842071"/>
            <a:ext cx="693582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pt-PT" sz="700" u="none" cap="none" strike="noStrike">
                <a:solidFill>
                  <a:schemeClr val="lt1"/>
                </a:solidFill>
                <a:latin typeface="Arial"/>
                <a:ea typeface="Arial"/>
                <a:cs typeface="Arial"/>
                <a:sym typeface="Arial"/>
              </a:rPr>
              <a:t>Adapted from: MacMillan, HL, Wathen, CN. (2014).</a:t>
            </a:r>
            <a:r>
              <a:rPr b="0" i="0" lang="pt-PT" sz="700" u="sng" cap="none" strike="noStrike">
                <a:solidFill>
                  <a:schemeClr val="lt1"/>
                </a:solidFill>
                <a:latin typeface="Arial"/>
                <a:ea typeface="Arial"/>
                <a:cs typeface="Arial"/>
                <a:sym typeface="Arial"/>
                <a:hlinkClick r:id="rId5">
                  <a:extLst>
                    <a:ext uri="{A12FA001-AC4F-418D-AE19-62706E023703}">
                      <ahyp:hlinkClr val="tx"/>
                    </a:ext>
                  </a:extLst>
                </a:hlinkClick>
              </a:rPr>
              <a:t> Research Brief: Interventions to Prevent Child Maltreatment</a:t>
            </a:r>
            <a:r>
              <a:rPr b="0" i="0" lang="pt-PT" sz="700" u="none" cap="none" strike="noStrike">
                <a:solidFill>
                  <a:schemeClr val="lt1"/>
                </a:solidFill>
                <a:latin typeface="Arial"/>
                <a:ea typeface="Arial"/>
                <a:cs typeface="Arial"/>
                <a:sym typeface="Arial"/>
              </a:rPr>
              <a:t>. </a:t>
            </a:r>
            <a:endParaRPr/>
          </a:p>
          <a:p>
            <a:pPr indent="0" lvl="0" marL="0" marR="0" rtl="0" algn="l">
              <a:lnSpc>
                <a:spcPct val="100000"/>
              </a:lnSpc>
              <a:spcBef>
                <a:spcPts val="0"/>
              </a:spcBef>
              <a:spcAft>
                <a:spcPts val="0"/>
              </a:spcAft>
              <a:buNone/>
            </a:pPr>
            <a:r>
              <a:rPr b="0" i="0" lang="pt-PT" sz="700" u="none" cap="none" strike="noStrike">
                <a:solidFill>
                  <a:schemeClr val="lt1"/>
                </a:solidFill>
                <a:latin typeface="Arial"/>
                <a:ea typeface="Arial"/>
                <a:cs typeface="Arial"/>
                <a:sym typeface="Arial"/>
              </a:rPr>
              <a:t>PreVAiL: Preventing Violence Across the Lifespan Research Network. London, ON. (PDF document)</a:t>
            </a:r>
            <a:endParaRPr b="0" i="0" sz="700" u="none" cap="none" strike="noStrike">
              <a:solidFill>
                <a:schemeClr val="lt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A864"/>
        </a:solidFill>
      </p:bgPr>
    </p:bg>
    <p:spTree>
      <p:nvGrpSpPr>
        <p:cNvPr id="692" name="Shape 692"/>
        <p:cNvGrpSpPr/>
        <p:nvPr/>
      </p:nvGrpSpPr>
      <p:grpSpPr>
        <a:xfrm>
          <a:off x="0" y="0"/>
          <a:ext cx="0" cy="0"/>
          <a:chOff x="0" y="0"/>
          <a:chExt cx="0" cy="0"/>
        </a:xfrm>
      </p:grpSpPr>
      <p:sp>
        <p:nvSpPr>
          <p:cNvPr id="693" name="Google Shape;693;p24"/>
          <p:cNvSpPr/>
          <p:nvPr/>
        </p:nvSpPr>
        <p:spPr>
          <a:xfrm>
            <a:off x="7278050" y="458800"/>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 name="Google Shape;694;p24"/>
          <p:cNvSpPr/>
          <p:nvPr/>
        </p:nvSpPr>
        <p:spPr>
          <a:xfrm>
            <a:off x="-1682150" y="2838500"/>
            <a:ext cx="3156900" cy="31569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 name="Google Shape;695;p24"/>
          <p:cNvSpPr/>
          <p:nvPr/>
        </p:nvSpPr>
        <p:spPr>
          <a:xfrm>
            <a:off x="6563825" y="2752900"/>
            <a:ext cx="3606300" cy="36063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96" name="Google Shape;696;p24"/>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697" name="Google Shape;697;p24"/>
          <p:cNvPicPr preferRelativeResize="0"/>
          <p:nvPr/>
        </p:nvPicPr>
        <p:blipFill rotWithShape="1">
          <a:blip r:embed="rId4">
            <a:alphaModFix/>
          </a:blip>
          <a:srcRect b="0" l="0" r="0" t="0"/>
          <a:stretch/>
        </p:blipFill>
        <p:spPr>
          <a:xfrm>
            <a:off x="123372" y="4796950"/>
            <a:ext cx="972457" cy="204016"/>
          </a:xfrm>
          <a:prstGeom prst="rect">
            <a:avLst/>
          </a:prstGeom>
          <a:noFill/>
          <a:ln>
            <a:noFill/>
          </a:ln>
        </p:spPr>
      </p:pic>
      <p:sp>
        <p:nvSpPr>
          <p:cNvPr id="698" name="Google Shape;698;p24"/>
          <p:cNvSpPr txBox="1"/>
          <p:nvPr>
            <p:ph type="title"/>
          </p:nvPr>
        </p:nvSpPr>
        <p:spPr>
          <a:xfrm>
            <a:off x="2494354" y="867669"/>
            <a:ext cx="4359738" cy="226425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lang="pt-PT" sz="3200">
                <a:solidFill>
                  <a:srgbClr val="EE118A"/>
                </a:solidFill>
              </a:rPr>
              <a:t>ACTIVITY 2 – Case Scenario </a:t>
            </a:r>
            <a:br>
              <a:rPr lang="pt-PT" sz="1800">
                <a:latin typeface="Calibri"/>
                <a:ea typeface="Calibri"/>
                <a:cs typeface="Calibri"/>
                <a:sym typeface="Calibri"/>
              </a:rPr>
            </a:br>
            <a:r>
              <a:rPr lang="pt-PT" sz="3200">
                <a:solidFill>
                  <a:srgbClr val="EE118A"/>
                </a:solidFill>
              </a:rPr>
              <a:t>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9235D"/>
        </a:solidFill>
      </p:bgPr>
    </p:bg>
    <p:spTree>
      <p:nvGrpSpPr>
        <p:cNvPr id="702" name="Shape 702"/>
        <p:cNvGrpSpPr/>
        <p:nvPr/>
      </p:nvGrpSpPr>
      <p:grpSpPr>
        <a:xfrm>
          <a:off x="0" y="0"/>
          <a:ext cx="0" cy="0"/>
          <a:chOff x="0" y="0"/>
          <a:chExt cx="0" cy="0"/>
        </a:xfrm>
      </p:grpSpPr>
      <p:sp>
        <p:nvSpPr>
          <p:cNvPr id="703" name="Google Shape;703;p25"/>
          <p:cNvSpPr txBox="1"/>
          <p:nvPr>
            <p:ph idx="2" type="title"/>
          </p:nvPr>
        </p:nvSpPr>
        <p:spPr>
          <a:xfrm>
            <a:off x="1474755" y="1946800"/>
            <a:ext cx="1979100" cy="127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7200"/>
              <a:buNone/>
            </a:pPr>
            <a:r>
              <a:rPr lang="pt-PT">
                <a:solidFill>
                  <a:srgbClr val="EE118A"/>
                </a:solidFill>
              </a:rPr>
              <a:t>03</a:t>
            </a:r>
            <a:endParaRPr>
              <a:solidFill>
                <a:srgbClr val="EE118A"/>
              </a:solidFill>
            </a:endParaRPr>
          </a:p>
        </p:txBody>
      </p:sp>
      <p:sp>
        <p:nvSpPr>
          <p:cNvPr id="704" name="Google Shape;704;p25"/>
          <p:cNvSpPr/>
          <p:nvPr/>
        </p:nvSpPr>
        <p:spPr>
          <a:xfrm>
            <a:off x="7278050" y="458800"/>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 name="Google Shape;705;p25"/>
          <p:cNvSpPr/>
          <p:nvPr/>
        </p:nvSpPr>
        <p:spPr>
          <a:xfrm>
            <a:off x="-1682150" y="2838500"/>
            <a:ext cx="3156900" cy="31569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 name="Google Shape;706;p25"/>
          <p:cNvSpPr/>
          <p:nvPr/>
        </p:nvSpPr>
        <p:spPr>
          <a:xfrm>
            <a:off x="6563825" y="2752900"/>
            <a:ext cx="3606300" cy="36063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 name="Google Shape;707;p25"/>
          <p:cNvSpPr txBox="1"/>
          <p:nvPr>
            <p:ph idx="1" type="subTitle"/>
          </p:nvPr>
        </p:nvSpPr>
        <p:spPr>
          <a:xfrm>
            <a:off x="3684434" y="2567150"/>
            <a:ext cx="2879400" cy="2037276"/>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600"/>
              <a:buNone/>
            </a:pPr>
            <a:r>
              <a:rPr lang="pt-PT" sz="1400"/>
              <a:t>In this unit, you will learn:</a:t>
            </a:r>
            <a:endParaRPr/>
          </a:p>
          <a:p>
            <a:pPr indent="-285750" lvl="0" marL="285750" rtl="0" algn="l">
              <a:lnSpc>
                <a:spcPct val="100000"/>
              </a:lnSpc>
              <a:spcBef>
                <a:spcPts val="0"/>
              </a:spcBef>
              <a:spcAft>
                <a:spcPts val="0"/>
              </a:spcAft>
              <a:buSzPts val="1600"/>
              <a:buFont typeface="Arial"/>
              <a:buChar char="•"/>
            </a:pPr>
            <a:r>
              <a:rPr lang="pt-PT" sz="1400"/>
              <a:t>Approaches to prevent and</a:t>
            </a:r>
            <a:endParaRPr/>
          </a:p>
          <a:p>
            <a:pPr indent="0" lvl="0" marL="0" rtl="0" algn="l">
              <a:lnSpc>
                <a:spcPct val="100000"/>
              </a:lnSpc>
              <a:spcBef>
                <a:spcPts val="0"/>
              </a:spcBef>
              <a:spcAft>
                <a:spcPts val="0"/>
              </a:spcAft>
              <a:buSzPts val="1600"/>
              <a:buNone/>
            </a:pPr>
            <a:r>
              <a:rPr lang="pt-PT" sz="1400"/>
              <a:t> respond to family violence.</a:t>
            </a:r>
            <a:endParaRPr/>
          </a:p>
          <a:p>
            <a:pPr indent="-285750" lvl="0" marL="285750" rtl="0" algn="l">
              <a:lnSpc>
                <a:spcPct val="100000"/>
              </a:lnSpc>
              <a:spcBef>
                <a:spcPts val="0"/>
              </a:spcBef>
              <a:spcAft>
                <a:spcPts val="0"/>
              </a:spcAft>
              <a:buSzPts val="1600"/>
              <a:buFont typeface="Arial"/>
              <a:buChar char="•"/>
            </a:pPr>
            <a:r>
              <a:rPr lang="pt-PT" sz="1400"/>
              <a:t>Strategies to support and </a:t>
            </a:r>
            <a:endParaRPr/>
          </a:p>
          <a:p>
            <a:pPr indent="0" lvl="0" marL="0" rtl="0" algn="l">
              <a:lnSpc>
                <a:spcPct val="100000"/>
              </a:lnSpc>
              <a:spcBef>
                <a:spcPts val="0"/>
              </a:spcBef>
              <a:spcAft>
                <a:spcPts val="0"/>
              </a:spcAft>
              <a:buSzPts val="1600"/>
              <a:buNone/>
            </a:pPr>
            <a:r>
              <a:rPr lang="pt-PT" sz="1400"/>
              <a:t>effective intervention.</a:t>
            </a:r>
            <a:endParaRPr/>
          </a:p>
          <a:p>
            <a:pPr indent="-285750" lvl="0" marL="285750" rtl="0" algn="l">
              <a:lnSpc>
                <a:spcPct val="100000"/>
              </a:lnSpc>
              <a:spcBef>
                <a:spcPts val="0"/>
              </a:spcBef>
              <a:spcAft>
                <a:spcPts val="0"/>
              </a:spcAft>
              <a:buSzPts val="1600"/>
              <a:buFont typeface="Arial"/>
              <a:buChar char="•"/>
            </a:pPr>
            <a:r>
              <a:rPr lang="pt-PT" sz="1400"/>
              <a:t>Develop a mapping exercise </a:t>
            </a:r>
            <a:endParaRPr/>
          </a:p>
          <a:p>
            <a:pPr indent="0" lvl="0" marL="0" rtl="0" algn="l">
              <a:lnSpc>
                <a:spcPct val="100000"/>
              </a:lnSpc>
              <a:spcBef>
                <a:spcPts val="0"/>
              </a:spcBef>
              <a:spcAft>
                <a:spcPts val="0"/>
              </a:spcAft>
              <a:buSzPts val="1600"/>
              <a:buNone/>
            </a:pPr>
            <a:r>
              <a:rPr lang="pt-PT" sz="1400"/>
              <a:t>of services. </a:t>
            </a:r>
            <a:endParaRPr sz="1200"/>
          </a:p>
        </p:txBody>
      </p:sp>
      <p:pic>
        <p:nvPicPr>
          <p:cNvPr id="708" name="Google Shape;708;p25"/>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709" name="Google Shape;709;p25"/>
          <p:cNvPicPr preferRelativeResize="0"/>
          <p:nvPr/>
        </p:nvPicPr>
        <p:blipFill rotWithShape="1">
          <a:blip r:embed="rId4">
            <a:alphaModFix/>
          </a:blip>
          <a:srcRect b="0" l="0" r="0" t="0"/>
          <a:stretch/>
        </p:blipFill>
        <p:spPr>
          <a:xfrm>
            <a:off x="123372" y="4796950"/>
            <a:ext cx="972457" cy="204016"/>
          </a:xfrm>
          <a:prstGeom prst="rect">
            <a:avLst/>
          </a:prstGeom>
          <a:noFill/>
          <a:ln>
            <a:noFill/>
          </a:ln>
        </p:spPr>
      </p:pic>
      <p:sp>
        <p:nvSpPr>
          <p:cNvPr id="710" name="Google Shape;710;p25"/>
          <p:cNvSpPr txBox="1"/>
          <p:nvPr/>
        </p:nvSpPr>
        <p:spPr>
          <a:xfrm>
            <a:off x="3679952" y="2195899"/>
            <a:ext cx="3372000" cy="537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None/>
            </a:pPr>
            <a:r>
              <a:rPr b="1" i="0" lang="pt-PT" sz="3600" u="none" cap="none" strike="noStrike">
                <a:solidFill>
                  <a:srgbClr val="EE118A"/>
                </a:solidFill>
                <a:latin typeface="Barlow Condensed"/>
                <a:ea typeface="Barlow Condensed"/>
                <a:cs typeface="Barlow Condensed"/>
                <a:sym typeface="Barlow Condensed"/>
              </a:rPr>
              <a:t>ROADMAP</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8E00"/>
        </a:solidFill>
      </p:bgPr>
    </p:bg>
    <p:spTree>
      <p:nvGrpSpPr>
        <p:cNvPr id="714" name="Shape 714"/>
        <p:cNvGrpSpPr/>
        <p:nvPr/>
      </p:nvGrpSpPr>
      <p:grpSpPr>
        <a:xfrm>
          <a:off x="0" y="0"/>
          <a:ext cx="0" cy="0"/>
          <a:chOff x="0" y="0"/>
          <a:chExt cx="0" cy="0"/>
        </a:xfrm>
      </p:grpSpPr>
      <p:sp>
        <p:nvSpPr>
          <p:cNvPr id="715" name="Google Shape;715;p26"/>
          <p:cNvSpPr txBox="1"/>
          <p:nvPr>
            <p:ph type="ctrTitle"/>
          </p:nvPr>
        </p:nvSpPr>
        <p:spPr>
          <a:xfrm>
            <a:off x="729784" y="121797"/>
            <a:ext cx="7684431" cy="65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lt1"/>
              </a:buClr>
              <a:buSzPts val="3200"/>
              <a:buNone/>
            </a:pPr>
            <a:r>
              <a:rPr lang="pt-PT">
                <a:solidFill>
                  <a:srgbClr val="211A57"/>
                </a:solidFill>
              </a:rPr>
              <a:t>FAMILY VIOLENCE INTERVENTION AND PREVENTION</a:t>
            </a:r>
            <a:br>
              <a:rPr lang="pt-PT">
                <a:solidFill>
                  <a:srgbClr val="211A57"/>
                </a:solidFill>
              </a:rPr>
            </a:br>
            <a:endParaRPr>
              <a:solidFill>
                <a:srgbClr val="211A57"/>
              </a:solidFill>
            </a:endParaRPr>
          </a:p>
        </p:txBody>
      </p:sp>
      <p:pic>
        <p:nvPicPr>
          <p:cNvPr id="716" name="Google Shape;716;p26"/>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717" name="Google Shape;717;p26"/>
          <p:cNvPicPr preferRelativeResize="0"/>
          <p:nvPr/>
        </p:nvPicPr>
        <p:blipFill rotWithShape="1">
          <a:blip r:embed="rId4">
            <a:alphaModFix/>
          </a:blip>
          <a:srcRect b="0" l="0" r="0" t="0"/>
          <a:stretch/>
        </p:blipFill>
        <p:spPr>
          <a:xfrm>
            <a:off x="123372" y="4796950"/>
            <a:ext cx="972457" cy="204016"/>
          </a:xfrm>
          <a:prstGeom prst="rect">
            <a:avLst/>
          </a:prstGeom>
          <a:noFill/>
          <a:ln>
            <a:noFill/>
          </a:ln>
        </p:spPr>
      </p:pic>
      <p:graphicFrame>
        <p:nvGraphicFramePr>
          <p:cNvPr id="718" name="Google Shape;718;p26"/>
          <p:cNvGraphicFramePr/>
          <p:nvPr/>
        </p:nvGraphicFramePr>
        <p:xfrm>
          <a:off x="709721" y="833618"/>
          <a:ext cx="3000000" cy="3000000"/>
        </p:xfrm>
        <a:graphic>
          <a:graphicData uri="http://schemas.openxmlformats.org/drawingml/2006/table">
            <a:tbl>
              <a:tblPr>
                <a:noFill/>
                <a:tableStyleId>{A82675B4-EF85-426A-BEA9-4DF43A3FEF81}</a:tableStyleId>
              </a:tblPr>
              <a:tblGrid>
                <a:gridCol w="3530525"/>
                <a:gridCol w="4515150"/>
              </a:tblGrid>
              <a:tr h="196075">
                <a:tc gridSpan="2">
                  <a:txBody>
                    <a:bodyPr/>
                    <a:lstStyle/>
                    <a:p>
                      <a:pPr indent="0" lvl="0" marL="0" marR="0" rtl="0" algn="ctr">
                        <a:lnSpc>
                          <a:spcPct val="100000"/>
                        </a:lnSpc>
                        <a:spcBef>
                          <a:spcPts val="0"/>
                        </a:spcBef>
                        <a:spcAft>
                          <a:spcPts val="0"/>
                        </a:spcAft>
                        <a:buNone/>
                      </a:pPr>
                      <a:r>
                        <a:rPr b="0" i="0" lang="pt-PT" sz="1200" u="none" cap="none" strike="noStrike">
                          <a:solidFill>
                            <a:schemeClr val="lt1"/>
                          </a:solidFill>
                          <a:latin typeface="Libre Franklin"/>
                          <a:ea typeface="Libre Franklin"/>
                          <a:cs typeface="Libre Franklin"/>
                          <a:sym typeface="Libre Franklin"/>
                        </a:rPr>
                        <a:t>Preventing Intimate Partner Violence</a:t>
                      </a:r>
                      <a:endParaRPr b="0" i="0" sz="1200" u="none" cap="none" strike="noStrike">
                        <a:solidFill>
                          <a:schemeClr val="lt1"/>
                        </a:solidFill>
                        <a:latin typeface="Libre Franklin"/>
                        <a:ea typeface="Libre Franklin"/>
                        <a:cs typeface="Libre Franklin"/>
                        <a:sym typeface="Libre Franklin"/>
                      </a:endParaRPr>
                    </a:p>
                  </a:txBody>
                  <a:tcPr marT="23300" marB="23300" marR="46575" marL="4657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712177"/>
                      </a:solidFill>
                      <a:prstDash val="solid"/>
                      <a:round/>
                      <a:headEnd len="sm" w="sm" type="none"/>
                      <a:tailEnd len="sm" w="sm" type="none"/>
                    </a:lnT>
                    <a:lnB cap="flat" cmpd="sng" w="9525">
                      <a:solidFill>
                        <a:srgbClr val="DEE2E6"/>
                      </a:solidFill>
                      <a:prstDash val="solid"/>
                      <a:round/>
                      <a:headEnd len="sm" w="sm" type="none"/>
                      <a:tailEnd len="sm" w="sm" type="none"/>
                    </a:lnB>
                    <a:solidFill>
                      <a:srgbClr val="29235D"/>
                    </a:solidFill>
                  </a:tcPr>
                </a:tc>
                <a:tc hMerge="1"/>
              </a:tr>
              <a:tr h="196075">
                <a:tc>
                  <a:txBody>
                    <a:bodyPr/>
                    <a:lstStyle/>
                    <a:p>
                      <a:pPr indent="0" lvl="0" marL="0" marR="0" rtl="0" algn="l">
                        <a:lnSpc>
                          <a:spcPct val="100000"/>
                        </a:lnSpc>
                        <a:spcBef>
                          <a:spcPts val="0"/>
                        </a:spcBef>
                        <a:spcAft>
                          <a:spcPts val="0"/>
                        </a:spcAft>
                        <a:buNone/>
                      </a:pPr>
                      <a:r>
                        <a:rPr b="0" i="0" lang="pt-PT" sz="1200" u="none" cap="none" strike="noStrike">
                          <a:solidFill>
                            <a:schemeClr val="lt1"/>
                          </a:solidFill>
                          <a:latin typeface="Libre Franklin"/>
                          <a:ea typeface="Libre Franklin"/>
                          <a:cs typeface="Libre Franklin"/>
                          <a:sym typeface="Libre Franklin"/>
                        </a:rPr>
                        <a:t>Strategy</a:t>
                      </a:r>
                      <a:endParaRPr/>
                    </a:p>
                  </a:txBody>
                  <a:tcPr marT="23300" marB="23300" marR="46575" marL="46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DEE2E6"/>
                      </a:solidFill>
                      <a:prstDash val="solid"/>
                      <a:round/>
                      <a:headEnd len="sm" w="sm" type="none"/>
                      <a:tailEnd len="sm" w="sm" type="none"/>
                    </a:lnB>
                    <a:solidFill>
                      <a:srgbClr val="29235D"/>
                    </a:solidFill>
                  </a:tcPr>
                </a:tc>
                <a:tc>
                  <a:txBody>
                    <a:bodyPr/>
                    <a:lstStyle/>
                    <a:p>
                      <a:pPr indent="0" lvl="0" marL="0" marR="0" rtl="0" algn="l">
                        <a:lnSpc>
                          <a:spcPct val="100000"/>
                        </a:lnSpc>
                        <a:spcBef>
                          <a:spcPts val="0"/>
                        </a:spcBef>
                        <a:spcAft>
                          <a:spcPts val="0"/>
                        </a:spcAft>
                        <a:buNone/>
                      </a:pPr>
                      <a:r>
                        <a:rPr b="0" i="0" lang="pt-PT" sz="1200" u="none" cap="none" strike="noStrike">
                          <a:solidFill>
                            <a:schemeClr val="lt1"/>
                          </a:solidFill>
                          <a:latin typeface="Libre Franklin"/>
                          <a:ea typeface="Libre Franklin"/>
                          <a:cs typeface="Libre Franklin"/>
                          <a:sym typeface="Libre Franklin"/>
                        </a:rPr>
                        <a:t>Approach</a:t>
                      </a:r>
                      <a:endParaRPr/>
                    </a:p>
                  </a:txBody>
                  <a:tcPr marT="23300" marB="23300" marR="46575" marL="46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DEE2E6"/>
                      </a:solidFill>
                      <a:prstDash val="solid"/>
                      <a:round/>
                      <a:headEnd len="sm" w="sm" type="none"/>
                      <a:tailEnd len="sm" w="sm" type="none"/>
                    </a:lnB>
                    <a:solidFill>
                      <a:srgbClr val="29235D"/>
                    </a:solidFill>
                  </a:tcPr>
                </a:tc>
              </a:tr>
              <a:tr h="352325">
                <a:tc>
                  <a:txBody>
                    <a:bodyPr/>
                    <a:lstStyle/>
                    <a:p>
                      <a:pPr indent="0" lvl="0" marL="0" marR="0" rtl="0" algn="l">
                        <a:lnSpc>
                          <a:spcPct val="100000"/>
                        </a:lnSpc>
                        <a:spcBef>
                          <a:spcPts val="0"/>
                        </a:spcBef>
                        <a:spcAft>
                          <a:spcPts val="0"/>
                        </a:spcAft>
                        <a:buNone/>
                      </a:pPr>
                      <a:r>
                        <a:rPr b="0" i="0" lang="pt-PT" sz="1200" u="none" cap="none" strike="noStrike">
                          <a:solidFill>
                            <a:schemeClr val="lt1"/>
                          </a:solidFill>
                          <a:latin typeface="Libre Franklin"/>
                          <a:ea typeface="Libre Franklin"/>
                          <a:cs typeface="Libre Franklin"/>
                          <a:sym typeface="Libre Franklin"/>
                        </a:rPr>
                        <a:t>Teach safe and healthy relationship skills</a:t>
                      </a:r>
                      <a:endParaRPr/>
                    </a:p>
                  </a:txBody>
                  <a:tcPr marT="23300" marB="23300" marR="46575" marL="46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DEE2E6"/>
                      </a:solidFill>
                      <a:prstDash val="solid"/>
                      <a:round/>
                      <a:headEnd len="sm" w="sm" type="none"/>
                      <a:tailEnd len="sm" w="sm" type="none"/>
                    </a:lnB>
                    <a:solidFill>
                      <a:srgbClr val="29235D"/>
                    </a:solidFill>
                  </a:tcPr>
                </a:tc>
                <a:tc>
                  <a:txBody>
                    <a:bodyPr/>
                    <a:lstStyle/>
                    <a:p>
                      <a:pPr indent="-76200" lvl="0" marL="0" marR="0" rtl="0" algn="l">
                        <a:lnSpc>
                          <a:spcPct val="100000"/>
                        </a:lnSpc>
                        <a:spcBef>
                          <a:spcPts val="0"/>
                        </a:spcBef>
                        <a:spcAft>
                          <a:spcPts val="0"/>
                        </a:spcAft>
                        <a:buClr>
                          <a:schemeClr val="lt1"/>
                        </a:buClr>
                        <a:buSzPts val="1200"/>
                        <a:buFont typeface="Arial"/>
                        <a:buChar char="•"/>
                      </a:pPr>
                      <a:r>
                        <a:rPr b="0" i="0" lang="pt-PT" sz="1200" u="none" cap="none" strike="noStrike">
                          <a:solidFill>
                            <a:schemeClr val="lt1"/>
                          </a:solidFill>
                          <a:latin typeface="Libre Franklin"/>
                          <a:ea typeface="Libre Franklin"/>
                          <a:cs typeface="Libre Franklin"/>
                          <a:sym typeface="Libre Franklin"/>
                        </a:rPr>
                        <a:t>Social-emotional learning programs for youth</a:t>
                      </a:r>
                      <a:endParaRPr/>
                    </a:p>
                    <a:p>
                      <a:pPr indent="-76200" lvl="0" marL="0" marR="0" rtl="0" algn="l">
                        <a:lnSpc>
                          <a:spcPct val="100000"/>
                        </a:lnSpc>
                        <a:spcBef>
                          <a:spcPts val="0"/>
                        </a:spcBef>
                        <a:spcAft>
                          <a:spcPts val="0"/>
                        </a:spcAft>
                        <a:buClr>
                          <a:schemeClr val="lt1"/>
                        </a:buClr>
                        <a:buSzPts val="1200"/>
                        <a:buFont typeface="Arial"/>
                        <a:buChar char="•"/>
                      </a:pPr>
                      <a:r>
                        <a:rPr b="0" i="0" lang="pt-PT" sz="1200" u="none" cap="none" strike="noStrike">
                          <a:solidFill>
                            <a:schemeClr val="lt1"/>
                          </a:solidFill>
                          <a:latin typeface="Libre Franklin"/>
                          <a:ea typeface="Libre Franklin"/>
                          <a:cs typeface="Libre Franklin"/>
                          <a:sym typeface="Libre Franklin"/>
                        </a:rPr>
                        <a:t>Healthy relationship programs for couples</a:t>
                      </a:r>
                      <a:endParaRPr/>
                    </a:p>
                  </a:txBody>
                  <a:tcPr marT="23300" marB="23300" marR="46575" marL="46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DEE2E6"/>
                      </a:solidFill>
                      <a:prstDash val="solid"/>
                      <a:round/>
                      <a:headEnd len="sm" w="sm" type="none"/>
                      <a:tailEnd len="sm" w="sm" type="none"/>
                    </a:lnB>
                    <a:solidFill>
                      <a:srgbClr val="29235D"/>
                    </a:solidFill>
                  </a:tcPr>
                </a:tc>
              </a:tr>
              <a:tr h="508600">
                <a:tc>
                  <a:txBody>
                    <a:bodyPr/>
                    <a:lstStyle/>
                    <a:p>
                      <a:pPr indent="0" lvl="0" marL="0" marR="0" rtl="0" algn="l">
                        <a:lnSpc>
                          <a:spcPct val="100000"/>
                        </a:lnSpc>
                        <a:spcBef>
                          <a:spcPts val="0"/>
                        </a:spcBef>
                        <a:spcAft>
                          <a:spcPts val="0"/>
                        </a:spcAft>
                        <a:buNone/>
                      </a:pPr>
                      <a:r>
                        <a:rPr b="0" i="0" lang="pt-PT" sz="1200" u="none" cap="none" strike="noStrike">
                          <a:solidFill>
                            <a:schemeClr val="lt1"/>
                          </a:solidFill>
                          <a:latin typeface="Libre Franklin"/>
                          <a:ea typeface="Libre Franklin"/>
                          <a:cs typeface="Libre Franklin"/>
                          <a:sym typeface="Libre Franklin"/>
                        </a:rPr>
                        <a:t>Engage influential adults and peers</a:t>
                      </a:r>
                      <a:endParaRPr/>
                    </a:p>
                  </a:txBody>
                  <a:tcPr marT="23300" marB="23300" marR="46575" marL="46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DEE2E6"/>
                      </a:solidFill>
                      <a:prstDash val="solid"/>
                      <a:round/>
                      <a:headEnd len="sm" w="sm" type="none"/>
                      <a:tailEnd len="sm" w="sm" type="none"/>
                    </a:lnB>
                    <a:solidFill>
                      <a:srgbClr val="29235D"/>
                    </a:solidFill>
                  </a:tcPr>
                </a:tc>
                <a:tc>
                  <a:txBody>
                    <a:bodyPr/>
                    <a:lstStyle/>
                    <a:p>
                      <a:pPr indent="-76200" lvl="0" marL="0" marR="0" rtl="0" algn="l">
                        <a:lnSpc>
                          <a:spcPct val="100000"/>
                        </a:lnSpc>
                        <a:spcBef>
                          <a:spcPts val="0"/>
                        </a:spcBef>
                        <a:spcAft>
                          <a:spcPts val="0"/>
                        </a:spcAft>
                        <a:buClr>
                          <a:schemeClr val="lt1"/>
                        </a:buClr>
                        <a:buSzPts val="1200"/>
                        <a:buFont typeface="Arial"/>
                        <a:buChar char="•"/>
                      </a:pPr>
                      <a:r>
                        <a:rPr b="0" i="0" lang="pt-PT" sz="1200" u="none" cap="none" strike="noStrike">
                          <a:solidFill>
                            <a:schemeClr val="lt1"/>
                          </a:solidFill>
                          <a:latin typeface="Libre Franklin"/>
                          <a:ea typeface="Libre Franklin"/>
                          <a:cs typeface="Libre Franklin"/>
                          <a:sym typeface="Libre Franklin"/>
                        </a:rPr>
                        <a:t>Men and boys as allies in prevention</a:t>
                      </a:r>
                      <a:endParaRPr/>
                    </a:p>
                    <a:p>
                      <a:pPr indent="-76200" lvl="0" marL="0" marR="0" rtl="0" algn="l">
                        <a:lnSpc>
                          <a:spcPct val="100000"/>
                        </a:lnSpc>
                        <a:spcBef>
                          <a:spcPts val="0"/>
                        </a:spcBef>
                        <a:spcAft>
                          <a:spcPts val="0"/>
                        </a:spcAft>
                        <a:buClr>
                          <a:schemeClr val="lt1"/>
                        </a:buClr>
                        <a:buSzPts val="1200"/>
                        <a:buFont typeface="Arial"/>
                        <a:buChar char="•"/>
                      </a:pPr>
                      <a:r>
                        <a:rPr b="0" i="0" lang="pt-PT" sz="1200" u="none" cap="none" strike="noStrike">
                          <a:solidFill>
                            <a:schemeClr val="lt1"/>
                          </a:solidFill>
                          <a:latin typeface="Libre Franklin"/>
                          <a:ea typeface="Libre Franklin"/>
                          <a:cs typeface="Libre Franklin"/>
                          <a:sym typeface="Libre Franklin"/>
                        </a:rPr>
                        <a:t>Bystander empowerment and education</a:t>
                      </a:r>
                      <a:endParaRPr/>
                    </a:p>
                    <a:p>
                      <a:pPr indent="-76200" lvl="0" marL="0" marR="0" rtl="0" algn="l">
                        <a:lnSpc>
                          <a:spcPct val="100000"/>
                        </a:lnSpc>
                        <a:spcBef>
                          <a:spcPts val="0"/>
                        </a:spcBef>
                        <a:spcAft>
                          <a:spcPts val="0"/>
                        </a:spcAft>
                        <a:buClr>
                          <a:schemeClr val="lt1"/>
                        </a:buClr>
                        <a:buSzPts val="1200"/>
                        <a:buFont typeface="Arial"/>
                        <a:buChar char="•"/>
                      </a:pPr>
                      <a:r>
                        <a:rPr b="0" i="0" lang="pt-PT" sz="1200" u="none" cap="none" strike="noStrike">
                          <a:solidFill>
                            <a:schemeClr val="lt1"/>
                          </a:solidFill>
                          <a:latin typeface="Libre Franklin"/>
                          <a:ea typeface="Libre Franklin"/>
                          <a:cs typeface="Libre Franklin"/>
                          <a:sym typeface="Libre Franklin"/>
                        </a:rPr>
                        <a:t>Family-based programs</a:t>
                      </a:r>
                      <a:endParaRPr/>
                    </a:p>
                  </a:txBody>
                  <a:tcPr marT="23300" marB="23300" marR="46575" marL="46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DEE2E6"/>
                      </a:solidFill>
                      <a:prstDash val="solid"/>
                      <a:round/>
                      <a:headEnd len="sm" w="sm" type="none"/>
                      <a:tailEnd len="sm" w="sm" type="none"/>
                    </a:lnB>
                    <a:solidFill>
                      <a:srgbClr val="29235D"/>
                    </a:solidFill>
                  </a:tcPr>
                </a:tc>
              </a:tr>
              <a:tr h="664875">
                <a:tc>
                  <a:txBody>
                    <a:bodyPr/>
                    <a:lstStyle/>
                    <a:p>
                      <a:pPr indent="0" lvl="0" marL="0" marR="0" rtl="0" algn="l">
                        <a:lnSpc>
                          <a:spcPct val="100000"/>
                        </a:lnSpc>
                        <a:spcBef>
                          <a:spcPts val="0"/>
                        </a:spcBef>
                        <a:spcAft>
                          <a:spcPts val="0"/>
                        </a:spcAft>
                        <a:buNone/>
                      </a:pPr>
                      <a:r>
                        <a:rPr b="0" i="0" lang="pt-PT" sz="1200" u="none" cap="none" strike="noStrike">
                          <a:solidFill>
                            <a:schemeClr val="lt1"/>
                          </a:solidFill>
                          <a:latin typeface="Libre Franklin"/>
                          <a:ea typeface="Libre Franklin"/>
                          <a:cs typeface="Libre Franklin"/>
                          <a:sym typeface="Libre Franklin"/>
                        </a:rPr>
                        <a:t>Disrupt the developmental </a:t>
                      </a:r>
                      <a:endParaRPr/>
                    </a:p>
                    <a:p>
                      <a:pPr indent="0" lvl="0" marL="0" marR="0" rtl="0" algn="l">
                        <a:lnSpc>
                          <a:spcPct val="100000"/>
                        </a:lnSpc>
                        <a:spcBef>
                          <a:spcPts val="0"/>
                        </a:spcBef>
                        <a:spcAft>
                          <a:spcPts val="0"/>
                        </a:spcAft>
                        <a:buNone/>
                      </a:pPr>
                      <a:r>
                        <a:rPr b="0" i="0" lang="pt-PT" sz="1200" u="none" cap="none" strike="noStrike">
                          <a:solidFill>
                            <a:schemeClr val="lt1"/>
                          </a:solidFill>
                          <a:latin typeface="Libre Franklin"/>
                          <a:ea typeface="Libre Franklin"/>
                          <a:cs typeface="Libre Franklin"/>
                          <a:sym typeface="Libre Franklin"/>
                        </a:rPr>
                        <a:t>pathways toward partner violence</a:t>
                      </a:r>
                      <a:endParaRPr/>
                    </a:p>
                  </a:txBody>
                  <a:tcPr marT="23300" marB="23300" marR="46575" marL="46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DEE2E6"/>
                      </a:solidFill>
                      <a:prstDash val="solid"/>
                      <a:round/>
                      <a:headEnd len="sm" w="sm" type="none"/>
                      <a:tailEnd len="sm" w="sm" type="none"/>
                    </a:lnB>
                    <a:solidFill>
                      <a:srgbClr val="29235D"/>
                    </a:solidFill>
                  </a:tcPr>
                </a:tc>
                <a:tc>
                  <a:txBody>
                    <a:bodyPr/>
                    <a:lstStyle/>
                    <a:p>
                      <a:pPr indent="-76200" lvl="0" marL="0" marR="0" rtl="0" algn="l">
                        <a:lnSpc>
                          <a:spcPct val="100000"/>
                        </a:lnSpc>
                        <a:spcBef>
                          <a:spcPts val="0"/>
                        </a:spcBef>
                        <a:spcAft>
                          <a:spcPts val="0"/>
                        </a:spcAft>
                        <a:buClr>
                          <a:schemeClr val="lt1"/>
                        </a:buClr>
                        <a:buSzPts val="1200"/>
                        <a:buFont typeface="Arial"/>
                        <a:buChar char="•"/>
                      </a:pPr>
                      <a:r>
                        <a:rPr b="0" i="0" lang="pt-PT" sz="1200" u="none" cap="none" strike="noStrike">
                          <a:solidFill>
                            <a:schemeClr val="lt1"/>
                          </a:solidFill>
                          <a:latin typeface="Libre Franklin"/>
                          <a:ea typeface="Libre Franklin"/>
                          <a:cs typeface="Libre Franklin"/>
                          <a:sym typeface="Libre Franklin"/>
                        </a:rPr>
                        <a:t>Early childhood home visitation</a:t>
                      </a:r>
                      <a:endParaRPr/>
                    </a:p>
                    <a:p>
                      <a:pPr indent="-76200" lvl="0" marL="0" marR="0" rtl="0" algn="l">
                        <a:lnSpc>
                          <a:spcPct val="100000"/>
                        </a:lnSpc>
                        <a:spcBef>
                          <a:spcPts val="0"/>
                        </a:spcBef>
                        <a:spcAft>
                          <a:spcPts val="0"/>
                        </a:spcAft>
                        <a:buClr>
                          <a:schemeClr val="lt1"/>
                        </a:buClr>
                        <a:buSzPts val="1200"/>
                        <a:buFont typeface="Arial"/>
                        <a:buChar char="•"/>
                      </a:pPr>
                      <a:r>
                        <a:rPr b="0" i="0" lang="pt-PT" sz="1200" u="none" cap="none" strike="noStrike">
                          <a:solidFill>
                            <a:schemeClr val="lt1"/>
                          </a:solidFill>
                          <a:latin typeface="Libre Franklin"/>
                          <a:ea typeface="Libre Franklin"/>
                          <a:cs typeface="Libre Franklin"/>
                          <a:sym typeface="Libre Franklin"/>
                        </a:rPr>
                        <a:t>Preschool enrichment with family engagement</a:t>
                      </a:r>
                      <a:endParaRPr/>
                    </a:p>
                    <a:p>
                      <a:pPr indent="-76200" lvl="0" marL="0" marR="0" rtl="0" algn="l">
                        <a:lnSpc>
                          <a:spcPct val="100000"/>
                        </a:lnSpc>
                        <a:spcBef>
                          <a:spcPts val="0"/>
                        </a:spcBef>
                        <a:spcAft>
                          <a:spcPts val="0"/>
                        </a:spcAft>
                        <a:buClr>
                          <a:schemeClr val="lt1"/>
                        </a:buClr>
                        <a:buSzPts val="1200"/>
                        <a:buFont typeface="Arial"/>
                        <a:buChar char="•"/>
                      </a:pPr>
                      <a:r>
                        <a:rPr b="0" i="0" lang="pt-PT" sz="1200" u="none" cap="none" strike="noStrike">
                          <a:solidFill>
                            <a:schemeClr val="lt1"/>
                          </a:solidFill>
                          <a:latin typeface="Libre Franklin"/>
                          <a:ea typeface="Libre Franklin"/>
                          <a:cs typeface="Libre Franklin"/>
                          <a:sym typeface="Libre Franklin"/>
                        </a:rPr>
                        <a:t>Parenting skill and family relationship programs</a:t>
                      </a:r>
                      <a:endParaRPr/>
                    </a:p>
                    <a:p>
                      <a:pPr indent="-76200" lvl="0" marL="0" marR="0" rtl="0" algn="l">
                        <a:lnSpc>
                          <a:spcPct val="100000"/>
                        </a:lnSpc>
                        <a:spcBef>
                          <a:spcPts val="0"/>
                        </a:spcBef>
                        <a:spcAft>
                          <a:spcPts val="0"/>
                        </a:spcAft>
                        <a:buClr>
                          <a:schemeClr val="lt1"/>
                        </a:buClr>
                        <a:buSzPts val="1200"/>
                        <a:buFont typeface="Arial"/>
                        <a:buChar char="•"/>
                      </a:pPr>
                      <a:r>
                        <a:rPr b="0" i="0" lang="pt-PT" sz="1200" u="none" cap="none" strike="noStrike">
                          <a:solidFill>
                            <a:schemeClr val="lt1"/>
                          </a:solidFill>
                          <a:latin typeface="Libre Franklin"/>
                          <a:ea typeface="Libre Franklin"/>
                          <a:cs typeface="Libre Franklin"/>
                          <a:sym typeface="Libre Franklin"/>
                        </a:rPr>
                        <a:t>Treatment for at-risk children, youth and families</a:t>
                      </a:r>
                      <a:endParaRPr/>
                    </a:p>
                  </a:txBody>
                  <a:tcPr marT="23300" marB="23300" marR="46575" marL="46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DEE2E6"/>
                      </a:solidFill>
                      <a:prstDash val="solid"/>
                      <a:round/>
                      <a:headEnd len="sm" w="sm" type="none"/>
                      <a:tailEnd len="sm" w="sm" type="none"/>
                    </a:lnB>
                    <a:solidFill>
                      <a:srgbClr val="29235D"/>
                    </a:solidFill>
                  </a:tcPr>
                </a:tc>
              </a:tr>
              <a:tr h="508600">
                <a:tc>
                  <a:txBody>
                    <a:bodyPr/>
                    <a:lstStyle/>
                    <a:p>
                      <a:pPr indent="0" lvl="0" marL="0" marR="0" rtl="0" algn="l">
                        <a:lnSpc>
                          <a:spcPct val="100000"/>
                        </a:lnSpc>
                        <a:spcBef>
                          <a:spcPts val="0"/>
                        </a:spcBef>
                        <a:spcAft>
                          <a:spcPts val="0"/>
                        </a:spcAft>
                        <a:buNone/>
                      </a:pPr>
                      <a:r>
                        <a:rPr b="0" i="0" lang="pt-PT" sz="1200" u="none" cap="none" strike="noStrike">
                          <a:solidFill>
                            <a:schemeClr val="lt1"/>
                          </a:solidFill>
                          <a:latin typeface="Libre Franklin"/>
                          <a:ea typeface="Libre Franklin"/>
                          <a:cs typeface="Libre Franklin"/>
                          <a:sym typeface="Libre Franklin"/>
                        </a:rPr>
                        <a:t>Create protective environments</a:t>
                      </a:r>
                      <a:endParaRPr/>
                    </a:p>
                  </a:txBody>
                  <a:tcPr marT="23300" marB="23300" marR="46575" marL="46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DEE2E6"/>
                      </a:solidFill>
                      <a:prstDash val="solid"/>
                      <a:round/>
                      <a:headEnd len="sm" w="sm" type="none"/>
                      <a:tailEnd len="sm" w="sm" type="none"/>
                    </a:lnB>
                    <a:solidFill>
                      <a:srgbClr val="29235D"/>
                    </a:solidFill>
                  </a:tcPr>
                </a:tc>
                <a:tc>
                  <a:txBody>
                    <a:bodyPr/>
                    <a:lstStyle/>
                    <a:p>
                      <a:pPr indent="-76200" lvl="0" marL="0" marR="0" rtl="0" algn="l">
                        <a:lnSpc>
                          <a:spcPct val="100000"/>
                        </a:lnSpc>
                        <a:spcBef>
                          <a:spcPts val="0"/>
                        </a:spcBef>
                        <a:spcAft>
                          <a:spcPts val="0"/>
                        </a:spcAft>
                        <a:buClr>
                          <a:schemeClr val="lt1"/>
                        </a:buClr>
                        <a:buSzPts val="1200"/>
                        <a:buFont typeface="Arial"/>
                        <a:buChar char="•"/>
                      </a:pPr>
                      <a:r>
                        <a:rPr b="0" i="0" lang="pt-PT" sz="1200" u="none" cap="none" strike="noStrike">
                          <a:solidFill>
                            <a:schemeClr val="lt1"/>
                          </a:solidFill>
                          <a:latin typeface="Libre Franklin"/>
                          <a:ea typeface="Libre Franklin"/>
                          <a:cs typeface="Libre Franklin"/>
                          <a:sym typeface="Libre Franklin"/>
                        </a:rPr>
                        <a:t>Improve school climate and safety</a:t>
                      </a:r>
                      <a:endParaRPr/>
                    </a:p>
                    <a:p>
                      <a:pPr indent="-76200" lvl="0" marL="0" marR="0" rtl="0" algn="l">
                        <a:lnSpc>
                          <a:spcPct val="100000"/>
                        </a:lnSpc>
                        <a:spcBef>
                          <a:spcPts val="0"/>
                        </a:spcBef>
                        <a:spcAft>
                          <a:spcPts val="0"/>
                        </a:spcAft>
                        <a:buClr>
                          <a:schemeClr val="lt1"/>
                        </a:buClr>
                        <a:buSzPts val="1200"/>
                        <a:buFont typeface="Arial"/>
                        <a:buChar char="•"/>
                      </a:pPr>
                      <a:r>
                        <a:rPr b="0" i="0" lang="pt-PT" sz="1200" u="none" cap="none" strike="noStrike">
                          <a:solidFill>
                            <a:schemeClr val="lt1"/>
                          </a:solidFill>
                          <a:latin typeface="Libre Franklin"/>
                          <a:ea typeface="Libre Franklin"/>
                          <a:cs typeface="Libre Franklin"/>
                          <a:sym typeface="Libre Franklin"/>
                        </a:rPr>
                        <a:t>Improve organizational policies and workplace climate</a:t>
                      </a:r>
                      <a:endParaRPr/>
                    </a:p>
                  </a:txBody>
                  <a:tcPr marT="23300" marB="23300" marR="46575" marL="46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DEE2E6"/>
                      </a:solidFill>
                      <a:prstDash val="solid"/>
                      <a:round/>
                      <a:headEnd len="sm" w="sm" type="none"/>
                      <a:tailEnd len="sm" w="sm" type="none"/>
                    </a:lnB>
                    <a:solidFill>
                      <a:srgbClr val="29235D"/>
                    </a:solidFill>
                  </a:tcPr>
                </a:tc>
              </a:tr>
              <a:tr h="352325">
                <a:tc>
                  <a:txBody>
                    <a:bodyPr/>
                    <a:lstStyle/>
                    <a:p>
                      <a:pPr indent="0" lvl="0" marL="0" marR="0" rtl="0" algn="l">
                        <a:lnSpc>
                          <a:spcPct val="100000"/>
                        </a:lnSpc>
                        <a:spcBef>
                          <a:spcPts val="0"/>
                        </a:spcBef>
                        <a:spcAft>
                          <a:spcPts val="0"/>
                        </a:spcAft>
                        <a:buNone/>
                      </a:pPr>
                      <a:r>
                        <a:rPr b="0" i="0" lang="pt-PT" sz="1200" u="none" cap="none" strike="noStrike">
                          <a:solidFill>
                            <a:schemeClr val="lt1"/>
                          </a:solidFill>
                          <a:latin typeface="Libre Franklin"/>
                          <a:ea typeface="Libre Franklin"/>
                          <a:cs typeface="Libre Franklin"/>
                          <a:sym typeface="Libre Franklin"/>
                        </a:rPr>
                        <a:t>Strengthen economic </a:t>
                      </a:r>
                      <a:endParaRPr/>
                    </a:p>
                    <a:p>
                      <a:pPr indent="0" lvl="0" marL="0" marR="0" rtl="0" algn="l">
                        <a:lnSpc>
                          <a:spcPct val="100000"/>
                        </a:lnSpc>
                        <a:spcBef>
                          <a:spcPts val="0"/>
                        </a:spcBef>
                        <a:spcAft>
                          <a:spcPts val="0"/>
                        </a:spcAft>
                        <a:buNone/>
                      </a:pPr>
                      <a:r>
                        <a:rPr b="0" i="0" lang="pt-PT" sz="1200" u="none" cap="none" strike="noStrike">
                          <a:solidFill>
                            <a:schemeClr val="lt1"/>
                          </a:solidFill>
                          <a:latin typeface="Libre Franklin"/>
                          <a:ea typeface="Libre Franklin"/>
                          <a:cs typeface="Libre Franklin"/>
                          <a:sym typeface="Libre Franklin"/>
                        </a:rPr>
                        <a:t>supports for families</a:t>
                      </a:r>
                      <a:endParaRPr/>
                    </a:p>
                  </a:txBody>
                  <a:tcPr marT="23300" marB="23300" marR="46575" marL="46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DEE2E6"/>
                      </a:solidFill>
                      <a:prstDash val="solid"/>
                      <a:round/>
                      <a:headEnd len="sm" w="sm" type="none"/>
                      <a:tailEnd len="sm" w="sm" type="none"/>
                    </a:lnB>
                    <a:solidFill>
                      <a:srgbClr val="29235D"/>
                    </a:solidFill>
                  </a:tcPr>
                </a:tc>
                <a:tc>
                  <a:txBody>
                    <a:bodyPr/>
                    <a:lstStyle/>
                    <a:p>
                      <a:pPr indent="-76200" lvl="0" marL="0" marR="0" rtl="0" algn="l">
                        <a:lnSpc>
                          <a:spcPct val="100000"/>
                        </a:lnSpc>
                        <a:spcBef>
                          <a:spcPts val="0"/>
                        </a:spcBef>
                        <a:spcAft>
                          <a:spcPts val="0"/>
                        </a:spcAft>
                        <a:buClr>
                          <a:schemeClr val="lt1"/>
                        </a:buClr>
                        <a:buSzPts val="1200"/>
                        <a:buFont typeface="Arial"/>
                        <a:buChar char="•"/>
                      </a:pPr>
                      <a:r>
                        <a:rPr b="0" i="0" lang="pt-PT" sz="1200" u="none" cap="none" strike="noStrike">
                          <a:solidFill>
                            <a:schemeClr val="lt1"/>
                          </a:solidFill>
                          <a:latin typeface="Libre Franklin"/>
                          <a:ea typeface="Libre Franklin"/>
                          <a:cs typeface="Libre Franklin"/>
                          <a:sym typeface="Libre Franklin"/>
                        </a:rPr>
                        <a:t>Strengthen household financial security</a:t>
                      </a:r>
                      <a:endParaRPr/>
                    </a:p>
                    <a:p>
                      <a:pPr indent="-76200" lvl="0" marL="0" marR="0" rtl="0" algn="l">
                        <a:lnSpc>
                          <a:spcPct val="100000"/>
                        </a:lnSpc>
                        <a:spcBef>
                          <a:spcPts val="0"/>
                        </a:spcBef>
                        <a:spcAft>
                          <a:spcPts val="0"/>
                        </a:spcAft>
                        <a:buClr>
                          <a:schemeClr val="lt1"/>
                        </a:buClr>
                        <a:buSzPts val="1200"/>
                        <a:buFont typeface="Arial"/>
                        <a:buChar char="•"/>
                      </a:pPr>
                      <a:r>
                        <a:rPr b="0" i="0" lang="pt-PT" sz="1200" u="none" cap="none" strike="noStrike">
                          <a:solidFill>
                            <a:schemeClr val="lt1"/>
                          </a:solidFill>
                          <a:latin typeface="Libre Franklin"/>
                          <a:ea typeface="Libre Franklin"/>
                          <a:cs typeface="Libre Franklin"/>
                          <a:sym typeface="Libre Franklin"/>
                        </a:rPr>
                        <a:t>Strengthen work-family supports</a:t>
                      </a:r>
                      <a:endParaRPr/>
                    </a:p>
                  </a:txBody>
                  <a:tcPr marT="23300" marB="23300" marR="46575" marL="46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DEE2E6"/>
                      </a:solidFill>
                      <a:prstDash val="solid"/>
                      <a:round/>
                      <a:headEnd len="sm" w="sm" type="none"/>
                      <a:tailEnd len="sm" w="sm" type="none"/>
                    </a:lnB>
                    <a:solidFill>
                      <a:srgbClr val="29235D"/>
                    </a:solidFill>
                  </a:tcPr>
                </a:tc>
              </a:tr>
              <a:tr h="760700">
                <a:tc>
                  <a:txBody>
                    <a:bodyPr/>
                    <a:lstStyle/>
                    <a:p>
                      <a:pPr indent="0" lvl="0" marL="0" marR="0" rtl="0" algn="l">
                        <a:lnSpc>
                          <a:spcPct val="100000"/>
                        </a:lnSpc>
                        <a:spcBef>
                          <a:spcPts val="0"/>
                        </a:spcBef>
                        <a:spcAft>
                          <a:spcPts val="0"/>
                        </a:spcAft>
                        <a:buNone/>
                      </a:pPr>
                      <a:r>
                        <a:rPr b="0" i="0" lang="pt-PT" sz="1200" u="none" cap="none" strike="noStrike">
                          <a:solidFill>
                            <a:schemeClr val="lt1"/>
                          </a:solidFill>
                          <a:latin typeface="Libre Franklin"/>
                          <a:ea typeface="Libre Franklin"/>
                          <a:cs typeface="Libre Franklin"/>
                          <a:sym typeface="Libre Franklin"/>
                        </a:rPr>
                        <a:t>Support survivors to increase safety </a:t>
                      </a:r>
                      <a:endParaRPr/>
                    </a:p>
                    <a:p>
                      <a:pPr indent="0" lvl="0" marL="0" marR="0" rtl="0" algn="l">
                        <a:lnSpc>
                          <a:spcPct val="100000"/>
                        </a:lnSpc>
                        <a:spcBef>
                          <a:spcPts val="0"/>
                        </a:spcBef>
                        <a:spcAft>
                          <a:spcPts val="0"/>
                        </a:spcAft>
                        <a:buNone/>
                      </a:pPr>
                      <a:r>
                        <a:rPr b="0" i="0" lang="pt-PT" sz="1200" u="none" cap="none" strike="noStrike">
                          <a:solidFill>
                            <a:schemeClr val="lt1"/>
                          </a:solidFill>
                          <a:latin typeface="Libre Franklin"/>
                          <a:ea typeface="Libre Franklin"/>
                          <a:cs typeface="Libre Franklin"/>
                          <a:sym typeface="Libre Franklin"/>
                        </a:rPr>
                        <a:t>and lessen harms</a:t>
                      </a:r>
                      <a:endParaRPr/>
                    </a:p>
                  </a:txBody>
                  <a:tcPr marT="23300" marB="23300" marR="46575" marL="46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9235D"/>
                    </a:solidFill>
                  </a:tcPr>
                </a:tc>
                <a:tc>
                  <a:txBody>
                    <a:bodyPr/>
                    <a:lstStyle/>
                    <a:p>
                      <a:pPr indent="-76200" lvl="0" marL="0" marR="0" rtl="0" algn="l">
                        <a:lnSpc>
                          <a:spcPct val="100000"/>
                        </a:lnSpc>
                        <a:spcBef>
                          <a:spcPts val="0"/>
                        </a:spcBef>
                        <a:spcAft>
                          <a:spcPts val="0"/>
                        </a:spcAft>
                        <a:buClr>
                          <a:schemeClr val="lt1"/>
                        </a:buClr>
                        <a:buSzPts val="1200"/>
                        <a:buFont typeface="Arial"/>
                        <a:buChar char="•"/>
                      </a:pPr>
                      <a:r>
                        <a:rPr b="0" i="0" lang="pt-PT" sz="1200" u="none" cap="none" strike="noStrike">
                          <a:solidFill>
                            <a:schemeClr val="lt1"/>
                          </a:solidFill>
                          <a:latin typeface="Libre Franklin"/>
                          <a:ea typeface="Libre Franklin"/>
                          <a:cs typeface="Libre Franklin"/>
                          <a:sym typeface="Libre Franklin"/>
                        </a:rPr>
                        <a:t>Victim-centered services</a:t>
                      </a:r>
                      <a:endParaRPr/>
                    </a:p>
                    <a:p>
                      <a:pPr indent="-76200" lvl="0" marL="0" marR="0" rtl="0" algn="l">
                        <a:lnSpc>
                          <a:spcPct val="100000"/>
                        </a:lnSpc>
                        <a:spcBef>
                          <a:spcPts val="0"/>
                        </a:spcBef>
                        <a:spcAft>
                          <a:spcPts val="0"/>
                        </a:spcAft>
                        <a:buClr>
                          <a:schemeClr val="lt1"/>
                        </a:buClr>
                        <a:buSzPts val="1200"/>
                        <a:buFont typeface="Arial"/>
                        <a:buChar char="•"/>
                      </a:pPr>
                      <a:r>
                        <a:rPr b="0" i="0" lang="pt-PT" sz="1200" u="none" cap="none" strike="noStrike">
                          <a:solidFill>
                            <a:schemeClr val="lt1"/>
                          </a:solidFill>
                          <a:latin typeface="Libre Franklin"/>
                          <a:ea typeface="Libre Franklin"/>
                          <a:cs typeface="Libre Franklin"/>
                          <a:sym typeface="Libre Franklin"/>
                        </a:rPr>
                        <a:t>Housing programs</a:t>
                      </a:r>
                      <a:endParaRPr/>
                    </a:p>
                    <a:p>
                      <a:pPr indent="-76200" lvl="0" marL="0" marR="0" rtl="0" algn="l">
                        <a:lnSpc>
                          <a:spcPct val="100000"/>
                        </a:lnSpc>
                        <a:spcBef>
                          <a:spcPts val="0"/>
                        </a:spcBef>
                        <a:spcAft>
                          <a:spcPts val="0"/>
                        </a:spcAft>
                        <a:buClr>
                          <a:schemeClr val="lt1"/>
                        </a:buClr>
                        <a:buSzPts val="1200"/>
                        <a:buFont typeface="Arial"/>
                        <a:buChar char="•"/>
                      </a:pPr>
                      <a:r>
                        <a:rPr b="0" i="0" lang="pt-PT" sz="1200" u="none" cap="none" strike="noStrike">
                          <a:solidFill>
                            <a:schemeClr val="lt1"/>
                          </a:solidFill>
                          <a:latin typeface="Libre Franklin"/>
                          <a:ea typeface="Libre Franklin"/>
                          <a:cs typeface="Libre Franklin"/>
                          <a:sym typeface="Libre Franklin"/>
                        </a:rPr>
                        <a:t>First responder and civil legal protections</a:t>
                      </a:r>
                      <a:endParaRPr/>
                    </a:p>
                    <a:p>
                      <a:pPr indent="-76200" lvl="0" marL="0" marR="0" rtl="0" algn="l">
                        <a:lnSpc>
                          <a:spcPct val="100000"/>
                        </a:lnSpc>
                        <a:spcBef>
                          <a:spcPts val="0"/>
                        </a:spcBef>
                        <a:spcAft>
                          <a:spcPts val="0"/>
                        </a:spcAft>
                        <a:buClr>
                          <a:schemeClr val="lt1"/>
                        </a:buClr>
                        <a:buSzPts val="1200"/>
                        <a:buFont typeface="Arial"/>
                        <a:buChar char="•"/>
                      </a:pPr>
                      <a:r>
                        <a:rPr b="0" i="0" lang="pt-PT" sz="1200" u="none" cap="none" strike="noStrike">
                          <a:solidFill>
                            <a:schemeClr val="lt1"/>
                          </a:solidFill>
                          <a:latin typeface="Libre Franklin"/>
                          <a:ea typeface="Libre Franklin"/>
                          <a:cs typeface="Libre Franklin"/>
                          <a:sym typeface="Libre Franklin"/>
                        </a:rPr>
                        <a:t>Patient-centered approaches</a:t>
                      </a:r>
                      <a:endParaRPr/>
                    </a:p>
                  </a:txBody>
                  <a:tcPr marT="23300" marB="23300" marR="46575" marL="46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9235D"/>
                    </a:solidFill>
                  </a:tcPr>
                </a:tc>
              </a:tr>
            </a:tbl>
          </a:graphicData>
        </a:graphic>
      </p:graphicFrame>
      <p:sp>
        <p:nvSpPr>
          <p:cNvPr id="719" name="Google Shape;719;p26"/>
          <p:cNvSpPr txBox="1"/>
          <p:nvPr/>
        </p:nvSpPr>
        <p:spPr>
          <a:xfrm>
            <a:off x="5628168" y="4836685"/>
            <a:ext cx="4678324" cy="2000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00"/>
              <a:buFont typeface="Arial"/>
              <a:buNone/>
            </a:pPr>
            <a:r>
              <a:rPr b="0" i="0" lang="pt-PT" sz="700" u="none" cap="none" strike="noStrike">
                <a:solidFill>
                  <a:schemeClr val="lt1"/>
                </a:solidFill>
                <a:latin typeface="Arial"/>
                <a:ea typeface="Arial"/>
                <a:cs typeface="Arial"/>
                <a:sym typeface="Arial"/>
              </a:rPr>
              <a:t>https://www.cdc.gov/violenceprevention/intimatepartnerviolence/prevention.html</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A864"/>
        </a:solidFill>
      </p:bgPr>
    </p:bg>
    <p:spTree>
      <p:nvGrpSpPr>
        <p:cNvPr id="723" name="Shape 723"/>
        <p:cNvGrpSpPr/>
        <p:nvPr/>
      </p:nvGrpSpPr>
      <p:grpSpPr>
        <a:xfrm>
          <a:off x="0" y="0"/>
          <a:ext cx="0" cy="0"/>
          <a:chOff x="0" y="0"/>
          <a:chExt cx="0" cy="0"/>
        </a:xfrm>
      </p:grpSpPr>
      <p:sp>
        <p:nvSpPr>
          <p:cNvPr id="724" name="Google Shape;724;p27"/>
          <p:cNvSpPr/>
          <p:nvPr/>
        </p:nvSpPr>
        <p:spPr>
          <a:xfrm>
            <a:off x="7278050" y="458800"/>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 name="Google Shape;725;p27"/>
          <p:cNvSpPr/>
          <p:nvPr/>
        </p:nvSpPr>
        <p:spPr>
          <a:xfrm>
            <a:off x="-1682150" y="2838500"/>
            <a:ext cx="3156900" cy="31569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6" name="Google Shape;726;p27"/>
          <p:cNvSpPr/>
          <p:nvPr/>
        </p:nvSpPr>
        <p:spPr>
          <a:xfrm>
            <a:off x="6587072" y="2798518"/>
            <a:ext cx="3606300" cy="36063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 name="Google Shape;727;p27"/>
          <p:cNvSpPr txBox="1"/>
          <p:nvPr>
            <p:ph idx="1" type="subTitle"/>
          </p:nvPr>
        </p:nvSpPr>
        <p:spPr>
          <a:xfrm>
            <a:off x="1095829" y="1623591"/>
            <a:ext cx="6232341" cy="1061243"/>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600"/>
              <a:buNone/>
            </a:pPr>
            <a:r>
              <a:t/>
            </a:r>
            <a:endParaRPr sz="1400"/>
          </a:p>
        </p:txBody>
      </p:sp>
      <p:sp>
        <p:nvSpPr>
          <p:cNvPr id="728" name="Google Shape;728;p27"/>
          <p:cNvSpPr txBox="1"/>
          <p:nvPr>
            <p:ph type="title"/>
          </p:nvPr>
        </p:nvSpPr>
        <p:spPr>
          <a:xfrm>
            <a:off x="829116" y="-61259"/>
            <a:ext cx="7669250" cy="1075601"/>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lang="pt-PT" sz="3200">
                <a:solidFill>
                  <a:srgbClr val="EE118A"/>
                </a:solidFill>
              </a:rPr>
              <a:t>FAMILY VIOLENCE INTERVENTION AND PREVENTION</a:t>
            </a:r>
            <a:endParaRPr/>
          </a:p>
        </p:txBody>
      </p:sp>
      <p:pic>
        <p:nvPicPr>
          <p:cNvPr id="729" name="Google Shape;729;p27"/>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730" name="Google Shape;730;p27"/>
          <p:cNvPicPr preferRelativeResize="0"/>
          <p:nvPr/>
        </p:nvPicPr>
        <p:blipFill rotWithShape="1">
          <a:blip r:embed="rId4">
            <a:alphaModFix/>
          </a:blip>
          <a:srcRect b="0" l="0" r="0" t="0"/>
          <a:stretch/>
        </p:blipFill>
        <p:spPr>
          <a:xfrm>
            <a:off x="123372" y="4796950"/>
            <a:ext cx="972457" cy="204016"/>
          </a:xfrm>
          <a:prstGeom prst="rect">
            <a:avLst/>
          </a:prstGeom>
          <a:noFill/>
          <a:ln>
            <a:noFill/>
          </a:ln>
        </p:spPr>
      </p:pic>
      <p:graphicFrame>
        <p:nvGraphicFramePr>
          <p:cNvPr id="731" name="Google Shape;731;p27"/>
          <p:cNvGraphicFramePr/>
          <p:nvPr/>
        </p:nvGraphicFramePr>
        <p:xfrm>
          <a:off x="472698" y="980052"/>
          <a:ext cx="3000000" cy="3000000"/>
        </p:xfrm>
        <a:graphic>
          <a:graphicData uri="http://schemas.openxmlformats.org/drawingml/2006/table">
            <a:tbl>
              <a:tblPr>
                <a:noFill/>
                <a:tableStyleId>{A82675B4-EF85-426A-BEA9-4DF43A3FEF81}</a:tableStyleId>
              </a:tblPr>
              <a:tblGrid>
                <a:gridCol w="4192300"/>
                <a:gridCol w="4192300"/>
              </a:tblGrid>
              <a:tr h="230550">
                <a:tc gridSpan="2">
                  <a:txBody>
                    <a:bodyPr/>
                    <a:lstStyle/>
                    <a:p>
                      <a:pPr indent="0" lvl="0" marL="0" marR="0" rtl="0" algn="ctr">
                        <a:lnSpc>
                          <a:spcPct val="100000"/>
                        </a:lnSpc>
                        <a:spcBef>
                          <a:spcPts val="0"/>
                        </a:spcBef>
                        <a:spcAft>
                          <a:spcPts val="0"/>
                        </a:spcAft>
                        <a:buNone/>
                      </a:pPr>
                      <a:r>
                        <a:rPr b="0" i="0" lang="pt-PT" sz="1200" u="none" cap="none" strike="noStrike">
                          <a:solidFill>
                            <a:schemeClr val="lt1"/>
                          </a:solidFill>
                          <a:latin typeface="Libre Franklin"/>
                          <a:ea typeface="Libre Franklin"/>
                          <a:cs typeface="Libre Franklin"/>
                          <a:sym typeface="Libre Franklin"/>
                        </a:rPr>
                        <a:t>Preventing Child Abuse and Neglect</a:t>
                      </a:r>
                      <a:endParaRPr/>
                    </a:p>
                  </a:txBody>
                  <a:tcPr marT="30500" marB="30500" marR="61000" marL="6100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712177"/>
                      </a:solidFill>
                      <a:prstDash val="solid"/>
                      <a:round/>
                      <a:headEnd len="sm" w="sm" type="none"/>
                      <a:tailEnd len="sm" w="sm" type="none"/>
                    </a:lnT>
                    <a:lnB cap="flat" cmpd="sng" w="9525">
                      <a:solidFill>
                        <a:srgbClr val="DEE2E6"/>
                      </a:solidFill>
                      <a:prstDash val="solid"/>
                      <a:round/>
                      <a:headEnd len="sm" w="sm" type="none"/>
                      <a:tailEnd len="sm" w="sm" type="none"/>
                    </a:lnB>
                    <a:solidFill>
                      <a:srgbClr val="EE118A"/>
                    </a:solidFill>
                  </a:tcPr>
                </a:tc>
                <a:tc hMerge="1"/>
              </a:tr>
              <a:tr h="230550">
                <a:tc>
                  <a:txBody>
                    <a:bodyPr/>
                    <a:lstStyle/>
                    <a:p>
                      <a:pPr indent="0" lvl="0" marL="0" marR="0" rtl="0" algn="l">
                        <a:lnSpc>
                          <a:spcPct val="100000"/>
                        </a:lnSpc>
                        <a:spcBef>
                          <a:spcPts val="0"/>
                        </a:spcBef>
                        <a:spcAft>
                          <a:spcPts val="0"/>
                        </a:spcAft>
                        <a:buNone/>
                      </a:pPr>
                      <a:r>
                        <a:rPr b="0" i="0" lang="pt-PT" sz="1200" u="none" cap="none" strike="noStrike">
                          <a:solidFill>
                            <a:schemeClr val="lt1"/>
                          </a:solidFill>
                          <a:latin typeface="Libre Franklin"/>
                          <a:ea typeface="Libre Franklin"/>
                          <a:cs typeface="Libre Franklin"/>
                          <a:sym typeface="Libre Franklin"/>
                        </a:rPr>
                        <a:t>Strategy</a:t>
                      </a:r>
                      <a:endParaRPr/>
                    </a:p>
                  </a:txBody>
                  <a:tcPr marT="30500" marB="30500" marR="61000" marL="610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DEE2E6"/>
                      </a:solidFill>
                      <a:prstDash val="solid"/>
                      <a:round/>
                      <a:headEnd len="sm" w="sm" type="none"/>
                      <a:tailEnd len="sm" w="sm" type="none"/>
                    </a:lnB>
                    <a:solidFill>
                      <a:srgbClr val="EE118A"/>
                    </a:solidFill>
                  </a:tcPr>
                </a:tc>
                <a:tc>
                  <a:txBody>
                    <a:bodyPr/>
                    <a:lstStyle/>
                    <a:p>
                      <a:pPr indent="0" lvl="0" marL="0" marR="0" rtl="0" algn="l">
                        <a:lnSpc>
                          <a:spcPct val="100000"/>
                        </a:lnSpc>
                        <a:spcBef>
                          <a:spcPts val="0"/>
                        </a:spcBef>
                        <a:spcAft>
                          <a:spcPts val="0"/>
                        </a:spcAft>
                        <a:buNone/>
                      </a:pPr>
                      <a:r>
                        <a:rPr b="0" i="0" lang="pt-PT" sz="1200" u="none" cap="none" strike="noStrike">
                          <a:solidFill>
                            <a:schemeClr val="lt1"/>
                          </a:solidFill>
                          <a:latin typeface="Libre Franklin"/>
                          <a:ea typeface="Libre Franklin"/>
                          <a:cs typeface="Libre Franklin"/>
                          <a:sym typeface="Libre Franklin"/>
                        </a:rPr>
                        <a:t>Approach</a:t>
                      </a:r>
                      <a:endParaRPr/>
                    </a:p>
                  </a:txBody>
                  <a:tcPr marT="30500" marB="30500" marR="61000" marL="610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DEE2E6"/>
                      </a:solidFill>
                      <a:prstDash val="solid"/>
                      <a:round/>
                      <a:headEnd len="sm" w="sm" type="none"/>
                      <a:tailEnd len="sm" w="sm" type="none"/>
                    </a:lnB>
                    <a:solidFill>
                      <a:srgbClr val="EE118A"/>
                    </a:solidFill>
                  </a:tcPr>
                </a:tc>
              </a:tr>
              <a:tr h="403425">
                <a:tc>
                  <a:txBody>
                    <a:bodyPr/>
                    <a:lstStyle/>
                    <a:p>
                      <a:pPr indent="0" lvl="0" marL="0" marR="0" rtl="0" algn="l">
                        <a:lnSpc>
                          <a:spcPct val="100000"/>
                        </a:lnSpc>
                        <a:spcBef>
                          <a:spcPts val="0"/>
                        </a:spcBef>
                        <a:spcAft>
                          <a:spcPts val="0"/>
                        </a:spcAft>
                        <a:buNone/>
                      </a:pPr>
                      <a:r>
                        <a:rPr b="0" i="0" lang="pt-PT" sz="1200" u="none" cap="none" strike="noStrike">
                          <a:solidFill>
                            <a:schemeClr val="lt1"/>
                          </a:solidFill>
                          <a:latin typeface="Libre Franklin"/>
                          <a:ea typeface="Libre Franklin"/>
                          <a:cs typeface="Libre Franklin"/>
                          <a:sym typeface="Libre Franklin"/>
                        </a:rPr>
                        <a:t>Strengthen economic supports to families</a:t>
                      </a:r>
                      <a:endParaRPr/>
                    </a:p>
                  </a:txBody>
                  <a:tcPr marT="30500" marB="30500" marR="61000" marL="610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DEE2E6"/>
                      </a:solidFill>
                      <a:prstDash val="solid"/>
                      <a:round/>
                      <a:headEnd len="sm" w="sm" type="none"/>
                      <a:tailEnd len="sm" w="sm" type="none"/>
                    </a:lnB>
                    <a:solidFill>
                      <a:srgbClr val="EE118A"/>
                    </a:solidFill>
                  </a:tcPr>
                </a:tc>
                <a:tc>
                  <a:txBody>
                    <a:bodyPr/>
                    <a:lstStyle/>
                    <a:p>
                      <a:pPr indent="-76200" lvl="0" marL="0" marR="0" rtl="0" algn="l">
                        <a:lnSpc>
                          <a:spcPct val="100000"/>
                        </a:lnSpc>
                        <a:spcBef>
                          <a:spcPts val="0"/>
                        </a:spcBef>
                        <a:spcAft>
                          <a:spcPts val="0"/>
                        </a:spcAft>
                        <a:buClr>
                          <a:schemeClr val="lt1"/>
                        </a:buClr>
                        <a:buSzPts val="1200"/>
                        <a:buFont typeface="Arial"/>
                        <a:buChar char="•"/>
                      </a:pPr>
                      <a:r>
                        <a:rPr b="0" i="0" lang="pt-PT" sz="1200" u="none" cap="none" strike="noStrike">
                          <a:solidFill>
                            <a:schemeClr val="lt1"/>
                          </a:solidFill>
                          <a:latin typeface="Libre Franklin"/>
                          <a:ea typeface="Libre Franklin"/>
                          <a:cs typeface="Libre Franklin"/>
                          <a:sym typeface="Libre Franklin"/>
                        </a:rPr>
                        <a:t>Strengthening household financial security</a:t>
                      </a:r>
                      <a:endParaRPr/>
                    </a:p>
                    <a:p>
                      <a:pPr indent="-76200" lvl="0" marL="0" marR="0" rtl="0" algn="l">
                        <a:lnSpc>
                          <a:spcPct val="100000"/>
                        </a:lnSpc>
                        <a:spcBef>
                          <a:spcPts val="0"/>
                        </a:spcBef>
                        <a:spcAft>
                          <a:spcPts val="0"/>
                        </a:spcAft>
                        <a:buClr>
                          <a:schemeClr val="lt1"/>
                        </a:buClr>
                        <a:buSzPts val="1200"/>
                        <a:buFont typeface="Arial"/>
                        <a:buChar char="•"/>
                      </a:pPr>
                      <a:r>
                        <a:rPr b="0" i="0" lang="pt-PT" sz="1200" u="none" cap="none" strike="noStrike">
                          <a:solidFill>
                            <a:schemeClr val="lt1"/>
                          </a:solidFill>
                          <a:latin typeface="Libre Franklin"/>
                          <a:ea typeface="Libre Franklin"/>
                          <a:cs typeface="Libre Franklin"/>
                          <a:sym typeface="Libre Franklin"/>
                        </a:rPr>
                        <a:t>Family-friendly work policies</a:t>
                      </a:r>
                      <a:endParaRPr/>
                    </a:p>
                  </a:txBody>
                  <a:tcPr marT="30500" marB="30500" marR="61000" marL="610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DEE2E6"/>
                      </a:solidFill>
                      <a:prstDash val="solid"/>
                      <a:round/>
                      <a:headEnd len="sm" w="sm" type="none"/>
                      <a:tailEnd len="sm" w="sm" type="none"/>
                    </a:lnB>
                    <a:solidFill>
                      <a:srgbClr val="EE118A"/>
                    </a:solidFill>
                  </a:tcPr>
                </a:tc>
              </a:tr>
              <a:tr h="629075">
                <a:tc>
                  <a:txBody>
                    <a:bodyPr/>
                    <a:lstStyle/>
                    <a:p>
                      <a:pPr indent="0" lvl="0" marL="0" marR="0" rtl="0" algn="l">
                        <a:lnSpc>
                          <a:spcPct val="100000"/>
                        </a:lnSpc>
                        <a:spcBef>
                          <a:spcPts val="0"/>
                        </a:spcBef>
                        <a:spcAft>
                          <a:spcPts val="0"/>
                        </a:spcAft>
                        <a:buNone/>
                      </a:pPr>
                      <a:r>
                        <a:rPr b="0" i="0" lang="pt-PT" sz="1200" u="none" cap="none" strike="noStrike">
                          <a:solidFill>
                            <a:schemeClr val="lt1"/>
                          </a:solidFill>
                          <a:latin typeface="Libre Franklin"/>
                          <a:ea typeface="Libre Franklin"/>
                          <a:cs typeface="Libre Franklin"/>
                          <a:sym typeface="Libre Franklin"/>
                        </a:rPr>
                        <a:t>Change social norms to support parents and positive parenting</a:t>
                      </a:r>
                      <a:endParaRPr/>
                    </a:p>
                  </a:txBody>
                  <a:tcPr marT="30500" marB="30500" marR="61000" marL="610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DEE2E6"/>
                      </a:solidFill>
                      <a:prstDash val="solid"/>
                      <a:round/>
                      <a:headEnd len="sm" w="sm" type="none"/>
                      <a:tailEnd len="sm" w="sm" type="none"/>
                    </a:lnB>
                    <a:solidFill>
                      <a:srgbClr val="EE118A"/>
                    </a:solidFill>
                  </a:tcPr>
                </a:tc>
                <a:tc>
                  <a:txBody>
                    <a:bodyPr/>
                    <a:lstStyle/>
                    <a:p>
                      <a:pPr indent="-76200" lvl="0" marL="0" marR="0" rtl="0" algn="l">
                        <a:lnSpc>
                          <a:spcPct val="100000"/>
                        </a:lnSpc>
                        <a:spcBef>
                          <a:spcPts val="0"/>
                        </a:spcBef>
                        <a:spcAft>
                          <a:spcPts val="0"/>
                        </a:spcAft>
                        <a:buClr>
                          <a:schemeClr val="lt1"/>
                        </a:buClr>
                        <a:buSzPts val="1200"/>
                        <a:buFont typeface="Arial"/>
                        <a:buChar char="•"/>
                      </a:pPr>
                      <a:r>
                        <a:rPr b="0" i="0" lang="pt-PT" sz="1200" u="none" cap="none" strike="noStrike">
                          <a:solidFill>
                            <a:schemeClr val="lt1"/>
                          </a:solidFill>
                          <a:latin typeface="Libre Franklin"/>
                          <a:ea typeface="Libre Franklin"/>
                          <a:cs typeface="Libre Franklin"/>
                          <a:sym typeface="Libre Franklin"/>
                        </a:rPr>
                        <a:t>Public engagement and education campaigns</a:t>
                      </a:r>
                      <a:endParaRPr/>
                    </a:p>
                    <a:p>
                      <a:pPr indent="-76200" lvl="0" marL="0" marR="0" rtl="0" algn="l">
                        <a:lnSpc>
                          <a:spcPct val="100000"/>
                        </a:lnSpc>
                        <a:spcBef>
                          <a:spcPts val="0"/>
                        </a:spcBef>
                        <a:spcAft>
                          <a:spcPts val="0"/>
                        </a:spcAft>
                        <a:buClr>
                          <a:schemeClr val="lt1"/>
                        </a:buClr>
                        <a:buSzPts val="1200"/>
                        <a:buFont typeface="Arial"/>
                        <a:buChar char="•"/>
                      </a:pPr>
                      <a:r>
                        <a:rPr b="0" i="0" lang="pt-PT" sz="1200" u="none" cap="none" strike="noStrike">
                          <a:solidFill>
                            <a:schemeClr val="lt1"/>
                          </a:solidFill>
                          <a:latin typeface="Libre Franklin"/>
                          <a:ea typeface="Libre Franklin"/>
                          <a:cs typeface="Libre Franklin"/>
                          <a:sym typeface="Libre Franklin"/>
                        </a:rPr>
                        <a:t>Legislative approaches to reduce corporal punishment</a:t>
                      </a:r>
                      <a:endParaRPr/>
                    </a:p>
                  </a:txBody>
                  <a:tcPr marT="30500" marB="30500" marR="61000" marL="610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DEE2E6"/>
                      </a:solidFill>
                      <a:prstDash val="solid"/>
                      <a:round/>
                      <a:headEnd len="sm" w="sm" type="none"/>
                      <a:tailEnd len="sm" w="sm" type="none"/>
                    </a:lnB>
                    <a:solidFill>
                      <a:srgbClr val="EE118A"/>
                    </a:solidFill>
                  </a:tcPr>
                </a:tc>
              </a:tr>
              <a:tr h="629075">
                <a:tc>
                  <a:txBody>
                    <a:bodyPr/>
                    <a:lstStyle/>
                    <a:p>
                      <a:pPr indent="0" lvl="0" marL="0" marR="0" rtl="0" algn="l">
                        <a:lnSpc>
                          <a:spcPct val="100000"/>
                        </a:lnSpc>
                        <a:spcBef>
                          <a:spcPts val="0"/>
                        </a:spcBef>
                        <a:spcAft>
                          <a:spcPts val="0"/>
                        </a:spcAft>
                        <a:buNone/>
                      </a:pPr>
                      <a:r>
                        <a:rPr b="0" i="0" lang="pt-PT" sz="1200" u="none" cap="none" strike="noStrike">
                          <a:solidFill>
                            <a:schemeClr val="lt1"/>
                          </a:solidFill>
                          <a:latin typeface="Libre Franklin"/>
                          <a:ea typeface="Libre Franklin"/>
                          <a:cs typeface="Libre Franklin"/>
                          <a:sym typeface="Libre Franklin"/>
                        </a:rPr>
                        <a:t>Provide quality care and education early in life</a:t>
                      </a:r>
                      <a:endParaRPr/>
                    </a:p>
                  </a:txBody>
                  <a:tcPr marT="30500" marB="30500" marR="61000" marL="610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DEE2E6"/>
                      </a:solidFill>
                      <a:prstDash val="solid"/>
                      <a:round/>
                      <a:headEnd len="sm" w="sm" type="none"/>
                      <a:tailEnd len="sm" w="sm" type="none"/>
                    </a:lnB>
                    <a:solidFill>
                      <a:srgbClr val="EE118A"/>
                    </a:solidFill>
                  </a:tcPr>
                </a:tc>
                <a:tc>
                  <a:txBody>
                    <a:bodyPr/>
                    <a:lstStyle/>
                    <a:p>
                      <a:pPr indent="-76200" lvl="0" marL="0" marR="0" rtl="0" algn="l">
                        <a:lnSpc>
                          <a:spcPct val="100000"/>
                        </a:lnSpc>
                        <a:spcBef>
                          <a:spcPts val="0"/>
                        </a:spcBef>
                        <a:spcAft>
                          <a:spcPts val="0"/>
                        </a:spcAft>
                        <a:buClr>
                          <a:schemeClr val="lt1"/>
                        </a:buClr>
                        <a:buSzPts val="1200"/>
                        <a:buFont typeface="Arial"/>
                        <a:buChar char="•"/>
                      </a:pPr>
                      <a:r>
                        <a:rPr b="0" i="0" lang="pt-PT" sz="1200" u="none" cap="none" strike="noStrike">
                          <a:solidFill>
                            <a:schemeClr val="lt1"/>
                          </a:solidFill>
                          <a:latin typeface="Libre Franklin"/>
                          <a:ea typeface="Libre Franklin"/>
                          <a:cs typeface="Libre Franklin"/>
                          <a:sym typeface="Libre Franklin"/>
                        </a:rPr>
                        <a:t>Preschool enrichment with family engagement</a:t>
                      </a:r>
                      <a:endParaRPr/>
                    </a:p>
                    <a:p>
                      <a:pPr indent="-76200" lvl="0" marL="0" marR="0" rtl="0" algn="l">
                        <a:lnSpc>
                          <a:spcPct val="100000"/>
                        </a:lnSpc>
                        <a:spcBef>
                          <a:spcPts val="0"/>
                        </a:spcBef>
                        <a:spcAft>
                          <a:spcPts val="0"/>
                        </a:spcAft>
                        <a:buClr>
                          <a:schemeClr val="lt1"/>
                        </a:buClr>
                        <a:buSzPts val="1200"/>
                        <a:buFont typeface="Arial"/>
                        <a:buChar char="•"/>
                      </a:pPr>
                      <a:r>
                        <a:rPr b="0" i="0" lang="pt-PT" sz="1200" u="none" cap="none" strike="noStrike">
                          <a:solidFill>
                            <a:schemeClr val="lt1"/>
                          </a:solidFill>
                          <a:latin typeface="Libre Franklin"/>
                          <a:ea typeface="Libre Franklin"/>
                          <a:cs typeface="Libre Franklin"/>
                          <a:sym typeface="Libre Franklin"/>
                        </a:rPr>
                        <a:t>Improved quality of child care through licensing and accreditation</a:t>
                      </a:r>
                      <a:endParaRPr/>
                    </a:p>
                  </a:txBody>
                  <a:tcPr marT="30500" marB="30500" marR="61000" marL="610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DEE2E6"/>
                      </a:solidFill>
                      <a:prstDash val="solid"/>
                      <a:round/>
                      <a:headEnd len="sm" w="sm" type="none"/>
                      <a:tailEnd len="sm" w="sm" type="none"/>
                    </a:lnB>
                    <a:solidFill>
                      <a:srgbClr val="EE118A"/>
                    </a:solidFill>
                  </a:tcPr>
                </a:tc>
              </a:tr>
              <a:tr h="487025">
                <a:tc>
                  <a:txBody>
                    <a:bodyPr/>
                    <a:lstStyle/>
                    <a:p>
                      <a:pPr indent="0" lvl="0" marL="0" marR="0" rtl="0" algn="l">
                        <a:lnSpc>
                          <a:spcPct val="100000"/>
                        </a:lnSpc>
                        <a:spcBef>
                          <a:spcPts val="0"/>
                        </a:spcBef>
                        <a:spcAft>
                          <a:spcPts val="0"/>
                        </a:spcAft>
                        <a:buNone/>
                      </a:pPr>
                      <a:r>
                        <a:rPr b="0" i="0" lang="pt-PT" sz="1200" u="none" cap="none" strike="noStrike">
                          <a:solidFill>
                            <a:schemeClr val="lt1"/>
                          </a:solidFill>
                          <a:latin typeface="Libre Franklin"/>
                          <a:ea typeface="Libre Franklin"/>
                          <a:cs typeface="Libre Franklin"/>
                          <a:sym typeface="Libre Franklin"/>
                        </a:rPr>
                        <a:t>Enhance parenting skills to promote healthy child development</a:t>
                      </a:r>
                      <a:endParaRPr/>
                    </a:p>
                  </a:txBody>
                  <a:tcPr marT="30500" marB="30500" marR="61000" marL="610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DEE2E6"/>
                      </a:solidFill>
                      <a:prstDash val="solid"/>
                      <a:round/>
                      <a:headEnd len="sm" w="sm" type="none"/>
                      <a:tailEnd len="sm" w="sm" type="none"/>
                    </a:lnB>
                    <a:solidFill>
                      <a:srgbClr val="EE118A"/>
                    </a:solidFill>
                  </a:tcPr>
                </a:tc>
                <a:tc>
                  <a:txBody>
                    <a:bodyPr/>
                    <a:lstStyle/>
                    <a:p>
                      <a:pPr indent="-76200" lvl="0" marL="0" marR="0" rtl="0" algn="l">
                        <a:lnSpc>
                          <a:spcPct val="100000"/>
                        </a:lnSpc>
                        <a:spcBef>
                          <a:spcPts val="0"/>
                        </a:spcBef>
                        <a:spcAft>
                          <a:spcPts val="0"/>
                        </a:spcAft>
                        <a:buClr>
                          <a:schemeClr val="lt1"/>
                        </a:buClr>
                        <a:buSzPts val="1200"/>
                        <a:buFont typeface="Arial"/>
                        <a:buChar char="•"/>
                      </a:pPr>
                      <a:r>
                        <a:rPr b="0" i="0" lang="pt-PT" sz="1200" u="none" cap="none" strike="noStrike">
                          <a:solidFill>
                            <a:schemeClr val="lt1"/>
                          </a:solidFill>
                          <a:latin typeface="Libre Franklin"/>
                          <a:ea typeface="Libre Franklin"/>
                          <a:cs typeface="Libre Franklin"/>
                          <a:sym typeface="Libre Franklin"/>
                        </a:rPr>
                        <a:t>Early childhood home visitation</a:t>
                      </a:r>
                      <a:endParaRPr/>
                    </a:p>
                    <a:p>
                      <a:pPr indent="-76200" lvl="0" marL="0" marR="0" rtl="0" algn="l">
                        <a:lnSpc>
                          <a:spcPct val="100000"/>
                        </a:lnSpc>
                        <a:spcBef>
                          <a:spcPts val="0"/>
                        </a:spcBef>
                        <a:spcAft>
                          <a:spcPts val="0"/>
                        </a:spcAft>
                        <a:buClr>
                          <a:schemeClr val="lt1"/>
                        </a:buClr>
                        <a:buSzPts val="1200"/>
                        <a:buFont typeface="Arial"/>
                        <a:buChar char="•"/>
                      </a:pPr>
                      <a:r>
                        <a:rPr b="0" i="0" lang="pt-PT" sz="1200" u="none" cap="none" strike="noStrike">
                          <a:solidFill>
                            <a:schemeClr val="lt1"/>
                          </a:solidFill>
                          <a:latin typeface="Libre Franklin"/>
                          <a:ea typeface="Libre Franklin"/>
                          <a:cs typeface="Libre Franklin"/>
                          <a:sym typeface="Libre Franklin"/>
                        </a:rPr>
                        <a:t>Parenting skill and family relationship approaches</a:t>
                      </a:r>
                      <a:endParaRPr/>
                    </a:p>
                  </a:txBody>
                  <a:tcPr marT="30500" marB="30500" marR="61000" marL="610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DEE2E6"/>
                      </a:solidFill>
                      <a:prstDash val="solid"/>
                      <a:round/>
                      <a:headEnd len="sm" w="sm" type="none"/>
                      <a:tailEnd len="sm" w="sm" type="none"/>
                    </a:lnB>
                    <a:solidFill>
                      <a:srgbClr val="EE118A"/>
                    </a:solidFill>
                  </a:tcPr>
                </a:tc>
              </a:tr>
              <a:tr h="1023925">
                <a:tc>
                  <a:txBody>
                    <a:bodyPr/>
                    <a:lstStyle/>
                    <a:p>
                      <a:pPr indent="0" lvl="0" marL="0" marR="0" rtl="0" algn="l">
                        <a:lnSpc>
                          <a:spcPct val="100000"/>
                        </a:lnSpc>
                        <a:spcBef>
                          <a:spcPts val="0"/>
                        </a:spcBef>
                        <a:spcAft>
                          <a:spcPts val="0"/>
                        </a:spcAft>
                        <a:buNone/>
                      </a:pPr>
                      <a:r>
                        <a:rPr b="0" i="0" lang="pt-PT" sz="1200" u="none" cap="none" strike="noStrike">
                          <a:solidFill>
                            <a:schemeClr val="lt1"/>
                          </a:solidFill>
                          <a:latin typeface="Libre Franklin"/>
                          <a:ea typeface="Libre Franklin"/>
                          <a:cs typeface="Libre Franklin"/>
                          <a:sym typeface="Libre Franklin"/>
                        </a:rPr>
                        <a:t>Intervene to lessen harms and prevent future risk</a:t>
                      </a:r>
                      <a:endParaRPr/>
                    </a:p>
                  </a:txBody>
                  <a:tcPr marT="30500" marB="30500" marR="61000" marL="610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EE118A"/>
                    </a:solidFill>
                  </a:tcPr>
                </a:tc>
                <a:tc>
                  <a:txBody>
                    <a:bodyPr/>
                    <a:lstStyle/>
                    <a:p>
                      <a:pPr indent="-76200" lvl="0" marL="0" marR="0" rtl="0" algn="l">
                        <a:lnSpc>
                          <a:spcPct val="100000"/>
                        </a:lnSpc>
                        <a:spcBef>
                          <a:spcPts val="0"/>
                        </a:spcBef>
                        <a:spcAft>
                          <a:spcPts val="0"/>
                        </a:spcAft>
                        <a:buClr>
                          <a:schemeClr val="lt1"/>
                        </a:buClr>
                        <a:buSzPts val="1200"/>
                        <a:buFont typeface="Arial"/>
                        <a:buChar char="•"/>
                      </a:pPr>
                      <a:r>
                        <a:rPr b="0" i="0" lang="pt-PT" sz="1200" u="none" cap="none" strike="noStrike">
                          <a:solidFill>
                            <a:schemeClr val="lt1"/>
                          </a:solidFill>
                          <a:latin typeface="Libre Franklin"/>
                          <a:ea typeface="Libre Franklin"/>
                          <a:cs typeface="Libre Franklin"/>
                          <a:sym typeface="Libre Franklin"/>
                        </a:rPr>
                        <a:t>Enhanced primary care</a:t>
                      </a:r>
                      <a:endParaRPr/>
                    </a:p>
                    <a:p>
                      <a:pPr indent="-76200" lvl="0" marL="0" marR="0" rtl="0" algn="l">
                        <a:lnSpc>
                          <a:spcPct val="100000"/>
                        </a:lnSpc>
                        <a:spcBef>
                          <a:spcPts val="0"/>
                        </a:spcBef>
                        <a:spcAft>
                          <a:spcPts val="0"/>
                        </a:spcAft>
                        <a:buClr>
                          <a:schemeClr val="lt1"/>
                        </a:buClr>
                        <a:buSzPts val="1200"/>
                        <a:buFont typeface="Arial"/>
                        <a:buChar char="•"/>
                      </a:pPr>
                      <a:r>
                        <a:rPr b="0" i="0" lang="pt-PT" sz="1200" u="none" cap="none" strike="noStrike">
                          <a:solidFill>
                            <a:schemeClr val="lt1"/>
                          </a:solidFill>
                          <a:latin typeface="Libre Franklin"/>
                          <a:ea typeface="Libre Franklin"/>
                          <a:cs typeface="Libre Franklin"/>
                          <a:sym typeface="Libre Franklin"/>
                        </a:rPr>
                        <a:t>Behavioral parent training programs</a:t>
                      </a:r>
                      <a:endParaRPr/>
                    </a:p>
                    <a:p>
                      <a:pPr indent="-76200" lvl="0" marL="0" marR="0" rtl="0" algn="l">
                        <a:lnSpc>
                          <a:spcPct val="100000"/>
                        </a:lnSpc>
                        <a:spcBef>
                          <a:spcPts val="0"/>
                        </a:spcBef>
                        <a:spcAft>
                          <a:spcPts val="0"/>
                        </a:spcAft>
                        <a:buClr>
                          <a:schemeClr val="lt1"/>
                        </a:buClr>
                        <a:buSzPts val="1200"/>
                        <a:buFont typeface="Arial"/>
                        <a:buChar char="•"/>
                      </a:pPr>
                      <a:r>
                        <a:rPr b="0" i="0" lang="pt-PT" sz="1200" u="none" cap="none" strike="noStrike">
                          <a:solidFill>
                            <a:schemeClr val="lt1"/>
                          </a:solidFill>
                          <a:latin typeface="Libre Franklin"/>
                          <a:ea typeface="Libre Franklin"/>
                          <a:cs typeface="Libre Franklin"/>
                          <a:sym typeface="Libre Franklin"/>
                        </a:rPr>
                        <a:t>Treatment to lessen harms of abuse and neglect exposure</a:t>
                      </a:r>
                      <a:endParaRPr/>
                    </a:p>
                    <a:p>
                      <a:pPr indent="-76200" lvl="0" marL="0" marR="0" rtl="0" algn="l">
                        <a:lnSpc>
                          <a:spcPct val="100000"/>
                        </a:lnSpc>
                        <a:spcBef>
                          <a:spcPts val="0"/>
                        </a:spcBef>
                        <a:spcAft>
                          <a:spcPts val="0"/>
                        </a:spcAft>
                        <a:buClr>
                          <a:schemeClr val="lt1"/>
                        </a:buClr>
                        <a:buSzPts val="1200"/>
                        <a:buFont typeface="Arial"/>
                        <a:buChar char="•"/>
                      </a:pPr>
                      <a:r>
                        <a:rPr b="0" i="0" lang="pt-PT" sz="1200" u="none" cap="none" strike="noStrike">
                          <a:solidFill>
                            <a:schemeClr val="lt1"/>
                          </a:solidFill>
                          <a:latin typeface="Libre Franklin"/>
                          <a:ea typeface="Libre Franklin"/>
                          <a:cs typeface="Libre Franklin"/>
                          <a:sym typeface="Libre Franklin"/>
                        </a:rPr>
                        <a:t>Treatment to prevent problem behavior and later involvement in violence</a:t>
                      </a:r>
                      <a:endParaRPr/>
                    </a:p>
                  </a:txBody>
                  <a:tcPr marT="30500" marB="30500" marR="61000" marL="610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EE118A"/>
                    </a:solidFill>
                  </a:tcPr>
                </a:tc>
              </a:tr>
            </a:tbl>
          </a:graphicData>
        </a:graphic>
      </p:graphicFrame>
      <p:sp>
        <p:nvSpPr>
          <p:cNvPr id="732" name="Google Shape;732;p27"/>
          <p:cNvSpPr txBox="1"/>
          <p:nvPr/>
        </p:nvSpPr>
        <p:spPr>
          <a:xfrm>
            <a:off x="4280076" y="4839953"/>
            <a:ext cx="530497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00"/>
              <a:buFont typeface="Arial"/>
              <a:buNone/>
            </a:pPr>
            <a:r>
              <a:rPr b="0" i="0" lang="pt-PT" sz="700" u="none" cap="none" strike="noStrike">
                <a:solidFill>
                  <a:schemeClr val="lt1"/>
                </a:solidFill>
                <a:latin typeface="Arial"/>
                <a:ea typeface="Arial"/>
                <a:cs typeface="Arial"/>
                <a:sym typeface="Arial"/>
              </a:rPr>
              <a:t>https://cdn.who.int/media/docs/default-source/documents/social-determinants-of-health/who_2022_plv_strategy_2022-2026_finalfile.pdf?sfvrsn=c819ff54_3&amp;download=true</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8E00"/>
        </a:solidFill>
      </p:bgPr>
    </p:bg>
    <p:spTree>
      <p:nvGrpSpPr>
        <p:cNvPr id="736" name="Shape 736"/>
        <p:cNvGrpSpPr/>
        <p:nvPr/>
      </p:nvGrpSpPr>
      <p:grpSpPr>
        <a:xfrm>
          <a:off x="0" y="0"/>
          <a:ext cx="0" cy="0"/>
          <a:chOff x="0" y="0"/>
          <a:chExt cx="0" cy="0"/>
        </a:xfrm>
      </p:grpSpPr>
      <p:sp>
        <p:nvSpPr>
          <p:cNvPr id="737" name="Google Shape;737;p28"/>
          <p:cNvSpPr txBox="1"/>
          <p:nvPr>
            <p:ph type="ctrTitle"/>
          </p:nvPr>
        </p:nvSpPr>
        <p:spPr>
          <a:xfrm>
            <a:off x="804249" y="431150"/>
            <a:ext cx="7684431" cy="65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lt1"/>
              </a:buClr>
              <a:buSzPts val="3200"/>
              <a:buNone/>
            </a:pPr>
            <a:r>
              <a:rPr lang="pt-PT">
                <a:solidFill>
                  <a:srgbClr val="211A57"/>
                </a:solidFill>
              </a:rPr>
              <a:t>FAMILY VIOLENCE INTERVENTION AND PREVENTION</a:t>
            </a:r>
            <a:br>
              <a:rPr lang="pt-PT">
                <a:solidFill>
                  <a:srgbClr val="211A57"/>
                </a:solidFill>
              </a:rPr>
            </a:br>
            <a:endParaRPr>
              <a:solidFill>
                <a:srgbClr val="211A57"/>
              </a:solidFill>
            </a:endParaRPr>
          </a:p>
        </p:txBody>
      </p:sp>
      <p:pic>
        <p:nvPicPr>
          <p:cNvPr id="738" name="Google Shape;738;p28"/>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739" name="Google Shape;739;p28"/>
          <p:cNvPicPr preferRelativeResize="0"/>
          <p:nvPr/>
        </p:nvPicPr>
        <p:blipFill rotWithShape="1">
          <a:blip r:embed="rId4">
            <a:alphaModFix/>
          </a:blip>
          <a:srcRect b="0" l="0" r="0" t="0"/>
          <a:stretch/>
        </p:blipFill>
        <p:spPr>
          <a:xfrm>
            <a:off x="123372" y="4796950"/>
            <a:ext cx="972457" cy="204016"/>
          </a:xfrm>
          <a:prstGeom prst="rect">
            <a:avLst/>
          </a:prstGeom>
          <a:noFill/>
          <a:ln>
            <a:noFill/>
          </a:ln>
        </p:spPr>
      </p:pic>
      <p:graphicFrame>
        <p:nvGraphicFramePr>
          <p:cNvPr id="740" name="Google Shape;740;p28"/>
          <p:cNvGraphicFramePr/>
          <p:nvPr/>
        </p:nvGraphicFramePr>
        <p:xfrm>
          <a:off x="878997" y="1068373"/>
          <a:ext cx="3000000" cy="3000000"/>
        </p:xfrm>
        <a:graphic>
          <a:graphicData uri="http://schemas.openxmlformats.org/drawingml/2006/table">
            <a:tbl>
              <a:tblPr>
                <a:noFill/>
                <a:tableStyleId>{4573D4F5-1394-45E8-918B-B57EB85C95FC}</a:tableStyleId>
              </a:tblPr>
              <a:tblGrid>
                <a:gridCol w="3712125"/>
                <a:gridCol w="3972300"/>
              </a:tblGrid>
              <a:tr h="184175">
                <a:tc gridSpan="2">
                  <a:txBody>
                    <a:bodyPr/>
                    <a:lstStyle/>
                    <a:p>
                      <a:pPr indent="0" lvl="0" marL="0" marR="0" rtl="0" algn="ctr">
                        <a:lnSpc>
                          <a:spcPct val="100000"/>
                        </a:lnSpc>
                        <a:spcBef>
                          <a:spcPts val="0"/>
                        </a:spcBef>
                        <a:spcAft>
                          <a:spcPts val="0"/>
                        </a:spcAft>
                        <a:buNone/>
                      </a:pPr>
                      <a:r>
                        <a:rPr b="0" lang="pt-PT" sz="1200" u="none" cap="none" strike="noStrike">
                          <a:solidFill>
                            <a:schemeClr val="lt1"/>
                          </a:solidFill>
                        </a:rPr>
                        <a:t>Preventing Youth Violence</a:t>
                      </a:r>
                      <a:endParaRPr b="0" i="0" sz="1200" u="none" cap="none" strike="noStrike">
                        <a:solidFill>
                          <a:schemeClr val="lt1"/>
                        </a:solidFill>
                        <a:latin typeface="Libre Franklin"/>
                        <a:ea typeface="Libre Franklin"/>
                        <a:cs typeface="Libre Franklin"/>
                        <a:sym typeface="Libre Franklin"/>
                      </a:endParaRPr>
                    </a:p>
                  </a:txBody>
                  <a:tcPr marT="27625" marB="27625" marR="55250" marL="55250" anchor="b">
                    <a:solidFill>
                      <a:srgbClr val="29235D"/>
                    </a:solidFill>
                  </a:tcPr>
                </a:tc>
                <a:tc hMerge="1"/>
              </a:tr>
              <a:tr h="184175">
                <a:tc>
                  <a:txBody>
                    <a:bodyPr/>
                    <a:lstStyle/>
                    <a:p>
                      <a:pPr indent="0" lvl="0" marL="0" marR="0" rtl="0" algn="l">
                        <a:lnSpc>
                          <a:spcPct val="100000"/>
                        </a:lnSpc>
                        <a:spcBef>
                          <a:spcPts val="0"/>
                        </a:spcBef>
                        <a:spcAft>
                          <a:spcPts val="0"/>
                        </a:spcAft>
                        <a:buNone/>
                      </a:pPr>
                      <a:r>
                        <a:rPr b="0" lang="pt-PT" sz="1200" u="none" cap="none" strike="noStrike">
                          <a:solidFill>
                            <a:schemeClr val="lt1"/>
                          </a:solidFill>
                        </a:rPr>
                        <a:t>Strategy</a:t>
                      </a:r>
                      <a:endParaRPr b="0" i="0" sz="1200" u="none" cap="none" strike="noStrike">
                        <a:solidFill>
                          <a:schemeClr val="lt1"/>
                        </a:solidFill>
                        <a:latin typeface="Libre Franklin"/>
                        <a:ea typeface="Libre Franklin"/>
                        <a:cs typeface="Libre Franklin"/>
                        <a:sym typeface="Libre Franklin"/>
                      </a:endParaRPr>
                    </a:p>
                  </a:txBody>
                  <a:tcPr marT="27625" marB="27625" marR="55250" marL="55250">
                    <a:solidFill>
                      <a:srgbClr val="29235D"/>
                    </a:solidFill>
                  </a:tcPr>
                </a:tc>
                <a:tc>
                  <a:txBody>
                    <a:bodyPr/>
                    <a:lstStyle/>
                    <a:p>
                      <a:pPr indent="0" lvl="0" marL="0" marR="0" rtl="0" algn="l">
                        <a:lnSpc>
                          <a:spcPct val="100000"/>
                        </a:lnSpc>
                        <a:spcBef>
                          <a:spcPts val="0"/>
                        </a:spcBef>
                        <a:spcAft>
                          <a:spcPts val="0"/>
                        </a:spcAft>
                        <a:buNone/>
                      </a:pPr>
                      <a:r>
                        <a:rPr b="0" lang="pt-PT" sz="1200" u="none" cap="none" strike="noStrike">
                          <a:solidFill>
                            <a:schemeClr val="lt1"/>
                          </a:solidFill>
                        </a:rPr>
                        <a:t>Approach</a:t>
                      </a:r>
                      <a:endParaRPr b="0" i="0" sz="1200" u="none" cap="none" strike="noStrike">
                        <a:solidFill>
                          <a:schemeClr val="lt1"/>
                        </a:solidFill>
                        <a:latin typeface="Libre Franklin"/>
                        <a:ea typeface="Libre Franklin"/>
                        <a:cs typeface="Libre Franklin"/>
                        <a:sym typeface="Libre Franklin"/>
                      </a:endParaRPr>
                    </a:p>
                  </a:txBody>
                  <a:tcPr marT="27625" marB="27625" marR="55250" marL="55250">
                    <a:solidFill>
                      <a:srgbClr val="29235D"/>
                    </a:solidFill>
                  </a:tcPr>
                </a:tc>
              </a:tr>
              <a:tr h="442000">
                <a:tc>
                  <a:txBody>
                    <a:bodyPr/>
                    <a:lstStyle/>
                    <a:p>
                      <a:pPr indent="0" lvl="0" marL="0" marR="0" rtl="0" algn="l">
                        <a:lnSpc>
                          <a:spcPct val="100000"/>
                        </a:lnSpc>
                        <a:spcBef>
                          <a:spcPts val="0"/>
                        </a:spcBef>
                        <a:spcAft>
                          <a:spcPts val="0"/>
                        </a:spcAft>
                        <a:buNone/>
                      </a:pPr>
                      <a:r>
                        <a:rPr b="0" lang="pt-PT" sz="1200" u="none" cap="none" strike="noStrike">
                          <a:solidFill>
                            <a:schemeClr val="lt1"/>
                          </a:solidFill>
                        </a:rPr>
                        <a:t>Promote family environments that support healthy development</a:t>
                      </a:r>
                      <a:endParaRPr b="0" i="0" sz="1200" u="none" cap="none" strike="noStrike">
                        <a:solidFill>
                          <a:schemeClr val="lt1"/>
                        </a:solidFill>
                        <a:latin typeface="Libre Franklin"/>
                        <a:ea typeface="Libre Franklin"/>
                        <a:cs typeface="Libre Franklin"/>
                        <a:sym typeface="Libre Franklin"/>
                      </a:endParaRPr>
                    </a:p>
                  </a:txBody>
                  <a:tcPr marT="27625" marB="27625" marR="55250" marL="55250">
                    <a:solidFill>
                      <a:srgbClr val="29235D"/>
                    </a:solidFill>
                  </a:tcPr>
                </a:tc>
                <a:tc>
                  <a:txBody>
                    <a:bodyPr/>
                    <a:lstStyle/>
                    <a:p>
                      <a:pPr indent="-76200" lvl="0" marL="0" marR="0" rtl="0" algn="l">
                        <a:lnSpc>
                          <a:spcPct val="100000"/>
                        </a:lnSpc>
                        <a:spcBef>
                          <a:spcPts val="0"/>
                        </a:spcBef>
                        <a:spcAft>
                          <a:spcPts val="0"/>
                        </a:spcAft>
                        <a:buClr>
                          <a:schemeClr val="lt1"/>
                        </a:buClr>
                        <a:buSzPts val="1200"/>
                        <a:buFont typeface="Arial"/>
                        <a:buChar char="•"/>
                      </a:pPr>
                      <a:r>
                        <a:rPr b="0" lang="pt-PT" sz="1200" u="none" cap="none" strike="noStrike">
                          <a:solidFill>
                            <a:schemeClr val="lt1"/>
                          </a:solidFill>
                        </a:rPr>
                        <a:t>Early childhood home visitation</a:t>
                      </a:r>
                      <a:endParaRPr/>
                    </a:p>
                    <a:p>
                      <a:pPr indent="-76200" lvl="0" marL="0" marR="0" rtl="0" algn="l">
                        <a:lnSpc>
                          <a:spcPct val="100000"/>
                        </a:lnSpc>
                        <a:spcBef>
                          <a:spcPts val="0"/>
                        </a:spcBef>
                        <a:spcAft>
                          <a:spcPts val="0"/>
                        </a:spcAft>
                        <a:buClr>
                          <a:schemeClr val="lt1"/>
                        </a:buClr>
                        <a:buSzPts val="1200"/>
                        <a:buFont typeface="Arial"/>
                        <a:buChar char="•"/>
                      </a:pPr>
                      <a:r>
                        <a:rPr b="0" lang="pt-PT" sz="1200" u="none" cap="none" strike="noStrike">
                          <a:solidFill>
                            <a:schemeClr val="lt1"/>
                          </a:solidFill>
                        </a:rPr>
                        <a:t>Parenting skill and family relationship programs</a:t>
                      </a:r>
                      <a:endParaRPr b="0" i="0" sz="1200" u="none" cap="none" strike="noStrike">
                        <a:solidFill>
                          <a:schemeClr val="lt1"/>
                        </a:solidFill>
                        <a:latin typeface="Libre Franklin"/>
                        <a:ea typeface="Libre Franklin"/>
                        <a:cs typeface="Libre Franklin"/>
                        <a:sym typeface="Libre Franklin"/>
                      </a:endParaRPr>
                    </a:p>
                  </a:txBody>
                  <a:tcPr marT="27625" marB="27625" marR="55250" marL="55250">
                    <a:solidFill>
                      <a:srgbClr val="29235D"/>
                    </a:solidFill>
                  </a:tcPr>
                </a:tc>
              </a:tr>
              <a:tr h="497250">
                <a:tc>
                  <a:txBody>
                    <a:bodyPr/>
                    <a:lstStyle/>
                    <a:p>
                      <a:pPr indent="0" lvl="0" marL="0" marR="0" rtl="0" algn="l">
                        <a:lnSpc>
                          <a:spcPct val="100000"/>
                        </a:lnSpc>
                        <a:spcBef>
                          <a:spcPts val="0"/>
                        </a:spcBef>
                        <a:spcAft>
                          <a:spcPts val="0"/>
                        </a:spcAft>
                        <a:buNone/>
                      </a:pPr>
                      <a:r>
                        <a:rPr b="0" lang="pt-PT" sz="1200" u="none" cap="none" strike="noStrike">
                          <a:solidFill>
                            <a:schemeClr val="lt1"/>
                          </a:solidFill>
                        </a:rPr>
                        <a:t>Provide quality education early in life</a:t>
                      </a:r>
                      <a:endParaRPr b="0" i="0" sz="1200" u="none" cap="none" strike="noStrike">
                        <a:solidFill>
                          <a:schemeClr val="lt1"/>
                        </a:solidFill>
                        <a:latin typeface="Libre Franklin"/>
                        <a:ea typeface="Libre Franklin"/>
                        <a:cs typeface="Libre Franklin"/>
                        <a:sym typeface="Libre Franklin"/>
                      </a:endParaRPr>
                    </a:p>
                  </a:txBody>
                  <a:tcPr marT="27625" marB="27625" marR="55250" marL="55250">
                    <a:solidFill>
                      <a:srgbClr val="29235D"/>
                    </a:solidFill>
                  </a:tcPr>
                </a:tc>
                <a:tc>
                  <a:txBody>
                    <a:bodyPr/>
                    <a:lstStyle/>
                    <a:p>
                      <a:pPr indent="-76200" lvl="0" marL="0" marR="0" rtl="0" algn="l">
                        <a:lnSpc>
                          <a:spcPct val="100000"/>
                        </a:lnSpc>
                        <a:spcBef>
                          <a:spcPts val="0"/>
                        </a:spcBef>
                        <a:spcAft>
                          <a:spcPts val="0"/>
                        </a:spcAft>
                        <a:buClr>
                          <a:schemeClr val="lt1"/>
                        </a:buClr>
                        <a:buSzPts val="1200"/>
                        <a:buFont typeface="Arial"/>
                        <a:buChar char="•"/>
                      </a:pPr>
                      <a:r>
                        <a:rPr b="0" lang="pt-PT" sz="1200" u="none" cap="none" strike="noStrike">
                          <a:solidFill>
                            <a:schemeClr val="lt1"/>
                          </a:solidFill>
                        </a:rPr>
                        <a:t>Preschool enrichment with family engagement</a:t>
                      </a:r>
                      <a:endParaRPr b="0" i="0" sz="1200" u="none" cap="none" strike="noStrike">
                        <a:solidFill>
                          <a:schemeClr val="lt1"/>
                        </a:solidFill>
                        <a:latin typeface="Libre Franklin"/>
                        <a:ea typeface="Libre Franklin"/>
                        <a:cs typeface="Libre Franklin"/>
                        <a:sym typeface="Libre Franklin"/>
                      </a:endParaRPr>
                    </a:p>
                  </a:txBody>
                  <a:tcPr marT="27625" marB="27625" marR="55250" marL="55250">
                    <a:solidFill>
                      <a:srgbClr val="29235D"/>
                    </a:solidFill>
                  </a:tcPr>
                </a:tc>
              </a:tr>
              <a:tr h="520275">
                <a:tc>
                  <a:txBody>
                    <a:bodyPr/>
                    <a:lstStyle/>
                    <a:p>
                      <a:pPr indent="0" lvl="0" marL="0" marR="0" rtl="0" algn="l">
                        <a:lnSpc>
                          <a:spcPct val="100000"/>
                        </a:lnSpc>
                        <a:spcBef>
                          <a:spcPts val="0"/>
                        </a:spcBef>
                        <a:spcAft>
                          <a:spcPts val="0"/>
                        </a:spcAft>
                        <a:buNone/>
                      </a:pPr>
                      <a:r>
                        <a:rPr b="0" lang="pt-PT" sz="1200" u="none" cap="none" strike="noStrike">
                          <a:solidFill>
                            <a:schemeClr val="lt1"/>
                          </a:solidFill>
                        </a:rPr>
                        <a:t> Strengthen youth’s skills</a:t>
                      </a:r>
                      <a:endParaRPr b="0" i="0" sz="1200" u="none" cap="none" strike="noStrike">
                        <a:solidFill>
                          <a:schemeClr val="lt1"/>
                        </a:solidFill>
                        <a:latin typeface="Libre Franklin"/>
                        <a:ea typeface="Libre Franklin"/>
                        <a:cs typeface="Libre Franklin"/>
                        <a:sym typeface="Libre Franklin"/>
                      </a:endParaRPr>
                    </a:p>
                  </a:txBody>
                  <a:tcPr marT="27625" marB="27625" marR="55250" marL="55250">
                    <a:solidFill>
                      <a:srgbClr val="29235D"/>
                    </a:solidFill>
                  </a:tcPr>
                </a:tc>
                <a:tc>
                  <a:txBody>
                    <a:bodyPr/>
                    <a:lstStyle/>
                    <a:p>
                      <a:pPr indent="-76200" lvl="0" marL="0" marR="0" rtl="0" algn="l">
                        <a:lnSpc>
                          <a:spcPct val="100000"/>
                        </a:lnSpc>
                        <a:spcBef>
                          <a:spcPts val="0"/>
                        </a:spcBef>
                        <a:spcAft>
                          <a:spcPts val="0"/>
                        </a:spcAft>
                        <a:buClr>
                          <a:schemeClr val="lt1"/>
                        </a:buClr>
                        <a:buSzPts val="1200"/>
                        <a:buFont typeface="Arial"/>
                        <a:buChar char="•"/>
                      </a:pPr>
                      <a:r>
                        <a:rPr b="0" lang="pt-PT" sz="1200" u="none" cap="none" strike="noStrike">
                          <a:solidFill>
                            <a:schemeClr val="lt1"/>
                          </a:solidFill>
                        </a:rPr>
                        <a:t>Universal school-based programs</a:t>
                      </a:r>
                      <a:endParaRPr b="0" i="0" sz="1200" u="none" cap="none" strike="noStrike">
                        <a:solidFill>
                          <a:schemeClr val="lt1"/>
                        </a:solidFill>
                        <a:latin typeface="Libre Franklin"/>
                        <a:ea typeface="Libre Franklin"/>
                        <a:cs typeface="Libre Franklin"/>
                        <a:sym typeface="Libre Franklin"/>
                      </a:endParaRPr>
                    </a:p>
                  </a:txBody>
                  <a:tcPr marT="27625" marB="27625" marR="55250" marL="55250">
                    <a:solidFill>
                      <a:srgbClr val="29235D"/>
                    </a:solidFill>
                  </a:tcPr>
                </a:tc>
              </a:tr>
              <a:tr h="317700">
                <a:tc>
                  <a:txBody>
                    <a:bodyPr/>
                    <a:lstStyle/>
                    <a:p>
                      <a:pPr indent="0" lvl="0" marL="0" marR="0" rtl="0" algn="l">
                        <a:lnSpc>
                          <a:spcPct val="100000"/>
                        </a:lnSpc>
                        <a:spcBef>
                          <a:spcPts val="0"/>
                        </a:spcBef>
                        <a:spcAft>
                          <a:spcPts val="0"/>
                        </a:spcAft>
                        <a:buNone/>
                      </a:pPr>
                      <a:r>
                        <a:rPr b="0" lang="pt-PT" sz="1200" u="none" cap="none" strike="noStrike">
                          <a:solidFill>
                            <a:schemeClr val="lt1"/>
                          </a:solidFill>
                        </a:rPr>
                        <a:t> Connect youth to caring adults and activities</a:t>
                      </a:r>
                      <a:endParaRPr b="0" i="0" sz="1200" u="none" cap="none" strike="noStrike">
                        <a:solidFill>
                          <a:schemeClr val="lt1"/>
                        </a:solidFill>
                        <a:latin typeface="Libre Franklin"/>
                        <a:ea typeface="Libre Franklin"/>
                        <a:cs typeface="Libre Franklin"/>
                        <a:sym typeface="Libre Franklin"/>
                      </a:endParaRPr>
                    </a:p>
                  </a:txBody>
                  <a:tcPr marT="27625" marB="27625" marR="55250" marL="55250">
                    <a:solidFill>
                      <a:srgbClr val="29235D"/>
                    </a:solidFill>
                  </a:tcPr>
                </a:tc>
                <a:tc>
                  <a:txBody>
                    <a:bodyPr/>
                    <a:lstStyle/>
                    <a:p>
                      <a:pPr indent="-76200" lvl="0" marL="0" marR="0" rtl="0" algn="l">
                        <a:lnSpc>
                          <a:spcPct val="100000"/>
                        </a:lnSpc>
                        <a:spcBef>
                          <a:spcPts val="0"/>
                        </a:spcBef>
                        <a:spcAft>
                          <a:spcPts val="0"/>
                        </a:spcAft>
                        <a:buClr>
                          <a:schemeClr val="lt1"/>
                        </a:buClr>
                        <a:buSzPts val="1200"/>
                        <a:buFont typeface="Arial"/>
                        <a:buChar char="•"/>
                      </a:pPr>
                      <a:r>
                        <a:rPr b="0" lang="pt-PT" sz="1200" u="none" cap="none" strike="noStrike">
                          <a:solidFill>
                            <a:schemeClr val="lt1"/>
                          </a:solidFill>
                        </a:rPr>
                        <a:t>Mentoring programs</a:t>
                      </a:r>
                      <a:endParaRPr/>
                    </a:p>
                    <a:p>
                      <a:pPr indent="-76200" lvl="0" marL="0" marR="0" rtl="0" algn="l">
                        <a:lnSpc>
                          <a:spcPct val="100000"/>
                        </a:lnSpc>
                        <a:spcBef>
                          <a:spcPts val="0"/>
                        </a:spcBef>
                        <a:spcAft>
                          <a:spcPts val="0"/>
                        </a:spcAft>
                        <a:buClr>
                          <a:schemeClr val="lt1"/>
                        </a:buClr>
                        <a:buSzPts val="1200"/>
                        <a:buFont typeface="Arial"/>
                        <a:buChar char="•"/>
                      </a:pPr>
                      <a:r>
                        <a:rPr b="0" lang="pt-PT" sz="1200" u="none" cap="none" strike="noStrike">
                          <a:solidFill>
                            <a:schemeClr val="lt1"/>
                          </a:solidFill>
                        </a:rPr>
                        <a:t>After-school programs</a:t>
                      </a:r>
                      <a:endParaRPr b="0" i="0" sz="1200" u="none" cap="none" strike="noStrike">
                        <a:solidFill>
                          <a:schemeClr val="lt1"/>
                        </a:solidFill>
                        <a:latin typeface="Libre Franklin"/>
                        <a:ea typeface="Libre Franklin"/>
                        <a:cs typeface="Libre Franklin"/>
                        <a:sym typeface="Libre Franklin"/>
                      </a:endParaRPr>
                    </a:p>
                  </a:txBody>
                  <a:tcPr marT="27625" marB="27625" marR="55250" marL="55250">
                    <a:solidFill>
                      <a:srgbClr val="29235D"/>
                    </a:solidFill>
                  </a:tcPr>
                </a:tc>
              </a:tr>
              <a:tr h="570925">
                <a:tc>
                  <a:txBody>
                    <a:bodyPr/>
                    <a:lstStyle/>
                    <a:p>
                      <a:pPr indent="0" lvl="0" marL="0" marR="0" rtl="0" algn="l">
                        <a:lnSpc>
                          <a:spcPct val="100000"/>
                        </a:lnSpc>
                        <a:spcBef>
                          <a:spcPts val="0"/>
                        </a:spcBef>
                        <a:spcAft>
                          <a:spcPts val="0"/>
                        </a:spcAft>
                        <a:buNone/>
                      </a:pPr>
                      <a:r>
                        <a:rPr b="0" lang="pt-PT" sz="1200" u="none" cap="none" strike="noStrike">
                          <a:solidFill>
                            <a:schemeClr val="lt1"/>
                          </a:solidFill>
                        </a:rPr>
                        <a:t> Create protective community environments</a:t>
                      </a:r>
                      <a:endParaRPr b="0" i="0" sz="1200" u="none" cap="none" strike="noStrike">
                        <a:solidFill>
                          <a:schemeClr val="lt1"/>
                        </a:solidFill>
                        <a:latin typeface="Libre Franklin"/>
                        <a:ea typeface="Libre Franklin"/>
                        <a:cs typeface="Libre Franklin"/>
                        <a:sym typeface="Libre Franklin"/>
                      </a:endParaRPr>
                    </a:p>
                  </a:txBody>
                  <a:tcPr marT="27625" marB="27625" marR="55250" marL="55250">
                    <a:solidFill>
                      <a:srgbClr val="29235D"/>
                    </a:solidFill>
                  </a:tcPr>
                </a:tc>
                <a:tc>
                  <a:txBody>
                    <a:bodyPr/>
                    <a:lstStyle/>
                    <a:p>
                      <a:pPr indent="-76200" lvl="0" marL="0" marR="0" rtl="0" algn="l">
                        <a:lnSpc>
                          <a:spcPct val="100000"/>
                        </a:lnSpc>
                        <a:spcBef>
                          <a:spcPts val="0"/>
                        </a:spcBef>
                        <a:spcAft>
                          <a:spcPts val="0"/>
                        </a:spcAft>
                        <a:buClr>
                          <a:schemeClr val="lt1"/>
                        </a:buClr>
                        <a:buSzPts val="1200"/>
                        <a:buFont typeface="Arial"/>
                        <a:buChar char="•"/>
                      </a:pPr>
                      <a:r>
                        <a:rPr b="0" lang="pt-PT" sz="1200" u="none" cap="none" strike="noStrike">
                          <a:solidFill>
                            <a:schemeClr val="lt1"/>
                          </a:solidFill>
                        </a:rPr>
                        <a:t>Modify the physical and social environment</a:t>
                      </a:r>
                      <a:endParaRPr/>
                    </a:p>
                    <a:p>
                      <a:pPr indent="-76200" lvl="0" marL="0" marR="0" rtl="0" algn="l">
                        <a:lnSpc>
                          <a:spcPct val="100000"/>
                        </a:lnSpc>
                        <a:spcBef>
                          <a:spcPts val="0"/>
                        </a:spcBef>
                        <a:spcAft>
                          <a:spcPts val="0"/>
                        </a:spcAft>
                        <a:buClr>
                          <a:schemeClr val="lt1"/>
                        </a:buClr>
                        <a:buSzPts val="1200"/>
                        <a:buFont typeface="Arial"/>
                        <a:buChar char="•"/>
                      </a:pPr>
                      <a:r>
                        <a:rPr b="0" lang="pt-PT" sz="1200" u="none" cap="none" strike="noStrike">
                          <a:solidFill>
                            <a:schemeClr val="lt1"/>
                          </a:solidFill>
                        </a:rPr>
                        <a:t>Reduce exposure to community-level risks</a:t>
                      </a:r>
                      <a:endParaRPr/>
                    </a:p>
                    <a:p>
                      <a:pPr indent="-76200" lvl="0" marL="0" marR="0" rtl="0" algn="l">
                        <a:lnSpc>
                          <a:spcPct val="100000"/>
                        </a:lnSpc>
                        <a:spcBef>
                          <a:spcPts val="0"/>
                        </a:spcBef>
                        <a:spcAft>
                          <a:spcPts val="0"/>
                        </a:spcAft>
                        <a:buClr>
                          <a:schemeClr val="lt1"/>
                        </a:buClr>
                        <a:buSzPts val="1200"/>
                        <a:buFont typeface="Arial"/>
                        <a:buChar char="•"/>
                      </a:pPr>
                      <a:r>
                        <a:rPr b="0" lang="pt-PT" sz="1200" u="none" cap="none" strike="noStrike">
                          <a:solidFill>
                            <a:schemeClr val="lt1"/>
                          </a:solidFill>
                        </a:rPr>
                        <a:t>Street outreach and community norm change</a:t>
                      </a:r>
                      <a:endParaRPr b="0" i="0" sz="1200" u="none" cap="none" strike="noStrike">
                        <a:solidFill>
                          <a:schemeClr val="lt1"/>
                        </a:solidFill>
                        <a:latin typeface="Libre Franklin"/>
                        <a:ea typeface="Libre Franklin"/>
                        <a:cs typeface="Libre Franklin"/>
                        <a:sym typeface="Libre Franklin"/>
                      </a:endParaRPr>
                    </a:p>
                  </a:txBody>
                  <a:tcPr marT="27625" marB="27625" marR="55250" marL="55250">
                    <a:solidFill>
                      <a:srgbClr val="29235D"/>
                    </a:solidFill>
                  </a:tcPr>
                </a:tc>
              </a:tr>
              <a:tr h="569975">
                <a:tc>
                  <a:txBody>
                    <a:bodyPr/>
                    <a:lstStyle/>
                    <a:p>
                      <a:pPr indent="0" lvl="0" marL="0" marR="0" rtl="0" algn="l">
                        <a:lnSpc>
                          <a:spcPct val="100000"/>
                        </a:lnSpc>
                        <a:spcBef>
                          <a:spcPts val="0"/>
                        </a:spcBef>
                        <a:spcAft>
                          <a:spcPts val="0"/>
                        </a:spcAft>
                        <a:buNone/>
                      </a:pPr>
                      <a:r>
                        <a:rPr b="0" lang="pt-PT" sz="1200" u="none" cap="none" strike="noStrike">
                          <a:solidFill>
                            <a:schemeClr val="lt1"/>
                          </a:solidFill>
                        </a:rPr>
                        <a:t> Intervene to lessen harms and prevent future risk</a:t>
                      </a:r>
                      <a:endParaRPr b="0" i="0" sz="1200" u="none" cap="none" strike="noStrike">
                        <a:solidFill>
                          <a:schemeClr val="lt1"/>
                        </a:solidFill>
                        <a:latin typeface="Libre Franklin"/>
                        <a:ea typeface="Libre Franklin"/>
                        <a:cs typeface="Libre Franklin"/>
                        <a:sym typeface="Libre Franklin"/>
                      </a:endParaRPr>
                    </a:p>
                  </a:txBody>
                  <a:tcPr marT="27625" marB="27625" marR="55250" marL="55250">
                    <a:solidFill>
                      <a:srgbClr val="29235D"/>
                    </a:solidFill>
                  </a:tcPr>
                </a:tc>
                <a:tc>
                  <a:txBody>
                    <a:bodyPr/>
                    <a:lstStyle/>
                    <a:p>
                      <a:pPr indent="-76200" lvl="0" marL="0" marR="0" rtl="0" algn="l">
                        <a:lnSpc>
                          <a:spcPct val="100000"/>
                        </a:lnSpc>
                        <a:spcBef>
                          <a:spcPts val="0"/>
                        </a:spcBef>
                        <a:spcAft>
                          <a:spcPts val="0"/>
                        </a:spcAft>
                        <a:buClr>
                          <a:schemeClr val="lt1"/>
                        </a:buClr>
                        <a:buSzPts val="1200"/>
                        <a:buFont typeface="Arial"/>
                        <a:buChar char="•"/>
                      </a:pPr>
                      <a:r>
                        <a:rPr b="0" lang="pt-PT" sz="1200" u="none" cap="none" strike="noStrike">
                          <a:solidFill>
                            <a:schemeClr val="lt1"/>
                          </a:solidFill>
                        </a:rPr>
                        <a:t>Treatment to lessen the harms of violence exposures</a:t>
                      </a:r>
                      <a:endParaRPr/>
                    </a:p>
                    <a:p>
                      <a:pPr indent="-76200" lvl="0" marL="0" marR="0" rtl="0" algn="l">
                        <a:lnSpc>
                          <a:spcPct val="100000"/>
                        </a:lnSpc>
                        <a:spcBef>
                          <a:spcPts val="0"/>
                        </a:spcBef>
                        <a:spcAft>
                          <a:spcPts val="0"/>
                        </a:spcAft>
                        <a:buClr>
                          <a:schemeClr val="lt1"/>
                        </a:buClr>
                        <a:buSzPts val="1200"/>
                        <a:buFont typeface="Arial"/>
                        <a:buChar char="•"/>
                      </a:pPr>
                      <a:r>
                        <a:rPr b="0" lang="pt-PT" sz="1200" u="none" cap="none" strike="noStrike">
                          <a:solidFill>
                            <a:schemeClr val="lt1"/>
                          </a:solidFill>
                        </a:rPr>
                        <a:t>Treatment to prevent problem behavior and further involvement in violence</a:t>
                      </a:r>
                      <a:endParaRPr/>
                    </a:p>
                    <a:p>
                      <a:pPr indent="-76200" lvl="0" marL="0" marR="0" rtl="0" algn="l">
                        <a:lnSpc>
                          <a:spcPct val="100000"/>
                        </a:lnSpc>
                        <a:spcBef>
                          <a:spcPts val="0"/>
                        </a:spcBef>
                        <a:spcAft>
                          <a:spcPts val="0"/>
                        </a:spcAft>
                        <a:buClr>
                          <a:schemeClr val="lt1"/>
                        </a:buClr>
                        <a:buSzPts val="1200"/>
                        <a:buFont typeface="Arial"/>
                        <a:buChar char="•"/>
                      </a:pPr>
                      <a:r>
                        <a:rPr b="0" lang="pt-PT" sz="1200" u="none" cap="none" strike="noStrike">
                          <a:solidFill>
                            <a:schemeClr val="lt1"/>
                          </a:solidFill>
                        </a:rPr>
                        <a:t>Hospital-community partnerships</a:t>
                      </a:r>
                      <a:endParaRPr b="0" i="0" sz="1200" u="none" cap="none" strike="noStrike">
                        <a:solidFill>
                          <a:schemeClr val="lt1"/>
                        </a:solidFill>
                        <a:latin typeface="Libre Franklin"/>
                        <a:ea typeface="Libre Franklin"/>
                        <a:cs typeface="Libre Franklin"/>
                        <a:sym typeface="Libre Franklin"/>
                      </a:endParaRPr>
                    </a:p>
                  </a:txBody>
                  <a:tcPr marT="27625" marB="27625" marR="55250" marL="55250">
                    <a:solidFill>
                      <a:srgbClr val="29235D"/>
                    </a:solidFill>
                  </a:tcPr>
                </a:tc>
              </a:tr>
            </a:tbl>
          </a:graphicData>
        </a:graphic>
      </p:graphicFrame>
      <p:sp>
        <p:nvSpPr>
          <p:cNvPr id="741" name="Google Shape;741;p28"/>
          <p:cNvSpPr txBox="1"/>
          <p:nvPr/>
        </p:nvSpPr>
        <p:spPr>
          <a:xfrm>
            <a:off x="6018029" y="4898958"/>
            <a:ext cx="4678324" cy="2000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pt-PT" sz="700" u="none" cap="none" strike="noStrike">
                <a:solidFill>
                  <a:schemeClr val="lt1"/>
                </a:solidFill>
                <a:latin typeface="Arial"/>
                <a:ea typeface="Arial"/>
                <a:cs typeface="Arial"/>
                <a:sym typeface="Arial"/>
              </a:rPr>
              <a:t>https://www.cdc.gov/violenceprevention/youthviolence/prevention.html</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6EB6"/>
        </a:solidFill>
      </p:bgPr>
    </p:bg>
    <p:spTree>
      <p:nvGrpSpPr>
        <p:cNvPr id="745" name="Shape 745"/>
        <p:cNvGrpSpPr/>
        <p:nvPr/>
      </p:nvGrpSpPr>
      <p:grpSpPr>
        <a:xfrm>
          <a:off x="0" y="0"/>
          <a:ext cx="0" cy="0"/>
          <a:chOff x="0" y="0"/>
          <a:chExt cx="0" cy="0"/>
        </a:xfrm>
      </p:grpSpPr>
      <p:sp>
        <p:nvSpPr>
          <p:cNvPr id="746" name="Google Shape;746;p29"/>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F38E00"/>
                </a:solidFill>
              </a:rPr>
              <a:t>INTERVENTION</a:t>
            </a:r>
            <a:endParaRPr>
              <a:solidFill>
                <a:srgbClr val="F38E00"/>
              </a:solidFill>
            </a:endParaRPr>
          </a:p>
        </p:txBody>
      </p:sp>
      <p:sp>
        <p:nvSpPr>
          <p:cNvPr id="747" name="Google Shape;747;p29"/>
          <p:cNvSpPr txBox="1"/>
          <p:nvPr>
            <p:ph idx="1" type="subTitle"/>
          </p:nvPr>
        </p:nvSpPr>
        <p:spPr>
          <a:xfrm>
            <a:off x="895063" y="3539225"/>
            <a:ext cx="2277600" cy="760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pt-PT"/>
              <a:t>OR </a:t>
            </a:r>
            <a:endParaRPr/>
          </a:p>
          <a:p>
            <a:pPr indent="0" lvl="0" marL="0" rtl="0" algn="ctr">
              <a:lnSpc>
                <a:spcPct val="100000"/>
              </a:lnSpc>
              <a:spcBef>
                <a:spcPts val="0"/>
              </a:spcBef>
              <a:spcAft>
                <a:spcPts val="0"/>
              </a:spcAft>
              <a:buClr>
                <a:schemeClr val="dk1"/>
              </a:buClr>
              <a:buSzPts val="1100"/>
              <a:buFont typeface="Arial"/>
              <a:buNone/>
            </a:pPr>
            <a:r>
              <a:rPr lang="pt-PT"/>
              <a:t>Primary</a:t>
            </a:r>
            <a:endParaRPr/>
          </a:p>
          <a:p>
            <a:pPr indent="0" lvl="0" marL="0" rtl="0" algn="ctr">
              <a:lnSpc>
                <a:spcPct val="100000"/>
              </a:lnSpc>
              <a:spcBef>
                <a:spcPts val="0"/>
              </a:spcBef>
              <a:spcAft>
                <a:spcPts val="0"/>
              </a:spcAft>
              <a:buClr>
                <a:schemeClr val="dk1"/>
              </a:buClr>
              <a:buSzPts val="1100"/>
              <a:buFont typeface="Arial"/>
              <a:buNone/>
            </a:pPr>
            <a:r>
              <a:rPr lang="pt-PT"/>
              <a:t> prevention</a:t>
            </a:r>
            <a:endParaRPr/>
          </a:p>
        </p:txBody>
      </p:sp>
      <p:sp>
        <p:nvSpPr>
          <p:cNvPr id="748" name="Google Shape;748;p29"/>
          <p:cNvSpPr txBox="1"/>
          <p:nvPr>
            <p:ph idx="2" type="ctrTitle"/>
          </p:nvPr>
        </p:nvSpPr>
        <p:spPr>
          <a:xfrm>
            <a:off x="895063" y="3079975"/>
            <a:ext cx="2277600" cy="537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pt-PT">
                <a:solidFill>
                  <a:srgbClr val="F38E00"/>
                </a:solidFill>
              </a:rPr>
              <a:t>PREVENTION</a:t>
            </a:r>
            <a:endParaRPr>
              <a:solidFill>
                <a:srgbClr val="F38E00"/>
              </a:solidFill>
            </a:endParaRPr>
          </a:p>
        </p:txBody>
      </p:sp>
      <p:sp>
        <p:nvSpPr>
          <p:cNvPr id="749" name="Google Shape;749;p29"/>
          <p:cNvSpPr txBox="1"/>
          <p:nvPr>
            <p:ph idx="3" type="subTitle"/>
          </p:nvPr>
        </p:nvSpPr>
        <p:spPr>
          <a:xfrm>
            <a:off x="3433200" y="3539225"/>
            <a:ext cx="2277600" cy="760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lang="pt-PT"/>
              <a:t>OR </a:t>
            </a:r>
            <a:endParaRPr/>
          </a:p>
          <a:p>
            <a:pPr indent="0" lvl="0" marL="0" rtl="0" algn="ctr">
              <a:lnSpc>
                <a:spcPct val="100000"/>
              </a:lnSpc>
              <a:spcBef>
                <a:spcPts val="0"/>
              </a:spcBef>
              <a:spcAft>
                <a:spcPts val="0"/>
              </a:spcAft>
              <a:buSzPts val="1600"/>
              <a:buNone/>
            </a:pPr>
            <a:r>
              <a:rPr lang="pt-PT"/>
              <a:t>Secondary prevention</a:t>
            </a:r>
            <a:endParaRPr/>
          </a:p>
        </p:txBody>
      </p:sp>
      <p:sp>
        <p:nvSpPr>
          <p:cNvPr id="750" name="Google Shape;750;p29"/>
          <p:cNvSpPr txBox="1"/>
          <p:nvPr>
            <p:ph idx="4" type="ctrTitle"/>
          </p:nvPr>
        </p:nvSpPr>
        <p:spPr>
          <a:xfrm>
            <a:off x="3433200" y="3079975"/>
            <a:ext cx="2277600" cy="537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pt-PT">
                <a:solidFill>
                  <a:srgbClr val="F38E00"/>
                </a:solidFill>
              </a:rPr>
              <a:t>EARLY INTERVENTION</a:t>
            </a:r>
            <a:endParaRPr>
              <a:solidFill>
                <a:srgbClr val="F38E00"/>
              </a:solidFill>
            </a:endParaRPr>
          </a:p>
        </p:txBody>
      </p:sp>
      <p:sp>
        <p:nvSpPr>
          <p:cNvPr id="751" name="Google Shape;751;p29"/>
          <p:cNvSpPr txBox="1"/>
          <p:nvPr>
            <p:ph idx="5" type="subTitle"/>
          </p:nvPr>
        </p:nvSpPr>
        <p:spPr>
          <a:xfrm>
            <a:off x="5971338" y="3539225"/>
            <a:ext cx="2277600" cy="760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lang="pt-PT"/>
              <a:t>OR</a:t>
            </a:r>
            <a:endParaRPr/>
          </a:p>
          <a:p>
            <a:pPr indent="0" lvl="0" marL="0" rtl="0" algn="ctr">
              <a:lnSpc>
                <a:spcPct val="100000"/>
              </a:lnSpc>
              <a:spcBef>
                <a:spcPts val="0"/>
              </a:spcBef>
              <a:spcAft>
                <a:spcPts val="0"/>
              </a:spcAft>
              <a:buSzPts val="1600"/>
              <a:buNone/>
            </a:pPr>
            <a:r>
              <a:rPr lang="pt-PT"/>
              <a:t>Tertiary </a:t>
            </a:r>
            <a:endParaRPr/>
          </a:p>
          <a:p>
            <a:pPr indent="0" lvl="0" marL="0" rtl="0" algn="ctr">
              <a:lnSpc>
                <a:spcPct val="100000"/>
              </a:lnSpc>
              <a:spcBef>
                <a:spcPts val="0"/>
              </a:spcBef>
              <a:spcAft>
                <a:spcPts val="0"/>
              </a:spcAft>
              <a:buSzPts val="1600"/>
              <a:buNone/>
            </a:pPr>
            <a:r>
              <a:rPr lang="pt-PT"/>
              <a:t>prevention</a:t>
            </a:r>
            <a:endParaRPr/>
          </a:p>
        </p:txBody>
      </p:sp>
      <p:sp>
        <p:nvSpPr>
          <p:cNvPr id="752" name="Google Shape;752;p29"/>
          <p:cNvSpPr txBox="1"/>
          <p:nvPr>
            <p:ph idx="6" type="ctrTitle"/>
          </p:nvPr>
        </p:nvSpPr>
        <p:spPr>
          <a:xfrm>
            <a:off x="5971338" y="3079975"/>
            <a:ext cx="2277600" cy="537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pt-PT">
                <a:solidFill>
                  <a:srgbClr val="F38E00"/>
                </a:solidFill>
              </a:rPr>
              <a:t>RESPONSE</a:t>
            </a:r>
            <a:endParaRPr>
              <a:solidFill>
                <a:srgbClr val="F38E00"/>
              </a:solidFill>
            </a:endParaRPr>
          </a:p>
        </p:txBody>
      </p:sp>
      <p:grpSp>
        <p:nvGrpSpPr>
          <p:cNvPr id="753" name="Google Shape;753;p29"/>
          <p:cNvGrpSpPr/>
          <p:nvPr/>
        </p:nvGrpSpPr>
        <p:grpSpPr>
          <a:xfrm>
            <a:off x="1458025" y="1733900"/>
            <a:ext cx="1151700" cy="1151700"/>
            <a:chOff x="1458025" y="1733900"/>
            <a:chExt cx="1151700" cy="1151700"/>
          </a:xfrm>
        </p:grpSpPr>
        <p:sp>
          <p:nvSpPr>
            <p:cNvPr id="754" name="Google Shape;754;p29"/>
            <p:cNvSpPr/>
            <p:nvPr/>
          </p:nvSpPr>
          <p:spPr>
            <a:xfrm>
              <a:off x="1559875" y="1835750"/>
              <a:ext cx="948000" cy="9480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5" name="Google Shape;755;p29"/>
            <p:cNvSpPr/>
            <p:nvPr/>
          </p:nvSpPr>
          <p:spPr>
            <a:xfrm>
              <a:off x="1458025" y="1733900"/>
              <a:ext cx="1151700" cy="1151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56" name="Google Shape;756;p29"/>
          <p:cNvGrpSpPr/>
          <p:nvPr/>
        </p:nvGrpSpPr>
        <p:grpSpPr>
          <a:xfrm>
            <a:off x="3996150" y="1733900"/>
            <a:ext cx="1151700" cy="1151700"/>
            <a:chOff x="1458025" y="1733900"/>
            <a:chExt cx="1151700" cy="1151700"/>
          </a:xfrm>
        </p:grpSpPr>
        <p:sp>
          <p:nvSpPr>
            <p:cNvPr id="757" name="Google Shape;757;p29"/>
            <p:cNvSpPr/>
            <p:nvPr/>
          </p:nvSpPr>
          <p:spPr>
            <a:xfrm>
              <a:off x="1559875" y="1835750"/>
              <a:ext cx="948000" cy="9480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8" name="Google Shape;758;p29"/>
            <p:cNvSpPr/>
            <p:nvPr/>
          </p:nvSpPr>
          <p:spPr>
            <a:xfrm>
              <a:off x="1458025" y="1733900"/>
              <a:ext cx="1151700" cy="1151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59" name="Google Shape;759;p29"/>
          <p:cNvGrpSpPr/>
          <p:nvPr/>
        </p:nvGrpSpPr>
        <p:grpSpPr>
          <a:xfrm>
            <a:off x="6534275" y="1733900"/>
            <a:ext cx="1151700" cy="1151700"/>
            <a:chOff x="1458025" y="1733900"/>
            <a:chExt cx="1151700" cy="1151700"/>
          </a:xfrm>
        </p:grpSpPr>
        <p:sp>
          <p:nvSpPr>
            <p:cNvPr id="760" name="Google Shape;760;p29"/>
            <p:cNvSpPr/>
            <p:nvPr/>
          </p:nvSpPr>
          <p:spPr>
            <a:xfrm>
              <a:off x="1559875" y="1835750"/>
              <a:ext cx="948000" cy="9480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1" name="Google Shape;761;p29"/>
            <p:cNvSpPr/>
            <p:nvPr/>
          </p:nvSpPr>
          <p:spPr>
            <a:xfrm>
              <a:off x="1458025" y="1733900"/>
              <a:ext cx="1151700" cy="1151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762" name="Google Shape;762;p29"/>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763" name="Google Shape;763;p29"/>
          <p:cNvPicPr preferRelativeResize="0"/>
          <p:nvPr/>
        </p:nvPicPr>
        <p:blipFill rotWithShape="1">
          <a:blip r:embed="rId4">
            <a:alphaModFix/>
          </a:blip>
          <a:srcRect b="0" l="0" r="0" t="0"/>
          <a:stretch/>
        </p:blipFill>
        <p:spPr>
          <a:xfrm>
            <a:off x="123372" y="4796950"/>
            <a:ext cx="972457" cy="204016"/>
          </a:xfrm>
          <a:prstGeom prst="rect">
            <a:avLst/>
          </a:prstGeom>
          <a:noFill/>
          <a:ln>
            <a:noFill/>
          </a:ln>
        </p:spPr>
      </p:pic>
      <p:pic>
        <p:nvPicPr>
          <p:cNvPr descr="Distintivo 1 com preenchimento sólido" id="764" name="Google Shape;764;p29"/>
          <p:cNvPicPr preferRelativeResize="0"/>
          <p:nvPr/>
        </p:nvPicPr>
        <p:blipFill rotWithShape="1">
          <a:blip r:embed="rId5">
            <a:alphaModFix/>
          </a:blip>
          <a:srcRect b="0" l="0" r="0" t="0"/>
          <a:stretch/>
        </p:blipFill>
        <p:spPr>
          <a:xfrm>
            <a:off x="1576663" y="1854925"/>
            <a:ext cx="914400" cy="914400"/>
          </a:xfrm>
          <a:prstGeom prst="rect">
            <a:avLst/>
          </a:prstGeom>
          <a:noFill/>
          <a:ln>
            <a:noFill/>
          </a:ln>
        </p:spPr>
      </p:pic>
      <p:pic>
        <p:nvPicPr>
          <p:cNvPr descr="Distintivo com preenchimento sólido" id="765" name="Google Shape;765;p29"/>
          <p:cNvPicPr preferRelativeResize="0"/>
          <p:nvPr/>
        </p:nvPicPr>
        <p:blipFill rotWithShape="1">
          <a:blip r:embed="rId6">
            <a:alphaModFix/>
          </a:blip>
          <a:srcRect b="0" l="0" r="0" t="0"/>
          <a:stretch/>
        </p:blipFill>
        <p:spPr>
          <a:xfrm>
            <a:off x="4120860" y="1869350"/>
            <a:ext cx="914400" cy="914400"/>
          </a:xfrm>
          <a:prstGeom prst="rect">
            <a:avLst/>
          </a:prstGeom>
          <a:noFill/>
          <a:ln>
            <a:noFill/>
          </a:ln>
        </p:spPr>
      </p:pic>
      <p:pic>
        <p:nvPicPr>
          <p:cNvPr descr="Distintivo 3 com preenchimento sólido" id="766" name="Google Shape;766;p29"/>
          <p:cNvPicPr preferRelativeResize="0"/>
          <p:nvPr/>
        </p:nvPicPr>
        <p:blipFill rotWithShape="1">
          <a:blip r:embed="rId7">
            <a:alphaModFix/>
          </a:blip>
          <a:srcRect b="0" l="0" r="0" t="0"/>
          <a:stretch/>
        </p:blipFill>
        <p:spPr>
          <a:xfrm>
            <a:off x="6669725" y="1835750"/>
            <a:ext cx="914400" cy="914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A864"/>
        </a:solidFill>
      </p:bgPr>
    </p:bg>
    <p:spTree>
      <p:nvGrpSpPr>
        <p:cNvPr id="438" name="Shape 438"/>
        <p:cNvGrpSpPr/>
        <p:nvPr/>
      </p:nvGrpSpPr>
      <p:grpSpPr>
        <a:xfrm>
          <a:off x="0" y="0"/>
          <a:ext cx="0" cy="0"/>
          <a:chOff x="0" y="0"/>
          <a:chExt cx="0" cy="0"/>
        </a:xfrm>
      </p:grpSpPr>
      <p:sp>
        <p:nvSpPr>
          <p:cNvPr id="439" name="Google Shape;439;p3"/>
          <p:cNvSpPr txBox="1"/>
          <p:nvPr>
            <p:ph idx="2" type="title"/>
          </p:nvPr>
        </p:nvSpPr>
        <p:spPr>
          <a:xfrm>
            <a:off x="1223578" y="1188581"/>
            <a:ext cx="1979100" cy="127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7200"/>
              <a:buNone/>
            </a:pPr>
            <a:r>
              <a:rPr lang="pt-PT">
                <a:solidFill>
                  <a:srgbClr val="EE118A"/>
                </a:solidFill>
              </a:rPr>
              <a:t>01</a:t>
            </a:r>
            <a:endParaRPr>
              <a:solidFill>
                <a:srgbClr val="EE118A"/>
              </a:solidFill>
            </a:endParaRPr>
          </a:p>
        </p:txBody>
      </p:sp>
      <p:sp>
        <p:nvSpPr>
          <p:cNvPr id="440" name="Google Shape;440;p3"/>
          <p:cNvSpPr/>
          <p:nvPr/>
        </p:nvSpPr>
        <p:spPr>
          <a:xfrm>
            <a:off x="7278050" y="458800"/>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 name="Google Shape;441;p3"/>
          <p:cNvSpPr/>
          <p:nvPr/>
        </p:nvSpPr>
        <p:spPr>
          <a:xfrm>
            <a:off x="-1682150" y="2838500"/>
            <a:ext cx="3156900" cy="31569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 name="Google Shape;442;p3"/>
          <p:cNvSpPr/>
          <p:nvPr/>
        </p:nvSpPr>
        <p:spPr>
          <a:xfrm>
            <a:off x="6563825" y="2752900"/>
            <a:ext cx="3606300" cy="36063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 name="Google Shape;443;p3"/>
          <p:cNvSpPr txBox="1"/>
          <p:nvPr>
            <p:ph idx="1" type="subTitle"/>
          </p:nvPr>
        </p:nvSpPr>
        <p:spPr>
          <a:xfrm>
            <a:off x="3517970" y="2515268"/>
            <a:ext cx="3654072" cy="1855693"/>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600"/>
              <a:buNone/>
            </a:pPr>
            <a:r>
              <a:rPr lang="pt-PT" sz="1400"/>
              <a:t>In this unit, you will learn:</a:t>
            </a:r>
            <a:endParaRPr/>
          </a:p>
          <a:p>
            <a:pPr indent="-285750" lvl="0" marL="285750" rtl="0" algn="l">
              <a:lnSpc>
                <a:spcPct val="100000"/>
              </a:lnSpc>
              <a:spcBef>
                <a:spcPts val="0"/>
              </a:spcBef>
              <a:spcAft>
                <a:spcPts val="0"/>
              </a:spcAft>
              <a:buSzPts val="1600"/>
              <a:buFont typeface="Arial"/>
              <a:buChar char="•"/>
            </a:pPr>
            <a:r>
              <a:rPr lang="pt-PT" sz="1400"/>
              <a:t>What is violence and family violence.</a:t>
            </a:r>
            <a:endParaRPr/>
          </a:p>
          <a:p>
            <a:pPr indent="-285750" lvl="0" marL="285750" rtl="0" algn="l">
              <a:lnSpc>
                <a:spcPct val="100000"/>
              </a:lnSpc>
              <a:spcBef>
                <a:spcPts val="0"/>
              </a:spcBef>
              <a:spcAft>
                <a:spcPts val="0"/>
              </a:spcAft>
              <a:buSzPts val="1600"/>
              <a:buFont typeface="Arial"/>
              <a:buChar char="•"/>
            </a:pPr>
            <a:r>
              <a:rPr lang="pt-PT" sz="1400"/>
              <a:t>Concepts of gender violence, child-to parents; parents-to-child, and elder abuse.</a:t>
            </a:r>
            <a:endParaRPr/>
          </a:p>
          <a:p>
            <a:pPr indent="-285750" lvl="0" marL="285750" rtl="0" algn="l">
              <a:lnSpc>
                <a:spcPct val="100000"/>
              </a:lnSpc>
              <a:spcBef>
                <a:spcPts val="0"/>
              </a:spcBef>
              <a:spcAft>
                <a:spcPts val="0"/>
              </a:spcAft>
              <a:buSzPts val="1600"/>
              <a:buFont typeface="Arial"/>
              <a:buChar char="•"/>
            </a:pPr>
            <a:r>
              <a:rPr lang="pt-PT" sz="1400"/>
              <a:t>The different forms of violence</a:t>
            </a:r>
            <a:endParaRPr sz="1400"/>
          </a:p>
          <a:p>
            <a:pPr indent="0" lvl="0" marL="0" rtl="0" algn="l">
              <a:lnSpc>
                <a:spcPct val="100000"/>
              </a:lnSpc>
              <a:spcBef>
                <a:spcPts val="0"/>
              </a:spcBef>
              <a:spcAft>
                <a:spcPts val="0"/>
              </a:spcAft>
              <a:buSzPts val="1600"/>
              <a:buNone/>
            </a:pPr>
            <a:r>
              <a:rPr lang="pt-PT" sz="1400"/>
              <a:t> in the family.</a:t>
            </a:r>
            <a:endParaRPr/>
          </a:p>
          <a:p>
            <a:pPr indent="0" lvl="0" marL="0" rtl="0" algn="l">
              <a:lnSpc>
                <a:spcPct val="100000"/>
              </a:lnSpc>
              <a:spcBef>
                <a:spcPts val="0"/>
              </a:spcBef>
              <a:spcAft>
                <a:spcPts val="0"/>
              </a:spcAft>
              <a:buSzPts val="1600"/>
              <a:buNone/>
            </a:pPr>
            <a:r>
              <a:t/>
            </a:r>
            <a:endParaRPr sz="1400"/>
          </a:p>
        </p:txBody>
      </p:sp>
      <p:sp>
        <p:nvSpPr>
          <p:cNvPr id="444" name="Google Shape;444;p3"/>
          <p:cNvSpPr txBox="1"/>
          <p:nvPr>
            <p:ph type="title"/>
          </p:nvPr>
        </p:nvSpPr>
        <p:spPr>
          <a:xfrm>
            <a:off x="3411962" y="199031"/>
            <a:ext cx="4359738" cy="226425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lang="pt-PT">
                <a:solidFill>
                  <a:srgbClr val="EE118A"/>
                </a:solidFill>
              </a:rPr>
              <a:t>TYPES OF VIOLENCE IN EUROPEAN FAMILIES</a:t>
            </a:r>
            <a:endParaRPr>
              <a:solidFill>
                <a:srgbClr val="EE118A"/>
              </a:solidFill>
            </a:endParaRPr>
          </a:p>
        </p:txBody>
      </p:sp>
      <p:pic>
        <p:nvPicPr>
          <p:cNvPr id="445" name="Google Shape;445;p3"/>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446" name="Google Shape;446;p3"/>
          <p:cNvPicPr preferRelativeResize="0"/>
          <p:nvPr/>
        </p:nvPicPr>
        <p:blipFill rotWithShape="1">
          <a:blip r:embed="rId4">
            <a:alphaModFix/>
          </a:blip>
          <a:srcRect b="0" l="0" r="0" t="0"/>
          <a:stretch/>
        </p:blipFill>
        <p:spPr>
          <a:xfrm>
            <a:off x="123372" y="4796950"/>
            <a:ext cx="972457" cy="20401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6EB6"/>
        </a:solidFill>
      </p:bgPr>
    </p:bg>
    <p:spTree>
      <p:nvGrpSpPr>
        <p:cNvPr id="770" name="Shape 770"/>
        <p:cNvGrpSpPr/>
        <p:nvPr/>
      </p:nvGrpSpPr>
      <p:grpSpPr>
        <a:xfrm>
          <a:off x="0" y="0"/>
          <a:ext cx="0" cy="0"/>
          <a:chOff x="0" y="0"/>
          <a:chExt cx="0" cy="0"/>
        </a:xfrm>
      </p:grpSpPr>
      <p:sp>
        <p:nvSpPr>
          <p:cNvPr id="771" name="Google Shape;771;p30"/>
          <p:cNvSpPr txBox="1"/>
          <p:nvPr>
            <p:ph type="ctrTitle"/>
          </p:nvPr>
        </p:nvSpPr>
        <p:spPr>
          <a:xfrm>
            <a:off x="804250" y="431150"/>
            <a:ext cx="5322230" cy="100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F38E00"/>
                </a:solidFill>
              </a:rPr>
              <a:t>What can this work look like?</a:t>
            </a:r>
            <a:endParaRPr>
              <a:solidFill>
                <a:srgbClr val="F38E00"/>
              </a:solidFill>
            </a:endParaRPr>
          </a:p>
        </p:txBody>
      </p:sp>
      <p:sp>
        <p:nvSpPr>
          <p:cNvPr id="772" name="Google Shape;772;p30"/>
          <p:cNvSpPr txBox="1"/>
          <p:nvPr>
            <p:ph idx="1" type="subTitle"/>
          </p:nvPr>
        </p:nvSpPr>
        <p:spPr>
          <a:xfrm>
            <a:off x="895063" y="3539225"/>
            <a:ext cx="2277600" cy="760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pt-PT"/>
              <a:t>OR </a:t>
            </a:r>
            <a:endParaRPr/>
          </a:p>
          <a:p>
            <a:pPr indent="0" lvl="0" marL="0" rtl="0" algn="ctr">
              <a:lnSpc>
                <a:spcPct val="100000"/>
              </a:lnSpc>
              <a:spcBef>
                <a:spcPts val="0"/>
              </a:spcBef>
              <a:spcAft>
                <a:spcPts val="0"/>
              </a:spcAft>
              <a:buClr>
                <a:schemeClr val="dk1"/>
              </a:buClr>
              <a:buSzPts val="1100"/>
              <a:buFont typeface="Arial"/>
              <a:buNone/>
            </a:pPr>
            <a:r>
              <a:rPr lang="pt-PT"/>
              <a:t>Primary</a:t>
            </a:r>
            <a:endParaRPr/>
          </a:p>
          <a:p>
            <a:pPr indent="0" lvl="0" marL="0" rtl="0" algn="ctr">
              <a:lnSpc>
                <a:spcPct val="100000"/>
              </a:lnSpc>
              <a:spcBef>
                <a:spcPts val="0"/>
              </a:spcBef>
              <a:spcAft>
                <a:spcPts val="0"/>
              </a:spcAft>
              <a:buClr>
                <a:schemeClr val="dk1"/>
              </a:buClr>
              <a:buSzPts val="1100"/>
              <a:buFont typeface="Arial"/>
              <a:buNone/>
            </a:pPr>
            <a:r>
              <a:rPr lang="pt-PT"/>
              <a:t> prevention</a:t>
            </a:r>
            <a:endParaRPr/>
          </a:p>
        </p:txBody>
      </p:sp>
      <p:sp>
        <p:nvSpPr>
          <p:cNvPr id="773" name="Google Shape;773;p30"/>
          <p:cNvSpPr txBox="1"/>
          <p:nvPr>
            <p:ph idx="2" type="ctrTitle"/>
          </p:nvPr>
        </p:nvSpPr>
        <p:spPr>
          <a:xfrm>
            <a:off x="895063" y="3079975"/>
            <a:ext cx="2277600" cy="537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pt-PT">
                <a:solidFill>
                  <a:srgbClr val="F38E00"/>
                </a:solidFill>
              </a:rPr>
              <a:t>PREVENTION</a:t>
            </a:r>
            <a:endParaRPr>
              <a:solidFill>
                <a:srgbClr val="F38E00"/>
              </a:solidFill>
            </a:endParaRPr>
          </a:p>
        </p:txBody>
      </p:sp>
      <p:grpSp>
        <p:nvGrpSpPr>
          <p:cNvPr id="774" name="Google Shape;774;p30"/>
          <p:cNvGrpSpPr/>
          <p:nvPr/>
        </p:nvGrpSpPr>
        <p:grpSpPr>
          <a:xfrm>
            <a:off x="1458025" y="1733900"/>
            <a:ext cx="1151700" cy="1151700"/>
            <a:chOff x="1458025" y="1733900"/>
            <a:chExt cx="1151700" cy="1151700"/>
          </a:xfrm>
        </p:grpSpPr>
        <p:sp>
          <p:nvSpPr>
            <p:cNvPr id="775" name="Google Shape;775;p30"/>
            <p:cNvSpPr/>
            <p:nvPr/>
          </p:nvSpPr>
          <p:spPr>
            <a:xfrm>
              <a:off x="1559875" y="1835750"/>
              <a:ext cx="948000" cy="9480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 name="Google Shape;776;p30"/>
            <p:cNvSpPr/>
            <p:nvPr/>
          </p:nvSpPr>
          <p:spPr>
            <a:xfrm>
              <a:off x="1458025" y="1733900"/>
              <a:ext cx="1151700" cy="1151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777" name="Google Shape;777;p30"/>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778" name="Google Shape;778;p30"/>
          <p:cNvPicPr preferRelativeResize="0"/>
          <p:nvPr/>
        </p:nvPicPr>
        <p:blipFill rotWithShape="1">
          <a:blip r:embed="rId4">
            <a:alphaModFix/>
          </a:blip>
          <a:srcRect b="0" l="0" r="0" t="0"/>
          <a:stretch/>
        </p:blipFill>
        <p:spPr>
          <a:xfrm>
            <a:off x="123372" y="4796950"/>
            <a:ext cx="972457" cy="204016"/>
          </a:xfrm>
          <a:prstGeom prst="rect">
            <a:avLst/>
          </a:prstGeom>
          <a:noFill/>
          <a:ln>
            <a:noFill/>
          </a:ln>
        </p:spPr>
      </p:pic>
      <p:pic>
        <p:nvPicPr>
          <p:cNvPr descr="Distintivo 1 com preenchimento sólido" id="779" name="Google Shape;779;p30"/>
          <p:cNvPicPr preferRelativeResize="0"/>
          <p:nvPr/>
        </p:nvPicPr>
        <p:blipFill rotWithShape="1">
          <a:blip r:embed="rId5">
            <a:alphaModFix/>
          </a:blip>
          <a:srcRect b="0" l="0" r="0" t="0"/>
          <a:stretch/>
        </p:blipFill>
        <p:spPr>
          <a:xfrm>
            <a:off x="1576663" y="1854925"/>
            <a:ext cx="914400" cy="914400"/>
          </a:xfrm>
          <a:prstGeom prst="rect">
            <a:avLst/>
          </a:prstGeom>
          <a:noFill/>
          <a:ln>
            <a:noFill/>
          </a:ln>
        </p:spPr>
      </p:pic>
      <p:sp>
        <p:nvSpPr>
          <p:cNvPr id="780" name="Google Shape;780;p30"/>
          <p:cNvSpPr txBox="1"/>
          <p:nvPr/>
        </p:nvSpPr>
        <p:spPr>
          <a:xfrm>
            <a:off x="3186168" y="1439050"/>
            <a:ext cx="5834460" cy="3293209"/>
          </a:xfrm>
          <a:prstGeom prst="rect">
            <a:avLst/>
          </a:prstGeom>
          <a:noFill/>
          <a:ln>
            <a:noFill/>
          </a:ln>
        </p:spPr>
        <p:txBody>
          <a:bodyPr anchorCtr="0" anchor="t" bIns="45700" lIns="91425" spcFirstLastPara="1" rIns="91425" wrap="square" tIns="45700">
            <a:spAutoFit/>
          </a:bodyPr>
          <a:lstStyle/>
          <a:p>
            <a:pPr indent="-101600" lvl="0" marL="0" marR="0" rtl="0" algn="just">
              <a:lnSpc>
                <a:spcPct val="100000"/>
              </a:lnSpc>
              <a:spcBef>
                <a:spcPts val="0"/>
              </a:spcBef>
              <a:spcAft>
                <a:spcPts val="0"/>
              </a:spcAft>
              <a:buClr>
                <a:schemeClr val="lt1"/>
              </a:buClr>
              <a:buSzPts val="1600"/>
              <a:buFont typeface="Arial"/>
              <a:buChar char="•"/>
            </a:pPr>
            <a:r>
              <a:rPr b="0" i="0" lang="pt-PT" sz="1600" u="none" cap="none" strike="noStrike">
                <a:solidFill>
                  <a:schemeClr val="lt1"/>
                </a:solidFill>
                <a:latin typeface="Libre Franklin"/>
                <a:ea typeface="Libre Franklin"/>
                <a:cs typeface="Libre Franklin"/>
                <a:sym typeface="Libre Franklin"/>
              </a:rPr>
              <a:t>Implementing whole school initiatives that promote gender equality and respectful relationships.</a:t>
            </a:r>
            <a:endParaRPr/>
          </a:p>
          <a:p>
            <a:pPr indent="-101600" lvl="0" marL="0" marR="0" rtl="0" algn="just">
              <a:lnSpc>
                <a:spcPct val="100000"/>
              </a:lnSpc>
              <a:spcBef>
                <a:spcPts val="0"/>
              </a:spcBef>
              <a:spcAft>
                <a:spcPts val="0"/>
              </a:spcAft>
              <a:buClr>
                <a:schemeClr val="lt1"/>
              </a:buClr>
              <a:buSzPts val="1600"/>
              <a:buFont typeface="Arial"/>
              <a:buChar char="•"/>
            </a:pPr>
            <a:r>
              <a:rPr b="0" i="0" lang="pt-PT" sz="1600" u="none" cap="none" strike="noStrike">
                <a:solidFill>
                  <a:schemeClr val="lt1"/>
                </a:solidFill>
                <a:latin typeface="Libre Franklin"/>
                <a:ea typeface="Libre Franklin"/>
                <a:cs typeface="Libre Franklin"/>
                <a:sym typeface="Libre Franklin"/>
              </a:rPr>
              <a:t>Developing awareness-raising campaigns that make it clear sexism and disrespecting women is never acceptable.</a:t>
            </a:r>
            <a:endParaRPr/>
          </a:p>
          <a:p>
            <a:pPr indent="-101600" lvl="0" marL="0" marR="0" rtl="0" algn="just">
              <a:lnSpc>
                <a:spcPct val="100000"/>
              </a:lnSpc>
              <a:spcBef>
                <a:spcPts val="0"/>
              </a:spcBef>
              <a:spcAft>
                <a:spcPts val="0"/>
              </a:spcAft>
              <a:buClr>
                <a:schemeClr val="lt1"/>
              </a:buClr>
              <a:buSzPts val="1600"/>
              <a:buFont typeface="Arial"/>
              <a:buChar char="•"/>
            </a:pPr>
            <a:r>
              <a:rPr b="0" i="0" lang="pt-PT" sz="1600" u="none" cap="none" strike="noStrike">
                <a:solidFill>
                  <a:schemeClr val="lt1"/>
                </a:solidFill>
                <a:latin typeface="Libre Franklin"/>
                <a:ea typeface="Libre Franklin"/>
                <a:cs typeface="Libre Franklin"/>
                <a:sym typeface="Libre Franklin"/>
              </a:rPr>
              <a:t>Supporting a local sports club to develop policies and procedures that ensure women and children have equal access to resources and appropriate facilities to support their participation in sport.</a:t>
            </a:r>
            <a:endParaRPr/>
          </a:p>
          <a:p>
            <a:pPr indent="-101600" lvl="0" marL="0" marR="0" rtl="0" algn="just">
              <a:lnSpc>
                <a:spcPct val="100000"/>
              </a:lnSpc>
              <a:spcBef>
                <a:spcPts val="0"/>
              </a:spcBef>
              <a:spcAft>
                <a:spcPts val="0"/>
              </a:spcAft>
              <a:buClr>
                <a:schemeClr val="lt1"/>
              </a:buClr>
              <a:buSzPts val="1600"/>
              <a:buFont typeface="Arial"/>
              <a:buChar char="•"/>
            </a:pPr>
            <a:r>
              <a:rPr b="0" i="0" lang="pt-PT" sz="1600" u="none" cap="none" strike="noStrike">
                <a:solidFill>
                  <a:schemeClr val="lt1"/>
                </a:solidFill>
                <a:latin typeface="Libre Franklin"/>
                <a:ea typeface="Libre Franklin"/>
                <a:cs typeface="Libre Franklin"/>
                <a:sym typeface="Libre Franklin"/>
              </a:rPr>
              <a:t>Implementing workplace initiatives that take a whole of organisation approach to addressing the drivers of family and gendered violence. This may include addressing unequal workplace policies, processes, leadership, and workplace culture.</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6EB6"/>
        </a:solidFill>
      </p:bgPr>
    </p:bg>
    <p:spTree>
      <p:nvGrpSpPr>
        <p:cNvPr id="784" name="Shape 784"/>
        <p:cNvGrpSpPr/>
        <p:nvPr/>
      </p:nvGrpSpPr>
      <p:grpSpPr>
        <a:xfrm>
          <a:off x="0" y="0"/>
          <a:ext cx="0" cy="0"/>
          <a:chOff x="0" y="0"/>
          <a:chExt cx="0" cy="0"/>
        </a:xfrm>
      </p:grpSpPr>
      <p:sp>
        <p:nvSpPr>
          <p:cNvPr id="785" name="Google Shape;785;p31"/>
          <p:cNvSpPr txBox="1"/>
          <p:nvPr>
            <p:ph type="ctrTitle"/>
          </p:nvPr>
        </p:nvSpPr>
        <p:spPr>
          <a:xfrm>
            <a:off x="804250" y="431150"/>
            <a:ext cx="5383190" cy="100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F38E00"/>
                </a:solidFill>
              </a:rPr>
              <a:t>What can this work look like?</a:t>
            </a:r>
            <a:endParaRPr>
              <a:solidFill>
                <a:srgbClr val="F38E00"/>
              </a:solidFill>
            </a:endParaRPr>
          </a:p>
        </p:txBody>
      </p:sp>
      <p:sp>
        <p:nvSpPr>
          <p:cNvPr id="786" name="Google Shape;786;p31"/>
          <p:cNvSpPr txBox="1"/>
          <p:nvPr>
            <p:ph idx="3" type="subTitle"/>
          </p:nvPr>
        </p:nvSpPr>
        <p:spPr>
          <a:xfrm>
            <a:off x="3433200" y="3539225"/>
            <a:ext cx="2277600" cy="760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lang="pt-PT"/>
              <a:t>OR </a:t>
            </a:r>
            <a:endParaRPr/>
          </a:p>
          <a:p>
            <a:pPr indent="0" lvl="0" marL="0" rtl="0" algn="ctr">
              <a:lnSpc>
                <a:spcPct val="100000"/>
              </a:lnSpc>
              <a:spcBef>
                <a:spcPts val="0"/>
              </a:spcBef>
              <a:spcAft>
                <a:spcPts val="0"/>
              </a:spcAft>
              <a:buSzPts val="1600"/>
              <a:buNone/>
            </a:pPr>
            <a:r>
              <a:rPr lang="pt-PT"/>
              <a:t>Secondary prevention</a:t>
            </a:r>
            <a:endParaRPr/>
          </a:p>
        </p:txBody>
      </p:sp>
      <p:sp>
        <p:nvSpPr>
          <p:cNvPr id="787" name="Google Shape;787;p31"/>
          <p:cNvSpPr txBox="1"/>
          <p:nvPr>
            <p:ph idx="4" type="ctrTitle"/>
          </p:nvPr>
        </p:nvSpPr>
        <p:spPr>
          <a:xfrm>
            <a:off x="3433200" y="3079975"/>
            <a:ext cx="2277600" cy="537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pt-PT">
                <a:solidFill>
                  <a:srgbClr val="F38E00"/>
                </a:solidFill>
              </a:rPr>
              <a:t>EARLY INTERVENTION</a:t>
            </a:r>
            <a:endParaRPr>
              <a:solidFill>
                <a:srgbClr val="F38E00"/>
              </a:solidFill>
            </a:endParaRPr>
          </a:p>
        </p:txBody>
      </p:sp>
      <p:grpSp>
        <p:nvGrpSpPr>
          <p:cNvPr id="788" name="Google Shape;788;p31"/>
          <p:cNvGrpSpPr/>
          <p:nvPr/>
        </p:nvGrpSpPr>
        <p:grpSpPr>
          <a:xfrm>
            <a:off x="3996150" y="1733900"/>
            <a:ext cx="1151700" cy="1151700"/>
            <a:chOff x="1458025" y="1733900"/>
            <a:chExt cx="1151700" cy="1151700"/>
          </a:xfrm>
        </p:grpSpPr>
        <p:sp>
          <p:nvSpPr>
            <p:cNvPr id="789" name="Google Shape;789;p31"/>
            <p:cNvSpPr/>
            <p:nvPr/>
          </p:nvSpPr>
          <p:spPr>
            <a:xfrm>
              <a:off x="1559875" y="1835750"/>
              <a:ext cx="948000" cy="9480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0" name="Google Shape;790;p31"/>
            <p:cNvSpPr/>
            <p:nvPr/>
          </p:nvSpPr>
          <p:spPr>
            <a:xfrm>
              <a:off x="1458025" y="1733900"/>
              <a:ext cx="1151700" cy="1151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791" name="Google Shape;791;p31"/>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792" name="Google Shape;792;p31"/>
          <p:cNvPicPr preferRelativeResize="0"/>
          <p:nvPr/>
        </p:nvPicPr>
        <p:blipFill rotWithShape="1">
          <a:blip r:embed="rId4">
            <a:alphaModFix/>
          </a:blip>
          <a:srcRect b="0" l="0" r="0" t="0"/>
          <a:stretch/>
        </p:blipFill>
        <p:spPr>
          <a:xfrm>
            <a:off x="123372" y="4796950"/>
            <a:ext cx="972457" cy="204016"/>
          </a:xfrm>
          <a:prstGeom prst="rect">
            <a:avLst/>
          </a:prstGeom>
          <a:noFill/>
          <a:ln>
            <a:noFill/>
          </a:ln>
        </p:spPr>
      </p:pic>
      <p:pic>
        <p:nvPicPr>
          <p:cNvPr descr="Distintivo com preenchimento sólido" id="793" name="Google Shape;793;p31"/>
          <p:cNvPicPr preferRelativeResize="0"/>
          <p:nvPr/>
        </p:nvPicPr>
        <p:blipFill rotWithShape="1">
          <a:blip r:embed="rId5">
            <a:alphaModFix/>
          </a:blip>
          <a:srcRect b="0" l="0" r="0" t="0"/>
          <a:stretch/>
        </p:blipFill>
        <p:spPr>
          <a:xfrm>
            <a:off x="4120860" y="1869350"/>
            <a:ext cx="914400" cy="914400"/>
          </a:xfrm>
          <a:prstGeom prst="rect">
            <a:avLst/>
          </a:prstGeom>
          <a:noFill/>
          <a:ln>
            <a:noFill/>
          </a:ln>
        </p:spPr>
      </p:pic>
      <p:sp>
        <p:nvSpPr>
          <p:cNvPr id="794" name="Google Shape;794;p31"/>
          <p:cNvSpPr txBox="1"/>
          <p:nvPr/>
        </p:nvSpPr>
        <p:spPr>
          <a:xfrm>
            <a:off x="352425" y="1795790"/>
            <a:ext cx="3152775" cy="2800767"/>
          </a:xfrm>
          <a:prstGeom prst="rect">
            <a:avLst/>
          </a:prstGeom>
          <a:noFill/>
          <a:ln>
            <a:noFill/>
          </a:ln>
        </p:spPr>
        <p:txBody>
          <a:bodyPr anchorCtr="0" anchor="t" bIns="45700" lIns="91425" spcFirstLastPara="1" rIns="91425" wrap="square" tIns="45700">
            <a:spAutoFit/>
          </a:bodyPr>
          <a:lstStyle/>
          <a:p>
            <a:pPr indent="-101600" lvl="0" marL="0" marR="0" rtl="0" algn="just">
              <a:lnSpc>
                <a:spcPct val="100000"/>
              </a:lnSpc>
              <a:spcBef>
                <a:spcPts val="0"/>
              </a:spcBef>
              <a:spcAft>
                <a:spcPts val="0"/>
              </a:spcAft>
              <a:buClr>
                <a:schemeClr val="lt1"/>
              </a:buClr>
              <a:buSzPts val="1600"/>
              <a:buFont typeface="Arial"/>
              <a:buChar char="•"/>
            </a:pPr>
            <a:r>
              <a:rPr b="0" i="0" lang="pt-PT" sz="1600" u="none" cap="none" strike="noStrike">
                <a:solidFill>
                  <a:schemeClr val="lt1"/>
                </a:solidFill>
                <a:latin typeface="Libre Franklin"/>
                <a:ea typeface="Libre Franklin"/>
                <a:cs typeface="Libre Franklin"/>
                <a:sym typeface="Libre Franklin"/>
              </a:rPr>
              <a:t>Developing resources to support people to understand family violence and recognise if they are experiencing it.</a:t>
            </a:r>
            <a:endParaRPr/>
          </a:p>
          <a:p>
            <a:pPr indent="-101600" lvl="0" marL="0" marR="0" rtl="0" algn="just">
              <a:lnSpc>
                <a:spcPct val="100000"/>
              </a:lnSpc>
              <a:spcBef>
                <a:spcPts val="0"/>
              </a:spcBef>
              <a:spcAft>
                <a:spcPts val="0"/>
              </a:spcAft>
              <a:buClr>
                <a:schemeClr val="lt1"/>
              </a:buClr>
              <a:buSzPts val="1600"/>
              <a:buFont typeface="Arial"/>
              <a:buChar char="•"/>
            </a:pPr>
            <a:r>
              <a:rPr b="0" i="0" lang="pt-PT" sz="1600" u="none" cap="none" strike="noStrike">
                <a:solidFill>
                  <a:schemeClr val="lt1"/>
                </a:solidFill>
                <a:latin typeface="Libre Franklin"/>
                <a:ea typeface="Libre Franklin"/>
                <a:cs typeface="Libre Franklin"/>
                <a:sym typeface="Libre Franklin"/>
              </a:rPr>
              <a:t>Providing information and training about family violence, legal rights and support services to people who are at higher risk of experiencing violence or professionals who work with them.</a:t>
            </a:r>
            <a:endParaRPr/>
          </a:p>
        </p:txBody>
      </p:sp>
      <p:sp>
        <p:nvSpPr>
          <p:cNvPr id="795" name="Google Shape;795;p31"/>
          <p:cNvSpPr txBox="1"/>
          <p:nvPr/>
        </p:nvSpPr>
        <p:spPr>
          <a:xfrm>
            <a:off x="5638800" y="1702320"/>
            <a:ext cx="3337560" cy="2800767"/>
          </a:xfrm>
          <a:prstGeom prst="rect">
            <a:avLst/>
          </a:prstGeom>
          <a:noFill/>
          <a:ln>
            <a:noFill/>
          </a:ln>
        </p:spPr>
        <p:txBody>
          <a:bodyPr anchorCtr="0" anchor="t" bIns="45700" lIns="91425" spcFirstLastPara="1" rIns="91425" wrap="square" tIns="45700">
            <a:spAutoFit/>
          </a:bodyPr>
          <a:lstStyle/>
          <a:p>
            <a:pPr indent="-101600" lvl="0" marL="0" marR="0" rtl="0" algn="just">
              <a:lnSpc>
                <a:spcPct val="100000"/>
              </a:lnSpc>
              <a:spcBef>
                <a:spcPts val="0"/>
              </a:spcBef>
              <a:spcAft>
                <a:spcPts val="0"/>
              </a:spcAft>
              <a:buClr>
                <a:schemeClr val="lt1"/>
              </a:buClr>
              <a:buSzPts val="1600"/>
              <a:buFont typeface="Arial"/>
              <a:buChar char="•"/>
            </a:pPr>
            <a:r>
              <a:rPr b="0" i="0" lang="pt-PT" sz="1600" u="none" cap="none" strike="noStrike">
                <a:solidFill>
                  <a:schemeClr val="lt1"/>
                </a:solidFill>
                <a:latin typeface="Libre Franklin"/>
                <a:ea typeface="Libre Franklin"/>
                <a:cs typeface="Libre Franklin"/>
                <a:sym typeface="Libre Franklin"/>
              </a:rPr>
              <a:t>Working with boys who have shown early signs of or begun using violence to stop them from continuing to use violence as adults.</a:t>
            </a:r>
            <a:endParaRPr/>
          </a:p>
          <a:p>
            <a:pPr indent="-101600" lvl="0" marL="0" marR="0" rtl="0" algn="just">
              <a:lnSpc>
                <a:spcPct val="100000"/>
              </a:lnSpc>
              <a:spcBef>
                <a:spcPts val="0"/>
              </a:spcBef>
              <a:spcAft>
                <a:spcPts val="0"/>
              </a:spcAft>
              <a:buClr>
                <a:schemeClr val="lt1"/>
              </a:buClr>
              <a:buSzPts val="1600"/>
              <a:buFont typeface="Arial"/>
              <a:buChar char="•"/>
            </a:pPr>
            <a:r>
              <a:rPr b="0" i="0" lang="pt-PT" sz="1600" u="none" cap="none" strike="noStrike">
                <a:solidFill>
                  <a:schemeClr val="lt1"/>
                </a:solidFill>
                <a:latin typeface="Libre Franklin"/>
                <a:ea typeface="Libre Franklin"/>
                <a:cs typeface="Libre Franklin"/>
                <a:sym typeface="Libre Franklin"/>
              </a:rPr>
              <a:t>Delivering education sessions at a sports club about sexual assault and the legal consequences after women have reported experiencing sexual harassment.</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6EB6"/>
        </a:solidFill>
      </p:bgPr>
    </p:bg>
    <p:spTree>
      <p:nvGrpSpPr>
        <p:cNvPr id="799" name="Shape 799"/>
        <p:cNvGrpSpPr/>
        <p:nvPr/>
      </p:nvGrpSpPr>
      <p:grpSpPr>
        <a:xfrm>
          <a:off x="0" y="0"/>
          <a:ext cx="0" cy="0"/>
          <a:chOff x="0" y="0"/>
          <a:chExt cx="0" cy="0"/>
        </a:xfrm>
      </p:grpSpPr>
      <p:sp>
        <p:nvSpPr>
          <p:cNvPr id="800" name="Google Shape;800;p32"/>
          <p:cNvSpPr txBox="1"/>
          <p:nvPr>
            <p:ph type="ctrTitle"/>
          </p:nvPr>
        </p:nvSpPr>
        <p:spPr>
          <a:xfrm>
            <a:off x="804250" y="431150"/>
            <a:ext cx="5588930" cy="100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F38E00"/>
                </a:solidFill>
              </a:rPr>
              <a:t>What can this work look like?</a:t>
            </a:r>
            <a:endParaRPr>
              <a:solidFill>
                <a:srgbClr val="F38E00"/>
              </a:solidFill>
            </a:endParaRPr>
          </a:p>
        </p:txBody>
      </p:sp>
      <p:sp>
        <p:nvSpPr>
          <p:cNvPr id="801" name="Google Shape;801;p32"/>
          <p:cNvSpPr txBox="1"/>
          <p:nvPr>
            <p:ph idx="5" type="subTitle"/>
          </p:nvPr>
        </p:nvSpPr>
        <p:spPr>
          <a:xfrm>
            <a:off x="5971338" y="3539225"/>
            <a:ext cx="2277600" cy="760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lang="pt-PT"/>
              <a:t>OR</a:t>
            </a:r>
            <a:endParaRPr/>
          </a:p>
          <a:p>
            <a:pPr indent="0" lvl="0" marL="0" rtl="0" algn="ctr">
              <a:lnSpc>
                <a:spcPct val="100000"/>
              </a:lnSpc>
              <a:spcBef>
                <a:spcPts val="0"/>
              </a:spcBef>
              <a:spcAft>
                <a:spcPts val="0"/>
              </a:spcAft>
              <a:buSzPts val="1600"/>
              <a:buNone/>
            </a:pPr>
            <a:r>
              <a:rPr lang="pt-PT"/>
              <a:t>Tertiary </a:t>
            </a:r>
            <a:endParaRPr/>
          </a:p>
          <a:p>
            <a:pPr indent="0" lvl="0" marL="0" rtl="0" algn="ctr">
              <a:lnSpc>
                <a:spcPct val="100000"/>
              </a:lnSpc>
              <a:spcBef>
                <a:spcPts val="0"/>
              </a:spcBef>
              <a:spcAft>
                <a:spcPts val="0"/>
              </a:spcAft>
              <a:buSzPts val="1600"/>
              <a:buNone/>
            </a:pPr>
            <a:r>
              <a:rPr lang="pt-PT"/>
              <a:t>prevention</a:t>
            </a:r>
            <a:endParaRPr/>
          </a:p>
        </p:txBody>
      </p:sp>
      <p:sp>
        <p:nvSpPr>
          <p:cNvPr id="802" name="Google Shape;802;p32"/>
          <p:cNvSpPr txBox="1"/>
          <p:nvPr>
            <p:ph idx="6" type="ctrTitle"/>
          </p:nvPr>
        </p:nvSpPr>
        <p:spPr>
          <a:xfrm>
            <a:off x="5971338" y="3079975"/>
            <a:ext cx="2277600" cy="537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pt-PT">
                <a:solidFill>
                  <a:srgbClr val="F38E00"/>
                </a:solidFill>
              </a:rPr>
              <a:t>RESPONSE</a:t>
            </a:r>
            <a:endParaRPr>
              <a:solidFill>
                <a:srgbClr val="F38E00"/>
              </a:solidFill>
            </a:endParaRPr>
          </a:p>
        </p:txBody>
      </p:sp>
      <p:grpSp>
        <p:nvGrpSpPr>
          <p:cNvPr id="803" name="Google Shape;803;p32"/>
          <p:cNvGrpSpPr/>
          <p:nvPr/>
        </p:nvGrpSpPr>
        <p:grpSpPr>
          <a:xfrm>
            <a:off x="6534275" y="1733900"/>
            <a:ext cx="1151700" cy="1151700"/>
            <a:chOff x="1458025" y="1733900"/>
            <a:chExt cx="1151700" cy="1151700"/>
          </a:xfrm>
        </p:grpSpPr>
        <p:sp>
          <p:nvSpPr>
            <p:cNvPr id="804" name="Google Shape;804;p32"/>
            <p:cNvSpPr/>
            <p:nvPr/>
          </p:nvSpPr>
          <p:spPr>
            <a:xfrm>
              <a:off x="1559875" y="1835750"/>
              <a:ext cx="948000" cy="9480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5" name="Google Shape;805;p32"/>
            <p:cNvSpPr/>
            <p:nvPr/>
          </p:nvSpPr>
          <p:spPr>
            <a:xfrm>
              <a:off x="1458025" y="1733900"/>
              <a:ext cx="1151700" cy="1151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806" name="Google Shape;806;p32"/>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807" name="Google Shape;807;p32"/>
          <p:cNvPicPr preferRelativeResize="0"/>
          <p:nvPr/>
        </p:nvPicPr>
        <p:blipFill rotWithShape="1">
          <a:blip r:embed="rId4">
            <a:alphaModFix/>
          </a:blip>
          <a:srcRect b="0" l="0" r="0" t="0"/>
          <a:stretch/>
        </p:blipFill>
        <p:spPr>
          <a:xfrm>
            <a:off x="123372" y="4796950"/>
            <a:ext cx="972457" cy="204016"/>
          </a:xfrm>
          <a:prstGeom prst="rect">
            <a:avLst/>
          </a:prstGeom>
          <a:noFill/>
          <a:ln>
            <a:noFill/>
          </a:ln>
        </p:spPr>
      </p:pic>
      <p:pic>
        <p:nvPicPr>
          <p:cNvPr descr="Distintivo 3 com preenchimento sólido" id="808" name="Google Shape;808;p32"/>
          <p:cNvPicPr preferRelativeResize="0"/>
          <p:nvPr/>
        </p:nvPicPr>
        <p:blipFill rotWithShape="1">
          <a:blip r:embed="rId5">
            <a:alphaModFix/>
          </a:blip>
          <a:srcRect b="0" l="0" r="0" t="0"/>
          <a:stretch/>
        </p:blipFill>
        <p:spPr>
          <a:xfrm>
            <a:off x="6669725" y="1835750"/>
            <a:ext cx="914400" cy="914400"/>
          </a:xfrm>
          <a:prstGeom prst="rect">
            <a:avLst/>
          </a:prstGeom>
          <a:noFill/>
          <a:ln>
            <a:noFill/>
          </a:ln>
        </p:spPr>
      </p:pic>
      <p:sp>
        <p:nvSpPr>
          <p:cNvPr id="809" name="Google Shape;809;p32"/>
          <p:cNvSpPr txBox="1"/>
          <p:nvPr/>
        </p:nvSpPr>
        <p:spPr>
          <a:xfrm>
            <a:off x="770688" y="1657751"/>
            <a:ext cx="5200650" cy="2800767"/>
          </a:xfrm>
          <a:prstGeom prst="rect">
            <a:avLst/>
          </a:prstGeom>
          <a:noFill/>
          <a:ln>
            <a:noFill/>
          </a:ln>
        </p:spPr>
        <p:txBody>
          <a:bodyPr anchorCtr="0" anchor="t" bIns="45700" lIns="91425" spcFirstLastPara="1" rIns="91425" wrap="square" tIns="45700">
            <a:spAutoFit/>
          </a:bodyPr>
          <a:lstStyle/>
          <a:p>
            <a:pPr indent="-101600" lvl="0" marL="0" marR="0" rtl="0" algn="just">
              <a:lnSpc>
                <a:spcPct val="100000"/>
              </a:lnSpc>
              <a:spcBef>
                <a:spcPts val="0"/>
              </a:spcBef>
              <a:spcAft>
                <a:spcPts val="0"/>
              </a:spcAft>
              <a:buClr>
                <a:schemeClr val="lt1"/>
              </a:buClr>
              <a:buSzPts val="1600"/>
              <a:buFont typeface="Arial"/>
              <a:buChar char="•"/>
            </a:pPr>
            <a:r>
              <a:rPr b="0" i="0" lang="pt-PT" sz="1600" u="none" cap="none" strike="noStrike">
                <a:solidFill>
                  <a:schemeClr val="lt1"/>
                </a:solidFill>
                <a:latin typeface="Libre Franklin"/>
                <a:ea typeface="Libre Franklin"/>
                <a:cs typeface="Libre Franklin"/>
                <a:sym typeface="Libre Franklin"/>
              </a:rPr>
              <a:t>Talking to victim survivors about their experience of violence and assessing their level of risk.</a:t>
            </a:r>
            <a:endParaRPr/>
          </a:p>
          <a:p>
            <a:pPr indent="-101600" lvl="0" marL="0" marR="0" rtl="0" algn="just">
              <a:lnSpc>
                <a:spcPct val="100000"/>
              </a:lnSpc>
              <a:spcBef>
                <a:spcPts val="0"/>
              </a:spcBef>
              <a:spcAft>
                <a:spcPts val="0"/>
              </a:spcAft>
              <a:buClr>
                <a:schemeClr val="lt1"/>
              </a:buClr>
              <a:buSzPts val="1600"/>
              <a:buFont typeface="Arial"/>
              <a:buChar char="•"/>
            </a:pPr>
            <a:r>
              <a:rPr b="0" i="0" lang="pt-PT" sz="1600" u="none" cap="none" strike="noStrike">
                <a:solidFill>
                  <a:schemeClr val="lt1"/>
                </a:solidFill>
                <a:latin typeface="Libre Franklin"/>
                <a:ea typeface="Libre Franklin"/>
                <a:cs typeface="Libre Franklin"/>
                <a:sym typeface="Libre Franklin"/>
              </a:rPr>
              <a:t>Working with the victim survivor if they choose to stay in their relationship, to help them to remain safe.</a:t>
            </a:r>
            <a:endParaRPr/>
          </a:p>
          <a:p>
            <a:pPr indent="-101600" lvl="0" marL="0" marR="0" rtl="0" algn="just">
              <a:lnSpc>
                <a:spcPct val="100000"/>
              </a:lnSpc>
              <a:spcBef>
                <a:spcPts val="0"/>
              </a:spcBef>
              <a:spcAft>
                <a:spcPts val="0"/>
              </a:spcAft>
              <a:buClr>
                <a:schemeClr val="lt1"/>
              </a:buClr>
              <a:buSzPts val="1600"/>
              <a:buFont typeface="Arial"/>
              <a:buChar char="•"/>
            </a:pPr>
            <a:r>
              <a:rPr b="0" i="0" lang="pt-PT" sz="1600" u="none" cap="none" strike="noStrike">
                <a:solidFill>
                  <a:schemeClr val="lt1"/>
                </a:solidFill>
                <a:latin typeface="Libre Franklin"/>
                <a:ea typeface="Libre Franklin"/>
                <a:cs typeface="Libre Franklin"/>
                <a:sym typeface="Libre Franklin"/>
              </a:rPr>
              <a:t>Providing case management support including arranging crisis accommodation, supporting victim survivors to secure housing, advocating for victim survivors navigating the legal system, and providing referrals and support.</a:t>
            </a:r>
            <a:endParaRPr/>
          </a:p>
          <a:p>
            <a:pPr indent="-101600" lvl="0" marL="0" marR="0" rtl="0" algn="just">
              <a:lnSpc>
                <a:spcPct val="100000"/>
              </a:lnSpc>
              <a:spcBef>
                <a:spcPts val="0"/>
              </a:spcBef>
              <a:spcAft>
                <a:spcPts val="0"/>
              </a:spcAft>
              <a:buClr>
                <a:schemeClr val="lt1"/>
              </a:buClr>
              <a:buSzPts val="1600"/>
              <a:buFont typeface="Arial"/>
              <a:buChar char="•"/>
            </a:pPr>
            <a:r>
              <a:rPr b="0" i="0" lang="pt-PT" sz="1600" u="none" cap="none" strike="noStrike">
                <a:solidFill>
                  <a:schemeClr val="lt1"/>
                </a:solidFill>
                <a:latin typeface="Libre Franklin"/>
                <a:ea typeface="Libre Franklin"/>
                <a:cs typeface="Libre Franklin"/>
                <a:sym typeface="Libre Franklin"/>
              </a:rPr>
              <a:t>Police protection and response (for example, responding to incidents of family violence).</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A57"/>
        </a:solidFill>
      </p:bgPr>
    </p:bg>
    <p:spTree>
      <p:nvGrpSpPr>
        <p:cNvPr id="813" name="Shape 813"/>
        <p:cNvGrpSpPr/>
        <p:nvPr/>
      </p:nvGrpSpPr>
      <p:grpSpPr>
        <a:xfrm>
          <a:off x="0" y="0"/>
          <a:ext cx="0" cy="0"/>
          <a:chOff x="0" y="0"/>
          <a:chExt cx="0" cy="0"/>
        </a:xfrm>
      </p:grpSpPr>
      <p:sp>
        <p:nvSpPr>
          <p:cNvPr id="814" name="Google Shape;814;p33"/>
          <p:cNvSpPr txBox="1"/>
          <p:nvPr>
            <p:ph type="ctrTitle"/>
          </p:nvPr>
        </p:nvSpPr>
        <p:spPr>
          <a:xfrm>
            <a:off x="804250" y="431150"/>
            <a:ext cx="4741144" cy="100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lt1"/>
              </a:buClr>
              <a:buSzPts val="3200"/>
              <a:buNone/>
            </a:pPr>
            <a:r>
              <a:rPr lang="pt-PT">
                <a:solidFill>
                  <a:srgbClr val="30A864"/>
                </a:solidFill>
              </a:rPr>
              <a:t>INQUIRE ABOUT NEEDS AND CONCERNS</a:t>
            </a:r>
            <a:br>
              <a:rPr lang="pt-PT">
                <a:solidFill>
                  <a:srgbClr val="30A864"/>
                </a:solidFill>
              </a:rPr>
            </a:br>
            <a:br>
              <a:rPr lang="pt-PT">
                <a:solidFill>
                  <a:srgbClr val="30A864"/>
                </a:solidFill>
              </a:rPr>
            </a:br>
            <a:endParaRPr>
              <a:solidFill>
                <a:srgbClr val="30A864"/>
              </a:solidFill>
            </a:endParaRPr>
          </a:p>
        </p:txBody>
      </p:sp>
      <p:sp>
        <p:nvSpPr>
          <p:cNvPr id="815" name="Google Shape;815;p33"/>
          <p:cNvSpPr txBox="1"/>
          <p:nvPr>
            <p:ph idx="1" type="subTitle"/>
          </p:nvPr>
        </p:nvSpPr>
        <p:spPr>
          <a:xfrm>
            <a:off x="1091851" y="1719979"/>
            <a:ext cx="2708400" cy="29704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1800"/>
              <a:buNone/>
            </a:pPr>
            <a:r>
              <a:rPr b="1" lang="pt-PT">
                <a:solidFill>
                  <a:srgbClr val="30A864"/>
                </a:solidFill>
                <a:latin typeface="Barlow Condensed"/>
                <a:ea typeface="Barlow Condensed"/>
                <a:cs typeface="Barlow Condensed"/>
                <a:sym typeface="Barlow Condensed"/>
              </a:rPr>
              <a:t>DO</a:t>
            </a:r>
            <a:endParaRPr b="1">
              <a:solidFill>
                <a:srgbClr val="30A864"/>
              </a:solidFill>
              <a:latin typeface="Barlow Condensed"/>
              <a:ea typeface="Barlow Condensed"/>
              <a:cs typeface="Barlow Condensed"/>
              <a:sym typeface="Barlow Condensed"/>
            </a:endParaRPr>
          </a:p>
        </p:txBody>
      </p:sp>
      <p:sp>
        <p:nvSpPr>
          <p:cNvPr id="816" name="Google Shape;816;p33"/>
          <p:cNvSpPr txBox="1"/>
          <p:nvPr>
            <p:ph idx="3" type="subTitle"/>
          </p:nvPr>
        </p:nvSpPr>
        <p:spPr>
          <a:xfrm>
            <a:off x="5791402" y="121797"/>
            <a:ext cx="2708400" cy="470452"/>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1800"/>
              <a:buNone/>
            </a:pPr>
            <a:r>
              <a:rPr b="1" lang="pt-PT">
                <a:solidFill>
                  <a:srgbClr val="30A864"/>
                </a:solidFill>
                <a:latin typeface="Barlow Condensed"/>
                <a:ea typeface="Barlow Condensed"/>
                <a:cs typeface="Barlow Condensed"/>
                <a:sym typeface="Barlow Condensed"/>
              </a:rPr>
              <a:t>Don’t</a:t>
            </a:r>
            <a:endParaRPr b="1">
              <a:solidFill>
                <a:srgbClr val="30A864"/>
              </a:solidFill>
              <a:latin typeface="Barlow Condensed"/>
              <a:ea typeface="Barlow Condensed"/>
              <a:cs typeface="Barlow Condensed"/>
              <a:sym typeface="Barlow Condensed"/>
            </a:endParaRPr>
          </a:p>
        </p:txBody>
      </p:sp>
      <p:pic>
        <p:nvPicPr>
          <p:cNvPr id="817" name="Google Shape;817;p33"/>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818" name="Google Shape;818;p33"/>
          <p:cNvPicPr preferRelativeResize="0"/>
          <p:nvPr/>
        </p:nvPicPr>
        <p:blipFill rotWithShape="1">
          <a:blip r:embed="rId4">
            <a:alphaModFix/>
          </a:blip>
          <a:srcRect b="0" l="0" r="0" t="0"/>
          <a:stretch/>
        </p:blipFill>
        <p:spPr>
          <a:xfrm>
            <a:off x="8132113" y="4910385"/>
            <a:ext cx="972457" cy="204016"/>
          </a:xfrm>
          <a:prstGeom prst="rect">
            <a:avLst/>
          </a:prstGeom>
          <a:noFill/>
          <a:ln>
            <a:noFill/>
          </a:ln>
        </p:spPr>
      </p:pic>
      <p:sp>
        <p:nvSpPr>
          <p:cNvPr id="819" name="Google Shape;819;p33"/>
          <p:cNvSpPr/>
          <p:nvPr/>
        </p:nvSpPr>
        <p:spPr>
          <a:xfrm>
            <a:off x="0" y="0"/>
            <a:ext cx="9144000" cy="0"/>
          </a:xfrm>
          <a:prstGeom prst="rect">
            <a:avLst/>
          </a:prstGeom>
          <a:solidFill>
            <a:srgbClr val="FFFFFF"/>
          </a:solid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
        <p:nvSpPr>
          <p:cNvPr id="820" name="Google Shape;820;p33"/>
          <p:cNvSpPr txBox="1"/>
          <p:nvPr/>
        </p:nvSpPr>
        <p:spPr>
          <a:xfrm>
            <a:off x="5229306" y="592249"/>
            <a:ext cx="3832592" cy="4185761"/>
          </a:xfrm>
          <a:prstGeom prst="rect">
            <a:avLst/>
          </a:prstGeom>
          <a:noFill/>
          <a:ln>
            <a:noFill/>
          </a:ln>
        </p:spPr>
        <p:txBody>
          <a:bodyPr anchorCtr="0" anchor="t" bIns="45700" lIns="91425" spcFirstLastPara="1" rIns="91425" wrap="square" tIns="45700">
            <a:spAutoFit/>
          </a:bodyPr>
          <a:lstStyle/>
          <a:p>
            <a:pPr indent="-285750" lvl="0" marL="285750" marR="0" rtl="0" algn="ctr">
              <a:lnSpc>
                <a:spcPct val="100000"/>
              </a:lnSpc>
              <a:spcBef>
                <a:spcPts val="0"/>
              </a:spcBef>
              <a:spcAft>
                <a:spcPts val="0"/>
              </a:spcAft>
              <a:buClr>
                <a:schemeClr val="lt1"/>
              </a:buClr>
              <a:buSzPts val="1400"/>
              <a:buFont typeface="Arial"/>
              <a:buChar char="•"/>
            </a:pPr>
            <a:r>
              <a:rPr b="0" i="0" lang="pt-PT" sz="1400" u="none" cap="none" strike="noStrike">
                <a:solidFill>
                  <a:srgbClr val="FFFFFF"/>
                </a:solidFill>
                <a:latin typeface="Libre Franklin"/>
                <a:ea typeface="Libre Franklin"/>
                <a:cs typeface="Libre Franklin"/>
                <a:sym typeface="Libre Franklin"/>
              </a:rPr>
              <a:t>C</a:t>
            </a:r>
            <a:r>
              <a:rPr b="0" i="0" lang="pt-PT" sz="1400" u="none" cap="none" strike="noStrike">
                <a:solidFill>
                  <a:srgbClr val="FFFFFF"/>
                </a:solidFill>
                <a:latin typeface="Libre Franklin"/>
                <a:ea typeface="Libre Franklin"/>
                <a:cs typeface="Libre Franklin"/>
                <a:sym typeface="Libre Franklin"/>
              </a:rPr>
              <a:t>riticise the offender. Focus on behaviour, not personality.</a:t>
            </a:r>
            <a:endParaRPr/>
          </a:p>
          <a:p>
            <a:pPr indent="-285750" lvl="0" marL="285750" marR="0" rtl="0" algn="ctr">
              <a:lnSpc>
                <a:spcPct val="100000"/>
              </a:lnSpc>
              <a:spcBef>
                <a:spcPts val="0"/>
              </a:spcBef>
              <a:spcAft>
                <a:spcPts val="0"/>
              </a:spcAft>
              <a:buClr>
                <a:schemeClr val="lt1"/>
              </a:buClr>
              <a:buSzPts val="1400"/>
              <a:buFont typeface="Arial"/>
              <a:buChar char="•"/>
            </a:pPr>
            <a:r>
              <a:rPr b="0" i="0" lang="pt-PT" sz="1400" u="none" cap="none" strike="noStrike">
                <a:solidFill>
                  <a:srgbClr val="FFFFFF"/>
                </a:solidFill>
                <a:latin typeface="Libre Franklin"/>
                <a:ea typeface="Libre Franklin"/>
                <a:cs typeface="Libre Franklin"/>
                <a:sym typeface="Libre Franklin"/>
              </a:rPr>
              <a:t>B</a:t>
            </a:r>
            <a:r>
              <a:rPr b="0" i="0" lang="pt-PT" sz="1400" u="none" cap="none" strike="noStrike">
                <a:solidFill>
                  <a:srgbClr val="FFFFFF"/>
                </a:solidFill>
                <a:latin typeface="Libre Franklin"/>
                <a:ea typeface="Libre Franklin"/>
                <a:cs typeface="Libre Franklin"/>
                <a:sym typeface="Libre Franklin"/>
              </a:rPr>
              <a:t>lame the victim. This is what the abuser usually does.</a:t>
            </a:r>
            <a:endParaRPr/>
          </a:p>
          <a:p>
            <a:pPr indent="-285750" lvl="0" marL="285750" marR="0" rtl="0" algn="ctr">
              <a:lnSpc>
                <a:spcPct val="100000"/>
              </a:lnSpc>
              <a:spcBef>
                <a:spcPts val="0"/>
              </a:spcBef>
              <a:spcAft>
                <a:spcPts val="0"/>
              </a:spcAft>
              <a:buClr>
                <a:schemeClr val="lt1"/>
              </a:buClr>
              <a:buSzPts val="1400"/>
              <a:buFont typeface="Arial"/>
              <a:buChar char="•"/>
            </a:pPr>
            <a:r>
              <a:rPr b="0" i="0" lang="pt-PT" sz="1400" u="none" cap="none" strike="noStrike">
                <a:solidFill>
                  <a:srgbClr val="FFFFFF"/>
                </a:solidFill>
                <a:latin typeface="Libre Franklin"/>
                <a:ea typeface="Libre Franklin"/>
                <a:cs typeface="Libre Franklin"/>
                <a:sym typeface="Libre Franklin"/>
              </a:rPr>
              <a:t>U</a:t>
            </a:r>
            <a:r>
              <a:rPr b="0" i="0" lang="pt-PT" sz="1400" u="none" cap="none" strike="noStrike">
                <a:solidFill>
                  <a:srgbClr val="FFFFFF"/>
                </a:solidFill>
                <a:latin typeface="Libre Franklin"/>
                <a:ea typeface="Libre Franklin"/>
                <a:cs typeface="Libre Franklin"/>
                <a:sym typeface="Libre Franklin"/>
              </a:rPr>
              <a:t>nderestimate the potential danger to the victim and yourself.</a:t>
            </a:r>
            <a:endParaRPr/>
          </a:p>
          <a:p>
            <a:pPr indent="-285750" lvl="0" marL="285750" marR="0" rtl="0" algn="ctr">
              <a:lnSpc>
                <a:spcPct val="100000"/>
              </a:lnSpc>
              <a:spcBef>
                <a:spcPts val="0"/>
              </a:spcBef>
              <a:spcAft>
                <a:spcPts val="0"/>
              </a:spcAft>
              <a:buClr>
                <a:schemeClr val="lt1"/>
              </a:buClr>
              <a:buSzPts val="1400"/>
              <a:buFont typeface="Arial"/>
              <a:buChar char="•"/>
            </a:pPr>
            <a:r>
              <a:rPr b="0" i="0" lang="pt-PT" sz="1400" u="none" cap="none" strike="noStrike">
                <a:solidFill>
                  <a:srgbClr val="FFFFFF"/>
                </a:solidFill>
                <a:latin typeface="Libre Franklin"/>
                <a:ea typeface="Libre Franklin"/>
                <a:cs typeface="Libre Franklin"/>
                <a:sym typeface="Libre Franklin"/>
              </a:rPr>
              <a:t>P</a:t>
            </a:r>
            <a:r>
              <a:rPr b="0" i="0" lang="pt-PT" sz="1400" u="none" cap="none" strike="noStrike">
                <a:solidFill>
                  <a:srgbClr val="FFFFFF"/>
                </a:solidFill>
                <a:latin typeface="Libre Franklin"/>
                <a:ea typeface="Libre Franklin"/>
                <a:cs typeface="Libre Franklin"/>
                <a:sym typeface="Libre Franklin"/>
              </a:rPr>
              <a:t>romise any help you can't get.</a:t>
            </a:r>
            <a:endParaRPr/>
          </a:p>
          <a:p>
            <a:pPr indent="-285750" lvl="0" marL="285750" marR="0" rtl="0" algn="ctr">
              <a:lnSpc>
                <a:spcPct val="100000"/>
              </a:lnSpc>
              <a:spcBef>
                <a:spcPts val="0"/>
              </a:spcBef>
              <a:spcAft>
                <a:spcPts val="0"/>
              </a:spcAft>
              <a:buClr>
                <a:schemeClr val="lt1"/>
              </a:buClr>
              <a:buSzPts val="1400"/>
              <a:buFont typeface="Arial"/>
              <a:buChar char="•"/>
            </a:pPr>
            <a:r>
              <a:rPr b="0" i="0" lang="pt-PT" sz="1400" u="none" cap="none" strike="noStrike">
                <a:solidFill>
                  <a:srgbClr val="FFFFFF"/>
                </a:solidFill>
                <a:latin typeface="Libre Franklin"/>
                <a:ea typeface="Libre Franklin"/>
                <a:cs typeface="Libre Franklin"/>
                <a:sym typeface="Libre Franklin"/>
              </a:rPr>
              <a:t>G</a:t>
            </a:r>
            <a:r>
              <a:rPr b="0" i="0" lang="pt-PT" sz="1400" u="none" cap="none" strike="noStrike">
                <a:solidFill>
                  <a:srgbClr val="FFFFFF"/>
                </a:solidFill>
                <a:latin typeface="Libre Franklin"/>
                <a:ea typeface="Libre Franklin"/>
                <a:cs typeface="Libre Franklin"/>
                <a:sym typeface="Libre Franklin"/>
              </a:rPr>
              <a:t>ive conditional support.</a:t>
            </a:r>
            <a:endParaRPr/>
          </a:p>
          <a:p>
            <a:pPr indent="-285750" lvl="0" marL="285750" marR="0" rtl="0" algn="ctr">
              <a:lnSpc>
                <a:spcPct val="100000"/>
              </a:lnSpc>
              <a:spcBef>
                <a:spcPts val="0"/>
              </a:spcBef>
              <a:spcAft>
                <a:spcPts val="0"/>
              </a:spcAft>
              <a:buClr>
                <a:schemeClr val="lt1"/>
              </a:buClr>
              <a:buSzPts val="1400"/>
              <a:buFont typeface="Arial"/>
              <a:buChar char="•"/>
            </a:pPr>
            <a:r>
              <a:rPr b="0" i="0" lang="pt-PT" sz="1400" u="none" cap="none" strike="noStrike">
                <a:solidFill>
                  <a:srgbClr val="FFFFFF"/>
                </a:solidFill>
                <a:latin typeface="Libre Franklin"/>
                <a:ea typeface="Libre Franklin"/>
                <a:cs typeface="Libre Franklin"/>
                <a:sym typeface="Libre Franklin"/>
              </a:rPr>
              <a:t>D</a:t>
            </a:r>
            <a:r>
              <a:rPr b="0" i="0" lang="pt-PT" sz="1400" u="none" cap="none" strike="noStrike">
                <a:solidFill>
                  <a:srgbClr val="FFFFFF"/>
                </a:solidFill>
                <a:latin typeface="Libre Franklin"/>
                <a:ea typeface="Libre Franklin"/>
                <a:cs typeface="Libre Franklin"/>
                <a:sym typeface="Libre Franklin"/>
              </a:rPr>
              <a:t>o anything that might provoke the abuser pressures the victim.</a:t>
            </a:r>
            <a:endParaRPr/>
          </a:p>
          <a:p>
            <a:pPr indent="-285750" lvl="0" marL="285750" marR="0" rtl="0" algn="ctr">
              <a:lnSpc>
                <a:spcPct val="100000"/>
              </a:lnSpc>
              <a:spcBef>
                <a:spcPts val="0"/>
              </a:spcBef>
              <a:spcAft>
                <a:spcPts val="0"/>
              </a:spcAft>
              <a:buClr>
                <a:schemeClr val="lt1"/>
              </a:buClr>
              <a:buSzPts val="1400"/>
              <a:buFont typeface="Arial"/>
              <a:buChar char="•"/>
            </a:pPr>
            <a:r>
              <a:rPr b="0" i="0" lang="pt-PT" sz="1400" u="none" cap="none" strike="noStrike">
                <a:solidFill>
                  <a:srgbClr val="FFFFFF"/>
                </a:solidFill>
                <a:latin typeface="Libre Franklin"/>
                <a:ea typeface="Libre Franklin"/>
                <a:cs typeface="Libre Franklin"/>
                <a:sym typeface="Libre Franklin"/>
              </a:rPr>
              <a:t>G</a:t>
            </a:r>
            <a:r>
              <a:rPr b="0" i="0" lang="pt-PT" sz="1400" u="none" cap="none" strike="noStrike">
                <a:solidFill>
                  <a:srgbClr val="FFFFFF"/>
                </a:solidFill>
                <a:latin typeface="Libre Franklin"/>
                <a:ea typeface="Libre Franklin"/>
                <a:cs typeface="Libre Franklin"/>
                <a:sym typeface="Libre Franklin"/>
              </a:rPr>
              <a:t>ive up. If she/he is not willing to open up at first, be patient.</a:t>
            </a:r>
            <a:endParaRPr/>
          </a:p>
          <a:p>
            <a:pPr indent="-285750" lvl="0" marL="285750" marR="0" rtl="0" algn="ctr">
              <a:lnSpc>
                <a:spcPct val="100000"/>
              </a:lnSpc>
              <a:spcBef>
                <a:spcPts val="0"/>
              </a:spcBef>
              <a:spcAft>
                <a:spcPts val="0"/>
              </a:spcAft>
              <a:buClr>
                <a:schemeClr val="lt1"/>
              </a:buClr>
              <a:buSzPts val="1400"/>
              <a:buFont typeface="Arial"/>
              <a:buChar char="•"/>
            </a:pPr>
            <a:r>
              <a:rPr b="0" i="0" lang="pt-PT" sz="1400" u="none" cap="none" strike="noStrike">
                <a:solidFill>
                  <a:srgbClr val="FFFFFF"/>
                </a:solidFill>
                <a:latin typeface="Libre Franklin"/>
                <a:ea typeface="Libre Franklin"/>
                <a:cs typeface="Libre Franklin"/>
                <a:sym typeface="Libre Franklin"/>
              </a:rPr>
              <a:t>D</a:t>
            </a:r>
            <a:r>
              <a:rPr b="0" i="0" lang="pt-PT" sz="1400" u="none" cap="none" strike="noStrike">
                <a:solidFill>
                  <a:srgbClr val="FFFFFF"/>
                </a:solidFill>
                <a:latin typeface="Libre Franklin"/>
                <a:ea typeface="Libre Franklin"/>
                <a:cs typeface="Libre Franklin"/>
                <a:sym typeface="Libre Franklin"/>
              </a:rPr>
              <a:t>o anything to make life difficult for the victim</a:t>
            </a:r>
            <a:endParaRPr/>
          </a:p>
          <a:p>
            <a:pPr indent="-285750" lvl="0" marL="285750" marR="0" rtl="0" algn="ctr">
              <a:lnSpc>
                <a:spcPct val="100000"/>
              </a:lnSpc>
              <a:spcBef>
                <a:spcPts val="0"/>
              </a:spcBef>
              <a:spcAft>
                <a:spcPts val="0"/>
              </a:spcAft>
              <a:buClr>
                <a:schemeClr val="lt1"/>
              </a:buClr>
              <a:buSzPts val="1400"/>
              <a:buFont typeface="Arial"/>
              <a:buChar char="•"/>
            </a:pPr>
            <a:r>
              <a:rPr b="0" i="0" lang="pt-PT" sz="1400" u="none" cap="none" strike="noStrike">
                <a:solidFill>
                  <a:srgbClr val="FFFFFF"/>
                </a:solidFill>
                <a:latin typeface="Libre Franklin"/>
                <a:ea typeface="Libre Franklin"/>
                <a:cs typeface="Libre Franklin"/>
                <a:sym typeface="Libre Franklin"/>
              </a:rPr>
              <a:t>T</a:t>
            </a:r>
            <a:r>
              <a:rPr b="0" i="0" lang="pt-PT" sz="1400" u="none" cap="none" strike="noStrike">
                <a:solidFill>
                  <a:srgbClr val="FFFFFF"/>
                </a:solidFill>
                <a:latin typeface="Libre Franklin"/>
                <a:ea typeface="Libre Franklin"/>
                <a:cs typeface="Libre Franklin"/>
                <a:sym typeface="Libre Franklin"/>
              </a:rPr>
              <a:t>alk about their own experiences of violence or exploitation.</a:t>
            </a:r>
            <a:endParaRPr/>
          </a:p>
          <a:p>
            <a:pPr indent="-285750" lvl="0" marL="285750" marR="0" rtl="0" algn="ctr">
              <a:lnSpc>
                <a:spcPct val="100000"/>
              </a:lnSpc>
              <a:spcBef>
                <a:spcPts val="0"/>
              </a:spcBef>
              <a:spcAft>
                <a:spcPts val="0"/>
              </a:spcAft>
              <a:buClr>
                <a:schemeClr val="lt1"/>
              </a:buClr>
              <a:buSzPts val="1400"/>
              <a:buFont typeface="Arial"/>
              <a:buChar char="•"/>
            </a:pPr>
            <a:r>
              <a:rPr b="0" i="0" lang="pt-PT" sz="1400" u="none" cap="none" strike="noStrike">
                <a:solidFill>
                  <a:srgbClr val="FFFFFF"/>
                </a:solidFill>
                <a:latin typeface="Libre Franklin"/>
                <a:ea typeface="Libre Franklin"/>
                <a:cs typeface="Libre Franklin"/>
                <a:sym typeface="Libre Franklin"/>
              </a:rPr>
              <a:t>G</a:t>
            </a:r>
            <a:r>
              <a:rPr b="0" i="0" lang="pt-PT" sz="1400" u="none" cap="none" strike="noStrike">
                <a:solidFill>
                  <a:srgbClr val="FFFFFF"/>
                </a:solidFill>
                <a:latin typeface="Libre Franklin"/>
                <a:ea typeface="Libre Franklin"/>
                <a:cs typeface="Libre Franklin"/>
                <a:sym typeface="Libre Franklin"/>
              </a:rPr>
              <a:t>ive statements that are based on anything other than facts. </a:t>
            </a:r>
            <a:endParaRPr/>
          </a:p>
          <a:p>
            <a:pPr indent="-285750" lvl="0" marL="285750" marR="0" rtl="0" algn="ctr">
              <a:lnSpc>
                <a:spcPct val="100000"/>
              </a:lnSpc>
              <a:spcBef>
                <a:spcPts val="0"/>
              </a:spcBef>
              <a:spcAft>
                <a:spcPts val="0"/>
              </a:spcAft>
              <a:buClr>
                <a:schemeClr val="lt1"/>
              </a:buClr>
              <a:buSzPts val="1400"/>
              <a:buFont typeface="Arial"/>
              <a:buChar char="•"/>
            </a:pPr>
            <a:r>
              <a:rPr b="0" i="0" lang="pt-PT" sz="1400" u="none" cap="none" strike="noStrike">
                <a:solidFill>
                  <a:srgbClr val="FFFFFF"/>
                </a:solidFill>
                <a:latin typeface="Libre Franklin"/>
                <a:ea typeface="Libre Franklin"/>
                <a:cs typeface="Libre Franklin"/>
                <a:sym typeface="Libre Franklin"/>
              </a:rPr>
              <a:t>J</a:t>
            </a:r>
            <a:r>
              <a:rPr b="0" i="0" lang="pt-PT" sz="1400" u="none" cap="none" strike="noStrike">
                <a:solidFill>
                  <a:srgbClr val="FFFFFF"/>
                </a:solidFill>
                <a:latin typeface="Libre Franklin"/>
                <a:ea typeface="Libre Franklin"/>
                <a:cs typeface="Libre Franklin"/>
                <a:sym typeface="Libre Franklin"/>
              </a:rPr>
              <a:t>ustify the acts of violence.</a:t>
            </a:r>
            <a:endParaRPr b="0" i="0" sz="1400" u="none" cap="none" strike="noStrike">
              <a:solidFill>
                <a:srgbClr val="FFFFFF"/>
              </a:solidFill>
              <a:latin typeface="Libre Franklin"/>
              <a:ea typeface="Libre Franklin"/>
              <a:cs typeface="Libre Franklin"/>
              <a:sym typeface="Libre Franklin"/>
            </a:endParaRPr>
          </a:p>
        </p:txBody>
      </p:sp>
      <p:sp>
        <p:nvSpPr>
          <p:cNvPr id="821" name="Google Shape;821;p33"/>
          <p:cNvSpPr txBox="1"/>
          <p:nvPr/>
        </p:nvSpPr>
        <p:spPr>
          <a:xfrm>
            <a:off x="302872" y="1903850"/>
            <a:ext cx="3978506" cy="3108543"/>
          </a:xfrm>
          <a:prstGeom prst="rect">
            <a:avLst/>
          </a:prstGeom>
          <a:noFill/>
          <a:ln>
            <a:noFill/>
          </a:ln>
        </p:spPr>
        <p:txBody>
          <a:bodyPr anchorCtr="0" anchor="t" bIns="45700" lIns="91425" spcFirstLastPara="1" rIns="91425" wrap="square" tIns="45700">
            <a:spAutoFit/>
          </a:bodyPr>
          <a:lstStyle/>
          <a:p>
            <a:pPr indent="-171450" lvl="0" marL="171450" marR="0" rtl="0" algn="ctr">
              <a:lnSpc>
                <a:spcPct val="100000"/>
              </a:lnSpc>
              <a:spcBef>
                <a:spcPts val="0"/>
              </a:spcBef>
              <a:spcAft>
                <a:spcPts val="0"/>
              </a:spcAft>
              <a:buClr>
                <a:schemeClr val="lt1"/>
              </a:buClr>
              <a:buSzPts val="1400"/>
              <a:buFont typeface="Arial"/>
              <a:buChar char="•"/>
            </a:pPr>
            <a:r>
              <a:rPr b="0" i="0" lang="pt-PT" sz="1400" u="none" cap="none" strike="noStrike">
                <a:solidFill>
                  <a:srgbClr val="FFFFFF"/>
                </a:solidFill>
                <a:latin typeface="Libre Franklin"/>
                <a:ea typeface="Libre Franklin"/>
                <a:cs typeface="Libre Franklin"/>
                <a:sym typeface="Libre Franklin"/>
              </a:rPr>
              <a:t>Be patient and calm.</a:t>
            </a:r>
            <a:endParaRPr/>
          </a:p>
          <a:p>
            <a:pPr indent="-171450" lvl="0" marL="171450" marR="0" rtl="0" algn="ctr">
              <a:lnSpc>
                <a:spcPct val="100000"/>
              </a:lnSpc>
              <a:spcBef>
                <a:spcPts val="0"/>
              </a:spcBef>
              <a:spcAft>
                <a:spcPts val="0"/>
              </a:spcAft>
              <a:buClr>
                <a:schemeClr val="lt1"/>
              </a:buClr>
              <a:buSzPts val="1400"/>
              <a:buFont typeface="Arial"/>
              <a:buChar char="•"/>
            </a:pPr>
            <a:r>
              <a:rPr b="0" i="0" lang="pt-PT" sz="1400" u="none" cap="none" strike="noStrike">
                <a:solidFill>
                  <a:srgbClr val="FFFFFF"/>
                </a:solidFill>
                <a:latin typeface="Libre Franklin"/>
                <a:ea typeface="Libre Franklin"/>
                <a:cs typeface="Libre Franklin"/>
                <a:sym typeface="Libre Franklin"/>
              </a:rPr>
              <a:t>Let them know you are listening; for example, nod your head or say, “hmm….”.</a:t>
            </a:r>
            <a:endParaRPr/>
          </a:p>
          <a:p>
            <a:pPr indent="-171450" lvl="0" marL="171450" marR="0" rtl="0" algn="ctr">
              <a:lnSpc>
                <a:spcPct val="100000"/>
              </a:lnSpc>
              <a:spcBef>
                <a:spcPts val="0"/>
              </a:spcBef>
              <a:spcAft>
                <a:spcPts val="0"/>
              </a:spcAft>
              <a:buClr>
                <a:schemeClr val="lt1"/>
              </a:buClr>
              <a:buSzPts val="1400"/>
              <a:buFont typeface="Arial"/>
              <a:buChar char="•"/>
            </a:pPr>
            <a:r>
              <a:rPr b="0" i="0" lang="pt-PT" sz="1400" u="none" cap="none" strike="noStrike">
                <a:solidFill>
                  <a:srgbClr val="FFFFFF"/>
                </a:solidFill>
                <a:latin typeface="Libre Franklin"/>
                <a:ea typeface="Libre Franklin"/>
                <a:cs typeface="Libre Franklin"/>
                <a:sym typeface="Libre Franklin"/>
              </a:rPr>
              <a:t>Acknowledge how they are feeling.</a:t>
            </a:r>
            <a:endParaRPr/>
          </a:p>
          <a:p>
            <a:pPr indent="-171450" lvl="0" marL="171450" marR="0" rtl="0" algn="ctr">
              <a:lnSpc>
                <a:spcPct val="100000"/>
              </a:lnSpc>
              <a:spcBef>
                <a:spcPts val="0"/>
              </a:spcBef>
              <a:spcAft>
                <a:spcPts val="0"/>
              </a:spcAft>
              <a:buClr>
                <a:schemeClr val="lt1"/>
              </a:buClr>
              <a:buSzPts val="1400"/>
              <a:buFont typeface="Arial"/>
              <a:buChar char="•"/>
            </a:pPr>
            <a:r>
              <a:rPr b="0" i="0" lang="pt-PT" sz="1400" u="none" cap="none" strike="noStrike">
                <a:solidFill>
                  <a:srgbClr val="FFFFFF"/>
                </a:solidFill>
                <a:latin typeface="Libre Franklin"/>
                <a:ea typeface="Libre Franklin"/>
                <a:cs typeface="Libre Franklin"/>
                <a:sym typeface="Libre Franklin"/>
              </a:rPr>
              <a:t>Let them tell their story at their own pace.</a:t>
            </a:r>
            <a:endParaRPr/>
          </a:p>
          <a:p>
            <a:pPr indent="-171450" lvl="0" marL="171450" marR="0" rtl="0" algn="ctr">
              <a:lnSpc>
                <a:spcPct val="100000"/>
              </a:lnSpc>
              <a:spcBef>
                <a:spcPts val="0"/>
              </a:spcBef>
              <a:spcAft>
                <a:spcPts val="0"/>
              </a:spcAft>
              <a:buClr>
                <a:schemeClr val="lt1"/>
              </a:buClr>
              <a:buSzPts val="1400"/>
              <a:buFont typeface="Arial"/>
              <a:buChar char="•"/>
            </a:pPr>
            <a:r>
              <a:rPr b="0" i="0" lang="pt-PT" sz="1400" u="none" cap="none" strike="noStrike">
                <a:solidFill>
                  <a:srgbClr val="FFFFFF"/>
                </a:solidFill>
                <a:latin typeface="Libre Franklin"/>
                <a:ea typeface="Libre Franklin"/>
                <a:cs typeface="Libre Franklin"/>
                <a:sym typeface="Libre Franklin"/>
              </a:rPr>
              <a:t>Give them the opportunity to say what they want. Ask, “How can we help you?”.</a:t>
            </a:r>
            <a:endParaRPr/>
          </a:p>
          <a:p>
            <a:pPr indent="-171450" lvl="0" marL="171450" marR="0" rtl="0" algn="ctr">
              <a:lnSpc>
                <a:spcPct val="100000"/>
              </a:lnSpc>
              <a:spcBef>
                <a:spcPts val="0"/>
              </a:spcBef>
              <a:spcAft>
                <a:spcPts val="0"/>
              </a:spcAft>
              <a:buClr>
                <a:schemeClr val="lt1"/>
              </a:buClr>
              <a:buSzPts val="1400"/>
              <a:buFont typeface="Arial"/>
              <a:buChar char="•"/>
            </a:pPr>
            <a:r>
              <a:rPr b="0" i="0" lang="pt-PT" sz="1400" u="none" cap="none" strike="noStrike">
                <a:solidFill>
                  <a:srgbClr val="FFFFFF"/>
                </a:solidFill>
                <a:latin typeface="Libre Franklin"/>
                <a:ea typeface="Libre Franklin"/>
                <a:cs typeface="Libre Franklin"/>
                <a:sym typeface="Libre Franklin"/>
              </a:rPr>
              <a:t>Encourage them to keep talking if they wish. Ask, “Would you like to tell me more?”.</a:t>
            </a:r>
            <a:endParaRPr/>
          </a:p>
          <a:p>
            <a:pPr indent="-171450" lvl="0" marL="171450" marR="0" rtl="0" algn="ctr">
              <a:lnSpc>
                <a:spcPct val="100000"/>
              </a:lnSpc>
              <a:spcBef>
                <a:spcPts val="0"/>
              </a:spcBef>
              <a:spcAft>
                <a:spcPts val="0"/>
              </a:spcAft>
              <a:buClr>
                <a:schemeClr val="lt1"/>
              </a:buClr>
              <a:buSzPts val="1400"/>
              <a:buFont typeface="Arial"/>
              <a:buChar char="•"/>
            </a:pPr>
            <a:r>
              <a:rPr b="0" i="0" lang="pt-PT" sz="1400" u="none" cap="none" strike="noStrike">
                <a:solidFill>
                  <a:srgbClr val="FFFFFF"/>
                </a:solidFill>
                <a:latin typeface="Libre Franklin"/>
                <a:ea typeface="Libre Franklin"/>
                <a:cs typeface="Libre Franklin"/>
                <a:sym typeface="Libre Franklin"/>
              </a:rPr>
              <a:t>Allow for silence. Give them time to think.</a:t>
            </a:r>
            <a:endParaRPr/>
          </a:p>
          <a:p>
            <a:pPr indent="-171450" lvl="0" marL="171450" marR="0" rtl="0" algn="ctr">
              <a:lnSpc>
                <a:spcPct val="100000"/>
              </a:lnSpc>
              <a:spcBef>
                <a:spcPts val="0"/>
              </a:spcBef>
              <a:spcAft>
                <a:spcPts val="0"/>
              </a:spcAft>
              <a:buClr>
                <a:schemeClr val="lt1"/>
              </a:buClr>
              <a:buSzPts val="1400"/>
              <a:buFont typeface="Arial"/>
              <a:buChar char="•"/>
            </a:pPr>
            <a:r>
              <a:rPr b="0" i="0" lang="pt-PT" sz="1400" u="none" cap="none" strike="noStrike">
                <a:solidFill>
                  <a:srgbClr val="FFFFFF"/>
                </a:solidFill>
                <a:latin typeface="Libre Franklin"/>
                <a:ea typeface="Libre Franklin"/>
                <a:cs typeface="Libre Franklin"/>
                <a:sym typeface="Libre Franklin"/>
              </a:rPr>
              <a:t>Stay focused on their experience and on offering them support.</a:t>
            </a:r>
            <a:endParaRPr/>
          </a:p>
          <a:p>
            <a:pPr indent="-171450" lvl="0" marL="171450" marR="0" rtl="0" algn="ctr">
              <a:lnSpc>
                <a:spcPct val="100000"/>
              </a:lnSpc>
              <a:spcBef>
                <a:spcPts val="0"/>
              </a:spcBef>
              <a:spcAft>
                <a:spcPts val="0"/>
              </a:spcAft>
              <a:buClr>
                <a:schemeClr val="lt1"/>
              </a:buClr>
              <a:buSzPts val="1400"/>
              <a:buFont typeface="Arial"/>
              <a:buChar char="•"/>
            </a:pPr>
            <a:r>
              <a:rPr b="0" i="0" lang="pt-PT" sz="1400" u="none" cap="none" strike="noStrike">
                <a:solidFill>
                  <a:srgbClr val="FFFFFF"/>
                </a:solidFill>
                <a:latin typeface="Libre Franklin"/>
                <a:ea typeface="Libre Franklin"/>
                <a:cs typeface="Libre Franklin"/>
                <a:sym typeface="Libre Franklin"/>
              </a:rPr>
              <a:t>Acknowledge what they want and respect their wishes.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118A"/>
        </a:solidFill>
      </p:bgPr>
    </p:bg>
    <p:spTree>
      <p:nvGrpSpPr>
        <p:cNvPr id="825" name="Shape 825"/>
        <p:cNvGrpSpPr/>
        <p:nvPr/>
      </p:nvGrpSpPr>
      <p:grpSpPr>
        <a:xfrm>
          <a:off x="0" y="0"/>
          <a:ext cx="0" cy="0"/>
          <a:chOff x="0" y="0"/>
          <a:chExt cx="0" cy="0"/>
        </a:xfrm>
      </p:grpSpPr>
      <p:sp>
        <p:nvSpPr>
          <p:cNvPr id="826" name="Google Shape;826;p34"/>
          <p:cNvSpPr txBox="1"/>
          <p:nvPr>
            <p:ph type="ctrTitle"/>
          </p:nvPr>
        </p:nvSpPr>
        <p:spPr>
          <a:xfrm>
            <a:off x="804249" y="431150"/>
            <a:ext cx="3686345" cy="1194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1A6EB6"/>
                </a:solidFill>
              </a:rPr>
              <a:t>SERVICE MAPPING </a:t>
            </a:r>
            <a:endParaRPr>
              <a:solidFill>
                <a:srgbClr val="1A6EB6"/>
              </a:solidFill>
            </a:endParaRPr>
          </a:p>
        </p:txBody>
      </p:sp>
      <p:pic>
        <p:nvPicPr>
          <p:cNvPr id="827" name="Google Shape;827;p34"/>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828" name="Google Shape;828;p34"/>
          <p:cNvPicPr preferRelativeResize="0"/>
          <p:nvPr/>
        </p:nvPicPr>
        <p:blipFill rotWithShape="1">
          <a:blip r:embed="rId4">
            <a:alphaModFix/>
          </a:blip>
          <a:srcRect b="0" l="0" r="0" t="0"/>
          <a:stretch/>
        </p:blipFill>
        <p:spPr>
          <a:xfrm>
            <a:off x="123372" y="4796950"/>
            <a:ext cx="972457" cy="204016"/>
          </a:xfrm>
          <a:prstGeom prst="rect">
            <a:avLst/>
          </a:prstGeom>
          <a:noFill/>
          <a:ln>
            <a:noFill/>
          </a:ln>
        </p:spPr>
      </p:pic>
      <p:grpSp>
        <p:nvGrpSpPr>
          <p:cNvPr id="829" name="Google Shape;829;p34"/>
          <p:cNvGrpSpPr/>
          <p:nvPr/>
        </p:nvGrpSpPr>
        <p:grpSpPr>
          <a:xfrm>
            <a:off x="5442774" y="537455"/>
            <a:ext cx="1162909" cy="1385740"/>
            <a:chOff x="871254" y="3360146"/>
            <a:chExt cx="285183" cy="347023"/>
          </a:xfrm>
        </p:grpSpPr>
        <p:sp>
          <p:nvSpPr>
            <p:cNvPr id="830" name="Google Shape;830;p34"/>
            <p:cNvSpPr/>
            <p:nvPr/>
          </p:nvSpPr>
          <p:spPr>
            <a:xfrm>
              <a:off x="871254" y="3360146"/>
              <a:ext cx="135052" cy="164863"/>
            </a:xfrm>
            <a:custGeom>
              <a:rect b="b" l="l" r="r" t="t"/>
              <a:pathLst>
                <a:path extrusionOk="0" h="5204" w="4263">
                  <a:moveTo>
                    <a:pt x="4084" y="0"/>
                  </a:moveTo>
                  <a:cubicBezTo>
                    <a:pt x="2965" y="107"/>
                    <a:pt x="1941" y="619"/>
                    <a:pt x="1179" y="1453"/>
                  </a:cubicBezTo>
                  <a:cubicBezTo>
                    <a:pt x="417" y="2286"/>
                    <a:pt x="0" y="3358"/>
                    <a:pt x="0" y="4489"/>
                  </a:cubicBezTo>
                  <a:cubicBezTo>
                    <a:pt x="0" y="4679"/>
                    <a:pt x="12" y="4870"/>
                    <a:pt x="36" y="5060"/>
                  </a:cubicBezTo>
                  <a:cubicBezTo>
                    <a:pt x="48" y="5144"/>
                    <a:pt x="107" y="5203"/>
                    <a:pt x="191" y="5203"/>
                  </a:cubicBezTo>
                  <a:lnTo>
                    <a:pt x="214" y="5203"/>
                  </a:lnTo>
                  <a:cubicBezTo>
                    <a:pt x="298" y="5179"/>
                    <a:pt x="357" y="5108"/>
                    <a:pt x="345" y="5025"/>
                  </a:cubicBezTo>
                  <a:cubicBezTo>
                    <a:pt x="310" y="4834"/>
                    <a:pt x="310" y="4667"/>
                    <a:pt x="310" y="4477"/>
                  </a:cubicBezTo>
                  <a:cubicBezTo>
                    <a:pt x="310" y="2310"/>
                    <a:pt x="1941" y="524"/>
                    <a:pt x="4096" y="310"/>
                  </a:cubicBezTo>
                  <a:cubicBezTo>
                    <a:pt x="4107" y="312"/>
                    <a:pt x="4118" y="313"/>
                    <a:pt x="4128" y="313"/>
                  </a:cubicBezTo>
                  <a:cubicBezTo>
                    <a:pt x="4215" y="313"/>
                    <a:pt x="4263" y="229"/>
                    <a:pt x="4263" y="155"/>
                  </a:cubicBezTo>
                  <a:cubicBezTo>
                    <a:pt x="4239" y="60"/>
                    <a:pt x="4167" y="0"/>
                    <a:pt x="4084" y="0"/>
                  </a:cubicBezTo>
                  <a:close/>
                </a:path>
              </a:pathLst>
            </a:custGeom>
            <a:solidFill>
              <a:srgbClr val="0070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1" name="Google Shape;831;p34"/>
            <p:cNvSpPr/>
            <p:nvPr/>
          </p:nvSpPr>
          <p:spPr>
            <a:xfrm>
              <a:off x="876132" y="3360146"/>
              <a:ext cx="280305" cy="347023"/>
            </a:xfrm>
            <a:custGeom>
              <a:rect b="b" l="l" r="r" t="t"/>
              <a:pathLst>
                <a:path extrusionOk="0" h="10954" w="8848">
                  <a:moveTo>
                    <a:pt x="4585" y="0"/>
                  </a:moveTo>
                  <a:cubicBezTo>
                    <a:pt x="4490" y="0"/>
                    <a:pt x="4418" y="60"/>
                    <a:pt x="4418" y="155"/>
                  </a:cubicBezTo>
                  <a:cubicBezTo>
                    <a:pt x="4418" y="238"/>
                    <a:pt x="4478" y="322"/>
                    <a:pt x="4561" y="322"/>
                  </a:cubicBezTo>
                  <a:cubicBezTo>
                    <a:pt x="6787" y="441"/>
                    <a:pt x="8526" y="2262"/>
                    <a:pt x="8526" y="4489"/>
                  </a:cubicBezTo>
                  <a:cubicBezTo>
                    <a:pt x="8526" y="6298"/>
                    <a:pt x="7359" y="7906"/>
                    <a:pt x="5621" y="8454"/>
                  </a:cubicBezTo>
                  <a:cubicBezTo>
                    <a:pt x="5597" y="8477"/>
                    <a:pt x="5549" y="8489"/>
                    <a:pt x="5537" y="8537"/>
                  </a:cubicBezTo>
                  <a:lnTo>
                    <a:pt x="4347" y="10501"/>
                  </a:lnTo>
                  <a:lnTo>
                    <a:pt x="3156" y="8537"/>
                  </a:lnTo>
                  <a:cubicBezTo>
                    <a:pt x="3132" y="8501"/>
                    <a:pt x="3108" y="8477"/>
                    <a:pt x="3061" y="8454"/>
                  </a:cubicBezTo>
                  <a:cubicBezTo>
                    <a:pt x="1727" y="8025"/>
                    <a:pt x="715" y="6965"/>
                    <a:pt x="322" y="5632"/>
                  </a:cubicBezTo>
                  <a:cubicBezTo>
                    <a:pt x="303" y="5556"/>
                    <a:pt x="238" y="5517"/>
                    <a:pt x="177" y="5517"/>
                  </a:cubicBezTo>
                  <a:cubicBezTo>
                    <a:pt x="161" y="5517"/>
                    <a:pt x="146" y="5520"/>
                    <a:pt x="132" y="5525"/>
                  </a:cubicBezTo>
                  <a:cubicBezTo>
                    <a:pt x="37" y="5560"/>
                    <a:pt x="1" y="5644"/>
                    <a:pt x="25" y="5715"/>
                  </a:cubicBezTo>
                  <a:cubicBezTo>
                    <a:pt x="239" y="6429"/>
                    <a:pt x="608" y="7084"/>
                    <a:pt x="1132" y="7608"/>
                  </a:cubicBezTo>
                  <a:cubicBezTo>
                    <a:pt x="1632" y="8132"/>
                    <a:pt x="2239" y="8513"/>
                    <a:pt x="2930" y="8739"/>
                  </a:cubicBezTo>
                  <a:lnTo>
                    <a:pt x="4228" y="10882"/>
                  </a:lnTo>
                  <a:cubicBezTo>
                    <a:pt x="4251" y="10930"/>
                    <a:pt x="4299" y="10954"/>
                    <a:pt x="4359" y="10954"/>
                  </a:cubicBezTo>
                  <a:cubicBezTo>
                    <a:pt x="4418" y="10954"/>
                    <a:pt x="4466" y="10930"/>
                    <a:pt x="4490" y="10882"/>
                  </a:cubicBezTo>
                  <a:lnTo>
                    <a:pt x="5787" y="8739"/>
                  </a:lnTo>
                  <a:cubicBezTo>
                    <a:pt x="6668" y="8442"/>
                    <a:pt x="7407" y="7894"/>
                    <a:pt x="7978" y="7144"/>
                  </a:cubicBezTo>
                  <a:cubicBezTo>
                    <a:pt x="8550" y="6370"/>
                    <a:pt x="8847" y="5441"/>
                    <a:pt x="8847" y="4465"/>
                  </a:cubicBezTo>
                  <a:cubicBezTo>
                    <a:pt x="8847" y="2107"/>
                    <a:pt x="6978" y="119"/>
                    <a:pt x="4585" y="0"/>
                  </a:cubicBezTo>
                  <a:close/>
                </a:path>
              </a:pathLst>
            </a:custGeom>
            <a:solidFill>
              <a:srgbClr val="0070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2" name="Google Shape;832;p34"/>
            <p:cNvSpPr/>
            <p:nvPr/>
          </p:nvSpPr>
          <p:spPr>
            <a:xfrm>
              <a:off x="950073" y="3450656"/>
              <a:ext cx="792" cy="1172"/>
            </a:xfrm>
            <a:custGeom>
              <a:rect b="b" l="l" r="r" t="t"/>
              <a:pathLst>
                <a:path extrusionOk="0" h="37" w="25">
                  <a:moveTo>
                    <a:pt x="24" y="1"/>
                  </a:moveTo>
                  <a:lnTo>
                    <a:pt x="12" y="24"/>
                  </a:lnTo>
                  <a:cubicBezTo>
                    <a:pt x="12" y="24"/>
                    <a:pt x="0" y="24"/>
                    <a:pt x="0" y="36"/>
                  </a:cubicBezTo>
                  <a:cubicBezTo>
                    <a:pt x="12" y="24"/>
                    <a:pt x="24" y="24"/>
                    <a:pt x="24" y="1"/>
                  </a:cubicBezTo>
                  <a:close/>
                </a:path>
              </a:pathLst>
            </a:custGeom>
            <a:solidFill>
              <a:srgbClr val="0070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3" name="Google Shape;833;p34"/>
            <p:cNvSpPr/>
            <p:nvPr/>
          </p:nvSpPr>
          <p:spPr>
            <a:xfrm>
              <a:off x="923304" y="3434784"/>
              <a:ext cx="178042" cy="156594"/>
            </a:xfrm>
            <a:custGeom>
              <a:rect b="b" l="l" r="r" t="t"/>
              <a:pathLst>
                <a:path extrusionOk="0" h="4943" w="5620">
                  <a:moveTo>
                    <a:pt x="845" y="549"/>
                  </a:moveTo>
                  <a:cubicBezTo>
                    <a:pt x="844" y="550"/>
                    <a:pt x="842" y="552"/>
                    <a:pt x="841" y="553"/>
                  </a:cubicBezTo>
                  <a:lnTo>
                    <a:pt x="841" y="553"/>
                  </a:lnTo>
                  <a:cubicBezTo>
                    <a:pt x="842" y="552"/>
                    <a:pt x="844" y="550"/>
                    <a:pt x="845" y="549"/>
                  </a:cubicBezTo>
                  <a:close/>
                  <a:moveTo>
                    <a:pt x="4548" y="2561"/>
                  </a:moveTo>
                  <a:lnTo>
                    <a:pt x="4548" y="3145"/>
                  </a:lnTo>
                  <a:cubicBezTo>
                    <a:pt x="4548" y="3228"/>
                    <a:pt x="4620" y="3300"/>
                    <a:pt x="4715" y="3300"/>
                  </a:cubicBezTo>
                  <a:lnTo>
                    <a:pt x="5298" y="3300"/>
                  </a:lnTo>
                  <a:lnTo>
                    <a:pt x="5298" y="3871"/>
                  </a:lnTo>
                  <a:lnTo>
                    <a:pt x="4715" y="3871"/>
                  </a:lnTo>
                  <a:cubicBezTo>
                    <a:pt x="4620" y="3871"/>
                    <a:pt x="4548" y="3942"/>
                    <a:pt x="4548" y="4038"/>
                  </a:cubicBezTo>
                  <a:lnTo>
                    <a:pt x="4548" y="4609"/>
                  </a:lnTo>
                  <a:lnTo>
                    <a:pt x="3989" y="4609"/>
                  </a:lnTo>
                  <a:lnTo>
                    <a:pt x="3989" y="4038"/>
                  </a:lnTo>
                  <a:cubicBezTo>
                    <a:pt x="3989" y="3942"/>
                    <a:pt x="3905" y="3871"/>
                    <a:pt x="3822" y="3871"/>
                  </a:cubicBezTo>
                  <a:lnTo>
                    <a:pt x="3239" y="3871"/>
                  </a:lnTo>
                  <a:lnTo>
                    <a:pt x="3239" y="3300"/>
                  </a:lnTo>
                  <a:lnTo>
                    <a:pt x="3822" y="3300"/>
                  </a:lnTo>
                  <a:cubicBezTo>
                    <a:pt x="3905" y="3300"/>
                    <a:pt x="3989" y="3228"/>
                    <a:pt x="3989" y="3145"/>
                  </a:cubicBezTo>
                  <a:lnTo>
                    <a:pt x="3989" y="2561"/>
                  </a:lnTo>
                  <a:close/>
                  <a:moveTo>
                    <a:pt x="1441" y="0"/>
                  </a:moveTo>
                  <a:cubicBezTo>
                    <a:pt x="1159" y="0"/>
                    <a:pt x="895" y="90"/>
                    <a:pt x="667" y="263"/>
                  </a:cubicBezTo>
                  <a:cubicBezTo>
                    <a:pt x="0" y="787"/>
                    <a:pt x="0" y="1716"/>
                    <a:pt x="274" y="2347"/>
                  </a:cubicBezTo>
                  <a:cubicBezTo>
                    <a:pt x="441" y="2704"/>
                    <a:pt x="679" y="3038"/>
                    <a:pt x="988" y="3371"/>
                  </a:cubicBezTo>
                  <a:cubicBezTo>
                    <a:pt x="1441" y="3859"/>
                    <a:pt x="1941" y="4228"/>
                    <a:pt x="2405" y="4585"/>
                  </a:cubicBezTo>
                  <a:cubicBezTo>
                    <a:pt x="2441" y="4597"/>
                    <a:pt x="2465" y="4609"/>
                    <a:pt x="2500" y="4609"/>
                  </a:cubicBezTo>
                  <a:cubicBezTo>
                    <a:pt x="2524" y="4609"/>
                    <a:pt x="2560" y="4597"/>
                    <a:pt x="2584" y="4585"/>
                  </a:cubicBezTo>
                  <a:cubicBezTo>
                    <a:pt x="2798" y="4454"/>
                    <a:pt x="2977" y="4312"/>
                    <a:pt x="3131" y="4193"/>
                  </a:cubicBezTo>
                  <a:lnTo>
                    <a:pt x="3667" y="4193"/>
                  </a:lnTo>
                  <a:lnTo>
                    <a:pt x="3667" y="4776"/>
                  </a:lnTo>
                  <a:cubicBezTo>
                    <a:pt x="3667" y="4859"/>
                    <a:pt x="3739" y="4943"/>
                    <a:pt x="3834" y="4943"/>
                  </a:cubicBezTo>
                  <a:lnTo>
                    <a:pt x="4715" y="4943"/>
                  </a:lnTo>
                  <a:cubicBezTo>
                    <a:pt x="4798" y="4943"/>
                    <a:pt x="4870" y="4859"/>
                    <a:pt x="4870" y="4776"/>
                  </a:cubicBezTo>
                  <a:lnTo>
                    <a:pt x="4870" y="4193"/>
                  </a:lnTo>
                  <a:lnTo>
                    <a:pt x="5453" y="4193"/>
                  </a:lnTo>
                  <a:cubicBezTo>
                    <a:pt x="5548" y="4193"/>
                    <a:pt x="5620" y="4121"/>
                    <a:pt x="5620" y="4026"/>
                  </a:cubicBezTo>
                  <a:lnTo>
                    <a:pt x="5620" y="3157"/>
                  </a:lnTo>
                  <a:cubicBezTo>
                    <a:pt x="5620" y="3050"/>
                    <a:pt x="5548" y="2978"/>
                    <a:pt x="5453" y="2978"/>
                  </a:cubicBezTo>
                  <a:lnTo>
                    <a:pt x="4882" y="2978"/>
                  </a:lnTo>
                  <a:lnTo>
                    <a:pt x="4882" y="2395"/>
                  </a:lnTo>
                  <a:cubicBezTo>
                    <a:pt x="4882" y="2323"/>
                    <a:pt x="4834" y="2276"/>
                    <a:pt x="4775" y="2252"/>
                  </a:cubicBezTo>
                  <a:cubicBezTo>
                    <a:pt x="4798" y="2157"/>
                    <a:pt x="4834" y="2073"/>
                    <a:pt x="4858" y="1966"/>
                  </a:cubicBezTo>
                  <a:cubicBezTo>
                    <a:pt x="4882" y="1871"/>
                    <a:pt x="4834" y="1787"/>
                    <a:pt x="4739" y="1776"/>
                  </a:cubicBezTo>
                  <a:cubicBezTo>
                    <a:pt x="4725" y="1771"/>
                    <a:pt x="4710" y="1769"/>
                    <a:pt x="4695" y="1769"/>
                  </a:cubicBezTo>
                  <a:cubicBezTo>
                    <a:pt x="4625" y="1769"/>
                    <a:pt x="4558" y="1816"/>
                    <a:pt x="4548" y="1895"/>
                  </a:cubicBezTo>
                  <a:cubicBezTo>
                    <a:pt x="4525" y="2014"/>
                    <a:pt x="4489" y="2109"/>
                    <a:pt x="4429" y="2228"/>
                  </a:cubicBezTo>
                  <a:lnTo>
                    <a:pt x="3834" y="2228"/>
                  </a:lnTo>
                  <a:cubicBezTo>
                    <a:pt x="3739" y="2228"/>
                    <a:pt x="3667" y="2311"/>
                    <a:pt x="3667" y="2395"/>
                  </a:cubicBezTo>
                  <a:lnTo>
                    <a:pt x="3667" y="2978"/>
                  </a:lnTo>
                  <a:lnTo>
                    <a:pt x="3096" y="2978"/>
                  </a:lnTo>
                  <a:cubicBezTo>
                    <a:pt x="3001" y="2978"/>
                    <a:pt x="2929" y="3050"/>
                    <a:pt x="2929" y="3145"/>
                  </a:cubicBezTo>
                  <a:lnTo>
                    <a:pt x="2929" y="3942"/>
                  </a:lnTo>
                  <a:cubicBezTo>
                    <a:pt x="2798" y="4050"/>
                    <a:pt x="2655" y="4157"/>
                    <a:pt x="2500" y="4252"/>
                  </a:cubicBezTo>
                  <a:cubicBezTo>
                    <a:pt x="2060" y="3942"/>
                    <a:pt x="1619" y="3585"/>
                    <a:pt x="1215" y="3169"/>
                  </a:cubicBezTo>
                  <a:cubicBezTo>
                    <a:pt x="917" y="2859"/>
                    <a:pt x="715" y="2549"/>
                    <a:pt x="560" y="2228"/>
                  </a:cubicBezTo>
                  <a:cubicBezTo>
                    <a:pt x="322" y="1718"/>
                    <a:pt x="322" y="970"/>
                    <a:pt x="841" y="553"/>
                  </a:cubicBezTo>
                  <a:lnTo>
                    <a:pt x="841" y="553"/>
                  </a:lnTo>
                  <a:cubicBezTo>
                    <a:pt x="770" y="610"/>
                    <a:pt x="665" y="692"/>
                    <a:pt x="665" y="692"/>
                  </a:cubicBezTo>
                  <a:cubicBezTo>
                    <a:pt x="664" y="692"/>
                    <a:pt x="713" y="653"/>
                    <a:pt x="857" y="537"/>
                  </a:cubicBezTo>
                  <a:cubicBezTo>
                    <a:pt x="887" y="514"/>
                    <a:pt x="899" y="505"/>
                    <a:pt x="899" y="505"/>
                  </a:cubicBezTo>
                  <a:lnTo>
                    <a:pt x="899" y="505"/>
                  </a:lnTo>
                  <a:cubicBezTo>
                    <a:pt x="899" y="505"/>
                    <a:pt x="887" y="514"/>
                    <a:pt x="869" y="525"/>
                  </a:cubicBezTo>
                  <a:cubicBezTo>
                    <a:pt x="1045" y="396"/>
                    <a:pt x="1250" y="331"/>
                    <a:pt x="1461" y="331"/>
                  </a:cubicBezTo>
                  <a:cubicBezTo>
                    <a:pt x="1521" y="331"/>
                    <a:pt x="1582" y="336"/>
                    <a:pt x="1643" y="347"/>
                  </a:cubicBezTo>
                  <a:cubicBezTo>
                    <a:pt x="1941" y="406"/>
                    <a:pt x="2191" y="561"/>
                    <a:pt x="2358" y="799"/>
                  </a:cubicBezTo>
                  <a:cubicBezTo>
                    <a:pt x="2396" y="866"/>
                    <a:pt x="2445" y="893"/>
                    <a:pt x="2495" y="893"/>
                  </a:cubicBezTo>
                  <a:cubicBezTo>
                    <a:pt x="2552" y="893"/>
                    <a:pt x="2611" y="857"/>
                    <a:pt x="2655" y="799"/>
                  </a:cubicBezTo>
                  <a:cubicBezTo>
                    <a:pt x="2903" y="497"/>
                    <a:pt x="3171" y="342"/>
                    <a:pt x="3440" y="342"/>
                  </a:cubicBezTo>
                  <a:cubicBezTo>
                    <a:pt x="3468" y="342"/>
                    <a:pt x="3496" y="343"/>
                    <a:pt x="3524" y="347"/>
                  </a:cubicBezTo>
                  <a:lnTo>
                    <a:pt x="3536" y="347"/>
                  </a:lnTo>
                  <a:cubicBezTo>
                    <a:pt x="3763" y="347"/>
                    <a:pt x="3929" y="383"/>
                    <a:pt x="4072" y="478"/>
                  </a:cubicBezTo>
                  <a:cubicBezTo>
                    <a:pt x="4227" y="561"/>
                    <a:pt x="4358" y="716"/>
                    <a:pt x="4441" y="894"/>
                  </a:cubicBezTo>
                  <a:cubicBezTo>
                    <a:pt x="4501" y="1014"/>
                    <a:pt x="4548" y="1133"/>
                    <a:pt x="4560" y="1264"/>
                  </a:cubicBezTo>
                  <a:cubicBezTo>
                    <a:pt x="4584" y="1335"/>
                    <a:pt x="4644" y="1395"/>
                    <a:pt x="4727" y="1395"/>
                  </a:cubicBezTo>
                  <a:lnTo>
                    <a:pt x="4763" y="1395"/>
                  </a:lnTo>
                  <a:cubicBezTo>
                    <a:pt x="4846" y="1383"/>
                    <a:pt x="4906" y="1287"/>
                    <a:pt x="4894" y="1204"/>
                  </a:cubicBezTo>
                  <a:cubicBezTo>
                    <a:pt x="4858" y="1037"/>
                    <a:pt x="4822" y="883"/>
                    <a:pt x="4739" y="740"/>
                  </a:cubicBezTo>
                  <a:cubicBezTo>
                    <a:pt x="4620" y="525"/>
                    <a:pt x="4465" y="323"/>
                    <a:pt x="4251" y="192"/>
                  </a:cubicBezTo>
                  <a:cubicBezTo>
                    <a:pt x="4060" y="73"/>
                    <a:pt x="3834" y="13"/>
                    <a:pt x="3548" y="13"/>
                  </a:cubicBezTo>
                  <a:cubicBezTo>
                    <a:pt x="3514" y="10"/>
                    <a:pt x="3479" y="8"/>
                    <a:pt x="3445" y="8"/>
                  </a:cubicBezTo>
                  <a:cubicBezTo>
                    <a:pt x="3115" y="8"/>
                    <a:pt x="2805" y="165"/>
                    <a:pt x="2524" y="478"/>
                  </a:cubicBezTo>
                  <a:cubicBezTo>
                    <a:pt x="2322" y="240"/>
                    <a:pt x="2036" y="85"/>
                    <a:pt x="1703" y="25"/>
                  </a:cubicBezTo>
                  <a:cubicBezTo>
                    <a:pt x="1614" y="9"/>
                    <a:pt x="1527" y="0"/>
                    <a:pt x="1441" y="0"/>
                  </a:cubicBezTo>
                  <a:close/>
                </a:path>
              </a:pathLst>
            </a:custGeom>
            <a:solidFill>
              <a:srgbClr val="0070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34" name="Google Shape;834;p34"/>
          <p:cNvSpPr txBox="1"/>
          <p:nvPr/>
        </p:nvSpPr>
        <p:spPr>
          <a:xfrm>
            <a:off x="1010427" y="1446142"/>
            <a:ext cx="5595256" cy="954107"/>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lt1"/>
              </a:buClr>
              <a:buSzPts val="1600"/>
              <a:buFont typeface="Arial"/>
              <a:buChar char="•"/>
            </a:pPr>
            <a:r>
              <a:rPr b="0" i="0" lang="pt-PT" sz="1400" u="none" cap="none" strike="noStrike">
                <a:solidFill>
                  <a:schemeClr val="lt1"/>
                </a:solidFill>
                <a:latin typeface="Libre Franklin"/>
                <a:ea typeface="Libre Franklin"/>
                <a:cs typeface="Libre Franklin"/>
                <a:sym typeface="Libre Franklin"/>
              </a:rPr>
              <a:t>Visual representation of services.</a:t>
            </a:r>
            <a:endParaRPr/>
          </a:p>
          <a:p>
            <a:pPr indent="-285750" lvl="0" marL="285750" marR="0" rtl="0" algn="l">
              <a:lnSpc>
                <a:spcPct val="100000"/>
              </a:lnSpc>
              <a:spcBef>
                <a:spcPts val="0"/>
              </a:spcBef>
              <a:spcAft>
                <a:spcPts val="0"/>
              </a:spcAft>
              <a:buClr>
                <a:schemeClr val="lt1"/>
              </a:buClr>
              <a:buSzPts val="1600"/>
              <a:buFont typeface="Arial"/>
              <a:buChar char="•"/>
            </a:pPr>
            <a:r>
              <a:rPr b="0" i="0" lang="pt-PT" sz="1400" u="none" cap="none" strike="noStrike">
                <a:solidFill>
                  <a:schemeClr val="lt1"/>
                </a:solidFill>
                <a:latin typeface="Libre Franklin"/>
                <a:ea typeface="Libre Franklin"/>
                <a:cs typeface="Libre Franklin"/>
                <a:sym typeface="Libre Franklin"/>
              </a:rPr>
              <a:t>Map a service.</a:t>
            </a:r>
            <a:endParaRPr/>
          </a:p>
          <a:p>
            <a:pPr indent="-184150" lvl="0" marL="285750" marR="0" rtl="0" algn="l">
              <a:lnSpc>
                <a:spcPct val="100000"/>
              </a:lnSpc>
              <a:spcBef>
                <a:spcPts val="0"/>
              </a:spcBef>
              <a:spcAft>
                <a:spcPts val="0"/>
              </a:spcAft>
              <a:buClr>
                <a:schemeClr val="lt1"/>
              </a:buClr>
              <a:buSzPts val="1600"/>
              <a:buFont typeface="Arial"/>
              <a:buNone/>
            </a:pPr>
            <a:r>
              <a:t/>
            </a:r>
            <a:endParaRPr b="0" i="0" sz="1400" u="none" cap="none" strike="noStrike">
              <a:solidFill>
                <a:schemeClr val="lt1"/>
              </a:solidFill>
              <a:latin typeface="Libre Franklin"/>
              <a:ea typeface="Libre Franklin"/>
              <a:cs typeface="Libre Franklin"/>
              <a:sym typeface="Libre Franklin"/>
            </a:endParaRPr>
          </a:p>
          <a:p>
            <a:pPr indent="-184150" lvl="0" marL="285750" marR="0" rtl="0" algn="l">
              <a:lnSpc>
                <a:spcPct val="100000"/>
              </a:lnSpc>
              <a:spcBef>
                <a:spcPts val="0"/>
              </a:spcBef>
              <a:spcAft>
                <a:spcPts val="0"/>
              </a:spcAft>
              <a:buClr>
                <a:schemeClr val="lt1"/>
              </a:buClr>
              <a:buSzPts val="1600"/>
              <a:buFont typeface="Arial"/>
              <a:buNone/>
            </a:pPr>
            <a:r>
              <a:t/>
            </a:r>
            <a:endParaRPr b="0" i="0" sz="1400" u="none" cap="none" strike="noStrike">
              <a:solidFill>
                <a:schemeClr val="lt1"/>
              </a:solidFill>
              <a:latin typeface="Libre Franklin"/>
              <a:ea typeface="Libre Franklin"/>
              <a:cs typeface="Libre Franklin"/>
              <a:sym typeface="Libre Franklin"/>
            </a:endParaRPr>
          </a:p>
        </p:txBody>
      </p:sp>
      <p:grpSp>
        <p:nvGrpSpPr>
          <p:cNvPr id="835" name="Google Shape;835;p34"/>
          <p:cNvGrpSpPr/>
          <p:nvPr/>
        </p:nvGrpSpPr>
        <p:grpSpPr>
          <a:xfrm>
            <a:off x="892629" y="3415241"/>
            <a:ext cx="1168400" cy="1047902"/>
            <a:chOff x="5774124" y="4294550"/>
            <a:chExt cx="331611" cy="331674"/>
          </a:xfrm>
        </p:grpSpPr>
        <p:sp>
          <p:nvSpPr>
            <p:cNvPr id="836" name="Google Shape;836;p34"/>
            <p:cNvSpPr/>
            <p:nvPr/>
          </p:nvSpPr>
          <p:spPr>
            <a:xfrm>
              <a:off x="5774124" y="4419664"/>
              <a:ext cx="331611" cy="206560"/>
            </a:xfrm>
            <a:custGeom>
              <a:rect b="b" l="l" r="r" t="t"/>
              <a:pathLst>
                <a:path extrusionOk="0" h="6490" w="10419">
                  <a:moveTo>
                    <a:pt x="2751" y="2905"/>
                  </a:moveTo>
                  <a:lnTo>
                    <a:pt x="2751" y="6191"/>
                  </a:lnTo>
                  <a:lnTo>
                    <a:pt x="1429" y="6191"/>
                  </a:lnTo>
                  <a:lnTo>
                    <a:pt x="1429" y="2905"/>
                  </a:lnTo>
                  <a:close/>
                  <a:moveTo>
                    <a:pt x="5847" y="2084"/>
                  </a:moveTo>
                  <a:lnTo>
                    <a:pt x="5847" y="6191"/>
                  </a:lnTo>
                  <a:lnTo>
                    <a:pt x="4525" y="6191"/>
                  </a:lnTo>
                  <a:lnTo>
                    <a:pt x="4525" y="2084"/>
                  </a:lnTo>
                  <a:close/>
                  <a:moveTo>
                    <a:pt x="8942" y="298"/>
                  </a:moveTo>
                  <a:lnTo>
                    <a:pt x="8942" y="6191"/>
                  </a:lnTo>
                  <a:lnTo>
                    <a:pt x="7609" y="6191"/>
                  </a:lnTo>
                  <a:lnTo>
                    <a:pt x="7609" y="298"/>
                  </a:lnTo>
                  <a:close/>
                  <a:moveTo>
                    <a:pt x="7466" y="0"/>
                  </a:moveTo>
                  <a:cubicBezTo>
                    <a:pt x="7383" y="0"/>
                    <a:pt x="7323" y="72"/>
                    <a:pt x="7323" y="155"/>
                  </a:cubicBezTo>
                  <a:lnTo>
                    <a:pt x="7323" y="6191"/>
                  </a:lnTo>
                  <a:lnTo>
                    <a:pt x="6156" y="6191"/>
                  </a:lnTo>
                  <a:lnTo>
                    <a:pt x="6156" y="1941"/>
                  </a:lnTo>
                  <a:cubicBezTo>
                    <a:pt x="6156" y="1846"/>
                    <a:pt x="6085" y="1786"/>
                    <a:pt x="6013" y="1786"/>
                  </a:cubicBezTo>
                  <a:lnTo>
                    <a:pt x="4370" y="1786"/>
                  </a:lnTo>
                  <a:cubicBezTo>
                    <a:pt x="4287" y="1786"/>
                    <a:pt x="4227" y="1858"/>
                    <a:pt x="4227" y="1941"/>
                  </a:cubicBezTo>
                  <a:lnTo>
                    <a:pt x="4227" y="6191"/>
                  </a:lnTo>
                  <a:lnTo>
                    <a:pt x="3061" y="6191"/>
                  </a:lnTo>
                  <a:lnTo>
                    <a:pt x="3061" y="2751"/>
                  </a:lnTo>
                  <a:cubicBezTo>
                    <a:pt x="3061" y="2667"/>
                    <a:pt x="2989" y="2608"/>
                    <a:pt x="2918" y="2608"/>
                  </a:cubicBezTo>
                  <a:lnTo>
                    <a:pt x="1275" y="2608"/>
                  </a:lnTo>
                  <a:cubicBezTo>
                    <a:pt x="1191" y="2608"/>
                    <a:pt x="1132" y="2679"/>
                    <a:pt x="1132" y="2751"/>
                  </a:cubicBezTo>
                  <a:lnTo>
                    <a:pt x="1132" y="6191"/>
                  </a:lnTo>
                  <a:lnTo>
                    <a:pt x="144" y="6191"/>
                  </a:lnTo>
                  <a:cubicBezTo>
                    <a:pt x="60" y="6191"/>
                    <a:pt x="1" y="6263"/>
                    <a:pt x="1" y="6346"/>
                  </a:cubicBezTo>
                  <a:cubicBezTo>
                    <a:pt x="1" y="6430"/>
                    <a:pt x="72" y="6489"/>
                    <a:pt x="144" y="6489"/>
                  </a:cubicBezTo>
                  <a:lnTo>
                    <a:pt x="10264" y="6489"/>
                  </a:lnTo>
                  <a:cubicBezTo>
                    <a:pt x="10359" y="6489"/>
                    <a:pt x="10419" y="6418"/>
                    <a:pt x="10419" y="6346"/>
                  </a:cubicBezTo>
                  <a:cubicBezTo>
                    <a:pt x="10395" y="6251"/>
                    <a:pt x="10323" y="6191"/>
                    <a:pt x="10240" y="6191"/>
                  </a:cubicBezTo>
                  <a:lnTo>
                    <a:pt x="9252" y="6191"/>
                  </a:lnTo>
                  <a:lnTo>
                    <a:pt x="9252" y="155"/>
                  </a:lnTo>
                  <a:cubicBezTo>
                    <a:pt x="9252" y="60"/>
                    <a:pt x="9180" y="0"/>
                    <a:pt x="9109" y="0"/>
                  </a:cubicBezTo>
                  <a:close/>
                </a:path>
              </a:pathLst>
            </a:custGeom>
            <a:solidFill>
              <a:srgbClr val="0070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7" name="Google Shape;837;p34"/>
            <p:cNvSpPr/>
            <p:nvPr/>
          </p:nvSpPr>
          <p:spPr>
            <a:xfrm>
              <a:off x="5778294" y="4294550"/>
              <a:ext cx="316461" cy="191442"/>
            </a:xfrm>
            <a:custGeom>
              <a:rect b="b" l="l" r="r" t="t"/>
              <a:pathLst>
                <a:path extrusionOk="0" h="6015" w="9943">
                  <a:moveTo>
                    <a:pt x="9447" y="0"/>
                  </a:moveTo>
                  <a:cubicBezTo>
                    <a:pt x="9433" y="0"/>
                    <a:pt x="9420" y="1"/>
                    <a:pt x="9407" y="2"/>
                  </a:cubicBezTo>
                  <a:lnTo>
                    <a:pt x="8097" y="169"/>
                  </a:lnTo>
                  <a:cubicBezTo>
                    <a:pt x="7847" y="193"/>
                    <a:pt x="7644" y="455"/>
                    <a:pt x="7680" y="705"/>
                  </a:cubicBezTo>
                  <a:cubicBezTo>
                    <a:pt x="7703" y="951"/>
                    <a:pt x="7914" y="1123"/>
                    <a:pt x="8167" y="1123"/>
                  </a:cubicBezTo>
                  <a:cubicBezTo>
                    <a:pt x="8183" y="1123"/>
                    <a:pt x="8200" y="1123"/>
                    <a:pt x="8216" y="1121"/>
                  </a:cubicBezTo>
                  <a:lnTo>
                    <a:pt x="8323" y="1109"/>
                  </a:lnTo>
                  <a:lnTo>
                    <a:pt x="8323" y="1109"/>
                  </a:lnTo>
                  <a:cubicBezTo>
                    <a:pt x="6716" y="2967"/>
                    <a:pt x="4811" y="3919"/>
                    <a:pt x="3465" y="4407"/>
                  </a:cubicBezTo>
                  <a:cubicBezTo>
                    <a:pt x="1787" y="5003"/>
                    <a:pt x="477" y="5062"/>
                    <a:pt x="477" y="5062"/>
                  </a:cubicBezTo>
                  <a:cubicBezTo>
                    <a:pt x="203" y="5074"/>
                    <a:pt x="1" y="5288"/>
                    <a:pt x="13" y="5550"/>
                  </a:cubicBezTo>
                  <a:cubicBezTo>
                    <a:pt x="24" y="5824"/>
                    <a:pt x="239" y="6015"/>
                    <a:pt x="489" y="6015"/>
                  </a:cubicBezTo>
                  <a:lnTo>
                    <a:pt x="501" y="6015"/>
                  </a:lnTo>
                  <a:cubicBezTo>
                    <a:pt x="560" y="6015"/>
                    <a:pt x="1953" y="5967"/>
                    <a:pt x="3775" y="5312"/>
                  </a:cubicBezTo>
                  <a:cubicBezTo>
                    <a:pt x="4811" y="4943"/>
                    <a:pt x="5775" y="4467"/>
                    <a:pt x="6656" y="3872"/>
                  </a:cubicBezTo>
                  <a:cubicBezTo>
                    <a:pt x="6728" y="3824"/>
                    <a:pt x="6740" y="3729"/>
                    <a:pt x="6692" y="3669"/>
                  </a:cubicBezTo>
                  <a:cubicBezTo>
                    <a:pt x="6670" y="3618"/>
                    <a:pt x="6621" y="3594"/>
                    <a:pt x="6573" y="3594"/>
                  </a:cubicBezTo>
                  <a:cubicBezTo>
                    <a:pt x="6542" y="3594"/>
                    <a:pt x="6512" y="3603"/>
                    <a:pt x="6490" y="3622"/>
                  </a:cubicBezTo>
                  <a:cubicBezTo>
                    <a:pt x="5620" y="4205"/>
                    <a:pt x="4692" y="4681"/>
                    <a:pt x="3692" y="5038"/>
                  </a:cubicBezTo>
                  <a:cubicBezTo>
                    <a:pt x="1906" y="5669"/>
                    <a:pt x="560" y="5717"/>
                    <a:pt x="525" y="5717"/>
                  </a:cubicBezTo>
                  <a:cubicBezTo>
                    <a:pt x="429" y="5717"/>
                    <a:pt x="358" y="5646"/>
                    <a:pt x="346" y="5550"/>
                  </a:cubicBezTo>
                  <a:cubicBezTo>
                    <a:pt x="346" y="5467"/>
                    <a:pt x="417" y="5372"/>
                    <a:pt x="501" y="5372"/>
                  </a:cubicBezTo>
                  <a:cubicBezTo>
                    <a:pt x="525" y="5372"/>
                    <a:pt x="1858" y="5336"/>
                    <a:pt x="3596" y="4705"/>
                  </a:cubicBezTo>
                  <a:cubicBezTo>
                    <a:pt x="5061" y="4181"/>
                    <a:pt x="7144" y="3133"/>
                    <a:pt x="8835" y="1014"/>
                  </a:cubicBezTo>
                  <a:cubicBezTo>
                    <a:pt x="8927" y="911"/>
                    <a:pt x="8842" y="763"/>
                    <a:pt x="8718" y="763"/>
                  </a:cubicBezTo>
                  <a:cubicBezTo>
                    <a:pt x="8714" y="763"/>
                    <a:pt x="8709" y="764"/>
                    <a:pt x="8704" y="764"/>
                  </a:cubicBezTo>
                  <a:lnTo>
                    <a:pt x="8216" y="824"/>
                  </a:lnTo>
                  <a:cubicBezTo>
                    <a:pt x="8208" y="825"/>
                    <a:pt x="8200" y="825"/>
                    <a:pt x="8192" y="825"/>
                  </a:cubicBezTo>
                  <a:cubicBezTo>
                    <a:pt x="8109" y="825"/>
                    <a:pt x="8047" y="769"/>
                    <a:pt x="8025" y="693"/>
                  </a:cubicBezTo>
                  <a:cubicBezTo>
                    <a:pt x="7990" y="586"/>
                    <a:pt x="8061" y="478"/>
                    <a:pt x="8168" y="478"/>
                  </a:cubicBezTo>
                  <a:lnTo>
                    <a:pt x="9478" y="312"/>
                  </a:lnTo>
                  <a:cubicBezTo>
                    <a:pt x="9484" y="311"/>
                    <a:pt x="9490" y="311"/>
                    <a:pt x="9496" y="311"/>
                  </a:cubicBezTo>
                  <a:cubicBezTo>
                    <a:pt x="9594" y="311"/>
                    <a:pt x="9669" y="400"/>
                    <a:pt x="9669" y="490"/>
                  </a:cubicBezTo>
                  <a:lnTo>
                    <a:pt x="9669" y="1800"/>
                  </a:lnTo>
                  <a:cubicBezTo>
                    <a:pt x="9669" y="1895"/>
                    <a:pt x="9597" y="1979"/>
                    <a:pt x="9490" y="1979"/>
                  </a:cubicBezTo>
                  <a:cubicBezTo>
                    <a:pt x="9407" y="1979"/>
                    <a:pt x="9311" y="1907"/>
                    <a:pt x="9311" y="1800"/>
                  </a:cubicBezTo>
                  <a:lnTo>
                    <a:pt x="9311" y="1407"/>
                  </a:lnTo>
                  <a:cubicBezTo>
                    <a:pt x="9311" y="1348"/>
                    <a:pt x="9264" y="1288"/>
                    <a:pt x="9204" y="1252"/>
                  </a:cubicBezTo>
                  <a:cubicBezTo>
                    <a:pt x="9187" y="1242"/>
                    <a:pt x="9169" y="1238"/>
                    <a:pt x="9152" y="1238"/>
                  </a:cubicBezTo>
                  <a:cubicBezTo>
                    <a:pt x="9106" y="1238"/>
                    <a:pt x="9060" y="1266"/>
                    <a:pt x="9026" y="1300"/>
                  </a:cubicBezTo>
                  <a:cubicBezTo>
                    <a:pt x="8466" y="2002"/>
                    <a:pt x="7811" y="2633"/>
                    <a:pt x="7097" y="3193"/>
                  </a:cubicBezTo>
                  <a:cubicBezTo>
                    <a:pt x="7037" y="3229"/>
                    <a:pt x="7025" y="3336"/>
                    <a:pt x="7061" y="3395"/>
                  </a:cubicBezTo>
                  <a:cubicBezTo>
                    <a:pt x="7091" y="3433"/>
                    <a:pt x="7144" y="3451"/>
                    <a:pt x="7194" y="3451"/>
                  </a:cubicBezTo>
                  <a:cubicBezTo>
                    <a:pt x="7224" y="3451"/>
                    <a:pt x="7253" y="3445"/>
                    <a:pt x="7275" y="3431"/>
                  </a:cubicBezTo>
                  <a:cubicBezTo>
                    <a:pt x="7895" y="2943"/>
                    <a:pt x="8466" y="2419"/>
                    <a:pt x="8990" y="1824"/>
                  </a:cubicBezTo>
                  <a:cubicBezTo>
                    <a:pt x="9002" y="2074"/>
                    <a:pt x="9204" y="2276"/>
                    <a:pt x="9466" y="2276"/>
                  </a:cubicBezTo>
                  <a:cubicBezTo>
                    <a:pt x="9728" y="2276"/>
                    <a:pt x="9942" y="2074"/>
                    <a:pt x="9942" y="1800"/>
                  </a:cubicBezTo>
                  <a:lnTo>
                    <a:pt x="9942" y="478"/>
                  </a:lnTo>
                  <a:cubicBezTo>
                    <a:pt x="9942" y="347"/>
                    <a:pt x="9883" y="216"/>
                    <a:pt x="9776" y="121"/>
                  </a:cubicBezTo>
                  <a:cubicBezTo>
                    <a:pt x="9679" y="46"/>
                    <a:pt x="9564" y="0"/>
                    <a:pt x="9447" y="0"/>
                  </a:cubicBezTo>
                  <a:close/>
                </a:path>
              </a:pathLst>
            </a:custGeom>
            <a:solidFill>
              <a:srgbClr val="0070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38" name="Google Shape;838;p34"/>
          <p:cNvSpPr txBox="1"/>
          <p:nvPr/>
        </p:nvSpPr>
        <p:spPr>
          <a:xfrm>
            <a:off x="2735943" y="3308936"/>
            <a:ext cx="5595256" cy="116955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pt-PT" sz="1400" u="none" cap="none" strike="noStrike">
                <a:solidFill>
                  <a:schemeClr val="lt1"/>
                </a:solidFill>
                <a:latin typeface="Libre Franklin"/>
                <a:ea typeface="Libre Franklin"/>
                <a:cs typeface="Libre Franklin"/>
                <a:sym typeface="Libre Franklin"/>
              </a:rPr>
              <a:t>STEPS:</a:t>
            </a:r>
            <a:endParaRPr/>
          </a:p>
          <a:p>
            <a:pPr indent="-342900" lvl="0" marL="342900" marR="0" rtl="0" algn="l">
              <a:lnSpc>
                <a:spcPct val="100000"/>
              </a:lnSpc>
              <a:spcBef>
                <a:spcPts val="0"/>
              </a:spcBef>
              <a:spcAft>
                <a:spcPts val="0"/>
              </a:spcAft>
              <a:buClr>
                <a:schemeClr val="lt1"/>
              </a:buClr>
              <a:buSzPts val="1600"/>
              <a:buFont typeface="Arial"/>
              <a:buAutoNum type="arabicPeriod"/>
            </a:pPr>
            <a:r>
              <a:rPr b="0" i="0" lang="pt-PT" sz="1400" u="none" cap="none" strike="noStrike">
                <a:solidFill>
                  <a:schemeClr val="lt1"/>
                </a:solidFill>
                <a:latin typeface="Libre Franklin"/>
                <a:ea typeface="Libre Franklin"/>
                <a:cs typeface="Libre Franklin"/>
                <a:sym typeface="Libre Franklin"/>
              </a:rPr>
              <a:t>Work out what you want the map to do.</a:t>
            </a:r>
            <a:endParaRPr/>
          </a:p>
          <a:p>
            <a:pPr indent="-342900" lvl="0" marL="342900" marR="0" rtl="0" algn="l">
              <a:lnSpc>
                <a:spcPct val="100000"/>
              </a:lnSpc>
              <a:spcBef>
                <a:spcPts val="0"/>
              </a:spcBef>
              <a:spcAft>
                <a:spcPts val="0"/>
              </a:spcAft>
              <a:buClr>
                <a:schemeClr val="lt1"/>
              </a:buClr>
              <a:buSzPts val="1600"/>
              <a:buFont typeface="Arial"/>
              <a:buAutoNum type="arabicPeriod"/>
            </a:pPr>
            <a:r>
              <a:rPr b="0" i="0" lang="pt-PT" sz="1400" u="none" cap="none" strike="noStrike">
                <a:solidFill>
                  <a:schemeClr val="lt1"/>
                </a:solidFill>
                <a:latin typeface="Libre Franklin"/>
                <a:ea typeface="Libre Franklin"/>
                <a:cs typeface="Libre Franklin"/>
                <a:sym typeface="Libre Franklin"/>
              </a:rPr>
              <a:t>Get an idea of what you’d like the map to look like.</a:t>
            </a:r>
            <a:endParaRPr/>
          </a:p>
          <a:p>
            <a:pPr indent="-342900" lvl="0" marL="342900" marR="0" rtl="0" algn="l">
              <a:lnSpc>
                <a:spcPct val="100000"/>
              </a:lnSpc>
              <a:spcBef>
                <a:spcPts val="0"/>
              </a:spcBef>
              <a:spcAft>
                <a:spcPts val="0"/>
              </a:spcAft>
              <a:buClr>
                <a:schemeClr val="lt1"/>
              </a:buClr>
              <a:buSzPts val="1600"/>
              <a:buFont typeface="Arial"/>
              <a:buAutoNum type="arabicPeriod"/>
            </a:pPr>
            <a:r>
              <a:rPr b="0" i="0" lang="pt-PT" sz="1400" u="none" cap="none" strike="noStrike">
                <a:solidFill>
                  <a:schemeClr val="lt1"/>
                </a:solidFill>
                <a:latin typeface="Libre Franklin"/>
                <a:ea typeface="Libre Franklin"/>
                <a:cs typeface="Libre Franklin"/>
                <a:sym typeface="Libre Franklin"/>
              </a:rPr>
              <a:t>Gather the resources you’ll need to create a first draft of the map.</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6EB6"/>
        </a:solidFill>
      </p:bgPr>
    </p:bg>
    <p:spTree>
      <p:nvGrpSpPr>
        <p:cNvPr id="842" name="Shape 842"/>
        <p:cNvGrpSpPr/>
        <p:nvPr/>
      </p:nvGrpSpPr>
      <p:grpSpPr>
        <a:xfrm>
          <a:off x="0" y="0"/>
          <a:ext cx="0" cy="0"/>
          <a:chOff x="0" y="0"/>
          <a:chExt cx="0" cy="0"/>
        </a:xfrm>
      </p:grpSpPr>
      <p:sp>
        <p:nvSpPr>
          <p:cNvPr id="843" name="Google Shape;843;p35"/>
          <p:cNvSpPr txBox="1"/>
          <p:nvPr>
            <p:ph type="ctrTitle"/>
          </p:nvPr>
        </p:nvSpPr>
        <p:spPr>
          <a:xfrm>
            <a:off x="520882" y="0"/>
            <a:ext cx="4830839" cy="100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F38E00"/>
                </a:solidFill>
              </a:rPr>
              <a:t>KEY QUESTIONS TO ADRESS IN A SERVICE MAPPING EXERCISE:</a:t>
            </a:r>
            <a:endParaRPr>
              <a:solidFill>
                <a:srgbClr val="F38E00"/>
              </a:solidFill>
            </a:endParaRPr>
          </a:p>
        </p:txBody>
      </p:sp>
      <p:pic>
        <p:nvPicPr>
          <p:cNvPr id="844" name="Google Shape;844;p35"/>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845" name="Google Shape;845;p35"/>
          <p:cNvPicPr preferRelativeResize="0"/>
          <p:nvPr/>
        </p:nvPicPr>
        <p:blipFill rotWithShape="1">
          <a:blip r:embed="rId4">
            <a:alphaModFix/>
          </a:blip>
          <a:srcRect b="0" l="0" r="0" t="0"/>
          <a:stretch/>
        </p:blipFill>
        <p:spPr>
          <a:xfrm>
            <a:off x="123372" y="4796950"/>
            <a:ext cx="972457" cy="204016"/>
          </a:xfrm>
          <a:prstGeom prst="rect">
            <a:avLst/>
          </a:prstGeom>
          <a:noFill/>
          <a:ln>
            <a:noFill/>
          </a:ln>
        </p:spPr>
      </p:pic>
      <p:sp>
        <p:nvSpPr>
          <p:cNvPr id="846" name="Google Shape;846;p35"/>
          <p:cNvSpPr txBox="1"/>
          <p:nvPr/>
        </p:nvSpPr>
        <p:spPr>
          <a:xfrm>
            <a:off x="609600" y="1221984"/>
            <a:ext cx="7946065" cy="3385542"/>
          </a:xfrm>
          <a:prstGeom prst="rect">
            <a:avLst/>
          </a:prstGeom>
          <a:noFill/>
          <a:ln>
            <a:noFill/>
          </a:ln>
        </p:spPr>
        <p:txBody>
          <a:bodyPr anchorCtr="0" anchor="t" bIns="45700" lIns="91425" spcFirstLastPara="1" rIns="91425" wrap="square" tIns="45700">
            <a:spAutoFit/>
          </a:bodyPr>
          <a:lstStyle/>
          <a:p>
            <a:pPr indent="-342900" lvl="0" marL="342900" marR="0" rtl="0" algn="just">
              <a:lnSpc>
                <a:spcPct val="100000"/>
              </a:lnSpc>
              <a:spcBef>
                <a:spcPts val="0"/>
              </a:spcBef>
              <a:spcAft>
                <a:spcPts val="0"/>
              </a:spcAft>
              <a:buClr>
                <a:schemeClr val="lt1"/>
              </a:buClr>
              <a:buSzPts val="1000"/>
              <a:buFont typeface="Noto Sans Symbols"/>
              <a:buChar char="∙"/>
            </a:pPr>
            <a:r>
              <a:rPr b="0" i="0" lang="pt-PT" sz="1400" u="none" cap="none" strike="noStrike">
                <a:solidFill>
                  <a:schemeClr val="lt1"/>
                </a:solidFill>
                <a:latin typeface="Libre Franklin"/>
                <a:ea typeface="Libre Franklin"/>
                <a:cs typeface="Libre Franklin"/>
                <a:sym typeface="Libre Franklin"/>
              </a:rPr>
              <a:t>Where are services currently located?</a:t>
            </a:r>
            <a:endParaRPr/>
          </a:p>
          <a:p>
            <a:pPr indent="-342900" lvl="0" marL="342900" marR="0" rtl="0" algn="just">
              <a:lnSpc>
                <a:spcPct val="100000"/>
              </a:lnSpc>
              <a:spcBef>
                <a:spcPts val="800"/>
              </a:spcBef>
              <a:spcAft>
                <a:spcPts val="0"/>
              </a:spcAft>
              <a:buClr>
                <a:schemeClr val="lt1"/>
              </a:buClr>
              <a:buSzPts val="1000"/>
              <a:buFont typeface="Noto Sans Symbols"/>
              <a:buChar char="∙"/>
            </a:pPr>
            <a:r>
              <a:rPr b="0" i="0" lang="pt-PT" sz="1400" u="none" cap="none" strike="noStrike">
                <a:solidFill>
                  <a:schemeClr val="lt1"/>
                </a:solidFill>
                <a:latin typeface="Libre Franklin"/>
                <a:ea typeface="Libre Franklin"/>
                <a:cs typeface="Libre Franklin"/>
                <a:sym typeface="Libre Franklin"/>
              </a:rPr>
              <a:t>Who are services available to (e.g. age/sex, specific forms of violence against women, elderly people, or children)?</a:t>
            </a:r>
            <a:endParaRPr/>
          </a:p>
          <a:p>
            <a:pPr indent="-342900" lvl="0" marL="342900" marR="0" rtl="0" algn="just">
              <a:lnSpc>
                <a:spcPct val="100000"/>
              </a:lnSpc>
              <a:spcBef>
                <a:spcPts val="800"/>
              </a:spcBef>
              <a:spcAft>
                <a:spcPts val="0"/>
              </a:spcAft>
              <a:buClr>
                <a:schemeClr val="lt1"/>
              </a:buClr>
              <a:buSzPts val="1000"/>
              <a:buFont typeface="Noto Sans Symbols"/>
              <a:buChar char="∙"/>
            </a:pPr>
            <a:r>
              <a:rPr b="0" i="0" lang="pt-PT" sz="1400" u="none" cap="none" strike="noStrike">
                <a:solidFill>
                  <a:schemeClr val="lt1"/>
                </a:solidFill>
                <a:latin typeface="Libre Franklin"/>
                <a:ea typeface="Libre Franklin"/>
                <a:cs typeface="Libre Franklin"/>
                <a:sym typeface="Libre Franklin"/>
              </a:rPr>
              <a:t>Who is using them?</a:t>
            </a:r>
            <a:endParaRPr/>
          </a:p>
          <a:p>
            <a:pPr indent="-342900" lvl="0" marL="342900" marR="0" rtl="0" algn="just">
              <a:lnSpc>
                <a:spcPct val="100000"/>
              </a:lnSpc>
              <a:spcBef>
                <a:spcPts val="800"/>
              </a:spcBef>
              <a:spcAft>
                <a:spcPts val="0"/>
              </a:spcAft>
              <a:buClr>
                <a:schemeClr val="lt1"/>
              </a:buClr>
              <a:buSzPts val="1000"/>
              <a:buFont typeface="Noto Sans Symbols"/>
              <a:buChar char="∙"/>
            </a:pPr>
            <a:r>
              <a:rPr b="0" i="0" lang="pt-PT" sz="1400" u="none" cap="none" strike="noStrike">
                <a:solidFill>
                  <a:schemeClr val="lt1"/>
                </a:solidFill>
                <a:latin typeface="Libre Franklin"/>
                <a:ea typeface="Libre Franklin"/>
                <a:cs typeface="Libre Franklin"/>
                <a:sym typeface="Libre Franklin"/>
              </a:rPr>
              <a:t>When are services available (opening times)?</a:t>
            </a:r>
            <a:endParaRPr/>
          </a:p>
          <a:p>
            <a:pPr indent="-342900" lvl="0" marL="342900" marR="0" rtl="0" algn="just">
              <a:lnSpc>
                <a:spcPct val="100000"/>
              </a:lnSpc>
              <a:spcBef>
                <a:spcPts val="800"/>
              </a:spcBef>
              <a:spcAft>
                <a:spcPts val="0"/>
              </a:spcAft>
              <a:buClr>
                <a:schemeClr val="lt1"/>
              </a:buClr>
              <a:buSzPts val="1000"/>
              <a:buFont typeface="Noto Sans Symbols"/>
              <a:buChar char="∙"/>
            </a:pPr>
            <a:r>
              <a:rPr b="0" i="0" lang="pt-PT" sz="1400" u="none" cap="none" strike="noStrike">
                <a:solidFill>
                  <a:schemeClr val="lt1"/>
                </a:solidFill>
                <a:latin typeface="Libre Franklin"/>
                <a:ea typeface="Libre Franklin"/>
                <a:cs typeface="Libre Franklin"/>
                <a:sym typeface="Libre Franklin"/>
              </a:rPr>
              <a:t>What do the services provide (ideally including standards and quality control)?</a:t>
            </a:r>
            <a:endParaRPr/>
          </a:p>
          <a:p>
            <a:pPr indent="-342900" lvl="0" marL="342900" marR="0" rtl="0" algn="just">
              <a:lnSpc>
                <a:spcPct val="100000"/>
              </a:lnSpc>
              <a:spcBef>
                <a:spcPts val="800"/>
              </a:spcBef>
              <a:spcAft>
                <a:spcPts val="0"/>
              </a:spcAft>
              <a:buClr>
                <a:schemeClr val="lt1"/>
              </a:buClr>
              <a:buSzPts val="1000"/>
              <a:buFont typeface="Noto Sans Symbols"/>
              <a:buChar char="∙"/>
            </a:pPr>
            <a:r>
              <a:rPr b="0" i="0" lang="pt-PT" sz="1400" u="none" cap="none" strike="noStrike">
                <a:solidFill>
                  <a:schemeClr val="lt1"/>
                </a:solidFill>
                <a:latin typeface="Libre Franklin"/>
                <a:ea typeface="Libre Franklin"/>
                <a:cs typeface="Libre Franklin"/>
                <a:sym typeface="Libre Franklin"/>
              </a:rPr>
              <a:t>What protocols are in place?</a:t>
            </a:r>
            <a:endParaRPr/>
          </a:p>
          <a:p>
            <a:pPr indent="-342900" lvl="0" marL="342900" marR="0" rtl="0" algn="just">
              <a:lnSpc>
                <a:spcPct val="100000"/>
              </a:lnSpc>
              <a:spcBef>
                <a:spcPts val="800"/>
              </a:spcBef>
              <a:spcAft>
                <a:spcPts val="0"/>
              </a:spcAft>
              <a:buClr>
                <a:schemeClr val="lt1"/>
              </a:buClr>
              <a:buSzPts val="1000"/>
              <a:buFont typeface="Noto Sans Symbols"/>
              <a:buChar char="∙"/>
            </a:pPr>
            <a:r>
              <a:rPr b="0" i="0" lang="pt-PT" sz="1400" u="none" cap="none" strike="noStrike">
                <a:solidFill>
                  <a:schemeClr val="lt1"/>
                </a:solidFill>
                <a:latin typeface="Libre Franklin"/>
                <a:ea typeface="Libre Franklin"/>
                <a:cs typeface="Libre Franklin"/>
                <a:sym typeface="Libre Franklin"/>
              </a:rPr>
              <a:t>Who delivers these services?</a:t>
            </a:r>
            <a:endParaRPr/>
          </a:p>
          <a:p>
            <a:pPr indent="-342900" lvl="0" marL="342900" marR="0" rtl="0" algn="just">
              <a:lnSpc>
                <a:spcPct val="100000"/>
              </a:lnSpc>
              <a:spcBef>
                <a:spcPts val="800"/>
              </a:spcBef>
              <a:spcAft>
                <a:spcPts val="0"/>
              </a:spcAft>
              <a:buClr>
                <a:schemeClr val="lt1"/>
              </a:buClr>
              <a:buSzPts val="1000"/>
              <a:buFont typeface="Noto Sans Symbols"/>
              <a:buChar char="∙"/>
            </a:pPr>
            <a:r>
              <a:rPr b="0" i="0" lang="pt-PT" sz="1400" u="none" cap="none" strike="noStrike">
                <a:solidFill>
                  <a:schemeClr val="lt1"/>
                </a:solidFill>
                <a:latin typeface="Libre Franklin"/>
                <a:ea typeface="Libre Franklin"/>
                <a:cs typeface="Libre Franklin"/>
                <a:sym typeface="Libre Franklin"/>
              </a:rPr>
              <a:t>Which services do they refer to and receive referrals from?</a:t>
            </a:r>
            <a:endParaRPr/>
          </a:p>
          <a:p>
            <a:pPr indent="-342900" lvl="0" marL="342900" marR="0" rtl="0" algn="just">
              <a:lnSpc>
                <a:spcPct val="100000"/>
              </a:lnSpc>
              <a:spcBef>
                <a:spcPts val="800"/>
              </a:spcBef>
              <a:spcAft>
                <a:spcPts val="0"/>
              </a:spcAft>
              <a:buClr>
                <a:schemeClr val="lt1"/>
              </a:buClr>
              <a:buSzPts val="1000"/>
              <a:buFont typeface="Noto Sans Symbols"/>
              <a:buChar char="∙"/>
            </a:pPr>
            <a:r>
              <a:rPr b="0" i="0" lang="pt-PT" sz="1400" u="none" cap="none" strike="noStrike">
                <a:solidFill>
                  <a:schemeClr val="lt1"/>
                </a:solidFill>
                <a:latin typeface="Libre Franklin"/>
                <a:ea typeface="Libre Franklin"/>
                <a:cs typeface="Libre Franklin"/>
                <a:sym typeface="Libre Franklin"/>
              </a:rPr>
              <a:t>What are the outcomes for service users?</a:t>
            </a:r>
            <a:endParaRPr/>
          </a:p>
          <a:p>
            <a:pPr indent="-342900" lvl="0" marL="342900" marR="0" rtl="0" algn="just">
              <a:lnSpc>
                <a:spcPct val="100000"/>
              </a:lnSpc>
              <a:spcBef>
                <a:spcPts val="800"/>
              </a:spcBef>
              <a:spcAft>
                <a:spcPts val="0"/>
              </a:spcAft>
              <a:buClr>
                <a:schemeClr val="lt1"/>
              </a:buClr>
              <a:buSzPts val="1000"/>
              <a:buFont typeface="Noto Sans Symbols"/>
              <a:buChar char="∙"/>
            </a:pPr>
            <a:r>
              <a:rPr b="0" i="0" lang="pt-PT" sz="1400" u="none" cap="none" strike="noStrike">
                <a:solidFill>
                  <a:schemeClr val="lt1"/>
                </a:solidFill>
                <a:latin typeface="Libre Franklin"/>
                <a:ea typeface="Libre Franklin"/>
                <a:cs typeface="Libre Franklin"/>
                <a:sym typeface="Libre Franklin"/>
              </a:rPr>
              <a:t>What does it cost to provide the services and what levels of investment do they receive?</a:t>
            </a:r>
            <a:endParaRPr/>
          </a:p>
        </p:txBody>
      </p:sp>
      <p:sp>
        <p:nvSpPr>
          <p:cNvPr id="847" name="Google Shape;847;p35"/>
          <p:cNvSpPr txBox="1"/>
          <p:nvPr/>
        </p:nvSpPr>
        <p:spPr>
          <a:xfrm>
            <a:off x="3104708" y="4823311"/>
            <a:ext cx="6171102" cy="275781"/>
          </a:xfrm>
          <a:prstGeom prst="rect">
            <a:avLst/>
          </a:prstGeom>
          <a:noFill/>
          <a:ln>
            <a:noFill/>
          </a:ln>
        </p:spPr>
        <p:txBody>
          <a:bodyPr anchorCtr="0" anchor="t" bIns="45700" lIns="91425" spcFirstLastPara="1" rIns="91425" wrap="square" tIns="45700">
            <a:spAutoFit/>
          </a:bodyPr>
          <a:lstStyle/>
          <a:p>
            <a:pPr indent="0" lvl="0" marL="0" marR="0" rtl="0" algn="just">
              <a:lnSpc>
                <a:spcPct val="200000"/>
              </a:lnSpc>
              <a:spcBef>
                <a:spcPts val="0"/>
              </a:spcBef>
              <a:spcAft>
                <a:spcPts val="0"/>
              </a:spcAft>
              <a:buNone/>
            </a:pPr>
            <a:r>
              <a:rPr b="0" i="0" lang="pt-PT" sz="700" u="none" cap="none" strike="noStrike">
                <a:solidFill>
                  <a:schemeClr val="lt1"/>
                </a:solidFill>
                <a:latin typeface="Libre Franklin"/>
                <a:ea typeface="Libre Franklin"/>
                <a:cs typeface="Libre Franklin"/>
                <a:sym typeface="Libre Franklin"/>
              </a:rPr>
              <a:t>Adapted from Response to Sexual Violence Needs Assessment Toolkit (Department of Health, England, 2011), London: Department of Health.</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A864"/>
        </a:solidFill>
      </p:bgPr>
    </p:bg>
    <p:spTree>
      <p:nvGrpSpPr>
        <p:cNvPr id="851" name="Shape 851"/>
        <p:cNvGrpSpPr/>
        <p:nvPr/>
      </p:nvGrpSpPr>
      <p:grpSpPr>
        <a:xfrm>
          <a:off x="0" y="0"/>
          <a:ext cx="0" cy="0"/>
          <a:chOff x="0" y="0"/>
          <a:chExt cx="0" cy="0"/>
        </a:xfrm>
      </p:grpSpPr>
      <p:sp>
        <p:nvSpPr>
          <p:cNvPr id="852" name="Google Shape;852;p36"/>
          <p:cNvSpPr/>
          <p:nvPr/>
        </p:nvSpPr>
        <p:spPr>
          <a:xfrm>
            <a:off x="7278050" y="458800"/>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3" name="Google Shape;853;p36"/>
          <p:cNvSpPr/>
          <p:nvPr/>
        </p:nvSpPr>
        <p:spPr>
          <a:xfrm>
            <a:off x="-1682150" y="2838500"/>
            <a:ext cx="3156900" cy="31569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4" name="Google Shape;854;p36"/>
          <p:cNvSpPr/>
          <p:nvPr/>
        </p:nvSpPr>
        <p:spPr>
          <a:xfrm>
            <a:off x="6563825" y="2752900"/>
            <a:ext cx="3606300" cy="36063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5" name="Google Shape;855;p36"/>
          <p:cNvSpPr txBox="1"/>
          <p:nvPr>
            <p:ph idx="1" type="subTitle"/>
          </p:nvPr>
        </p:nvSpPr>
        <p:spPr>
          <a:xfrm>
            <a:off x="3094911" y="1592072"/>
            <a:ext cx="3936374" cy="1855693"/>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600"/>
              <a:buNone/>
            </a:pPr>
            <a:r>
              <a:rPr lang="pt-PT" sz="1400"/>
              <a:t>Mapping support services in the field of family violence. </a:t>
            </a:r>
            <a:endParaRPr/>
          </a:p>
          <a:p>
            <a:pPr indent="-285750" lvl="0" marL="285750" rtl="0" algn="l">
              <a:lnSpc>
                <a:spcPct val="100000"/>
              </a:lnSpc>
              <a:spcBef>
                <a:spcPts val="0"/>
              </a:spcBef>
              <a:spcAft>
                <a:spcPts val="0"/>
              </a:spcAft>
              <a:buSzPts val="1600"/>
              <a:buFont typeface="Arial"/>
              <a:buChar char="•"/>
            </a:pPr>
            <a:r>
              <a:rPr lang="pt-PT" sz="1400"/>
              <a:t>Education and training providers.</a:t>
            </a:r>
            <a:endParaRPr/>
          </a:p>
          <a:p>
            <a:pPr indent="-285750" lvl="0" marL="285750" rtl="0" algn="l">
              <a:lnSpc>
                <a:spcPct val="100000"/>
              </a:lnSpc>
              <a:spcBef>
                <a:spcPts val="0"/>
              </a:spcBef>
              <a:spcAft>
                <a:spcPts val="0"/>
              </a:spcAft>
              <a:buSzPts val="1600"/>
              <a:buFont typeface="Arial"/>
              <a:buChar char="•"/>
            </a:pPr>
            <a:r>
              <a:rPr lang="pt-PT" sz="1400"/>
              <a:t>Government departments.</a:t>
            </a:r>
            <a:endParaRPr/>
          </a:p>
          <a:p>
            <a:pPr indent="-285750" lvl="0" marL="285750" rtl="0" algn="l">
              <a:lnSpc>
                <a:spcPct val="100000"/>
              </a:lnSpc>
              <a:spcBef>
                <a:spcPts val="0"/>
              </a:spcBef>
              <a:spcAft>
                <a:spcPts val="0"/>
              </a:spcAft>
              <a:buSzPts val="1600"/>
              <a:buFont typeface="Arial"/>
              <a:buChar char="•"/>
            </a:pPr>
            <a:r>
              <a:rPr lang="pt-PT" sz="1400"/>
              <a:t>Specialist family violence services. </a:t>
            </a:r>
            <a:endParaRPr/>
          </a:p>
          <a:p>
            <a:pPr indent="-285750" lvl="0" marL="285750" rtl="0" algn="l">
              <a:lnSpc>
                <a:spcPct val="100000"/>
              </a:lnSpc>
              <a:spcBef>
                <a:spcPts val="0"/>
              </a:spcBef>
              <a:spcAft>
                <a:spcPts val="0"/>
              </a:spcAft>
              <a:buSzPts val="1600"/>
              <a:buFont typeface="Arial"/>
              <a:buChar char="•"/>
            </a:pPr>
            <a:r>
              <a:rPr lang="pt-PT" sz="1400"/>
              <a:t>Organisations working specifically on violence.</a:t>
            </a:r>
            <a:endParaRPr/>
          </a:p>
          <a:p>
            <a:pPr indent="-285750" lvl="0" marL="285750" rtl="0" algn="l">
              <a:lnSpc>
                <a:spcPct val="100000"/>
              </a:lnSpc>
              <a:spcBef>
                <a:spcPts val="0"/>
              </a:spcBef>
              <a:spcAft>
                <a:spcPts val="0"/>
              </a:spcAft>
              <a:buSzPts val="1600"/>
              <a:buFont typeface="Arial"/>
              <a:buChar char="•"/>
            </a:pPr>
            <a:r>
              <a:rPr lang="pt-PT" sz="1400"/>
              <a:t>Health services and counseling services. </a:t>
            </a:r>
            <a:endParaRPr/>
          </a:p>
          <a:p>
            <a:pPr indent="-285750" lvl="0" marL="285750" rtl="0" algn="l">
              <a:lnSpc>
                <a:spcPct val="100000"/>
              </a:lnSpc>
              <a:spcBef>
                <a:spcPts val="0"/>
              </a:spcBef>
              <a:spcAft>
                <a:spcPts val="0"/>
              </a:spcAft>
              <a:buSzPts val="1600"/>
              <a:buFont typeface="Arial"/>
              <a:buChar char="•"/>
            </a:pPr>
            <a:r>
              <a:rPr lang="pt-PT" sz="1400"/>
              <a:t>Community groups.</a:t>
            </a:r>
            <a:endParaRPr/>
          </a:p>
        </p:txBody>
      </p:sp>
      <p:sp>
        <p:nvSpPr>
          <p:cNvPr id="856" name="Google Shape;856;p36"/>
          <p:cNvSpPr txBox="1"/>
          <p:nvPr>
            <p:ph type="title"/>
          </p:nvPr>
        </p:nvSpPr>
        <p:spPr>
          <a:xfrm>
            <a:off x="1217097" y="-743416"/>
            <a:ext cx="4359738" cy="226425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lang="pt-PT" sz="3200">
                <a:solidFill>
                  <a:srgbClr val="EE118A"/>
                </a:solidFill>
              </a:rPr>
              <a:t>ACTIVITY 3 – CONDUCT A SERVICE MAPPING EXERCISE  </a:t>
            </a:r>
            <a:endParaRPr/>
          </a:p>
        </p:txBody>
      </p:sp>
      <p:pic>
        <p:nvPicPr>
          <p:cNvPr id="857" name="Google Shape;857;p36"/>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858" name="Google Shape;858;p36"/>
          <p:cNvPicPr preferRelativeResize="0"/>
          <p:nvPr/>
        </p:nvPicPr>
        <p:blipFill rotWithShape="1">
          <a:blip r:embed="rId4">
            <a:alphaModFix/>
          </a:blip>
          <a:srcRect b="0" l="0" r="0" t="0"/>
          <a:stretch/>
        </p:blipFill>
        <p:spPr>
          <a:xfrm>
            <a:off x="123372" y="4796950"/>
            <a:ext cx="972457" cy="204016"/>
          </a:xfrm>
          <a:prstGeom prst="rect">
            <a:avLst/>
          </a:prstGeom>
          <a:noFill/>
          <a:ln>
            <a:noFill/>
          </a:ln>
        </p:spPr>
      </p:pic>
      <p:grpSp>
        <p:nvGrpSpPr>
          <p:cNvPr id="859" name="Google Shape;859;p36"/>
          <p:cNvGrpSpPr/>
          <p:nvPr/>
        </p:nvGrpSpPr>
        <p:grpSpPr>
          <a:xfrm>
            <a:off x="1474750" y="1730367"/>
            <a:ext cx="1132006" cy="1149266"/>
            <a:chOff x="5355784" y="3834547"/>
            <a:chExt cx="299019" cy="297905"/>
          </a:xfrm>
        </p:grpSpPr>
        <p:sp>
          <p:nvSpPr>
            <p:cNvPr id="860" name="Google Shape;860;p36"/>
            <p:cNvSpPr/>
            <p:nvPr/>
          </p:nvSpPr>
          <p:spPr>
            <a:xfrm>
              <a:off x="5355784" y="3834547"/>
              <a:ext cx="299019" cy="297905"/>
            </a:xfrm>
            <a:custGeom>
              <a:rect b="b" l="l" r="r" t="t"/>
              <a:pathLst>
                <a:path extrusionOk="0" h="9360" w="9395">
                  <a:moveTo>
                    <a:pt x="3572" y="5454"/>
                  </a:moveTo>
                  <a:cubicBezTo>
                    <a:pt x="3679" y="5573"/>
                    <a:pt x="3786" y="5704"/>
                    <a:pt x="3929" y="5811"/>
                  </a:cubicBezTo>
                  <a:lnTo>
                    <a:pt x="3405" y="6335"/>
                  </a:lnTo>
                  <a:cubicBezTo>
                    <a:pt x="3393" y="6311"/>
                    <a:pt x="3393" y="6299"/>
                    <a:pt x="3382" y="6287"/>
                  </a:cubicBezTo>
                  <a:lnTo>
                    <a:pt x="3096" y="6002"/>
                  </a:lnTo>
                  <a:cubicBezTo>
                    <a:pt x="3084" y="5990"/>
                    <a:pt x="3060" y="5978"/>
                    <a:pt x="3048" y="5978"/>
                  </a:cubicBezTo>
                  <a:lnTo>
                    <a:pt x="3572" y="5454"/>
                  </a:lnTo>
                  <a:close/>
                  <a:moveTo>
                    <a:pt x="2748" y="6109"/>
                  </a:moveTo>
                  <a:cubicBezTo>
                    <a:pt x="2804" y="6109"/>
                    <a:pt x="2858" y="6133"/>
                    <a:pt x="2893" y="6180"/>
                  </a:cubicBezTo>
                  <a:lnTo>
                    <a:pt x="3179" y="6466"/>
                  </a:lnTo>
                  <a:cubicBezTo>
                    <a:pt x="3274" y="6573"/>
                    <a:pt x="3274" y="6704"/>
                    <a:pt x="3191" y="6788"/>
                  </a:cubicBezTo>
                  <a:lnTo>
                    <a:pt x="3036" y="6954"/>
                  </a:lnTo>
                  <a:lnTo>
                    <a:pt x="2429" y="6347"/>
                  </a:lnTo>
                  <a:lnTo>
                    <a:pt x="2584" y="6180"/>
                  </a:lnTo>
                  <a:cubicBezTo>
                    <a:pt x="2631" y="6133"/>
                    <a:pt x="2691" y="6109"/>
                    <a:pt x="2748" y="6109"/>
                  </a:cubicBezTo>
                  <a:close/>
                  <a:moveTo>
                    <a:pt x="2215" y="6549"/>
                  </a:moveTo>
                  <a:lnTo>
                    <a:pt x="2822" y="7169"/>
                  </a:lnTo>
                  <a:lnTo>
                    <a:pt x="965" y="9026"/>
                  </a:lnTo>
                  <a:cubicBezTo>
                    <a:pt x="923" y="9068"/>
                    <a:pt x="866" y="9088"/>
                    <a:pt x="810" y="9088"/>
                  </a:cubicBezTo>
                  <a:cubicBezTo>
                    <a:pt x="753" y="9088"/>
                    <a:pt x="697" y="9068"/>
                    <a:pt x="655" y="9026"/>
                  </a:cubicBezTo>
                  <a:lnTo>
                    <a:pt x="369" y="8740"/>
                  </a:lnTo>
                  <a:cubicBezTo>
                    <a:pt x="262" y="8657"/>
                    <a:pt x="262" y="8502"/>
                    <a:pt x="357" y="8419"/>
                  </a:cubicBezTo>
                  <a:lnTo>
                    <a:pt x="2215" y="6549"/>
                  </a:lnTo>
                  <a:close/>
                  <a:moveTo>
                    <a:pt x="6096" y="1"/>
                  </a:moveTo>
                  <a:cubicBezTo>
                    <a:pt x="3417" y="1"/>
                    <a:pt x="1869" y="3061"/>
                    <a:pt x="3441" y="5216"/>
                  </a:cubicBezTo>
                  <a:lnTo>
                    <a:pt x="2810" y="5835"/>
                  </a:lnTo>
                  <a:cubicBezTo>
                    <a:pt x="2798" y="5834"/>
                    <a:pt x="2786" y="5834"/>
                    <a:pt x="2774" y="5834"/>
                  </a:cubicBezTo>
                  <a:cubicBezTo>
                    <a:pt x="2643" y="5834"/>
                    <a:pt x="2516" y="5892"/>
                    <a:pt x="2429" y="5990"/>
                  </a:cubicBezTo>
                  <a:lnTo>
                    <a:pt x="191" y="8216"/>
                  </a:lnTo>
                  <a:cubicBezTo>
                    <a:pt x="0" y="8419"/>
                    <a:pt x="0" y="8728"/>
                    <a:pt x="191" y="8919"/>
                  </a:cubicBezTo>
                  <a:lnTo>
                    <a:pt x="465" y="9216"/>
                  </a:lnTo>
                  <a:cubicBezTo>
                    <a:pt x="560" y="9312"/>
                    <a:pt x="685" y="9359"/>
                    <a:pt x="810" y="9359"/>
                  </a:cubicBezTo>
                  <a:cubicBezTo>
                    <a:pt x="935" y="9359"/>
                    <a:pt x="1060" y="9312"/>
                    <a:pt x="1155" y="9216"/>
                  </a:cubicBezTo>
                  <a:lnTo>
                    <a:pt x="3120" y="7252"/>
                  </a:lnTo>
                  <a:lnTo>
                    <a:pt x="3393" y="6990"/>
                  </a:lnTo>
                  <a:cubicBezTo>
                    <a:pt x="3501" y="6883"/>
                    <a:pt x="3536" y="6752"/>
                    <a:pt x="3536" y="6597"/>
                  </a:cubicBezTo>
                  <a:lnTo>
                    <a:pt x="4167" y="5978"/>
                  </a:lnTo>
                  <a:cubicBezTo>
                    <a:pt x="4632" y="6299"/>
                    <a:pt x="5179" y="6526"/>
                    <a:pt x="5763" y="6573"/>
                  </a:cubicBezTo>
                  <a:lnTo>
                    <a:pt x="5775" y="6573"/>
                  </a:lnTo>
                  <a:cubicBezTo>
                    <a:pt x="5846" y="6573"/>
                    <a:pt x="5906" y="6514"/>
                    <a:pt x="5906" y="6454"/>
                  </a:cubicBezTo>
                  <a:cubicBezTo>
                    <a:pt x="5918" y="6371"/>
                    <a:pt x="5858" y="6299"/>
                    <a:pt x="5787" y="6299"/>
                  </a:cubicBezTo>
                  <a:cubicBezTo>
                    <a:pt x="5191" y="6240"/>
                    <a:pt x="4644" y="6002"/>
                    <a:pt x="4191" y="5645"/>
                  </a:cubicBezTo>
                  <a:cubicBezTo>
                    <a:pt x="1977" y="3847"/>
                    <a:pt x="3286" y="287"/>
                    <a:pt x="6096" y="287"/>
                  </a:cubicBezTo>
                  <a:cubicBezTo>
                    <a:pt x="7680" y="287"/>
                    <a:pt x="8942" y="1489"/>
                    <a:pt x="9108" y="3001"/>
                  </a:cubicBezTo>
                  <a:cubicBezTo>
                    <a:pt x="9119" y="3067"/>
                    <a:pt x="9170" y="3122"/>
                    <a:pt x="9233" y="3122"/>
                  </a:cubicBezTo>
                  <a:cubicBezTo>
                    <a:pt x="9239" y="3122"/>
                    <a:pt x="9245" y="3121"/>
                    <a:pt x="9251" y="3120"/>
                  </a:cubicBezTo>
                  <a:cubicBezTo>
                    <a:pt x="9335" y="3097"/>
                    <a:pt x="9394" y="3037"/>
                    <a:pt x="9370" y="2966"/>
                  </a:cubicBezTo>
                  <a:cubicBezTo>
                    <a:pt x="9216" y="1334"/>
                    <a:pt x="7823" y="1"/>
                    <a:pt x="6096" y="1"/>
                  </a:cubicBezTo>
                  <a:close/>
                </a:path>
              </a:pathLst>
            </a:custGeom>
            <a:solidFill>
              <a:srgbClr val="EE118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 name="Google Shape;861;p36"/>
            <p:cNvSpPr/>
            <p:nvPr/>
          </p:nvSpPr>
          <p:spPr>
            <a:xfrm>
              <a:off x="5455054" y="3854280"/>
              <a:ext cx="179666" cy="171296"/>
            </a:xfrm>
            <a:custGeom>
              <a:rect b="b" l="l" r="r" t="t"/>
              <a:pathLst>
                <a:path extrusionOk="0" h="5382" w="5645">
                  <a:moveTo>
                    <a:pt x="2953" y="274"/>
                  </a:moveTo>
                  <a:cubicBezTo>
                    <a:pt x="4275" y="274"/>
                    <a:pt x="5358" y="1345"/>
                    <a:pt x="5358" y="2691"/>
                  </a:cubicBezTo>
                  <a:cubicBezTo>
                    <a:pt x="5358" y="4024"/>
                    <a:pt x="4275" y="5096"/>
                    <a:pt x="2953" y="5096"/>
                  </a:cubicBezTo>
                  <a:cubicBezTo>
                    <a:pt x="2322" y="5096"/>
                    <a:pt x="1715" y="4858"/>
                    <a:pt x="1239" y="4405"/>
                  </a:cubicBezTo>
                  <a:cubicBezTo>
                    <a:pt x="298" y="3465"/>
                    <a:pt x="298" y="1929"/>
                    <a:pt x="1239" y="976"/>
                  </a:cubicBezTo>
                  <a:cubicBezTo>
                    <a:pt x="1715" y="500"/>
                    <a:pt x="2322" y="274"/>
                    <a:pt x="2953" y="274"/>
                  </a:cubicBezTo>
                  <a:close/>
                  <a:moveTo>
                    <a:pt x="2958" y="0"/>
                  </a:moveTo>
                  <a:cubicBezTo>
                    <a:pt x="2269" y="0"/>
                    <a:pt x="1578" y="262"/>
                    <a:pt x="1048" y="786"/>
                  </a:cubicBezTo>
                  <a:cubicBezTo>
                    <a:pt x="1" y="1822"/>
                    <a:pt x="1" y="3536"/>
                    <a:pt x="1048" y="4596"/>
                  </a:cubicBezTo>
                  <a:cubicBezTo>
                    <a:pt x="1572" y="5120"/>
                    <a:pt x="2263" y="5382"/>
                    <a:pt x="2953" y="5382"/>
                  </a:cubicBezTo>
                  <a:cubicBezTo>
                    <a:pt x="4430" y="5370"/>
                    <a:pt x="5644" y="4179"/>
                    <a:pt x="5644" y="2691"/>
                  </a:cubicBezTo>
                  <a:cubicBezTo>
                    <a:pt x="5644" y="1977"/>
                    <a:pt x="5358" y="1286"/>
                    <a:pt x="4858" y="786"/>
                  </a:cubicBezTo>
                  <a:cubicBezTo>
                    <a:pt x="4335" y="262"/>
                    <a:pt x="3647" y="0"/>
                    <a:pt x="2958" y="0"/>
                  </a:cubicBezTo>
                  <a:close/>
                </a:path>
              </a:pathLst>
            </a:custGeom>
            <a:solidFill>
              <a:srgbClr val="EE118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2" name="Google Shape;862;p36"/>
            <p:cNvSpPr/>
            <p:nvPr/>
          </p:nvSpPr>
          <p:spPr>
            <a:xfrm>
              <a:off x="5508110" y="3886490"/>
              <a:ext cx="81510" cy="99302"/>
            </a:xfrm>
            <a:custGeom>
              <a:rect b="b" l="l" r="r" t="t"/>
              <a:pathLst>
                <a:path extrusionOk="0" h="3120" w="2561">
                  <a:moveTo>
                    <a:pt x="1286" y="262"/>
                  </a:moveTo>
                  <a:cubicBezTo>
                    <a:pt x="1596" y="262"/>
                    <a:pt x="1846" y="512"/>
                    <a:pt x="1846" y="834"/>
                  </a:cubicBezTo>
                  <a:cubicBezTo>
                    <a:pt x="1846" y="1143"/>
                    <a:pt x="1596" y="1393"/>
                    <a:pt x="1286" y="1393"/>
                  </a:cubicBezTo>
                  <a:cubicBezTo>
                    <a:pt x="977" y="1393"/>
                    <a:pt x="715" y="1143"/>
                    <a:pt x="715" y="834"/>
                  </a:cubicBezTo>
                  <a:cubicBezTo>
                    <a:pt x="739" y="512"/>
                    <a:pt x="977" y="262"/>
                    <a:pt x="1286" y="262"/>
                  </a:cubicBezTo>
                  <a:close/>
                  <a:moveTo>
                    <a:pt x="1703" y="1667"/>
                  </a:moveTo>
                  <a:cubicBezTo>
                    <a:pt x="2036" y="1667"/>
                    <a:pt x="2310" y="1929"/>
                    <a:pt x="2310" y="2274"/>
                  </a:cubicBezTo>
                  <a:lnTo>
                    <a:pt x="2310" y="2858"/>
                  </a:lnTo>
                  <a:lnTo>
                    <a:pt x="2001" y="2858"/>
                  </a:lnTo>
                  <a:lnTo>
                    <a:pt x="2001" y="2262"/>
                  </a:lnTo>
                  <a:cubicBezTo>
                    <a:pt x="2001" y="2179"/>
                    <a:pt x="1941" y="2119"/>
                    <a:pt x="1870" y="2119"/>
                  </a:cubicBezTo>
                  <a:cubicBezTo>
                    <a:pt x="1786" y="2119"/>
                    <a:pt x="1727" y="2179"/>
                    <a:pt x="1727" y="2262"/>
                  </a:cubicBezTo>
                  <a:lnTo>
                    <a:pt x="1727" y="2858"/>
                  </a:lnTo>
                  <a:lnTo>
                    <a:pt x="870" y="2858"/>
                  </a:lnTo>
                  <a:lnTo>
                    <a:pt x="870" y="2262"/>
                  </a:lnTo>
                  <a:cubicBezTo>
                    <a:pt x="870" y="2179"/>
                    <a:pt x="810" y="2119"/>
                    <a:pt x="727" y="2119"/>
                  </a:cubicBezTo>
                  <a:cubicBezTo>
                    <a:pt x="655" y="2119"/>
                    <a:pt x="596" y="2179"/>
                    <a:pt x="596" y="2262"/>
                  </a:cubicBezTo>
                  <a:lnTo>
                    <a:pt x="596" y="2858"/>
                  </a:lnTo>
                  <a:lnTo>
                    <a:pt x="298" y="2858"/>
                  </a:lnTo>
                  <a:lnTo>
                    <a:pt x="298" y="2274"/>
                  </a:lnTo>
                  <a:cubicBezTo>
                    <a:pt x="298" y="1929"/>
                    <a:pt x="572" y="1667"/>
                    <a:pt x="905" y="1667"/>
                  </a:cubicBezTo>
                  <a:close/>
                  <a:moveTo>
                    <a:pt x="1286" y="0"/>
                  </a:moveTo>
                  <a:cubicBezTo>
                    <a:pt x="822" y="0"/>
                    <a:pt x="453" y="369"/>
                    <a:pt x="453" y="834"/>
                  </a:cubicBezTo>
                  <a:cubicBezTo>
                    <a:pt x="453" y="1048"/>
                    <a:pt x="536" y="1262"/>
                    <a:pt x="691" y="1405"/>
                  </a:cubicBezTo>
                  <a:cubicBezTo>
                    <a:pt x="298" y="1500"/>
                    <a:pt x="1" y="1857"/>
                    <a:pt x="1" y="2274"/>
                  </a:cubicBezTo>
                  <a:lnTo>
                    <a:pt x="1" y="2858"/>
                  </a:lnTo>
                  <a:cubicBezTo>
                    <a:pt x="1" y="3000"/>
                    <a:pt x="120" y="3120"/>
                    <a:pt x="274" y="3120"/>
                  </a:cubicBezTo>
                  <a:lnTo>
                    <a:pt x="2298" y="3120"/>
                  </a:lnTo>
                  <a:cubicBezTo>
                    <a:pt x="2441" y="3120"/>
                    <a:pt x="2560" y="3000"/>
                    <a:pt x="2560" y="2858"/>
                  </a:cubicBezTo>
                  <a:lnTo>
                    <a:pt x="2560" y="2274"/>
                  </a:lnTo>
                  <a:cubicBezTo>
                    <a:pt x="2560" y="1857"/>
                    <a:pt x="2275" y="1500"/>
                    <a:pt x="1882" y="1405"/>
                  </a:cubicBezTo>
                  <a:cubicBezTo>
                    <a:pt x="2025" y="1262"/>
                    <a:pt x="2120" y="1048"/>
                    <a:pt x="2120" y="834"/>
                  </a:cubicBezTo>
                  <a:cubicBezTo>
                    <a:pt x="2120" y="369"/>
                    <a:pt x="1751" y="0"/>
                    <a:pt x="1286" y="0"/>
                  </a:cubicBezTo>
                  <a:close/>
                </a:path>
              </a:pathLst>
            </a:custGeom>
            <a:solidFill>
              <a:srgbClr val="EE118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3" name="Google Shape;863;p36"/>
            <p:cNvSpPr/>
            <p:nvPr/>
          </p:nvSpPr>
          <p:spPr>
            <a:xfrm>
              <a:off x="5554706" y="3945530"/>
              <a:ext cx="98952" cy="98251"/>
            </a:xfrm>
            <a:custGeom>
              <a:rect b="b" l="l" r="r" t="t"/>
              <a:pathLst>
                <a:path extrusionOk="0" h="3087" w="3109">
                  <a:moveTo>
                    <a:pt x="2959" y="1"/>
                  </a:moveTo>
                  <a:cubicBezTo>
                    <a:pt x="2892" y="1"/>
                    <a:pt x="2823" y="56"/>
                    <a:pt x="2823" y="122"/>
                  </a:cubicBezTo>
                  <a:cubicBezTo>
                    <a:pt x="2680" y="1550"/>
                    <a:pt x="1561" y="2669"/>
                    <a:pt x="132" y="2812"/>
                  </a:cubicBezTo>
                  <a:cubicBezTo>
                    <a:pt x="61" y="2824"/>
                    <a:pt x="1" y="2884"/>
                    <a:pt x="13" y="2967"/>
                  </a:cubicBezTo>
                  <a:cubicBezTo>
                    <a:pt x="13" y="3039"/>
                    <a:pt x="72" y="3086"/>
                    <a:pt x="144" y="3086"/>
                  </a:cubicBezTo>
                  <a:lnTo>
                    <a:pt x="168" y="3086"/>
                  </a:lnTo>
                  <a:cubicBezTo>
                    <a:pt x="1704" y="2931"/>
                    <a:pt x="2942" y="1717"/>
                    <a:pt x="3097" y="145"/>
                  </a:cubicBezTo>
                  <a:cubicBezTo>
                    <a:pt x="3109" y="74"/>
                    <a:pt x="3049" y="2"/>
                    <a:pt x="2978" y="2"/>
                  </a:cubicBezTo>
                  <a:cubicBezTo>
                    <a:pt x="2971" y="1"/>
                    <a:pt x="2965" y="1"/>
                    <a:pt x="2959" y="1"/>
                  </a:cubicBezTo>
                  <a:close/>
                </a:path>
              </a:pathLst>
            </a:custGeom>
            <a:solidFill>
              <a:srgbClr val="EE118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64" name="Google Shape;864;p36"/>
          <p:cNvSpPr txBox="1"/>
          <p:nvPr/>
        </p:nvSpPr>
        <p:spPr>
          <a:xfrm>
            <a:off x="3151005" y="3854484"/>
            <a:ext cx="4851660" cy="116955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pt-PT" sz="1400" u="none" cap="none" strike="noStrike">
                <a:solidFill>
                  <a:schemeClr val="lt1"/>
                </a:solidFill>
                <a:latin typeface="Libre Franklin"/>
                <a:ea typeface="Libre Franklin"/>
                <a:cs typeface="Libre Franklin"/>
                <a:sym typeface="Libre Franklin"/>
              </a:rPr>
              <a:t>Identify at a local level, professionals and services working in the area of family violence. </a:t>
            </a:r>
            <a:endParaRPr/>
          </a:p>
          <a:p>
            <a:pPr indent="0" lvl="0" marL="0" marR="0" rtl="0" algn="l">
              <a:lnSpc>
                <a:spcPct val="100000"/>
              </a:lnSpc>
              <a:spcBef>
                <a:spcPts val="0"/>
              </a:spcBef>
              <a:spcAft>
                <a:spcPts val="0"/>
              </a:spcAft>
              <a:buNone/>
            </a:pPr>
            <a:r>
              <a:rPr b="0" i="0" lang="pt-PT" sz="1400" u="none" cap="none" strike="noStrike">
                <a:solidFill>
                  <a:schemeClr val="lt1"/>
                </a:solidFill>
                <a:latin typeface="Libre Franklin"/>
                <a:ea typeface="Libre Franklin"/>
                <a:cs typeface="Libre Franklin"/>
                <a:sym typeface="Libre Franklin"/>
              </a:rPr>
              <a:t>It is important know what forms of violence the services cover and whether they are geographically concentrated in specific areas. </a:t>
            </a:r>
            <a:endParaRPr/>
          </a:p>
        </p:txBody>
      </p:sp>
      <p:sp>
        <p:nvSpPr>
          <p:cNvPr id="865" name="Google Shape;865;p36"/>
          <p:cNvSpPr/>
          <p:nvPr/>
        </p:nvSpPr>
        <p:spPr>
          <a:xfrm>
            <a:off x="1582112" y="3447766"/>
            <a:ext cx="998064" cy="1016048"/>
          </a:xfrm>
          <a:custGeom>
            <a:rect b="b" l="l" r="r" t="t"/>
            <a:pathLst>
              <a:path extrusionOk="0" h="11693" w="11693">
                <a:moveTo>
                  <a:pt x="10252" y="584"/>
                </a:moveTo>
                <a:lnTo>
                  <a:pt x="10252" y="1263"/>
                </a:lnTo>
                <a:cubicBezTo>
                  <a:pt x="10252" y="1358"/>
                  <a:pt x="10323" y="1429"/>
                  <a:pt x="10406" y="1429"/>
                </a:cubicBezTo>
                <a:lnTo>
                  <a:pt x="11097" y="1429"/>
                </a:lnTo>
                <a:lnTo>
                  <a:pt x="9609" y="2918"/>
                </a:lnTo>
                <a:lnTo>
                  <a:pt x="9001" y="2918"/>
                </a:lnTo>
                <a:lnTo>
                  <a:pt x="9978" y="1941"/>
                </a:lnTo>
                <a:cubicBezTo>
                  <a:pt x="10037" y="1882"/>
                  <a:pt x="10037" y="1751"/>
                  <a:pt x="9978" y="1691"/>
                </a:cubicBezTo>
                <a:cubicBezTo>
                  <a:pt x="9948" y="1667"/>
                  <a:pt x="9903" y="1656"/>
                  <a:pt x="9859" y="1656"/>
                </a:cubicBezTo>
                <a:cubicBezTo>
                  <a:pt x="9814" y="1656"/>
                  <a:pt x="9769" y="1667"/>
                  <a:pt x="9740" y="1691"/>
                </a:cubicBezTo>
                <a:lnTo>
                  <a:pt x="8763" y="2679"/>
                </a:lnTo>
                <a:lnTo>
                  <a:pt x="8763" y="2072"/>
                </a:lnTo>
                <a:lnTo>
                  <a:pt x="10252" y="584"/>
                </a:lnTo>
                <a:close/>
                <a:moveTo>
                  <a:pt x="4739" y="2537"/>
                </a:moveTo>
                <a:cubicBezTo>
                  <a:pt x="5894" y="2537"/>
                  <a:pt x="6942" y="2977"/>
                  <a:pt x="7739" y="3703"/>
                </a:cubicBezTo>
                <a:lnTo>
                  <a:pt x="4620" y="6811"/>
                </a:lnTo>
                <a:cubicBezTo>
                  <a:pt x="4560" y="6870"/>
                  <a:pt x="4560" y="7001"/>
                  <a:pt x="4620" y="7049"/>
                </a:cubicBezTo>
                <a:cubicBezTo>
                  <a:pt x="4656" y="7085"/>
                  <a:pt x="4703" y="7097"/>
                  <a:pt x="4739" y="7097"/>
                </a:cubicBezTo>
                <a:cubicBezTo>
                  <a:pt x="4787" y="7097"/>
                  <a:pt x="4834" y="7085"/>
                  <a:pt x="4858" y="7049"/>
                </a:cubicBezTo>
                <a:lnTo>
                  <a:pt x="5632" y="6275"/>
                </a:lnTo>
                <a:cubicBezTo>
                  <a:pt x="5775" y="6478"/>
                  <a:pt x="5846" y="6692"/>
                  <a:pt x="5846" y="6930"/>
                </a:cubicBezTo>
                <a:cubicBezTo>
                  <a:pt x="5846" y="7549"/>
                  <a:pt x="5358" y="8037"/>
                  <a:pt x="4739" y="8037"/>
                </a:cubicBezTo>
                <a:cubicBezTo>
                  <a:pt x="4132" y="8037"/>
                  <a:pt x="3644" y="7549"/>
                  <a:pt x="3644" y="6930"/>
                </a:cubicBezTo>
                <a:cubicBezTo>
                  <a:pt x="3644" y="6323"/>
                  <a:pt x="4132" y="5835"/>
                  <a:pt x="4739" y="5835"/>
                </a:cubicBezTo>
                <a:cubicBezTo>
                  <a:pt x="4822" y="5835"/>
                  <a:pt x="4882" y="5835"/>
                  <a:pt x="4953" y="5847"/>
                </a:cubicBezTo>
                <a:cubicBezTo>
                  <a:pt x="4962" y="5848"/>
                  <a:pt x="4970" y="5848"/>
                  <a:pt x="4979" y="5848"/>
                </a:cubicBezTo>
                <a:cubicBezTo>
                  <a:pt x="5055" y="5848"/>
                  <a:pt x="5133" y="5801"/>
                  <a:pt x="5144" y="5716"/>
                </a:cubicBezTo>
                <a:cubicBezTo>
                  <a:pt x="5156" y="5620"/>
                  <a:pt x="5096" y="5537"/>
                  <a:pt x="5013" y="5525"/>
                </a:cubicBezTo>
                <a:cubicBezTo>
                  <a:pt x="4918" y="5513"/>
                  <a:pt x="4834" y="5489"/>
                  <a:pt x="4739" y="5489"/>
                </a:cubicBezTo>
                <a:cubicBezTo>
                  <a:pt x="3941" y="5489"/>
                  <a:pt x="3298" y="6144"/>
                  <a:pt x="3298" y="6942"/>
                </a:cubicBezTo>
                <a:cubicBezTo>
                  <a:pt x="3298" y="7740"/>
                  <a:pt x="3953" y="8383"/>
                  <a:pt x="4739" y="8383"/>
                </a:cubicBezTo>
                <a:cubicBezTo>
                  <a:pt x="5549" y="8383"/>
                  <a:pt x="6192" y="7728"/>
                  <a:pt x="6192" y="6942"/>
                </a:cubicBezTo>
                <a:cubicBezTo>
                  <a:pt x="6192" y="6609"/>
                  <a:pt x="6084" y="6299"/>
                  <a:pt x="5870" y="6049"/>
                </a:cubicBezTo>
                <a:lnTo>
                  <a:pt x="6406" y="5513"/>
                </a:lnTo>
                <a:cubicBezTo>
                  <a:pt x="6751" y="5906"/>
                  <a:pt x="6942" y="6418"/>
                  <a:pt x="6942" y="6942"/>
                </a:cubicBezTo>
                <a:cubicBezTo>
                  <a:pt x="6942" y="8156"/>
                  <a:pt x="5965" y="9133"/>
                  <a:pt x="4739" y="9133"/>
                </a:cubicBezTo>
                <a:cubicBezTo>
                  <a:pt x="3525" y="9133"/>
                  <a:pt x="2536" y="8156"/>
                  <a:pt x="2536" y="6942"/>
                </a:cubicBezTo>
                <a:cubicBezTo>
                  <a:pt x="2536" y="5716"/>
                  <a:pt x="3525" y="4739"/>
                  <a:pt x="4739" y="4739"/>
                </a:cubicBezTo>
                <a:cubicBezTo>
                  <a:pt x="5120" y="4739"/>
                  <a:pt x="5477" y="4823"/>
                  <a:pt x="5787" y="5001"/>
                </a:cubicBezTo>
                <a:cubicBezTo>
                  <a:pt x="5812" y="5016"/>
                  <a:pt x="5840" y="5022"/>
                  <a:pt x="5868" y="5022"/>
                </a:cubicBezTo>
                <a:cubicBezTo>
                  <a:pt x="5930" y="5022"/>
                  <a:pt x="5992" y="4988"/>
                  <a:pt x="6025" y="4930"/>
                </a:cubicBezTo>
                <a:cubicBezTo>
                  <a:pt x="6073" y="4834"/>
                  <a:pt x="6037" y="4739"/>
                  <a:pt x="5953" y="4692"/>
                </a:cubicBezTo>
                <a:cubicBezTo>
                  <a:pt x="5572" y="4501"/>
                  <a:pt x="5156" y="4370"/>
                  <a:pt x="4739" y="4370"/>
                </a:cubicBezTo>
                <a:cubicBezTo>
                  <a:pt x="3346" y="4370"/>
                  <a:pt x="2203" y="5525"/>
                  <a:pt x="2203" y="6918"/>
                </a:cubicBezTo>
                <a:cubicBezTo>
                  <a:pt x="2203" y="8323"/>
                  <a:pt x="3346" y="9466"/>
                  <a:pt x="4739" y="9466"/>
                </a:cubicBezTo>
                <a:cubicBezTo>
                  <a:pt x="6144" y="9466"/>
                  <a:pt x="7287" y="8323"/>
                  <a:pt x="7287" y="6918"/>
                </a:cubicBezTo>
                <a:cubicBezTo>
                  <a:pt x="7287" y="6299"/>
                  <a:pt x="7061" y="5716"/>
                  <a:pt x="6668" y="5239"/>
                </a:cubicBezTo>
                <a:lnTo>
                  <a:pt x="7204" y="4704"/>
                </a:lnTo>
                <a:cubicBezTo>
                  <a:pt x="7751" y="5311"/>
                  <a:pt x="8049" y="6085"/>
                  <a:pt x="8049" y="6918"/>
                </a:cubicBezTo>
                <a:cubicBezTo>
                  <a:pt x="8049" y="8740"/>
                  <a:pt x="6561" y="10228"/>
                  <a:pt x="4739" y="10228"/>
                </a:cubicBezTo>
                <a:cubicBezTo>
                  <a:pt x="2929" y="10228"/>
                  <a:pt x="1441" y="8740"/>
                  <a:pt x="1441" y="6918"/>
                </a:cubicBezTo>
                <a:cubicBezTo>
                  <a:pt x="1441" y="5108"/>
                  <a:pt x="2929" y="3620"/>
                  <a:pt x="4739" y="3620"/>
                </a:cubicBezTo>
                <a:cubicBezTo>
                  <a:pt x="5382" y="3620"/>
                  <a:pt x="5989" y="3799"/>
                  <a:pt x="6525" y="4132"/>
                </a:cubicBezTo>
                <a:cubicBezTo>
                  <a:pt x="6558" y="4151"/>
                  <a:pt x="6594" y="4161"/>
                  <a:pt x="6628" y="4161"/>
                </a:cubicBezTo>
                <a:cubicBezTo>
                  <a:pt x="6679" y="4161"/>
                  <a:pt x="6727" y="4139"/>
                  <a:pt x="6763" y="4096"/>
                </a:cubicBezTo>
                <a:cubicBezTo>
                  <a:pt x="6811" y="4025"/>
                  <a:pt x="6799" y="3918"/>
                  <a:pt x="6727" y="3858"/>
                </a:cubicBezTo>
                <a:cubicBezTo>
                  <a:pt x="6144" y="3477"/>
                  <a:pt x="5453" y="3275"/>
                  <a:pt x="4763" y="3275"/>
                </a:cubicBezTo>
                <a:cubicBezTo>
                  <a:pt x="2751" y="3275"/>
                  <a:pt x="1108" y="4918"/>
                  <a:pt x="1108" y="6918"/>
                </a:cubicBezTo>
                <a:cubicBezTo>
                  <a:pt x="1108" y="8930"/>
                  <a:pt x="2751" y="10573"/>
                  <a:pt x="4763" y="10573"/>
                </a:cubicBezTo>
                <a:cubicBezTo>
                  <a:pt x="6763" y="10573"/>
                  <a:pt x="8406" y="8930"/>
                  <a:pt x="8406" y="6918"/>
                </a:cubicBezTo>
                <a:cubicBezTo>
                  <a:pt x="8406" y="6013"/>
                  <a:pt x="8061" y="5132"/>
                  <a:pt x="7454" y="4465"/>
                </a:cubicBezTo>
                <a:lnTo>
                  <a:pt x="7989" y="3930"/>
                </a:lnTo>
                <a:cubicBezTo>
                  <a:pt x="8704" y="4739"/>
                  <a:pt x="9144" y="5775"/>
                  <a:pt x="9144" y="6942"/>
                </a:cubicBezTo>
                <a:cubicBezTo>
                  <a:pt x="9144" y="9359"/>
                  <a:pt x="7168" y="11347"/>
                  <a:pt x="4739" y="11347"/>
                </a:cubicBezTo>
                <a:cubicBezTo>
                  <a:pt x="2322" y="11347"/>
                  <a:pt x="334" y="9359"/>
                  <a:pt x="334" y="6942"/>
                </a:cubicBezTo>
                <a:cubicBezTo>
                  <a:pt x="334" y="4513"/>
                  <a:pt x="2322" y="2537"/>
                  <a:pt x="4739" y="2537"/>
                </a:cubicBezTo>
                <a:close/>
                <a:moveTo>
                  <a:pt x="10403" y="1"/>
                </a:moveTo>
                <a:cubicBezTo>
                  <a:pt x="10360" y="1"/>
                  <a:pt x="10315" y="16"/>
                  <a:pt x="10275" y="48"/>
                </a:cubicBezTo>
                <a:lnTo>
                  <a:pt x="8466" y="1882"/>
                </a:lnTo>
                <a:cubicBezTo>
                  <a:pt x="8430" y="1906"/>
                  <a:pt x="8418" y="1953"/>
                  <a:pt x="8418" y="1989"/>
                </a:cubicBezTo>
                <a:lnTo>
                  <a:pt x="8418" y="3025"/>
                </a:lnTo>
                <a:lnTo>
                  <a:pt x="7978" y="3465"/>
                </a:lnTo>
                <a:cubicBezTo>
                  <a:pt x="7120" y="2679"/>
                  <a:pt x="5989" y="2203"/>
                  <a:pt x="4739" y="2203"/>
                </a:cubicBezTo>
                <a:cubicBezTo>
                  <a:pt x="2120" y="2203"/>
                  <a:pt x="0" y="4334"/>
                  <a:pt x="0" y="6954"/>
                </a:cubicBezTo>
                <a:cubicBezTo>
                  <a:pt x="0" y="9573"/>
                  <a:pt x="2120" y="11692"/>
                  <a:pt x="4739" y="11692"/>
                </a:cubicBezTo>
                <a:cubicBezTo>
                  <a:pt x="7358" y="11692"/>
                  <a:pt x="9490" y="9573"/>
                  <a:pt x="9490" y="6954"/>
                </a:cubicBezTo>
                <a:cubicBezTo>
                  <a:pt x="9490" y="5704"/>
                  <a:pt x="9013" y="4573"/>
                  <a:pt x="8228" y="3715"/>
                </a:cubicBezTo>
                <a:lnTo>
                  <a:pt x="8668" y="3275"/>
                </a:lnTo>
                <a:lnTo>
                  <a:pt x="9704" y="3275"/>
                </a:lnTo>
                <a:cubicBezTo>
                  <a:pt x="9740" y="3275"/>
                  <a:pt x="9787" y="3263"/>
                  <a:pt x="9823" y="3227"/>
                </a:cubicBezTo>
                <a:lnTo>
                  <a:pt x="11645" y="1394"/>
                </a:lnTo>
                <a:cubicBezTo>
                  <a:pt x="11680" y="1346"/>
                  <a:pt x="11692" y="1263"/>
                  <a:pt x="11668" y="1203"/>
                </a:cubicBezTo>
                <a:cubicBezTo>
                  <a:pt x="11633" y="1144"/>
                  <a:pt x="11573" y="1096"/>
                  <a:pt x="11502" y="1096"/>
                </a:cubicBezTo>
                <a:lnTo>
                  <a:pt x="10573" y="1096"/>
                </a:lnTo>
                <a:lnTo>
                  <a:pt x="10573" y="179"/>
                </a:lnTo>
                <a:cubicBezTo>
                  <a:pt x="10573" y="108"/>
                  <a:pt x="10537" y="48"/>
                  <a:pt x="10466" y="12"/>
                </a:cubicBezTo>
                <a:cubicBezTo>
                  <a:pt x="10446" y="5"/>
                  <a:pt x="10425" y="1"/>
                  <a:pt x="10403" y="1"/>
                </a:cubicBezTo>
                <a:close/>
              </a:path>
            </a:pathLst>
          </a:custGeom>
          <a:solidFill>
            <a:srgbClr val="EE118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9" name="Shape 869"/>
        <p:cNvGrpSpPr/>
        <p:nvPr/>
      </p:nvGrpSpPr>
      <p:grpSpPr>
        <a:xfrm>
          <a:off x="0" y="0"/>
          <a:ext cx="0" cy="0"/>
          <a:chOff x="0" y="0"/>
          <a:chExt cx="0" cy="0"/>
        </a:xfrm>
      </p:grpSpPr>
      <p:sp>
        <p:nvSpPr>
          <p:cNvPr id="870" name="Google Shape;870;p37"/>
          <p:cNvSpPr/>
          <p:nvPr/>
        </p:nvSpPr>
        <p:spPr>
          <a:xfrm>
            <a:off x="4363584" y="1077975"/>
            <a:ext cx="1621500" cy="15906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1" name="Google Shape;871;p37"/>
          <p:cNvSpPr/>
          <p:nvPr/>
        </p:nvSpPr>
        <p:spPr>
          <a:xfrm>
            <a:off x="2583917" y="1066554"/>
            <a:ext cx="1621500" cy="15906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2" name="Google Shape;872;p37"/>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F38E00"/>
                </a:solidFill>
              </a:rPr>
              <a:t>CONCLUSIONS</a:t>
            </a:r>
            <a:endParaRPr>
              <a:solidFill>
                <a:srgbClr val="F38E00"/>
              </a:solidFill>
            </a:endParaRPr>
          </a:p>
        </p:txBody>
      </p:sp>
      <p:sp>
        <p:nvSpPr>
          <p:cNvPr id="873" name="Google Shape;873;p37"/>
          <p:cNvSpPr txBox="1"/>
          <p:nvPr>
            <p:ph idx="1" type="subTitle"/>
          </p:nvPr>
        </p:nvSpPr>
        <p:spPr>
          <a:xfrm>
            <a:off x="432392" y="2877852"/>
            <a:ext cx="3870300" cy="1907700"/>
          </a:xfrm>
          <a:prstGeom prst="rect">
            <a:avLst/>
          </a:prstGeom>
          <a:noFill/>
          <a:ln cap="flat" cmpd="sng" w="9525">
            <a:solidFill>
              <a:srgbClr val="F38E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pt-PT"/>
              <a:t>Violence is an urgent public health problem. From infants to the elderly, it affects people in all stages of life and can lead to a lifetime of physical, emotional, and economic problems.</a:t>
            </a:r>
            <a:endParaRPr/>
          </a:p>
          <a:p>
            <a:pPr indent="0" lvl="0" marL="0" rtl="0" algn="ctr">
              <a:lnSpc>
                <a:spcPct val="100000"/>
              </a:lnSpc>
              <a:spcBef>
                <a:spcPts val="0"/>
              </a:spcBef>
              <a:spcAft>
                <a:spcPts val="0"/>
              </a:spcAft>
              <a:buClr>
                <a:schemeClr val="dk1"/>
              </a:buClr>
              <a:buSzPts val="1100"/>
              <a:buFont typeface="Arial"/>
              <a:buNone/>
            </a:pPr>
            <a:r>
              <a:t/>
            </a:r>
            <a:endParaRPr/>
          </a:p>
          <a:p>
            <a:pPr indent="0" lvl="0" marL="0" rtl="0" algn="ctr">
              <a:lnSpc>
                <a:spcPct val="100000"/>
              </a:lnSpc>
              <a:spcBef>
                <a:spcPts val="0"/>
              </a:spcBef>
              <a:spcAft>
                <a:spcPts val="0"/>
              </a:spcAft>
              <a:buClr>
                <a:schemeClr val="dk1"/>
              </a:buClr>
              <a:buSzPts val="1100"/>
              <a:buFont typeface="Arial"/>
              <a:buNone/>
            </a:pPr>
            <a:r>
              <a:t/>
            </a:r>
            <a:endParaRPr/>
          </a:p>
          <a:p>
            <a:pPr indent="0" lvl="0" marL="0" rtl="0" algn="ctr">
              <a:lnSpc>
                <a:spcPct val="100000"/>
              </a:lnSpc>
              <a:spcBef>
                <a:spcPts val="0"/>
              </a:spcBef>
              <a:spcAft>
                <a:spcPts val="0"/>
              </a:spcAft>
              <a:buClr>
                <a:schemeClr val="dk1"/>
              </a:buClr>
              <a:buSzPts val="1100"/>
              <a:buFont typeface="Arial"/>
              <a:buNone/>
            </a:pPr>
            <a:r>
              <a:t/>
            </a:r>
            <a:endParaRPr/>
          </a:p>
          <a:p>
            <a:pPr indent="0" lvl="0" marL="0" rtl="0" algn="ctr">
              <a:lnSpc>
                <a:spcPct val="100000"/>
              </a:lnSpc>
              <a:spcBef>
                <a:spcPts val="0"/>
              </a:spcBef>
              <a:spcAft>
                <a:spcPts val="0"/>
              </a:spcAft>
              <a:buClr>
                <a:schemeClr val="dk1"/>
              </a:buClr>
              <a:buSzPts val="1100"/>
              <a:buFont typeface="Arial"/>
              <a:buNone/>
            </a:pPr>
            <a:r>
              <a:t/>
            </a:r>
            <a:endParaRPr/>
          </a:p>
        </p:txBody>
      </p:sp>
      <p:sp>
        <p:nvSpPr>
          <p:cNvPr id="874" name="Google Shape;874;p37"/>
          <p:cNvSpPr txBox="1"/>
          <p:nvPr>
            <p:ph idx="3" type="subTitle"/>
          </p:nvPr>
        </p:nvSpPr>
        <p:spPr>
          <a:xfrm>
            <a:off x="4363583" y="2889272"/>
            <a:ext cx="4598100" cy="1907700"/>
          </a:xfrm>
          <a:prstGeom prst="rect">
            <a:avLst/>
          </a:prstGeom>
          <a:noFill/>
          <a:ln cap="flat" cmpd="sng" w="9525">
            <a:solidFill>
              <a:srgbClr val="F38E00"/>
            </a:solidFill>
            <a:prstDash val="solid"/>
            <a:round/>
            <a:headEnd len="sm" w="sm" type="none"/>
            <a:tailEnd len="sm" w="sm" type="none"/>
          </a:ln>
        </p:spPr>
        <p:txBody>
          <a:bodyPr anchorCtr="0" anchor="t" bIns="91425" lIns="91425" spcFirstLastPara="1" rIns="91425" wrap="square" tIns="91425">
            <a:noAutofit/>
          </a:bodyPr>
          <a:lstStyle/>
          <a:p>
            <a:pPr indent="-342900" lvl="0" marL="457200" rtl="0" algn="ctr">
              <a:lnSpc>
                <a:spcPct val="100000"/>
              </a:lnSpc>
              <a:spcBef>
                <a:spcPts val="0"/>
              </a:spcBef>
              <a:spcAft>
                <a:spcPts val="0"/>
              </a:spcAft>
              <a:buClr>
                <a:schemeClr val="lt1"/>
              </a:buClr>
              <a:buSzPts val="1600"/>
              <a:buNone/>
            </a:pPr>
            <a:r>
              <a:rPr lang="pt-PT"/>
              <a:t>Preventing and responding to family violence can help to reduce its negative, long-term effects on health, and social and economic well-being. It is possible to prevent family violence from happening in the first place by promoting and supporting it.</a:t>
            </a:r>
            <a:endParaRPr/>
          </a:p>
        </p:txBody>
      </p:sp>
      <p:pic>
        <p:nvPicPr>
          <p:cNvPr id="875" name="Google Shape;875;p37"/>
          <p:cNvPicPr preferRelativeResize="0"/>
          <p:nvPr/>
        </p:nvPicPr>
        <p:blipFill rotWithShape="1">
          <a:blip r:embed="rId3">
            <a:alphaModFix/>
          </a:blip>
          <a:srcRect b="0" l="4807" r="4816" t="0"/>
          <a:stretch/>
        </p:blipFill>
        <p:spPr>
          <a:xfrm>
            <a:off x="4428859" y="1189275"/>
            <a:ext cx="1428000" cy="1368000"/>
          </a:xfrm>
          <a:prstGeom prst="ellipse">
            <a:avLst/>
          </a:prstGeom>
          <a:noFill/>
          <a:ln>
            <a:noFill/>
          </a:ln>
        </p:spPr>
      </p:pic>
      <p:pic>
        <p:nvPicPr>
          <p:cNvPr id="876" name="Google Shape;876;p37"/>
          <p:cNvPicPr preferRelativeResize="0"/>
          <p:nvPr/>
        </p:nvPicPr>
        <p:blipFill rotWithShape="1">
          <a:blip r:embed="rId4">
            <a:alphaModFix/>
          </a:blip>
          <a:srcRect b="0" l="0" r="0" t="0"/>
          <a:stretch/>
        </p:blipFill>
        <p:spPr>
          <a:xfrm>
            <a:off x="8044168" y="121797"/>
            <a:ext cx="1148352" cy="470451"/>
          </a:xfrm>
          <a:prstGeom prst="rect">
            <a:avLst/>
          </a:prstGeom>
          <a:noFill/>
          <a:ln>
            <a:noFill/>
          </a:ln>
        </p:spPr>
      </p:pic>
      <p:pic>
        <p:nvPicPr>
          <p:cNvPr descr="Text&#10;&#10;Description automatically generated with medium confidence" id="877" name="Google Shape;877;p37"/>
          <p:cNvPicPr preferRelativeResize="0"/>
          <p:nvPr/>
        </p:nvPicPr>
        <p:blipFill rotWithShape="1">
          <a:blip r:embed="rId5">
            <a:alphaModFix/>
          </a:blip>
          <a:srcRect b="0" l="0" r="0" t="0"/>
          <a:stretch/>
        </p:blipFill>
        <p:spPr>
          <a:xfrm>
            <a:off x="123372" y="4796950"/>
            <a:ext cx="972457" cy="204016"/>
          </a:xfrm>
          <a:prstGeom prst="rect">
            <a:avLst/>
          </a:prstGeom>
          <a:noFill/>
          <a:ln>
            <a:noFill/>
          </a:ln>
        </p:spPr>
      </p:pic>
      <p:pic>
        <p:nvPicPr>
          <p:cNvPr descr="Uma imagem com pessoa&#10;&#10;Descrição gerada automaticamente" id="878" name="Google Shape;878;p37"/>
          <p:cNvPicPr preferRelativeResize="0"/>
          <p:nvPr/>
        </p:nvPicPr>
        <p:blipFill rotWithShape="1">
          <a:blip r:embed="rId6">
            <a:alphaModFix/>
          </a:blip>
          <a:srcRect b="0" l="0" r="0" t="0"/>
          <a:stretch/>
        </p:blipFill>
        <p:spPr>
          <a:xfrm>
            <a:off x="2721333" y="1149850"/>
            <a:ext cx="1307700" cy="1368000"/>
          </a:xfrm>
          <a:prstGeom prst="flowChartConnector">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2" name="Shape 882"/>
        <p:cNvGrpSpPr/>
        <p:nvPr/>
      </p:nvGrpSpPr>
      <p:grpSpPr>
        <a:xfrm>
          <a:off x="0" y="0"/>
          <a:ext cx="0" cy="0"/>
          <a:chOff x="0" y="0"/>
          <a:chExt cx="0" cy="0"/>
        </a:xfrm>
      </p:grpSpPr>
      <p:pic>
        <p:nvPicPr>
          <p:cNvPr id="883" name="Google Shape;883;p38"/>
          <p:cNvPicPr preferRelativeResize="0"/>
          <p:nvPr/>
        </p:nvPicPr>
        <p:blipFill rotWithShape="1">
          <a:blip r:embed="rId3">
            <a:alphaModFix/>
          </a:blip>
          <a:srcRect b="0" l="0" r="0" t="0"/>
          <a:stretch/>
        </p:blipFill>
        <p:spPr>
          <a:xfrm>
            <a:off x="2413300" y="2221999"/>
            <a:ext cx="3982099" cy="2190103"/>
          </a:xfrm>
          <a:prstGeom prst="rect">
            <a:avLst/>
          </a:prstGeom>
          <a:noFill/>
          <a:ln>
            <a:noFill/>
          </a:ln>
        </p:spPr>
      </p:pic>
      <p:pic>
        <p:nvPicPr>
          <p:cNvPr id="884" name="Google Shape;884;p38"/>
          <p:cNvPicPr preferRelativeResize="0"/>
          <p:nvPr/>
        </p:nvPicPr>
        <p:blipFill rotWithShape="1">
          <a:blip r:embed="rId4">
            <a:alphaModFix/>
          </a:blip>
          <a:srcRect b="0" l="0" r="0" t="0"/>
          <a:stretch/>
        </p:blipFill>
        <p:spPr>
          <a:xfrm>
            <a:off x="2303822" y="356256"/>
            <a:ext cx="4554176" cy="1865743"/>
          </a:xfrm>
          <a:prstGeom prst="rect">
            <a:avLst/>
          </a:prstGeom>
          <a:noFill/>
          <a:ln>
            <a:noFill/>
          </a:ln>
        </p:spPr>
      </p:pic>
      <p:pic>
        <p:nvPicPr>
          <p:cNvPr descr="Text&#10;&#10;Description automatically generated with medium confidence" id="885" name="Google Shape;885;p38"/>
          <p:cNvPicPr preferRelativeResize="0"/>
          <p:nvPr/>
        </p:nvPicPr>
        <p:blipFill rotWithShape="1">
          <a:blip r:embed="rId5">
            <a:alphaModFix/>
          </a:blip>
          <a:srcRect b="0" l="0" r="0" t="0"/>
          <a:stretch/>
        </p:blipFill>
        <p:spPr>
          <a:xfrm>
            <a:off x="108857" y="4738915"/>
            <a:ext cx="1402547" cy="294247"/>
          </a:xfrm>
          <a:prstGeom prst="rect">
            <a:avLst/>
          </a:prstGeom>
          <a:noFill/>
          <a:ln>
            <a:noFill/>
          </a:ln>
        </p:spPr>
      </p:pic>
      <p:sp>
        <p:nvSpPr>
          <p:cNvPr id="886" name="Google Shape;886;p38"/>
          <p:cNvSpPr txBox="1"/>
          <p:nvPr/>
        </p:nvSpPr>
        <p:spPr>
          <a:xfrm>
            <a:off x="2285998" y="4694608"/>
            <a:ext cx="4572000"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baseline="30000" i="0" lang="pt-PT" sz="800" u="none" cap="none" strike="noStrike">
                <a:solidFill>
                  <a:srgbClr val="000000"/>
                </a:solidFill>
                <a:latin typeface="Noto Sans"/>
                <a:ea typeface="Noto Sans"/>
                <a:cs typeface="Noto Sans"/>
                <a:sym typeface="Noto Sans"/>
              </a:rPr>
              <a:t>“The European Commission’s support of this publication does not constitute an endorsement of the contents, which reflect the views only of the authors, and the Commission can not be held responsible for any use which may be made of the information therein.” </a:t>
            </a:r>
            <a:endParaRPr/>
          </a:p>
          <a:p>
            <a:pPr indent="0" lvl="0" marL="0" marR="0" rtl="0" algn="ctr">
              <a:lnSpc>
                <a:spcPct val="100000"/>
              </a:lnSpc>
              <a:spcBef>
                <a:spcPts val="0"/>
              </a:spcBef>
              <a:spcAft>
                <a:spcPts val="0"/>
              </a:spcAft>
              <a:buNone/>
            </a:pPr>
            <a:r>
              <a:rPr b="0" baseline="30000" i="0" lang="pt-PT" sz="800" u="none" cap="none" strike="noStrike">
                <a:solidFill>
                  <a:srgbClr val="000000"/>
                </a:solidFill>
                <a:latin typeface="Noto Sans"/>
                <a:ea typeface="Noto Sans"/>
                <a:cs typeface="Noto Sans"/>
                <a:sym typeface="Noto Sans"/>
              </a:rPr>
              <a:t>Project Number: </a:t>
            </a:r>
            <a:r>
              <a:rPr b="1" baseline="30000" i="0" lang="pt-PT" sz="800" u="none" cap="none" strike="noStrike">
                <a:solidFill>
                  <a:srgbClr val="000000"/>
                </a:solidFill>
                <a:latin typeface="Noto Sans"/>
                <a:ea typeface="Noto Sans"/>
                <a:cs typeface="Noto Sans"/>
                <a:sym typeface="Noto Sans"/>
              </a:rPr>
              <a:t>KA220-ADU-07F8F183</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A57"/>
        </a:solidFill>
      </p:bgPr>
    </p:bg>
    <p:spTree>
      <p:nvGrpSpPr>
        <p:cNvPr id="450" name="Shape 450"/>
        <p:cNvGrpSpPr/>
        <p:nvPr/>
      </p:nvGrpSpPr>
      <p:grpSpPr>
        <a:xfrm>
          <a:off x="0" y="0"/>
          <a:ext cx="0" cy="0"/>
          <a:chOff x="0" y="0"/>
          <a:chExt cx="0" cy="0"/>
        </a:xfrm>
      </p:grpSpPr>
      <p:sp>
        <p:nvSpPr>
          <p:cNvPr id="451" name="Google Shape;451;p4"/>
          <p:cNvSpPr txBox="1"/>
          <p:nvPr>
            <p:ph type="ctrTitle"/>
          </p:nvPr>
        </p:nvSpPr>
        <p:spPr>
          <a:xfrm>
            <a:off x="1861671" y="2198101"/>
            <a:ext cx="3466200" cy="598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30A864"/>
                </a:solidFill>
              </a:rPr>
              <a:t>VIOLENCE</a:t>
            </a:r>
            <a:endParaRPr>
              <a:solidFill>
                <a:srgbClr val="30A864"/>
              </a:solidFill>
            </a:endParaRPr>
          </a:p>
        </p:txBody>
      </p:sp>
      <p:pic>
        <p:nvPicPr>
          <p:cNvPr id="452" name="Google Shape;452;p4"/>
          <p:cNvPicPr preferRelativeResize="0"/>
          <p:nvPr/>
        </p:nvPicPr>
        <p:blipFill rotWithShape="1">
          <a:blip r:embed="rId3">
            <a:alphaModFix/>
          </a:blip>
          <a:srcRect b="0" l="16664" r="16663" t="0"/>
          <a:stretch/>
        </p:blipFill>
        <p:spPr>
          <a:xfrm>
            <a:off x="5122850" y="-735800"/>
            <a:ext cx="4656000" cy="4656000"/>
          </a:xfrm>
          <a:prstGeom prst="ellipse">
            <a:avLst/>
          </a:prstGeom>
          <a:noFill/>
          <a:ln>
            <a:noFill/>
          </a:ln>
        </p:spPr>
      </p:pic>
      <p:pic>
        <p:nvPicPr>
          <p:cNvPr id="453" name="Google Shape;453;p4"/>
          <p:cNvPicPr preferRelativeResize="0"/>
          <p:nvPr/>
        </p:nvPicPr>
        <p:blipFill rotWithShape="1">
          <a:blip r:embed="rId4">
            <a:alphaModFix/>
          </a:blip>
          <a:srcRect b="0" l="0" r="0" t="0"/>
          <a:stretch/>
        </p:blipFill>
        <p:spPr>
          <a:xfrm>
            <a:off x="-41562" y="121797"/>
            <a:ext cx="1148349" cy="470452"/>
          </a:xfrm>
          <a:prstGeom prst="rect">
            <a:avLst/>
          </a:prstGeom>
          <a:noFill/>
          <a:ln>
            <a:noFill/>
          </a:ln>
        </p:spPr>
      </p:pic>
      <p:pic>
        <p:nvPicPr>
          <p:cNvPr descr="Text&#10;&#10;Description automatically generated with medium confidence" id="454" name="Google Shape;454;p4"/>
          <p:cNvPicPr preferRelativeResize="0"/>
          <p:nvPr/>
        </p:nvPicPr>
        <p:blipFill rotWithShape="1">
          <a:blip r:embed="rId5">
            <a:alphaModFix/>
          </a:blip>
          <a:srcRect b="0" l="0" r="0" t="0"/>
          <a:stretch/>
        </p:blipFill>
        <p:spPr>
          <a:xfrm>
            <a:off x="123372" y="4796950"/>
            <a:ext cx="972457" cy="204016"/>
          </a:xfrm>
          <a:prstGeom prst="rect">
            <a:avLst/>
          </a:prstGeom>
          <a:noFill/>
          <a:ln>
            <a:noFill/>
          </a:ln>
        </p:spPr>
      </p:pic>
      <p:sp>
        <p:nvSpPr>
          <p:cNvPr id="455" name="Google Shape;455;p4"/>
          <p:cNvSpPr txBox="1"/>
          <p:nvPr>
            <p:ph idx="1" type="body"/>
          </p:nvPr>
        </p:nvSpPr>
        <p:spPr>
          <a:xfrm>
            <a:off x="532612" y="2796901"/>
            <a:ext cx="4201373" cy="2655121"/>
          </a:xfrm>
          <a:prstGeom prst="rect">
            <a:avLst/>
          </a:prstGeom>
          <a:noFill/>
          <a:ln>
            <a:noFill/>
          </a:ln>
        </p:spPr>
        <p:txBody>
          <a:bodyPr anchorCtr="0" anchor="t" bIns="91425" lIns="91425" spcFirstLastPara="1" rIns="91425" wrap="square" tIns="91425">
            <a:noAutofit/>
          </a:bodyPr>
          <a:lstStyle/>
          <a:p>
            <a:pPr indent="0" lvl="0" marL="127000" rtl="0" algn="ctr">
              <a:lnSpc>
                <a:spcPct val="100000"/>
              </a:lnSpc>
              <a:spcBef>
                <a:spcPts val="0"/>
              </a:spcBef>
              <a:spcAft>
                <a:spcPts val="0"/>
              </a:spcAft>
              <a:buSzPts val="1600"/>
              <a:buNone/>
            </a:pPr>
            <a:r>
              <a:rPr lang="pt-PT"/>
              <a:t>For the World Health Organization, violence involves the use of physical force not only against others, but against the person himself, and can have consequences such as trauma, psychological damage, or death.</a:t>
            </a:r>
            <a:endParaRPr/>
          </a:p>
          <a:p>
            <a:pPr indent="0" lvl="0" marL="127000" rtl="0" algn="l">
              <a:lnSpc>
                <a:spcPct val="100000"/>
              </a:lnSpc>
              <a:spcBef>
                <a:spcPts val="0"/>
              </a:spcBef>
              <a:spcAft>
                <a:spcPts val="0"/>
              </a:spcAft>
              <a:buSzPts val="1600"/>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8E00"/>
        </a:solidFill>
      </p:bgPr>
    </p:bg>
    <p:spTree>
      <p:nvGrpSpPr>
        <p:cNvPr id="459" name="Shape 459"/>
        <p:cNvGrpSpPr/>
        <p:nvPr/>
      </p:nvGrpSpPr>
      <p:grpSpPr>
        <a:xfrm>
          <a:off x="0" y="0"/>
          <a:ext cx="0" cy="0"/>
          <a:chOff x="0" y="0"/>
          <a:chExt cx="0" cy="0"/>
        </a:xfrm>
      </p:grpSpPr>
      <p:sp>
        <p:nvSpPr>
          <p:cNvPr id="460" name="Google Shape;460;p5"/>
          <p:cNvSpPr txBox="1"/>
          <p:nvPr>
            <p:ph idx="2" type="body"/>
          </p:nvPr>
        </p:nvSpPr>
        <p:spPr>
          <a:xfrm>
            <a:off x="674501" y="1812250"/>
            <a:ext cx="4093499" cy="2304000"/>
          </a:xfrm>
          <a:prstGeom prst="rect">
            <a:avLst/>
          </a:prstGeom>
          <a:noFill/>
          <a:ln>
            <a:noFill/>
          </a:ln>
        </p:spPr>
        <p:txBody>
          <a:bodyPr anchorCtr="0" anchor="t" bIns="91425" lIns="91425" spcFirstLastPara="1" rIns="91425" wrap="square" tIns="91425">
            <a:noAutofit/>
          </a:bodyPr>
          <a:lstStyle/>
          <a:p>
            <a:pPr indent="0" lvl="0" marL="139700" rtl="0" algn="l">
              <a:lnSpc>
                <a:spcPct val="150000"/>
              </a:lnSpc>
              <a:spcBef>
                <a:spcPts val="0"/>
              </a:spcBef>
              <a:spcAft>
                <a:spcPts val="0"/>
              </a:spcAft>
              <a:buClr>
                <a:srgbClr val="211A57"/>
              </a:buClr>
              <a:buSzPts val="1400"/>
              <a:buNone/>
            </a:pPr>
            <a:r>
              <a:rPr lang="pt-PT"/>
              <a:t>“Domestic Violence” shall mean all acts of physical, sexual, psychological, or economic violence that occur within the family or domestic unit or between former or current spouses or partners, whether or not the perpetrator shares or has shared the same residence with the victim. </a:t>
            </a:r>
            <a:endParaRPr/>
          </a:p>
          <a:p>
            <a:pPr indent="0" lvl="0" marL="139700" rtl="0" algn="r">
              <a:lnSpc>
                <a:spcPct val="150000"/>
              </a:lnSpc>
              <a:spcBef>
                <a:spcPts val="0"/>
              </a:spcBef>
              <a:spcAft>
                <a:spcPts val="0"/>
              </a:spcAft>
              <a:buClr>
                <a:srgbClr val="211A57"/>
              </a:buClr>
              <a:buSzPts val="1400"/>
              <a:buNone/>
            </a:pPr>
            <a:r>
              <a:rPr lang="pt-PT">
                <a:solidFill>
                  <a:srgbClr val="29235D"/>
                </a:solidFill>
              </a:rPr>
              <a:t>The Istanbul Convention</a:t>
            </a:r>
            <a:endParaRPr>
              <a:solidFill>
                <a:srgbClr val="29235D"/>
              </a:solidFill>
            </a:endParaRPr>
          </a:p>
        </p:txBody>
      </p:sp>
      <p:sp>
        <p:nvSpPr>
          <p:cNvPr id="461" name="Google Shape;461;p5"/>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211A57"/>
                </a:solidFill>
              </a:rPr>
              <a:t>DOMESTIC VIOLENCE</a:t>
            </a:r>
            <a:endParaRPr>
              <a:solidFill>
                <a:srgbClr val="211A57"/>
              </a:solidFill>
            </a:endParaRPr>
          </a:p>
        </p:txBody>
      </p:sp>
      <p:pic>
        <p:nvPicPr>
          <p:cNvPr id="462" name="Google Shape;462;p5"/>
          <p:cNvPicPr preferRelativeResize="0"/>
          <p:nvPr/>
        </p:nvPicPr>
        <p:blipFill rotWithShape="1">
          <a:blip r:embed="rId3">
            <a:alphaModFix/>
          </a:blip>
          <a:srcRect b="15640" l="0" r="0" t="15641"/>
          <a:stretch/>
        </p:blipFill>
        <p:spPr>
          <a:xfrm>
            <a:off x="4768000" y="375000"/>
            <a:ext cx="4262700" cy="4393500"/>
          </a:xfrm>
          <a:prstGeom prst="ellipse">
            <a:avLst/>
          </a:prstGeom>
          <a:noFill/>
          <a:ln>
            <a:noFill/>
          </a:ln>
        </p:spPr>
      </p:pic>
      <p:sp>
        <p:nvSpPr>
          <p:cNvPr id="463" name="Google Shape;463;p5"/>
          <p:cNvSpPr/>
          <p:nvPr/>
        </p:nvSpPr>
        <p:spPr>
          <a:xfrm>
            <a:off x="7671525" y="2964250"/>
            <a:ext cx="2522100" cy="25221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 name="Google Shape;464;p5"/>
          <p:cNvSpPr/>
          <p:nvPr/>
        </p:nvSpPr>
        <p:spPr>
          <a:xfrm>
            <a:off x="7319100" y="2347700"/>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 name="Google Shape;465;p5"/>
          <p:cNvSpPr/>
          <p:nvPr/>
        </p:nvSpPr>
        <p:spPr>
          <a:xfrm>
            <a:off x="7216400" y="-817450"/>
            <a:ext cx="2254800" cy="2254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66" name="Google Shape;466;p5"/>
          <p:cNvPicPr preferRelativeResize="0"/>
          <p:nvPr/>
        </p:nvPicPr>
        <p:blipFill rotWithShape="1">
          <a:blip r:embed="rId4">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467" name="Google Shape;467;p5"/>
          <p:cNvPicPr preferRelativeResize="0"/>
          <p:nvPr/>
        </p:nvPicPr>
        <p:blipFill rotWithShape="1">
          <a:blip r:embed="rId5">
            <a:alphaModFix/>
          </a:blip>
          <a:srcRect b="0" l="0" r="0" t="0"/>
          <a:stretch/>
        </p:blipFill>
        <p:spPr>
          <a:xfrm>
            <a:off x="123372" y="4796950"/>
            <a:ext cx="972457" cy="20401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A864"/>
        </a:solidFill>
      </p:bgPr>
    </p:bg>
    <p:spTree>
      <p:nvGrpSpPr>
        <p:cNvPr id="471" name="Shape 471"/>
        <p:cNvGrpSpPr/>
        <p:nvPr/>
      </p:nvGrpSpPr>
      <p:grpSpPr>
        <a:xfrm>
          <a:off x="0" y="0"/>
          <a:ext cx="0" cy="0"/>
          <a:chOff x="0" y="0"/>
          <a:chExt cx="0" cy="0"/>
        </a:xfrm>
      </p:grpSpPr>
      <p:sp>
        <p:nvSpPr>
          <p:cNvPr id="472" name="Google Shape;472;p6"/>
          <p:cNvSpPr/>
          <p:nvPr/>
        </p:nvSpPr>
        <p:spPr>
          <a:xfrm>
            <a:off x="7278050" y="458800"/>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 name="Google Shape;473;p6"/>
          <p:cNvSpPr/>
          <p:nvPr/>
        </p:nvSpPr>
        <p:spPr>
          <a:xfrm>
            <a:off x="-1682150" y="2838500"/>
            <a:ext cx="3156900" cy="31569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 name="Google Shape;474;p6"/>
          <p:cNvSpPr/>
          <p:nvPr/>
        </p:nvSpPr>
        <p:spPr>
          <a:xfrm>
            <a:off x="6563825" y="2752900"/>
            <a:ext cx="3606300" cy="36063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 name="Google Shape;475;p6"/>
          <p:cNvSpPr txBox="1"/>
          <p:nvPr>
            <p:ph idx="1" type="subTitle"/>
          </p:nvPr>
        </p:nvSpPr>
        <p:spPr>
          <a:xfrm>
            <a:off x="289311" y="848652"/>
            <a:ext cx="5882069" cy="3808495"/>
          </a:xfrm>
          <a:prstGeom prst="rect">
            <a:avLst/>
          </a:prstGeom>
          <a:noFill/>
          <a:ln>
            <a:noFill/>
          </a:ln>
        </p:spPr>
        <p:txBody>
          <a:bodyPr anchorCtr="0" anchor="t" bIns="91425" lIns="91425" spcFirstLastPara="1" rIns="91425" wrap="square" tIns="91425">
            <a:noAutofit/>
          </a:bodyPr>
          <a:lstStyle/>
          <a:p>
            <a:pPr indent="-285750" lvl="0" marL="285750" rtl="0" algn="just">
              <a:lnSpc>
                <a:spcPct val="100000"/>
              </a:lnSpc>
              <a:spcBef>
                <a:spcPts val="0"/>
              </a:spcBef>
              <a:spcAft>
                <a:spcPts val="0"/>
              </a:spcAft>
              <a:buSzPts val="1600"/>
              <a:buFont typeface="Arial"/>
              <a:buChar char="•"/>
            </a:pPr>
            <a:r>
              <a:rPr lang="pt-PT" sz="1400"/>
              <a:t>Protect women against all forms of violence, and prevent, prosecute and eliminate violence against women and domestic violence; </a:t>
            </a:r>
            <a:endParaRPr/>
          </a:p>
          <a:p>
            <a:pPr indent="0" lvl="0" marL="0" rtl="0" algn="just">
              <a:lnSpc>
                <a:spcPct val="100000"/>
              </a:lnSpc>
              <a:spcBef>
                <a:spcPts val="0"/>
              </a:spcBef>
              <a:spcAft>
                <a:spcPts val="0"/>
              </a:spcAft>
              <a:buSzPts val="1600"/>
              <a:buNone/>
            </a:pPr>
            <a:r>
              <a:t/>
            </a:r>
            <a:endParaRPr sz="1400"/>
          </a:p>
          <a:p>
            <a:pPr indent="-285750" lvl="0" marL="285750" rtl="0" algn="just">
              <a:lnSpc>
                <a:spcPct val="100000"/>
              </a:lnSpc>
              <a:spcBef>
                <a:spcPts val="0"/>
              </a:spcBef>
              <a:spcAft>
                <a:spcPts val="0"/>
              </a:spcAft>
              <a:buSzPts val="1600"/>
              <a:buFont typeface="Arial"/>
              <a:buChar char="•"/>
            </a:pPr>
            <a:r>
              <a:rPr lang="pt-PT" sz="1400"/>
              <a:t>Contribute to the elimination of all forms of discrimination against women and promote substantive equality between women and men, including by empowering women; </a:t>
            </a:r>
            <a:endParaRPr/>
          </a:p>
          <a:p>
            <a:pPr indent="0" lvl="0" marL="0" rtl="0" algn="just">
              <a:lnSpc>
                <a:spcPct val="100000"/>
              </a:lnSpc>
              <a:spcBef>
                <a:spcPts val="0"/>
              </a:spcBef>
              <a:spcAft>
                <a:spcPts val="0"/>
              </a:spcAft>
              <a:buSzPts val="1600"/>
              <a:buNone/>
            </a:pPr>
            <a:r>
              <a:t/>
            </a:r>
            <a:endParaRPr sz="1400"/>
          </a:p>
          <a:p>
            <a:pPr indent="-285750" lvl="0" marL="285750" rtl="0" algn="just">
              <a:lnSpc>
                <a:spcPct val="100000"/>
              </a:lnSpc>
              <a:spcBef>
                <a:spcPts val="0"/>
              </a:spcBef>
              <a:spcAft>
                <a:spcPts val="0"/>
              </a:spcAft>
              <a:buSzPts val="1600"/>
              <a:buFont typeface="Arial"/>
              <a:buChar char="•"/>
            </a:pPr>
            <a:r>
              <a:rPr lang="pt-PT" sz="1400"/>
              <a:t>Design a comprehensive framework, policies, and measures for the protection of and assistance to all victims of violence against women and domestic violence; </a:t>
            </a:r>
            <a:endParaRPr/>
          </a:p>
          <a:p>
            <a:pPr indent="0" lvl="0" marL="0" rtl="0" algn="just">
              <a:lnSpc>
                <a:spcPct val="100000"/>
              </a:lnSpc>
              <a:spcBef>
                <a:spcPts val="0"/>
              </a:spcBef>
              <a:spcAft>
                <a:spcPts val="0"/>
              </a:spcAft>
              <a:buSzPts val="1600"/>
              <a:buNone/>
            </a:pPr>
            <a:r>
              <a:t/>
            </a:r>
            <a:endParaRPr sz="1400"/>
          </a:p>
          <a:p>
            <a:pPr indent="-285750" lvl="0" marL="285750" rtl="0" algn="just">
              <a:lnSpc>
                <a:spcPct val="100000"/>
              </a:lnSpc>
              <a:spcBef>
                <a:spcPts val="0"/>
              </a:spcBef>
              <a:spcAft>
                <a:spcPts val="0"/>
              </a:spcAft>
              <a:buSzPts val="1600"/>
              <a:buFont typeface="Arial"/>
              <a:buChar char="•"/>
            </a:pPr>
            <a:r>
              <a:rPr lang="pt-PT" sz="1400"/>
              <a:t>Promote international cooperation with a view to eliminating violence against women and domestic violence; </a:t>
            </a:r>
            <a:endParaRPr/>
          </a:p>
          <a:p>
            <a:pPr indent="0" lvl="0" marL="0" rtl="0" algn="just">
              <a:lnSpc>
                <a:spcPct val="100000"/>
              </a:lnSpc>
              <a:spcBef>
                <a:spcPts val="0"/>
              </a:spcBef>
              <a:spcAft>
                <a:spcPts val="0"/>
              </a:spcAft>
              <a:buSzPts val="1600"/>
              <a:buNone/>
            </a:pPr>
            <a:r>
              <a:t/>
            </a:r>
            <a:endParaRPr sz="1400"/>
          </a:p>
          <a:p>
            <a:pPr indent="-285750" lvl="0" marL="285750" rtl="0" algn="just">
              <a:lnSpc>
                <a:spcPct val="100000"/>
              </a:lnSpc>
              <a:spcBef>
                <a:spcPts val="0"/>
              </a:spcBef>
              <a:spcAft>
                <a:spcPts val="0"/>
              </a:spcAft>
              <a:buSzPts val="1600"/>
              <a:buFont typeface="Arial"/>
              <a:buChar char="•"/>
            </a:pPr>
            <a:r>
              <a:rPr lang="pt-PT" sz="1400"/>
              <a:t>Provide support and assistance to organisations and law enforcement agencies to effectively cooperate in order to adopt an integrated approach to eliminating violence against women and domestic violence.</a:t>
            </a:r>
            <a:endParaRPr/>
          </a:p>
        </p:txBody>
      </p:sp>
      <p:sp>
        <p:nvSpPr>
          <p:cNvPr id="476" name="Google Shape;476;p6"/>
          <p:cNvSpPr txBox="1"/>
          <p:nvPr>
            <p:ph type="title"/>
          </p:nvPr>
        </p:nvSpPr>
        <p:spPr>
          <a:xfrm>
            <a:off x="1818662" y="178719"/>
            <a:ext cx="6060900" cy="686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lang="pt-PT" sz="3200">
                <a:solidFill>
                  <a:srgbClr val="EE118A"/>
                </a:solidFill>
              </a:rPr>
              <a:t>The purposes of this Convention are to: </a:t>
            </a:r>
            <a:endParaRPr sz="3200">
              <a:solidFill>
                <a:srgbClr val="EE118A"/>
              </a:solidFill>
            </a:endParaRPr>
          </a:p>
        </p:txBody>
      </p:sp>
      <p:pic>
        <p:nvPicPr>
          <p:cNvPr id="477" name="Google Shape;477;p6"/>
          <p:cNvPicPr preferRelativeResize="0"/>
          <p:nvPr/>
        </p:nvPicPr>
        <p:blipFill rotWithShape="1">
          <a:blip r:embed="rId3">
            <a:alphaModFix/>
          </a:blip>
          <a:srcRect b="0" l="0" r="0" t="0"/>
          <a:stretch/>
        </p:blipFill>
        <p:spPr>
          <a:xfrm>
            <a:off x="-103700" y="45564"/>
            <a:ext cx="1148349" cy="470452"/>
          </a:xfrm>
          <a:prstGeom prst="rect">
            <a:avLst/>
          </a:prstGeom>
          <a:noFill/>
          <a:ln>
            <a:noFill/>
          </a:ln>
        </p:spPr>
      </p:pic>
      <p:pic>
        <p:nvPicPr>
          <p:cNvPr descr="Text&#10;&#10;Description automatically generated with medium confidence" id="478" name="Google Shape;478;p6"/>
          <p:cNvPicPr preferRelativeResize="0"/>
          <p:nvPr/>
        </p:nvPicPr>
        <p:blipFill rotWithShape="1">
          <a:blip r:embed="rId4">
            <a:alphaModFix/>
          </a:blip>
          <a:srcRect b="0" l="0" r="0" t="0"/>
          <a:stretch/>
        </p:blipFill>
        <p:spPr>
          <a:xfrm>
            <a:off x="8082175" y="4939484"/>
            <a:ext cx="972457" cy="204016"/>
          </a:xfrm>
          <a:prstGeom prst="rect">
            <a:avLst/>
          </a:prstGeom>
          <a:noFill/>
          <a:ln>
            <a:noFill/>
          </a:ln>
        </p:spPr>
      </p:pic>
      <p:pic>
        <p:nvPicPr>
          <p:cNvPr descr="Uma imagem com mapa&#10;&#10;Descrição gerada automaticamente" id="479" name="Google Shape;479;p6"/>
          <p:cNvPicPr preferRelativeResize="0"/>
          <p:nvPr/>
        </p:nvPicPr>
        <p:blipFill rotWithShape="1">
          <a:blip r:embed="rId5">
            <a:alphaModFix/>
          </a:blip>
          <a:srcRect b="0" l="0" r="0" t="0"/>
          <a:stretch/>
        </p:blipFill>
        <p:spPr>
          <a:xfrm>
            <a:off x="6171380" y="1624175"/>
            <a:ext cx="2883252" cy="2051050"/>
          </a:xfrm>
          <a:prstGeom prst="rect">
            <a:avLst/>
          </a:prstGeom>
          <a:noFill/>
          <a:ln>
            <a:noFill/>
          </a:ln>
        </p:spPr>
      </p:pic>
      <p:sp>
        <p:nvSpPr>
          <p:cNvPr id="480" name="Google Shape;480;p6"/>
          <p:cNvSpPr txBox="1"/>
          <p:nvPr/>
        </p:nvSpPr>
        <p:spPr>
          <a:xfrm>
            <a:off x="4148369" y="4840600"/>
            <a:ext cx="4046022"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pt-PT" sz="800" u="sng" cap="none" strike="noStrike">
                <a:solidFill>
                  <a:srgbClr val="000000"/>
                </a:solidFill>
                <a:latin typeface="Arial"/>
                <a:ea typeface="Arial"/>
                <a:cs typeface="Arial"/>
                <a:sym typeface="Arial"/>
                <a:hlinkClick r:id="rId6">
                  <a:extLst>
                    <a:ext uri="{A12FA001-AC4F-418D-AE19-62706E023703}">
                      <ahyp:hlinkClr val="tx"/>
                    </a:ext>
                  </a:extLst>
                </a:hlinkClick>
              </a:rPr>
              <a:t>CETS 210 - Council of Europe Convention on preventing and combating violence against women and domestic violence (coe.int)</a:t>
            </a:r>
            <a:endParaRPr b="0" i="0" sz="8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7"/>
          <p:cNvSpPr txBox="1"/>
          <p:nvPr>
            <p:ph type="ctrTitle"/>
          </p:nvPr>
        </p:nvSpPr>
        <p:spPr>
          <a:xfrm>
            <a:off x="966019" y="294963"/>
            <a:ext cx="4758900" cy="1194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EE118A"/>
                </a:solidFill>
              </a:rPr>
              <a:t>WHAT IS FAMILY VIOLENCE? </a:t>
            </a:r>
            <a:endParaRPr>
              <a:solidFill>
                <a:srgbClr val="EE118A"/>
              </a:solidFill>
            </a:endParaRPr>
          </a:p>
        </p:txBody>
      </p:sp>
      <p:pic>
        <p:nvPicPr>
          <p:cNvPr id="486" name="Google Shape;486;p7"/>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487" name="Google Shape;487;p7"/>
          <p:cNvPicPr preferRelativeResize="0"/>
          <p:nvPr/>
        </p:nvPicPr>
        <p:blipFill rotWithShape="1">
          <a:blip r:embed="rId4">
            <a:alphaModFix/>
          </a:blip>
          <a:srcRect b="0" l="0" r="0" t="0"/>
          <a:stretch/>
        </p:blipFill>
        <p:spPr>
          <a:xfrm>
            <a:off x="123372" y="4796950"/>
            <a:ext cx="972457" cy="204016"/>
          </a:xfrm>
          <a:prstGeom prst="rect">
            <a:avLst/>
          </a:prstGeom>
          <a:noFill/>
          <a:ln>
            <a:noFill/>
          </a:ln>
        </p:spPr>
      </p:pic>
      <p:sp>
        <p:nvSpPr>
          <p:cNvPr id="488" name="Google Shape;488;p7"/>
          <p:cNvSpPr txBox="1"/>
          <p:nvPr/>
        </p:nvSpPr>
        <p:spPr>
          <a:xfrm>
            <a:off x="966019" y="1323118"/>
            <a:ext cx="6887400" cy="2999100"/>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b="0" i="0" lang="pt-PT" sz="1400" u="none" cap="none" strike="noStrike">
                <a:solidFill>
                  <a:schemeClr val="lt1"/>
                </a:solidFill>
                <a:latin typeface="Libre Franklin"/>
                <a:ea typeface="Libre Franklin"/>
                <a:cs typeface="Libre Franklin"/>
                <a:sym typeface="Libre Franklin"/>
              </a:rPr>
              <a:t>Family violence is when a family member threatens, harms, controls or abuses another family member. Family violence can include violence by:</a:t>
            </a:r>
            <a:endParaRPr/>
          </a:p>
          <a:p>
            <a:pPr indent="-342900" lvl="0" marL="342900" marR="0" rtl="0" algn="l">
              <a:lnSpc>
                <a:spcPct val="107000"/>
              </a:lnSpc>
              <a:spcBef>
                <a:spcPts val="800"/>
              </a:spcBef>
              <a:spcAft>
                <a:spcPts val="0"/>
              </a:spcAft>
              <a:buClr>
                <a:srgbClr val="EE118A"/>
              </a:buClr>
              <a:buSzPts val="1000"/>
              <a:buFont typeface="Noto Sans Symbols"/>
              <a:buChar char="∙"/>
            </a:pPr>
            <a:r>
              <a:rPr b="0" i="0" lang="pt-PT" sz="1400" u="none" cap="none" strike="noStrike">
                <a:solidFill>
                  <a:schemeClr val="lt1"/>
                </a:solidFill>
                <a:latin typeface="Libre Franklin"/>
                <a:ea typeface="Libre Franklin"/>
                <a:cs typeface="Libre Franklin"/>
                <a:sym typeface="Libre Franklin"/>
              </a:rPr>
              <a:t>An adult in a family – for example, a partner or spouse, an adult child or an extended family member,</a:t>
            </a:r>
            <a:endParaRPr/>
          </a:p>
          <a:p>
            <a:pPr indent="-342900" lvl="0" marL="342900" marR="0" rtl="0" algn="l">
              <a:lnSpc>
                <a:spcPct val="107000"/>
              </a:lnSpc>
              <a:spcBef>
                <a:spcPts val="800"/>
              </a:spcBef>
              <a:spcAft>
                <a:spcPts val="0"/>
              </a:spcAft>
              <a:buClr>
                <a:srgbClr val="EE118A"/>
              </a:buClr>
              <a:buSzPts val="1000"/>
              <a:buFont typeface="Noto Sans Symbols"/>
              <a:buChar char="∙"/>
            </a:pPr>
            <a:r>
              <a:rPr b="0" i="0" lang="pt-PT" sz="1400" u="none" cap="none" strike="noStrike">
                <a:solidFill>
                  <a:schemeClr val="lt1"/>
                </a:solidFill>
                <a:latin typeface="Libre Franklin"/>
                <a:ea typeface="Libre Franklin"/>
                <a:cs typeface="Libre Franklin"/>
                <a:sym typeface="Libre Franklin"/>
              </a:rPr>
              <a:t>An adult who used to be in a family – for example, a former partner or spouse</a:t>
            </a:r>
            <a:endParaRPr/>
          </a:p>
          <a:p>
            <a:pPr indent="-342900" lvl="0" marL="342900" marR="0" rtl="0" algn="l">
              <a:lnSpc>
                <a:spcPct val="107000"/>
              </a:lnSpc>
              <a:spcBef>
                <a:spcPts val="800"/>
              </a:spcBef>
              <a:spcAft>
                <a:spcPts val="0"/>
              </a:spcAft>
              <a:buClr>
                <a:srgbClr val="EE118A"/>
              </a:buClr>
              <a:buSzPts val="1000"/>
              <a:buFont typeface="Noto Sans Symbols"/>
              <a:buChar char="∙"/>
            </a:pPr>
            <a:r>
              <a:rPr b="0" i="0" lang="pt-PT" sz="1400" u="none" cap="none" strike="noStrike">
                <a:solidFill>
                  <a:schemeClr val="lt1"/>
                </a:solidFill>
                <a:latin typeface="Libre Franklin"/>
                <a:ea typeface="Libre Franklin"/>
                <a:cs typeface="Libre Franklin"/>
                <a:sym typeface="Libre Franklin"/>
              </a:rPr>
              <a:t>A teenage child or young person in the family.</a:t>
            </a:r>
            <a:endParaRPr/>
          </a:p>
          <a:p>
            <a:pPr indent="0" lvl="0" marL="0" marR="0" rtl="0" algn="l">
              <a:lnSpc>
                <a:spcPct val="107000"/>
              </a:lnSpc>
              <a:spcBef>
                <a:spcPts val="800"/>
              </a:spcBef>
              <a:spcAft>
                <a:spcPts val="0"/>
              </a:spcAft>
              <a:buNone/>
            </a:pPr>
            <a:r>
              <a:t/>
            </a:r>
            <a:endParaRPr b="0" i="0" sz="1400" u="none" cap="none" strike="noStrike">
              <a:solidFill>
                <a:schemeClr val="lt1"/>
              </a:solidFill>
              <a:latin typeface="Libre Franklin"/>
              <a:ea typeface="Libre Franklin"/>
              <a:cs typeface="Libre Franklin"/>
              <a:sym typeface="Libre Franklin"/>
            </a:endParaRPr>
          </a:p>
          <a:p>
            <a:pPr indent="0" lvl="0" marL="0" marR="0" rtl="0" algn="l">
              <a:lnSpc>
                <a:spcPct val="107000"/>
              </a:lnSpc>
              <a:spcBef>
                <a:spcPts val="800"/>
              </a:spcBef>
              <a:spcAft>
                <a:spcPts val="0"/>
              </a:spcAft>
              <a:buNone/>
            </a:pPr>
            <a:r>
              <a:rPr b="0" i="0" lang="pt-PT" sz="1400" u="none" cap="none" strike="noStrike">
                <a:solidFill>
                  <a:schemeClr val="lt1"/>
                </a:solidFill>
                <a:latin typeface="Libre Franklin"/>
                <a:ea typeface="Libre Franklin"/>
                <a:cs typeface="Libre Franklin"/>
                <a:sym typeface="Libre Franklin"/>
              </a:rPr>
              <a:t>Family violence is sometimes also called domestic violence, intimate partner violence, or domestic abuse.</a:t>
            </a:r>
            <a:endParaRPr/>
          </a:p>
          <a:p>
            <a:pPr indent="-279400" lvl="0" marL="342900" marR="0" rtl="0" algn="l">
              <a:lnSpc>
                <a:spcPct val="107000"/>
              </a:lnSpc>
              <a:spcBef>
                <a:spcPts val="800"/>
              </a:spcBef>
              <a:spcAft>
                <a:spcPts val="0"/>
              </a:spcAft>
              <a:buClr>
                <a:srgbClr val="EE118A"/>
              </a:buClr>
              <a:buSzPts val="1000"/>
              <a:buFont typeface="Noto Sans Symbols"/>
              <a:buNone/>
            </a:pPr>
            <a:r>
              <a:t/>
            </a:r>
            <a:endParaRPr b="0" i="0" sz="1400" u="none" cap="none" strike="noStrike">
              <a:solidFill>
                <a:schemeClr val="lt1"/>
              </a:solidFill>
              <a:latin typeface="Libre Franklin"/>
              <a:ea typeface="Libre Franklin"/>
              <a:cs typeface="Libre Franklin"/>
              <a:sym typeface="Libre Franklin"/>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6EB6"/>
        </a:solidFill>
      </p:bgPr>
    </p:bg>
    <p:spTree>
      <p:nvGrpSpPr>
        <p:cNvPr id="492" name="Shape 492"/>
        <p:cNvGrpSpPr/>
        <p:nvPr/>
      </p:nvGrpSpPr>
      <p:grpSpPr>
        <a:xfrm>
          <a:off x="0" y="0"/>
          <a:ext cx="0" cy="0"/>
          <a:chOff x="0" y="0"/>
          <a:chExt cx="0" cy="0"/>
        </a:xfrm>
      </p:grpSpPr>
      <p:sp>
        <p:nvSpPr>
          <p:cNvPr id="493" name="Google Shape;493;p8"/>
          <p:cNvSpPr txBox="1"/>
          <p:nvPr>
            <p:ph type="ctrTitle"/>
          </p:nvPr>
        </p:nvSpPr>
        <p:spPr>
          <a:xfrm>
            <a:off x="804250" y="431150"/>
            <a:ext cx="5317800" cy="1194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F38E00"/>
                </a:solidFill>
              </a:rPr>
              <a:t>INTRODUCTION</a:t>
            </a:r>
            <a:br>
              <a:rPr lang="pt-PT">
                <a:solidFill>
                  <a:srgbClr val="F38E00"/>
                </a:solidFill>
              </a:rPr>
            </a:br>
            <a:r>
              <a:rPr lang="pt-PT">
                <a:solidFill>
                  <a:srgbClr val="EE118A"/>
                </a:solidFill>
              </a:rPr>
              <a:t>WHAT IS FAMILY VIOLENCE? </a:t>
            </a:r>
            <a:endParaRPr>
              <a:solidFill>
                <a:srgbClr val="F38E00"/>
              </a:solidFill>
            </a:endParaRPr>
          </a:p>
        </p:txBody>
      </p:sp>
      <p:pic>
        <p:nvPicPr>
          <p:cNvPr id="494" name="Google Shape;494;p8"/>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495" name="Google Shape;495;p8"/>
          <p:cNvPicPr preferRelativeResize="0"/>
          <p:nvPr/>
        </p:nvPicPr>
        <p:blipFill rotWithShape="1">
          <a:blip r:embed="rId4">
            <a:alphaModFix/>
          </a:blip>
          <a:srcRect b="0" l="0" r="0" t="0"/>
          <a:stretch/>
        </p:blipFill>
        <p:spPr>
          <a:xfrm>
            <a:off x="123372" y="4796950"/>
            <a:ext cx="972457" cy="204016"/>
          </a:xfrm>
          <a:prstGeom prst="rect">
            <a:avLst/>
          </a:prstGeom>
          <a:noFill/>
          <a:ln>
            <a:noFill/>
          </a:ln>
        </p:spPr>
      </p:pic>
      <p:sp>
        <p:nvSpPr>
          <p:cNvPr id="496" name="Google Shape;496;p8"/>
          <p:cNvSpPr txBox="1"/>
          <p:nvPr/>
        </p:nvSpPr>
        <p:spPr>
          <a:xfrm>
            <a:off x="1603888" y="1518168"/>
            <a:ext cx="5597100" cy="23082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600"/>
              <a:buFont typeface="Arial"/>
              <a:buNone/>
            </a:pPr>
            <a:r>
              <a:rPr b="0" i="0" lang="pt-PT" sz="1600" u="none" cap="none" strike="noStrike">
                <a:solidFill>
                  <a:schemeClr val="lt1"/>
                </a:solidFill>
                <a:latin typeface="Libre Franklin"/>
                <a:ea typeface="Libre Franklin"/>
                <a:cs typeface="Libre Franklin"/>
                <a:sym typeface="Libre Franklin"/>
              </a:rPr>
              <a:t>Family violence occurs within the family and is characterised by the intimacy and closeness present in the relationship between the aggressor and the victim, covering all the members who constitute the family or who were previously part of it. Its concept includes all types of abuses, temporary or permanent, which occur in the relationships within the family, and this (Alarcão, 2006; Resolution of the Council of Ministers, no. 88/2003). Ministers Resolution no. 88/2003).</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8E00"/>
        </a:solidFill>
      </p:bgPr>
    </p:bg>
    <p:spTree>
      <p:nvGrpSpPr>
        <p:cNvPr id="500" name="Shape 500"/>
        <p:cNvGrpSpPr/>
        <p:nvPr/>
      </p:nvGrpSpPr>
      <p:grpSpPr>
        <a:xfrm>
          <a:off x="0" y="0"/>
          <a:ext cx="0" cy="0"/>
          <a:chOff x="0" y="0"/>
          <a:chExt cx="0" cy="0"/>
        </a:xfrm>
      </p:grpSpPr>
      <p:sp>
        <p:nvSpPr>
          <p:cNvPr id="501" name="Google Shape;501;p9"/>
          <p:cNvSpPr txBox="1"/>
          <p:nvPr>
            <p:ph type="ctrTitle"/>
          </p:nvPr>
        </p:nvSpPr>
        <p:spPr>
          <a:xfrm>
            <a:off x="506096" y="357023"/>
            <a:ext cx="4136460" cy="100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211A57"/>
                </a:solidFill>
              </a:rPr>
              <a:t>FAMILY VIOLENCE AND …</a:t>
            </a:r>
            <a:endParaRPr>
              <a:solidFill>
                <a:srgbClr val="211A57"/>
              </a:solidFill>
            </a:endParaRPr>
          </a:p>
        </p:txBody>
      </p:sp>
      <p:sp>
        <p:nvSpPr>
          <p:cNvPr id="502" name="Google Shape;502;p9"/>
          <p:cNvSpPr txBox="1"/>
          <p:nvPr>
            <p:ph idx="2" type="ctrTitle"/>
          </p:nvPr>
        </p:nvSpPr>
        <p:spPr>
          <a:xfrm>
            <a:off x="-53756" y="3243650"/>
            <a:ext cx="2277600" cy="537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pt-PT">
                <a:solidFill>
                  <a:srgbClr val="211A57"/>
                </a:solidFill>
              </a:rPr>
              <a:t>CHILDREN</a:t>
            </a:r>
            <a:endParaRPr>
              <a:solidFill>
                <a:srgbClr val="211A57"/>
              </a:solidFill>
            </a:endParaRPr>
          </a:p>
        </p:txBody>
      </p:sp>
      <p:sp>
        <p:nvSpPr>
          <p:cNvPr id="503" name="Google Shape;503;p9"/>
          <p:cNvSpPr txBox="1"/>
          <p:nvPr>
            <p:ph idx="4" type="ctrTitle"/>
          </p:nvPr>
        </p:nvSpPr>
        <p:spPr>
          <a:xfrm>
            <a:off x="4311630" y="3271895"/>
            <a:ext cx="2277600" cy="537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lt1"/>
              </a:buClr>
              <a:buSzPts val="2000"/>
              <a:buNone/>
            </a:pPr>
            <a:r>
              <a:rPr lang="pt-PT">
                <a:solidFill>
                  <a:srgbClr val="211A57"/>
                </a:solidFill>
              </a:rPr>
              <a:t>CHILD-TO PARENTS</a:t>
            </a:r>
            <a:endParaRPr>
              <a:solidFill>
                <a:srgbClr val="211A57"/>
              </a:solidFill>
            </a:endParaRPr>
          </a:p>
        </p:txBody>
      </p:sp>
      <p:sp>
        <p:nvSpPr>
          <p:cNvPr id="504" name="Google Shape;504;p9"/>
          <p:cNvSpPr txBox="1"/>
          <p:nvPr>
            <p:ph idx="8" type="ctrTitle"/>
          </p:nvPr>
        </p:nvSpPr>
        <p:spPr>
          <a:xfrm>
            <a:off x="1933977" y="3313666"/>
            <a:ext cx="2277600" cy="537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pt-PT">
                <a:solidFill>
                  <a:srgbClr val="211A57"/>
                </a:solidFill>
              </a:rPr>
              <a:t>ELDERLY</a:t>
            </a:r>
            <a:endParaRPr>
              <a:solidFill>
                <a:srgbClr val="211A57"/>
              </a:solidFill>
            </a:endParaRPr>
          </a:p>
        </p:txBody>
      </p:sp>
      <p:sp>
        <p:nvSpPr>
          <p:cNvPr id="505" name="Google Shape;505;p9"/>
          <p:cNvSpPr txBox="1"/>
          <p:nvPr>
            <p:ph idx="13" type="ctrTitle"/>
          </p:nvPr>
        </p:nvSpPr>
        <p:spPr>
          <a:xfrm>
            <a:off x="6689283" y="3454017"/>
            <a:ext cx="2277600" cy="537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pt-PT">
                <a:solidFill>
                  <a:srgbClr val="211A57"/>
                </a:solidFill>
              </a:rPr>
              <a:t>GENDER-BASED VIOLENCE</a:t>
            </a:r>
            <a:endParaRPr>
              <a:solidFill>
                <a:srgbClr val="211A57"/>
              </a:solidFill>
            </a:endParaRPr>
          </a:p>
        </p:txBody>
      </p:sp>
      <p:pic>
        <p:nvPicPr>
          <p:cNvPr id="506" name="Google Shape;506;p9"/>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Text&#10;&#10;Description automatically generated with medium confidence" id="507" name="Google Shape;507;p9"/>
          <p:cNvPicPr preferRelativeResize="0"/>
          <p:nvPr/>
        </p:nvPicPr>
        <p:blipFill rotWithShape="1">
          <a:blip r:embed="rId4">
            <a:alphaModFix/>
          </a:blip>
          <a:srcRect b="0" l="0" r="0" t="0"/>
          <a:stretch/>
        </p:blipFill>
        <p:spPr>
          <a:xfrm>
            <a:off x="123372" y="4796950"/>
            <a:ext cx="972457" cy="204016"/>
          </a:xfrm>
          <a:prstGeom prst="rect">
            <a:avLst/>
          </a:prstGeom>
          <a:noFill/>
          <a:ln>
            <a:noFill/>
          </a:ln>
        </p:spPr>
      </p:pic>
      <p:pic>
        <p:nvPicPr>
          <p:cNvPr descr="Criança com um balão com preenchimento sólido" id="508" name="Google Shape;508;p9"/>
          <p:cNvPicPr preferRelativeResize="0"/>
          <p:nvPr/>
        </p:nvPicPr>
        <p:blipFill rotWithShape="1">
          <a:blip r:embed="rId5">
            <a:alphaModFix/>
          </a:blip>
          <a:srcRect b="0" l="0" r="0" t="0"/>
          <a:stretch/>
        </p:blipFill>
        <p:spPr>
          <a:xfrm>
            <a:off x="379078" y="1661872"/>
            <a:ext cx="1433502" cy="1433502"/>
          </a:xfrm>
          <a:prstGeom prst="rect">
            <a:avLst/>
          </a:prstGeom>
          <a:noFill/>
          <a:ln>
            <a:noFill/>
          </a:ln>
        </p:spPr>
      </p:pic>
      <p:pic>
        <p:nvPicPr>
          <p:cNvPr descr="Mulher com uma bengala com preenchimento sólido" id="509" name="Google Shape;509;p9"/>
          <p:cNvPicPr preferRelativeResize="0"/>
          <p:nvPr/>
        </p:nvPicPr>
        <p:blipFill rotWithShape="1">
          <a:blip r:embed="rId6">
            <a:alphaModFix/>
          </a:blip>
          <a:srcRect b="0" l="0" r="0" t="0"/>
          <a:stretch/>
        </p:blipFill>
        <p:spPr>
          <a:xfrm>
            <a:off x="2356377" y="1709622"/>
            <a:ext cx="1432800" cy="1432800"/>
          </a:xfrm>
          <a:prstGeom prst="rect">
            <a:avLst/>
          </a:prstGeom>
          <a:noFill/>
          <a:ln>
            <a:noFill/>
          </a:ln>
        </p:spPr>
      </p:pic>
      <p:pic>
        <p:nvPicPr>
          <p:cNvPr descr="Social distancing com preenchimento sólido" id="510" name="Google Shape;510;p9"/>
          <p:cNvPicPr preferRelativeResize="0"/>
          <p:nvPr/>
        </p:nvPicPr>
        <p:blipFill rotWithShape="1">
          <a:blip r:embed="rId7">
            <a:alphaModFix/>
          </a:blip>
          <a:srcRect b="0" l="0" r="0" t="0"/>
          <a:stretch/>
        </p:blipFill>
        <p:spPr>
          <a:xfrm>
            <a:off x="7111683" y="1689483"/>
            <a:ext cx="1432800" cy="1432800"/>
          </a:xfrm>
          <a:prstGeom prst="rect">
            <a:avLst/>
          </a:prstGeom>
          <a:noFill/>
          <a:ln>
            <a:noFill/>
          </a:ln>
        </p:spPr>
      </p:pic>
      <p:pic>
        <p:nvPicPr>
          <p:cNvPr descr="Homem com uma criança com preenchimento sólido" id="511" name="Google Shape;511;p9"/>
          <p:cNvPicPr preferRelativeResize="0"/>
          <p:nvPr/>
        </p:nvPicPr>
        <p:blipFill rotWithShape="1">
          <a:blip r:embed="rId8">
            <a:alphaModFix/>
          </a:blip>
          <a:srcRect b="0" l="0" r="0" t="0"/>
          <a:stretch/>
        </p:blipFill>
        <p:spPr>
          <a:xfrm>
            <a:off x="4734030" y="1709622"/>
            <a:ext cx="1432800" cy="14328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1_Minimalist Breakthrough">
  <a:themeElements>
    <a:clrScheme name="IRENE">
      <a:dk1>
        <a:srgbClr val="000000"/>
      </a:dk1>
      <a:lt1>
        <a:srgbClr val="FFFFFF"/>
      </a:lt1>
      <a:dk2>
        <a:srgbClr val="002060"/>
      </a:dk2>
      <a:lt2>
        <a:srgbClr val="E7E6E6"/>
      </a:lt2>
      <a:accent1>
        <a:srgbClr val="4E95FA"/>
      </a:accent1>
      <a:accent2>
        <a:srgbClr val="30A864"/>
      </a:accent2>
      <a:accent3>
        <a:srgbClr val="F38E00"/>
      </a:accent3>
      <a:accent4>
        <a:srgbClr val="EE118A"/>
      </a:accent4>
      <a:accent5>
        <a:srgbClr val="002060"/>
      </a:accent5>
      <a:accent6>
        <a:srgbClr val="1A6EB6"/>
      </a:accent6>
      <a:hlink>
        <a:srgbClr val="4E95FA"/>
      </a:hlink>
      <a:folHlink>
        <a:srgbClr val="211A5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inimalist Breakthrough">
  <a:themeElements>
    <a:clrScheme name="Custom 41">
      <a:dk1>
        <a:srgbClr val="D8D8D8"/>
      </a:dk1>
      <a:lt1>
        <a:srgbClr val="FFFFFF"/>
      </a:lt1>
      <a:dk2>
        <a:srgbClr val="00B050"/>
      </a:dk2>
      <a:lt2>
        <a:srgbClr val="FFFFFF"/>
      </a:lt2>
      <a:accent1>
        <a:srgbClr val="00B050"/>
      </a:accent1>
      <a:accent2>
        <a:srgbClr val="00B050"/>
      </a:accent2>
      <a:accent3>
        <a:srgbClr val="FFFFFF"/>
      </a:accent3>
      <a:accent4>
        <a:srgbClr val="00B050"/>
      </a:accent4>
      <a:accent5>
        <a:srgbClr val="00B050"/>
      </a:accent5>
      <a:accent6>
        <a:srgbClr val="FFFFFF"/>
      </a:accent6>
      <a:hlink>
        <a:srgbClr val="FFFFFF"/>
      </a:hlink>
      <a:folHlink>
        <a:srgbClr val="00B05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2_Minimalist Breakthrough">
  <a:themeElements>
    <a:clrScheme name="Custom 41">
      <a:dk1>
        <a:srgbClr val="D8D8D8"/>
      </a:dk1>
      <a:lt1>
        <a:srgbClr val="FFFFFF"/>
      </a:lt1>
      <a:dk2>
        <a:srgbClr val="00B050"/>
      </a:dk2>
      <a:lt2>
        <a:srgbClr val="FFFFFF"/>
      </a:lt2>
      <a:accent1>
        <a:srgbClr val="00B050"/>
      </a:accent1>
      <a:accent2>
        <a:srgbClr val="00B050"/>
      </a:accent2>
      <a:accent3>
        <a:srgbClr val="FFFFFF"/>
      </a:accent3>
      <a:accent4>
        <a:srgbClr val="00B050"/>
      </a:accent4>
      <a:accent5>
        <a:srgbClr val="00B050"/>
      </a:accent5>
      <a:accent6>
        <a:srgbClr val="FFFFFF"/>
      </a:accent6>
      <a:hlink>
        <a:srgbClr val="FFFFFF"/>
      </a:hlink>
      <a:folHlink>
        <a:srgbClr val="00B05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FIPL</dc:creator>
</cp:coreProperties>
</file>