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7"/>
  </p:notesMasterIdLst>
  <p:sldIdLst>
    <p:sldId id="307" r:id="rId2"/>
    <p:sldId id="258" r:id="rId3"/>
    <p:sldId id="261" r:id="rId4"/>
    <p:sldId id="259" r:id="rId5"/>
    <p:sldId id="321" r:id="rId6"/>
    <p:sldId id="322" r:id="rId7"/>
    <p:sldId id="260" r:id="rId8"/>
    <p:sldId id="331" r:id="rId9"/>
    <p:sldId id="265" r:id="rId10"/>
    <p:sldId id="272" r:id="rId11"/>
    <p:sldId id="326" r:id="rId12"/>
    <p:sldId id="327" r:id="rId13"/>
    <p:sldId id="323" r:id="rId14"/>
    <p:sldId id="325" r:id="rId15"/>
    <p:sldId id="315" r:id="rId16"/>
    <p:sldId id="262" r:id="rId17"/>
    <p:sldId id="269" r:id="rId18"/>
    <p:sldId id="266" r:id="rId19"/>
    <p:sldId id="324" r:id="rId20"/>
    <p:sldId id="319" r:id="rId21"/>
    <p:sldId id="332" r:id="rId22"/>
    <p:sldId id="329" r:id="rId23"/>
    <p:sldId id="328" r:id="rId24"/>
    <p:sldId id="330" r:id="rId25"/>
    <p:sldId id="311" r:id="rId26"/>
  </p:sldIdLst>
  <p:sldSz cx="9144000" cy="5143500" type="screen16x9"/>
  <p:notesSz cx="6858000" cy="9144000"/>
  <p:embeddedFontLst>
    <p:embeddedFont>
      <p:font typeface="Noto Sans" panose="020B0604020202020204" charset="0"/>
      <p:regular r:id="rId28"/>
      <p:bold r:id="rId29"/>
      <p:italic r:id="rId30"/>
      <p:boldItalic r:id="rId31"/>
    </p:embeddedFont>
    <p:embeddedFont>
      <p:font typeface="Barlow Condensed ExtraBold" panose="020B0604020202020204" charset="0"/>
      <p:bold r:id="rId32"/>
      <p:boldItalic r:id="rId33"/>
    </p:embeddedFont>
    <p:embeddedFont>
      <p:font typeface="Montserrat" panose="00000500000000000000" pitchFamily="50" charset="0"/>
      <p:regular r:id="rId34"/>
      <p:bold r:id="rId35"/>
      <p:italic r:id="rId36"/>
      <p:boldItalic r:id="rId37"/>
    </p:embeddedFont>
    <p:embeddedFont>
      <p:font typeface="Helvetica" panose="020B0604020202020204" pitchFamily="34" charset="0"/>
      <p:regular r:id="rId38"/>
      <p:bold r:id="rId39"/>
      <p:italic r:id="rId40"/>
      <p:boldItalic r:id="rId41"/>
    </p:embeddedFont>
    <p:embeddedFont>
      <p:font typeface="Barlow Condensed" panose="020B0604020202020204" charset="0"/>
      <p:regular r:id="rId42"/>
      <p:bold r:id="rId43"/>
      <p:italic r:id="rId44"/>
      <p:boldItalic r:id="rId45"/>
    </p:embeddedFont>
    <p:embeddedFont>
      <p:font typeface="Libre Franklin"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18A"/>
    <a:srgbClr val="211A57"/>
    <a:srgbClr val="1A6EB6"/>
    <a:srgbClr val="29235D"/>
    <a:srgbClr val="F38E00"/>
    <a:srgbClr val="30A864"/>
    <a:srgbClr val="4E9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B4DCE6-8494-4595-8352-E274B19EDC58}">
  <a:tblStyle styleId="{A9B4DCE6-8494-4595-8352-E274B19EDC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247" autoAdjust="0"/>
  </p:normalViewPr>
  <p:slideViewPr>
    <p:cSldViewPr snapToGrid="0">
      <p:cViewPr varScale="1">
        <p:scale>
          <a:sx n="147" d="100"/>
          <a:sy n="147" d="100"/>
        </p:scale>
        <p:origin x="54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82bb8294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82bb8294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693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34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678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8fc0141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8fc0141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2368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8fc01415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8fc01415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017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82bb8294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82bb8294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88fc014154_0_24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88fc014154_0_24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8fc014154_0_24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88fc014154_0_24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8fc014154_0_24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88fc014154_0_24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436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8fc01415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8fc01415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1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8fc01415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8fc01415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725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82bb8294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82bb8294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738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82bb8294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82bb8294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592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88fc014154_0_24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88fc014154_0_24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41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82bb8294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82bb8294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33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86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8fc0141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8fc0141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8fc014154_0_24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8fc014154_0_24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88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8fc014154_0_24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88fc014154_0_24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88fc01428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88fc01428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684430" y="2036450"/>
            <a:ext cx="2879400" cy="530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ubTitle" idx="1"/>
          </p:nvPr>
        </p:nvSpPr>
        <p:spPr>
          <a:xfrm>
            <a:off x="3684434" y="2567150"/>
            <a:ext cx="2879400" cy="7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0" name="Google Shape;20;p3"/>
          <p:cNvSpPr txBox="1">
            <a:spLocks noGrp="1"/>
          </p:cNvSpPr>
          <p:nvPr>
            <p:ph type="title" idx="2" hasCustomPrompt="1"/>
          </p:nvPr>
        </p:nvSpPr>
        <p:spPr>
          <a:xfrm>
            <a:off x="1474755" y="1946800"/>
            <a:ext cx="1979100" cy="1274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2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21" name="Google Shape;21;p3"/>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563825" y="275290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1279100" y="-2208225"/>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2194275" y="-33836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CAPTION_ONLY_1">
    <p:spTree>
      <p:nvGrpSpPr>
        <p:cNvPr id="1" name="Shape 140"/>
        <p:cNvGrpSpPr/>
        <p:nvPr/>
      </p:nvGrpSpPr>
      <p:grpSpPr>
        <a:xfrm>
          <a:off x="0" y="0"/>
          <a:ext cx="0" cy="0"/>
          <a:chOff x="0" y="0"/>
          <a:chExt cx="0" cy="0"/>
        </a:xfrm>
      </p:grpSpPr>
      <p:sp>
        <p:nvSpPr>
          <p:cNvPr id="141" name="Google Shape;141;p18"/>
          <p:cNvSpPr txBox="1">
            <a:spLocks noGrp="1"/>
          </p:cNvSpPr>
          <p:nvPr>
            <p:ph type="ctrTitle"/>
          </p:nvPr>
        </p:nvSpPr>
        <p:spPr>
          <a:xfrm>
            <a:off x="804250" y="431150"/>
            <a:ext cx="2865300" cy="119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2" name="Google Shape;142;p18"/>
          <p:cNvSpPr/>
          <p:nvPr/>
        </p:nvSpPr>
        <p:spPr>
          <a:xfrm>
            <a:off x="8270997" y="1625150"/>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7765650" y="3248330"/>
            <a:ext cx="2551500" cy="25515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2379828" y="17004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9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APTION_ONLY_1_2_1">
    <p:spTree>
      <p:nvGrpSpPr>
        <p:cNvPr id="1" name="Shape 191"/>
        <p:cNvGrpSpPr/>
        <p:nvPr/>
      </p:nvGrpSpPr>
      <p:grpSpPr>
        <a:xfrm>
          <a:off x="0" y="0"/>
          <a:ext cx="0" cy="0"/>
          <a:chOff x="0" y="0"/>
          <a:chExt cx="0" cy="0"/>
        </a:xfrm>
      </p:grpSpPr>
      <p:sp>
        <p:nvSpPr>
          <p:cNvPr id="192" name="Google Shape;192;p26"/>
          <p:cNvSpPr/>
          <p:nvPr/>
        </p:nvSpPr>
        <p:spPr>
          <a:xfrm flipH="1">
            <a:off x="-2577800" y="239667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flipH="1">
            <a:off x="-846303" y="4164130"/>
            <a:ext cx="2551500" cy="25515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6"/>
          <p:cNvSpPr/>
          <p:nvPr/>
        </p:nvSpPr>
        <p:spPr>
          <a:xfrm>
            <a:off x="8270997" y="-10783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TITLE_1_1_1_2">
    <p:bg>
      <p:bgPr>
        <a:solidFill>
          <a:srgbClr val="4E95FA"/>
        </a:solidFill>
        <a:effectLst/>
      </p:bgPr>
    </p:bg>
    <p:spTree>
      <p:nvGrpSpPr>
        <p:cNvPr id="1" name="Shape 195"/>
        <p:cNvGrpSpPr/>
        <p:nvPr/>
      </p:nvGrpSpPr>
      <p:grpSpPr>
        <a:xfrm>
          <a:off x="0" y="0"/>
          <a:ext cx="0" cy="0"/>
          <a:chOff x="0" y="0"/>
          <a:chExt cx="0" cy="0"/>
        </a:xfrm>
      </p:grpSpPr>
      <p:sp>
        <p:nvSpPr>
          <p:cNvPr id="196" name="Google Shape;196;p27"/>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7"/>
          <p:cNvSpPr/>
          <p:nvPr/>
        </p:nvSpPr>
        <p:spPr>
          <a:xfrm>
            <a:off x="-768950" y="3989200"/>
            <a:ext cx="1874400" cy="18744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7"/>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7"/>
          <p:cNvSpPr/>
          <p:nvPr/>
        </p:nvSpPr>
        <p:spPr>
          <a:xfrm>
            <a:off x="3172650" y="-1098600"/>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userDrawn="1">
  <p:cSld name="TITLE_1_1_3_1">
    <p:bg>
      <p:bgPr>
        <a:solidFill>
          <a:srgbClr val="4E95FA"/>
        </a:solidFill>
        <a:effectLst/>
      </p:bgPr>
    </p:bg>
    <p:spTree>
      <p:nvGrpSpPr>
        <p:cNvPr id="1" name="Shape 200"/>
        <p:cNvGrpSpPr/>
        <p:nvPr/>
      </p:nvGrpSpPr>
      <p:grpSpPr>
        <a:xfrm>
          <a:off x="0" y="0"/>
          <a:ext cx="0" cy="0"/>
          <a:chOff x="0" y="0"/>
          <a:chExt cx="0" cy="0"/>
        </a:xfrm>
      </p:grpSpPr>
      <p:sp>
        <p:nvSpPr>
          <p:cNvPr id="201" name="Google Shape;201;p28"/>
          <p:cNvSpPr/>
          <p:nvPr/>
        </p:nvSpPr>
        <p:spPr>
          <a:xfrm>
            <a:off x="8248950" y="-11125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7878225" y="-1024100"/>
            <a:ext cx="2522100" cy="2522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1643050" y="2605650"/>
            <a:ext cx="2277600" cy="2277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ctrTitle"/>
          </p:nvPr>
        </p:nvSpPr>
        <p:spPr>
          <a:xfrm>
            <a:off x="804250" y="431150"/>
            <a:ext cx="2865300" cy="119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0" name="Google Shape;40;p6"/>
          <p:cNvSpPr/>
          <p:nvPr/>
        </p:nvSpPr>
        <p:spPr>
          <a:xfrm>
            <a:off x="8362300" y="-813550"/>
            <a:ext cx="2814300" cy="2814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6991200" y="-1181525"/>
            <a:ext cx="1974300" cy="19743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p:nvPr/>
        </p:nvSpPr>
        <p:spPr>
          <a:xfrm>
            <a:off x="-674900" y="1637325"/>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4615100" y="-1243550"/>
            <a:ext cx="5671500" cy="5671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p:nvPr/>
        </p:nvSpPr>
        <p:spPr>
          <a:xfrm>
            <a:off x="-1439200" y="-578500"/>
            <a:ext cx="2660100" cy="2660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a:off x="-1206675" y="4103075"/>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txBox="1">
            <a:spLocks noGrp="1"/>
          </p:cNvSpPr>
          <p:nvPr>
            <p:ph type="body" idx="1"/>
          </p:nvPr>
        </p:nvSpPr>
        <p:spPr>
          <a:xfrm>
            <a:off x="1078550" y="3093825"/>
            <a:ext cx="3466200" cy="12360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sz="1600"/>
            </a:lvl1pPr>
            <a:lvl2pPr marL="914400" lvl="1" indent="-330200">
              <a:spcBef>
                <a:spcPts val="1600"/>
              </a:spcBef>
              <a:spcAft>
                <a:spcPts val="0"/>
              </a:spcAft>
              <a:buSzPts val="1600"/>
              <a:buChar char="○"/>
              <a:defRPr sz="1600"/>
            </a:lvl2pPr>
            <a:lvl3pPr marL="1371600" lvl="2" indent="-330200">
              <a:spcBef>
                <a:spcPts val="1600"/>
              </a:spcBef>
              <a:spcAft>
                <a:spcPts val="0"/>
              </a:spcAft>
              <a:buSzPts val="1600"/>
              <a:buChar char="■"/>
              <a:defRPr sz="1600"/>
            </a:lvl3pPr>
            <a:lvl4pPr marL="1828800" lvl="3" indent="-330200">
              <a:spcBef>
                <a:spcPts val="1600"/>
              </a:spcBef>
              <a:spcAft>
                <a:spcPts val="0"/>
              </a:spcAft>
              <a:buSzPts val="1600"/>
              <a:buChar char="●"/>
              <a:defRPr sz="1600"/>
            </a:lvl4pPr>
            <a:lvl5pPr marL="2286000" lvl="4" indent="-330200">
              <a:spcBef>
                <a:spcPts val="1600"/>
              </a:spcBef>
              <a:spcAft>
                <a:spcPts val="0"/>
              </a:spcAft>
              <a:buSzPts val="1600"/>
              <a:buChar char="○"/>
              <a:defRPr sz="1600"/>
            </a:lvl5pPr>
            <a:lvl6pPr marL="2743200" lvl="5" indent="-330200">
              <a:spcBef>
                <a:spcPts val="1600"/>
              </a:spcBef>
              <a:spcAft>
                <a:spcPts val="0"/>
              </a:spcAft>
              <a:buSzPts val="1600"/>
              <a:buChar char="■"/>
              <a:defRPr sz="1600"/>
            </a:lvl6pPr>
            <a:lvl7pPr marL="3200400" lvl="6" indent="-330200">
              <a:spcBef>
                <a:spcPts val="1600"/>
              </a:spcBef>
              <a:spcAft>
                <a:spcPts val="0"/>
              </a:spcAft>
              <a:buSzPts val="1600"/>
              <a:buChar char="●"/>
              <a:defRPr sz="1600"/>
            </a:lvl7pPr>
            <a:lvl8pPr marL="3657600" lvl="7" indent="-330200">
              <a:spcBef>
                <a:spcPts val="1600"/>
              </a:spcBef>
              <a:spcAft>
                <a:spcPts val="0"/>
              </a:spcAft>
              <a:buSzPts val="1600"/>
              <a:buChar char="○"/>
              <a:defRPr sz="1600"/>
            </a:lvl8pPr>
            <a:lvl9pPr marL="4114800" lvl="8" indent="-330200">
              <a:spcBef>
                <a:spcPts val="1600"/>
              </a:spcBef>
              <a:spcAft>
                <a:spcPts val="1600"/>
              </a:spcAft>
              <a:buSzPts val="1600"/>
              <a:buChar char="■"/>
              <a:defRPr sz="1600"/>
            </a:lvl9pPr>
          </a:lstStyle>
          <a:p>
            <a:endParaRPr/>
          </a:p>
        </p:txBody>
      </p:sp>
      <p:sp>
        <p:nvSpPr>
          <p:cNvPr id="48" name="Google Shape;48;p7"/>
          <p:cNvSpPr txBox="1">
            <a:spLocks noGrp="1"/>
          </p:cNvSpPr>
          <p:nvPr>
            <p:ph type="ctrTitle"/>
          </p:nvPr>
        </p:nvSpPr>
        <p:spPr>
          <a:xfrm>
            <a:off x="1049900" y="2495025"/>
            <a:ext cx="3466200" cy="59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804250" y="1766350"/>
            <a:ext cx="3532800" cy="463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100"/>
              <a:buFont typeface="Barlow Condensed"/>
              <a:buNone/>
              <a:defRPr sz="2100" b="1">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9"/>
          <p:cNvSpPr txBox="1">
            <a:spLocks noGrp="1"/>
          </p:cNvSpPr>
          <p:nvPr>
            <p:ph type="body" idx="2"/>
          </p:nvPr>
        </p:nvSpPr>
        <p:spPr>
          <a:xfrm>
            <a:off x="804250" y="2230150"/>
            <a:ext cx="3532800" cy="230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8" name="Google Shape;58;p9"/>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ITLE_1">
    <p:bg>
      <p:bgPr>
        <a:solidFill>
          <a:srgbClr val="4E95FA"/>
        </a:solidFill>
        <a:effectLst/>
      </p:bgPr>
    </p:bg>
    <p:spTree>
      <p:nvGrpSpPr>
        <p:cNvPr id="1" name="Shape 72"/>
        <p:cNvGrpSpPr/>
        <p:nvPr/>
      </p:nvGrpSpPr>
      <p:grpSpPr>
        <a:xfrm>
          <a:off x="0" y="0"/>
          <a:ext cx="0" cy="0"/>
          <a:chOff x="0" y="0"/>
          <a:chExt cx="0" cy="0"/>
        </a:xfrm>
      </p:grpSpPr>
      <p:sp>
        <p:nvSpPr>
          <p:cNvPr id="73" name="Google Shape;73;p13"/>
          <p:cNvSpPr/>
          <p:nvPr/>
        </p:nvSpPr>
        <p:spPr>
          <a:xfrm>
            <a:off x="-528675" y="2196500"/>
            <a:ext cx="4283700" cy="4283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1806900" y="-2692550"/>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a:off x="8027100" y="2739450"/>
            <a:ext cx="2660100" cy="2660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txBox="1">
            <a:spLocks noGrp="1"/>
          </p:cNvSpPr>
          <p:nvPr>
            <p:ph type="ctrTitle"/>
          </p:nvPr>
        </p:nvSpPr>
        <p:spPr>
          <a:xfrm>
            <a:off x="804250" y="431150"/>
            <a:ext cx="2865300" cy="2288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7" name="Google Shape;77;p13"/>
          <p:cNvSpPr txBox="1">
            <a:spLocks noGrp="1"/>
          </p:cNvSpPr>
          <p:nvPr>
            <p:ph type="subTitle" idx="1"/>
          </p:nvPr>
        </p:nvSpPr>
        <p:spPr>
          <a:xfrm>
            <a:off x="5342150" y="1051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8" name="Google Shape;78;p13"/>
          <p:cNvSpPr txBox="1">
            <a:spLocks noGrp="1"/>
          </p:cNvSpPr>
          <p:nvPr>
            <p:ph type="ctrTitle" idx="2"/>
          </p:nvPr>
        </p:nvSpPr>
        <p:spPr>
          <a:xfrm>
            <a:off x="5342150" y="592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79" name="Google Shape;79;p13"/>
          <p:cNvSpPr txBox="1">
            <a:spLocks noGrp="1"/>
          </p:cNvSpPr>
          <p:nvPr>
            <p:ph type="title" idx="3" hasCustomPrompt="1"/>
          </p:nvPr>
        </p:nvSpPr>
        <p:spPr>
          <a:xfrm>
            <a:off x="4040075" y="766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0" name="Google Shape;80;p13"/>
          <p:cNvSpPr txBox="1">
            <a:spLocks noGrp="1"/>
          </p:cNvSpPr>
          <p:nvPr>
            <p:ph type="subTitle" idx="4"/>
          </p:nvPr>
        </p:nvSpPr>
        <p:spPr>
          <a:xfrm>
            <a:off x="5342150" y="2049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1" name="Google Shape;81;p13"/>
          <p:cNvSpPr txBox="1">
            <a:spLocks noGrp="1"/>
          </p:cNvSpPr>
          <p:nvPr>
            <p:ph type="ctrTitle" idx="5"/>
          </p:nvPr>
        </p:nvSpPr>
        <p:spPr>
          <a:xfrm>
            <a:off x="5342150" y="1590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2" name="Google Shape;82;p13"/>
          <p:cNvSpPr txBox="1">
            <a:spLocks noGrp="1"/>
          </p:cNvSpPr>
          <p:nvPr>
            <p:ph type="title" idx="6" hasCustomPrompt="1"/>
          </p:nvPr>
        </p:nvSpPr>
        <p:spPr>
          <a:xfrm>
            <a:off x="4040075" y="1764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3" name="Google Shape;83;p13"/>
          <p:cNvSpPr txBox="1">
            <a:spLocks noGrp="1"/>
          </p:cNvSpPr>
          <p:nvPr>
            <p:ph type="subTitle" idx="7"/>
          </p:nvPr>
        </p:nvSpPr>
        <p:spPr>
          <a:xfrm>
            <a:off x="5342150" y="3047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4" name="Google Shape;84;p13"/>
          <p:cNvSpPr txBox="1">
            <a:spLocks noGrp="1"/>
          </p:cNvSpPr>
          <p:nvPr>
            <p:ph type="ctrTitle" idx="8"/>
          </p:nvPr>
        </p:nvSpPr>
        <p:spPr>
          <a:xfrm>
            <a:off x="5342150" y="2588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5" name="Google Shape;85;p13"/>
          <p:cNvSpPr txBox="1">
            <a:spLocks noGrp="1"/>
          </p:cNvSpPr>
          <p:nvPr>
            <p:ph type="title" idx="9" hasCustomPrompt="1"/>
          </p:nvPr>
        </p:nvSpPr>
        <p:spPr>
          <a:xfrm>
            <a:off x="4040075" y="2762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
        <p:nvSpPr>
          <p:cNvPr id="86" name="Google Shape;86;p13"/>
          <p:cNvSpPr txBox="1">
            <a:spLocks noGrp="1"/>
          </p:cNvSpPr>
          <p:nvPr>
            <p:ph type="subTitle" idx="13"/>
          </p:nvPr>
        </p:nvSpPr>
        <p:spPr>
          <a:xfrm>
            <a:off x="5342150" y="4045325"/>
            <a:ext cx="3012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7" name="Google Shape;87;p13"/>
          <p:cNvSpPr txBox="1">
            <a:spLocks noGrp="1"/>
          </p:cNvSpPr>
          <p:nvPr>
            <p:ph type="ctrTitle" idx="14"/>
          </p:nvPr>
        </p:nvSpPr>
        <p:spPr>
          <a:xfrm>
            <a:off x="5342150" y="3586075"/>
            <a:ext cx="3372000" cy="5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 name="Google Shape;88;p13"/>
          <p:cNvSpPr txBox="1">
            <a:spLocks noGrp="1"/>
          </p:cNvSpPr>
          <p:nvPr>
            <p:ph type="title" idx="15" hasCustomPrompt="1"/>
          </p:nvPr>
        </p:nvSpPr>
        <p:spPr>
          <a:xfrm>
            <a:off x="4040075" y="3760561"/>
            <a:ext cx="1223700" cy="677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rtl="0">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Six Columns">
  <p:cSld name="TITLE_1_1_1">
    <p:bg>
      <p:bgPr>
        <a:solidFill>
          <a:srgbClr val="4E95FA"/>
        </a:solidFill>
        <a:effectLst/>
      </p:bgPr>
    </p:bg>
    <p:spTree>
      <p:nvGrpSpPr>
        <p:cNvPr id="1" name="Shape 89"/>
        <p:cNvGrpSpPr/>
        <p:nvPr/>
      </p:nvGrpSpPr>
      <p:grpSpPr>
        <a:xfrm>
          <a:off x="0" y="0"/>
          <a:ext cx="0" cy="0"/>
          <a:chOff x="0" y="0"/>
          <a:chExt cx="0" cy="0"/>
        </a:xfrm>
      </p:grpSpPr>
      <p:sp>
        <p:nvSpPr>
          <p:cNvPr id="90" name="Google Shape;90;p14"/>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a:off x="-768950" y="3989200"/>
            <a:ext cx="1874400" cy="18744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a:off x="3172650" y="-1098600"/>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95" name="Google Shape;95;p14"/>
          <p:cNvSpPr txBox="1">
            <a:spLocks noGrp="1"/>
          </p:cNvSpPr>
          <p:nvPr>
            <p:ph type="subTitle" idx="1"/>
          </p:nvPr>
        </p:nvSpPr>
        <p:spPr>
          <a:xfrm>
            <a:off x="895050"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6" name="Google Shape;96;p14"/>
          <p:cNvSpPr txBox="1">
            <a:spLocks noGrp="1"/>
          </p:cNvSpPr>
          <p:nvPr>
            <p:ph type="ctrTitle" idx="2"/>
          </p:nvPr>
        </p:nvSpPr>
        <p:spPr>
          <a:xfrm>
            <a:off x="895050"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7" name="Google Shape;97;p14"/>
          <p:cNvSpPr txBox="1">
            <a:spLocks noGrp="1"/>
          </p:cNvSpPr>
          <p:nvPr>
            <p:ph type="subTitle" idx="3"/>
          </p:nvPr>
        </p:nvSpPr>
        <p:spPr>
          <a:xfrm>
            <a:off x="3433188"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8" name="Google Shape;98;p14"/>
          <p:cNvSpPr txBox="1">
            <a:spLocks noGrp="1"/>
          </p:cNvSpPr>
          <p:nvPr>
            <p:ph type="ctrTitle" idx="4"/>
          </p:nvPr>
        </p:nvSpPr>
        <p:spPr>
          <a:xfrm>
            <a:off x="3433188"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9" name="Google Shape;99;p14"/>
          <p:cNvSpPr txBox="1">
            <a:spLocks noGrp="1"/>
          </p:cNvSpPr>
          <p:nvPr>
            <p:ph type="subTitle" idx="5"/>
          </p:nvPr>
        </p:nvSpPr>
        <p:spPr>
          <a:xfrm>
            <a:off x="5971325" y="370290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0" name="Google Shape;100;p14"/>
          <p:cNvSpPr txBox="1">
            <a:spLocks noGrp="1"/>
          </p:cNvSpPr>
          <p:nvPr>
            <p:ph type="ctrTitle" idx="6"/>
          </p:nvPr>
        </p:nvSpPr>
        <p:spPr>
          <a:xfrm>
            <a:off x="5971325" y="324365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1" name="Google Shape;101;p14"/>
          <p:cNvSpPr txBox="1">
            <a:spLocks noGrp="1"/>
          </p:cNvSpPr>
          <p:nvPr>
            <p:ph type="subTitle" idx="7"/>
          </p:nvPr>
        </p:nvSpPr>
        <p:spPr>
          <a:xfrm>
            <a:off x="895063"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2" name="Google Shape;102;p14"/>
          <p:cNvSpPr txBox="1">
            <a:spLocks noGrp="1"/>
          </p:cNvSpPr>
          <p:nvPr>
            <p:ph type="ctrTitle" idx="8"/>
          </p:nvPr>
        </p:nvSpPr>
        <p:spPr>
          <a:xfrm>
            <a:off x="895063"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4"/>
          <p:cNvSpPr txBox="1">
            <a:spLocks noGrp="1"/>
          </p:cNvSpPr>
          <p:nvPr>
            <p:ph type="subTitle" idx="9"/>
          </p:nvPr>
        </p:nvSpPr>
        <p:spPr>
          <a:xfrm>
            <a:off x="3433200"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4" name="Google Shape;104;p14"/>
          <p:cNvSpPr txBox="1">
            <a:spLocks noGrp="1"/>
          </p:cNvSpPr>
          <p:nvPr>
            <p:ph type="ctrTitle" idx="13"/>
          </p:nvPr>
        </p:nvSpPr>
        <p:spPr>
          <a:xfrm>
            <a:off x="3433200"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 name="Google Shape;105;p14"/>
          <p:cNvSpPr txBox="1">
            <a:spLocks noGrp="1"/>
          </p:cNvSpPr>
          <p:nvPr>
            <p:ph type="subTitle" idx="14"/>
          </p:nvPr>
        </p:nvSpPr>
        <p:spPr>
          <a:xfrm>
            <a:off x="5971338" y="2155350"/>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6" name="Google Shape;106;p14"/>
          <p:cNvSpPr txBox="1">
            <a:spLocks noGrp="1"/>
          </p:cNvSpPr>
          <p:nvPr>
            <p:ph type="ctrTitle" idx="15"/>
          </p:nvPr>
        </p:nvSpPr>
        <p:spPr>
          <a:xfrm>
            <a:off x="5971338" y="1696100"/>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hree Columns">
  <p:cSld name="TITLE_1_1">
    <p:bg>
      <p:bgPr>
        <a:solidFill>
          <a:srgbClr val="4E95FA"/>
        </a:solidFill>
        <a:effectLst/>
      </p:bgPr>
    </p:bg>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9" name="Google Shape;109;p15"/>
          <p:cNvSpPr txBox="1">
            <a:spLocks noGrp="1"/>
          </p:cNvSpPr>
          <p:nvPr>
            <p:ph type="subTitle" idx="1"/>
          </p:nvPr>
        </p:nvSpPr>
        <p:spPr>
          <a:xfrm>
            <a:off x="895063"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 name="Google Shape;110;p15"/>
          <p:cNvSpPr txBox="1">
            <a:spLocks noGrp="1"/>
          </p:cNvSpPr>
          <p:nvPr>
            <p:ph type="ctrTitle" idx="2"/>
          </p:nvPr>
        </p:nvSpPr>
        <p:spPr>
          <a:xfrm>
            <a:off x="895063"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5"/>
          <p:cNvSpPr txBox="1">
            <a:spLocks noGrp="1"/>
          </p:cNvSpPr>
          <p:nvPr>
            <p:ph type="subTitle" idx="3"/>
          </p:nvPr>
        </p:nvSpPr>
        <p:spPr>
          <a:xfrm>
            <a:off x="3433200"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2" name="Google Shape;112;p15"/>
          <p:cNvSpPr txBox="1">
            <a:spLocks noGrp="1"/>
          </p:cNvSpPr>
          <p:nvPr>
            <p:ph type="ctrTitle" idx="4"/>
          </p:nvPr>
        </p:nvSpPr>
        <p:spPr>
          <a:xfrm>
            <a:off x="3433200"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3" name="Google Shape;113;p15"/>
          <p:cNvSpPr txBox="1">
            <a:spLocks noGrp="1"/>
          </p:cNvSpPr>
          <p:nvPr>
            <p:ph type="subTitle" idx="5"/>
          </p:nvPr>
        </p:nvSpPr>
        <p:spPr>
          <a:xfrm>
            <a:off x="5971338" y="35392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4" name="Google Shape;114;p15"/>
          <p:cNvSpPr txBox="1">
            <a:spLocks noGrp="1"/>
          </p:cNvSpPr>
          <p:nvPr>
            <p:ph type="ctrTitle" idx="6"/>
          </p:nvPr>
        </p:nvSpPr>
        <p:spPr>
          <a:xfrm>
            <a:off x="5971338" y="30799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5" name="Google Shape;115;p15"/>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p:nvPr/>
        </p:nvSpPr>
        <p:spPr>
          <a:xfrm>
            <a:off x="7878225" y="-1024100"/>
            <a:ext cx="2522100" cy="25221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Four Columns">
  <p:cSld name="TITLE_1_1_1_1">
    <p:bg>
      <p:bgPr>
        <a:solidFill>
          <a:srgbClr val="4E95FA"/>
        </a:solidFill>
        <a:effectLst/>
      </p:bgPr>
    </p:bg>
    <p:spTree>
      <p:nvGrpSpPr>
        <p:cNvPr id="1" name="Shape 127"/>
        <p:cNvGrpSpPr/>
        <p:nvPr/>
      </p:nvGrpSpPr>
      <p:grpSpPr>
        <a:xfrm>
          <a:off x="0" y="0"/>
          <a:ext cx="0" cy="0"/>
          <a:chOff x="0" y="0"/>
          <a:chExt cx="0" cy="0"/>
        </a:xfrm>
      </p:grpSpPr>
      <p:sp>
        <p:nvSpPr>
          <p:cNvPr id="128" name="Google Shape;128;p17"/>
          <p:cNvSpPr/>
          <p:nvPr/>
        </p:nvSpPr>
        <p:spPr>
          <a:xfrm>
            <a:off x="7831900" y="4271925"/>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txBox="1">
            <a:spLocks noGrp="1"/>
          </p:cNvSpPr>
          <p:nvPr>
            <p:ph type="ctrTitle"/>
          </p:nvPr>
        </p:nvSpPr>
        <p:spPr>
          <a:xfrm>
            <a:off x="804250" y="431150"/>
            <a:ext cx="2865300" cy="100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sz="3200">
                <a:solidFill>
                  <a:schemeClr val="lt1"/>
                </a:solidFill>
              </a:defRPr>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130" name="Google Shape;130;p17"/>
          <p:cNvSpPr txBox="1">
            <a:spLocks noGrp="1"/>
          </p:cNvSpPr>
          <p:nvPr>
            <p:ph type="subTitle" idx="1"/>
          </p:nvPr>
        </p:nvSpPr>
        <p:spPr>
          <a:xfrm>
            <a:off x="1592625" y="36880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1" name="Google Shape;131;p17"/>
          <p:cNvSpPr txBox="1">
            <a:spLocks noGrp="1"/>
          </p:cNvSpPr>
          <p:nvPr>
            <p:ph type="ctrTitle" idx="2"/>
          </p:nvPr>
        </p:nvSpPr>
        <p:spPr>
          <a:xfrm>
            <a:off x="1592625" y="32287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2" name="Google Shape;132;p17"/>
          <p:cNvSpPr txBox="1">
            <a:spLocks noGrp="1"/>
          </p:cNvSpPr>
          <p:nvPr>
            <p:ph type="subTitle" idx="3"/>
          </p:nvPr>
        </p:nvSpPr>
        <p:spPr>
          <a:xfrm>
            <a:off x="5273763" y="368802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3" name="Google Shape;133;p17"/>
          <p:cNvSpPr txBox="1">
            <a:spLocks noGrp="1"/>
          </p:cNvSpPr>
          <p:nvPr>
            <p:ph type="ctrTitle" idx="4"/>
          </p:nvPr>
        </p:nvSpPr>
        <p:spPr>
          <a:xfrm>
            <a:off x="5273763" y="322877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4" name="Google Shape;134;p17"/>
          <p:cNvSpPr txBox="1">
            <a:spLocks noGrp="1"/>
          </p:cNvSpPr>
          <p:nvPr>
            <p:ph type="subTitle" idx="5"/>
          </p:nvPr>
        </p:nvSpPr>
        <p:spPr>
          <a:xfrm>
            <a:off x="1592638" y="222411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5" name="Google Shape;135;p17"/>
          <p:cNvSpPr txBox="1">
            <a:spLocks noGrp="1"/>
          </p:cNvSpPr>
          <p:nvPr>
            <p:ph type="ctrTitle" idx="6"/>
          </p:nvPr>
        </p:nvSpPr>
        <p:spPr>
          <a:xfrm>
            <a:off x="1592638" y="176486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6" name="Google Shape;136;p17"/>
          <p:cNvSpPr txBox="1">
            <a:spLocks noGrp="1"/>
          </p:cNvSpPr>
          <p:nvPr>
            <p:ph type="subTitle" idx="7"/>
          </p:nvPr>
        </p:nvSpPr>
        <p:spPr>
          <a:xfrm>
            <a:off x="5273775" y="2224115"/>
            <a:ext cx="2277600" cy="76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7" name="Google Shape;137;p17"/>
          <p:cNvSpPr txBox="1">
            <a:spLocks noGrp="1"/>
          </p:cNvSpPr>
          <p:nvPr>
            <p:ph type="ctrTitle" idx="8"/>
          </p:nvPr>
        </p:nvSpPr>
        <p:spPr>
          <a:xfrm>
            <a:off x="5273775" y="1764865"/>
            <a:ext cx="2277600" cy="53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8" name="Google Shape;138;p17"/>
          <p:cNvSpPr/>
          <p:nvPr/>
        </p:nvSpPr>
        <p:spPr>
          <a:xfrm>
            <a:off x="-998075" y="2574125"/>
            <a:ext cx="1874400" cy="18744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4E95F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Barlow Condensed"/>
              <a:buNone/>
              <a:defRPr sz="2800" b="1">
                <a:solidFill>
                  <a:schemeClr val="lt1"/>
                </a:solidFill>
                <a:latin typeface="Barlow Condensed"/>
                <a:ea typeface="Barlow Condensed"/>
                <a:cs typeface="Barlow Condensed"/>
                <a:sym typeface="Barlow Condensed"/>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1"/>
              </a:buClr>
              <a:buSzPts val="1800"/>
              <a:buFont typeface="Libre Franklin"/>
              <a:buChar char="●"/>
              <a:defRPr sz="1800">
                <a:solidFill>
                  <a:schemeClr val="lt1"/>
                </a:solidFill>
                <a:latin typeface="Libre Franklin"/>
                <a:ea typeface="Libre Franklin"/>
                <a:cs typeface="Libre Franklin"/>
                <a:sym typeface="Libre Franklin"/>
              </a:defRPr>
            </a:lvl1pPr>
            <a:lvl2pPr marL="914400" lvl="1"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2pPr>
            <a:lvl3pPr marL="1371600" lvl="2"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3pPr>
            <a:lvl4pPr marL="1828800" lvl="3"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4pPr>
            <a:lvl5pPr marL="2286000" lvl="4"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5pPr>
            <a:lvl6pPr marL="2743200" lvl="5"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6pPr>
            <a:lvl7pPr marL="3200400" lvl="6"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7pPr>
            <a:lvl8pPr marL="3657600" lvl="7" indent="-317500">
              <a:lnSpc>
                <a:spcPct val="100000"/>
              </a:lnSpc>
              <a:spcBef>
                <a:spcPts val="1600"/>
              </a:spcBef>
              <a:spcAft>
                <a:spcPts val="0"/>
              </a:spcAft>
              <a:buClr>
                <a:schemeClr val="lt1"/>
              </a:buClr>
              <a:buSzPts val="1400"/>
              <a:buFont typeface="Libre Franklin"/>
              <a:buChar char="○"/>
              <a:defRPr>
                <a:solidFill>
                  <a:schemeClr val="lt1"/>
                </a:solidFill>
                <a:latin typeface="Libre Franklin"/>
                <a:ea typeface="Libre Franklin"/>
                <a:cs typeface="Libre Franklin"/>
                <a:sym typeface="Libre Franklin"/>
              </a:defRPr>
            </a:lvl8pPr>
            <a:lvl9pPr marL="4114800" lvl="8" indent="-317500">
              <a:lnSpc>
                <a:spcPct val="100000"/>
              </a:lnSpc>
              <a:spcBef>
                <a:spcPts val="1600"/>
              </a:spcBef>
              <a:spcAft>
                <a:spcPts val="1600"/>
              </a:spcAft>
              <a:buClr>
                <a:schemeClr val="lt1"/>
              </a:buClr>
              <a:buSzPts val="1400"/>
              <a:buFont typeface="Libre Franklin"/>
              <a:buChar char="■"/>
              <a:defRPr>
                <a:solidFill>
                  <a:schemeClr val="lt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5" r:id="rId4"/>
    <p:sldLayoutId id="2147483658" r:id="rId5"/>
    <p:sldLayoutId id="2147483659" r:id="rId6"/>
    <p:sldLayoutId id="2147483660" r:id="rId7"/>
    <p:sldLayoutId id="2147483661" r:id="rId8"/>
    <p:sldLayoutId id="2147483663" r:id="rId9"/>
    <p:sldLayoutId id="2147483664"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goodreads.com/quotes/721658-i-ve-never-listened-to-an-audiobook-before-and-i-have" TargetMode="Externa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wxW87nOlygA?feature=oembed" TargetMode="External"/><Relationship Id="rId6" Type="http://schemas.openxmlformats.org/officeDocument/2006/relationships/image" Target="../media/image9.jpeg"/><Relationship Id="rId5" Type="http://schemas.openxmlformats.org/officeDocument/2006/relationships/image" Target="../media/image4.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60S43JvhjWY?feature=oembed" TargetMode="External"/><Relationship Id="rId6" Type="http://schemas.openxmlformats.org/officeDocument/2006/relationships/image" Target="../media/image10.jpeg"/><Relationship Id="rId5" Type="http://schemas.openxmlformats.org/officeDocument/2006/relationships/image" Target="../media/image4.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video" Target="https://www.youtube.com/embed/1-3bVfws2UA?feature=oembed" TargetMode="External"/><Relationship Id="rId6" Type="http://schemas.openxmlformats.org/officeDocument/2006/relationships/image" Target="../media/image11.jpeg"/><Relationship Id="rId5" Type="http://schemas.openxmlformats.org/officeDocument/2006/relationships/image" Target="../media/image4.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8.svg"/><Relationship Id="rId5" Type="http://schemas.openxmlformats.org/officeDocument/2006/relationships/image" Target="../media/image14.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Y9EJGwEFgsU?feature=oembed" TargetMode="External"/><Relationship Id="rId6" Type="http://schemas.openxmlformats.org/officeDocument/2006/relationships/image" Target="../media/image16.jpeg"/><Relationship Id="rId5" Type="http://schemas.openxmlformats.org/officeDocument/2006/relationships/image" Target="../media/image4.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video" Target="https://www.youtube.com/embed/wSIxx7URLB0?start=77&amp;feature=oembed" TargetMode="External"/><Relationship Id="rId6" Type="http://schemas.openxmlformats.org/officeDocument/2006/relationships/image" Target="../media/image18.jpeg"/><Relationship Id="rId5" Type="http://schemas.openxmlformats.org/officeDocument/2006/relationships/image" Target="../media/image4.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ufOXBuGhVWg?feature=oembed" TargetMode="External"/><Relationship Id="rId6" Type="http://schemas.openxmlformats.org/officeDocument/2006/relationships/image" Target="../media/image6.jpeg"/><Relationship Id="rId5" Type="http://schemas.openxmlformats.org/officeDocument/2006/relationships/image" Target="../media/image4.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21EAD-B0AB-43FE-8897-46C0A002121B}"/>
              </a:ext>
            </a:extLst>
          </p:cNvPr>
          <p:cNvSpPr txBox="1">
            <a:spLocks/>
          </p:cNvSpPr>
          <p:nvPr/>
        </p:nvSpPr>
        <p:spPr>
          <a:xfrm>
            <a:off x="2871946" y="3582307"/>
            <a:ext cx="3400108" cy="37823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2pPr>
            <a:lvl3pPr marR="0" lvl="2"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3pPr>
            <a:lvl4pPr marR="0" lvl="3"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4pPr>
            <a:lvl5pPr marR="0" lvl="4"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5pPr>
            <a:lvl6pPr marR="0" lvl="5"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6pPr>
            <a:lvl7pPr marR="0" lvl="6"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7pPr>
            <a:lvl8pPr marR="0" lvl="7"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8pPr>
            <a:lvl9pPr marR="0" lvl="8" algn="ctr" rtl="0">
              <a:lnSpc>
                <a:spcPct val="100000"/>
              </a:lnSpc>
              <a:spcBef>
                <a:spcPts val="0"/>
              </a:spcBef>
              <a:spcAft>
                <a:spcPts val="0"/>
              </a:spcAft>
              <a:buClr>
                <a:schemeClr val="lt1"/>
              </a:buClr>
              <a:buSzPts val="3600"/>
              <a:buFont typeface="Josefin Sans"/>
              <a:buNone/>
              <a:defRPr sz="3600" b="1" i="0" u="none" strike="noStrike" cap="none">
                <a:solidFill>
                  <a:schemeClr val="lt1"/>
                </a:solidFill>
                <a:latin typeface="Josefin Sans"/>
                <a:ea typeface="Josefin Sans"/>
                <a:cs typeface="Josefin Sans"/>
                <a:sym typeface="Josefin Sans"/>
              </a:defRPr>
            </a:lvl9pPr>
          </a:lstStyle>
          <a:p>
            <a:pPr algn="ctr"/>
            <a:endParaRPr lang="en-IE" sz="1400" b="0" dirty="0">
              <a:solidFill>
                <a:schemeClr val="bg1">
                  <a:lumMod val="50000"/>
                </a:schemeClr>
              </a:solidFill>
            </a:endParaRPr>
          </a:p>
          <a:p>
            <a:pPr algn="ctr"/>
            <a:endParaRPr lang="en-US" sz="1400" b="0" dirty="0">
              <a:solidFill>
                <a:schemeClr val="bg1">
                  <a:lumMod val="50000"/>
                </a:schemeClr>
              </a:solidFill>
            </a:endParaRPr>
          </a:p>
          <a:p>
            <a:pPr algn="ctr"/>
            <a:r>
              <a:rPr lang="fr-FR" sz="1400" b="0" dirty="0">
                <a:solidFill>
                  <a:schemeClr val="bg1">
                    <a:lumMod val="50000"/>
                  </a:schemeClr>
                </a:solidFill>
              </a:rPr>
              <a:t>Je suis capable de créer mes propres bandes dessinées et livres audio</a:t>
            </a:r>
            <a:endParaRPr lang="en-IE" sz="1400" b="0" dirty="0">
              <a:solidFill>
                <a:schemeClr val="bg1">
                  <a:lumMod val="50000"/>
                </a:schemeClr>
              </a:solidFill>
            </a:endParaRPr>
          </a:p>
        </p:txBody>
      </p:sp>
      <p:pic>
        <p:nvPicPr>
          <p:cNvPr id="3" name="Picture 2">
            <a:extLst>
              <a:ext uri="{FF2B5EF4-FFF2-40B4-BE49-F238E27FC236}">
                <a16:creationId xmlns:a16="http://schemas.microsoft.com/office/drawing/2014/main" id="{66AD6F01-BBF9-4D92-922D-26E3E81D5775}"/>
              </a:ext>
            </a:extLst>
          </p:cNvPr>
          <p:cNvPicPr>
            <a:picLocks noChangeAspect="1"/>
          </p:cNvPicPr>
          <p:nvPr/>
        </p:nvPicPr>
        <p:blipFill>
          <a:blip r:embed="rId2"/>
          <a:srcRect/>
          <a:stretch/>
        </p:blipFill>
        <p:spPr>
          <a:xfrm>
            <a:off x="1316153" y="596708"/>
            <a:ext cx="6511694" cy="2667694"/>
          </a:xfrm>
          <a:prstGeom prst="rect">
            <a:avLst/>
          </a:prstGeom>
        </p:spPr>
      </p:pic>
    </p:spTree>
    <p:extLst>
      <p:ext uri="{BB962C8B-B14F-4D97-AF65-F5344CB8AC3E}">
        <p14:creationId xmlns:p14="http://schemas.microsoft.com/office/powerpoint/2010/main" val="2345685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519"/>
        <p:cNvGrpSpPr/>
        <p:nvPr/>
      </p:nvGrpSpPr>
      <p:grpSpPr>
        <a:xfrm>
          <a:off x="0" y="0"/>
          <a:ext cx="0" cy="0"/>
          <a:chOff x="0" y="0"/>
          <a:chExt cx="0" cy="0"/>
        </a:xfrm>
      </p:grpSpPr>
      <p:pic>
        <p:nvPicPr>
          <p:cNvPr id="4" name="Picture 3">
            <a:extLst>
              <a:ext uri="{FF2B5EF4-FFF2-40B4-BE49-F238E27FC236}">
                <a16:creationId xmlns:a16="http://schemas.microsoft.com/office/drawing/2014/main" id="{3AA643C8-ABA9-6065-F751-40B75E2D3EE8}"/>
              </a:ext>
            </a:extLst>
          </p:cNvPr>
          <p:cNvPicPr>
            <a:picLocks noChangeAspect="1"/>
          </p:cNvPicPr>
          <p:nvPr/>
        </p:nvPicPr>
        <p:blipFill>
          <a:blip r:embed="rId3"/>
          <a:srcRect/>
          <a:stretch/>
        </p:blipFill>
        <p:spPr>
          <a:xfrm>
            <a:off x="8044168" y="121797"/>
            <a:ext cx="1148349" cy="470452"/>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2368371C-E80B-52BD-E24E-198315568A2F}"/>
              </a:ext>
            </a:extLst>
          </p:cNvPr>
          <p:cNvPicPr>
            <a:picLocks noChangeAspect="1"/>
          </p:cNvPicPr>
          <p:nvPr/>
        </p:nvPicPr>
        <p:blipFill>
          <a:blip r:embed="rId4"/>
          <a:stretch>
            <a:fillRect/>
          </a:stretch>
        </p:blipFill>
        <p:spPr>
          <a:xfrm>
            <a:off x="123372" y="4796950"/>
            <a:ext cx="972457" cy="204016"/>
          </a:xfrm>
          <a:prstGeom prst="rect">
            <a:avLst/>
          </a:prstGeom>
        </p:spPr>
      </p:pic>
      <p:sp>
        <p:nvSpPr>
          <p:cNvPr id="11" name="CaixaDeTexto 10">
            <a:extLst>
              <a:ext uri="{FF2B5EF4-FFF2-40B4-BE49-F238E27FC236}">
                <a16:creationId xmlns:a16="http://schemas.microsoft.com/office/drawing/2014/main" id="{B70FE1E5-06BC-452B-2045-17C900C56E70}"/>
              </a:ext>
            </a:extLst>
          </p:cNvPr>
          <p:cNvSpPr txBox="1"/>
          <p:nvPr/>
        </p:nvSpPr>
        <p:spPr>
          <a:xfrm>
            <a:off x="545522" y="1312599"/>
            <a:ext cx="5593772" cy="2031325"/>
          </a:xfrm>
          <a:prstGeom prst="rect">
            <a:avLst/>
          </a:prstGeom>
          <a:noFill/>
        </p:spPr>
        <p:txBody>
          <a:bodyPr wrap="square">
            <a:spAutoFit/>
          </a:bodyPr>
          <a:lstStyle/>
          <a:p>
            <a:pPr algn="just" fontAlgn="base"/>
            <a:r>
              <a:rPr lang="fr-FR" dirty="0">
                <a:solidFill>
                  <a:schemeClr val="lt1"/>
                </a:solidFill>
                <a:latin typeface="Libre Franklin"/>
                <a:sym typeface="Libre Franklin"/>
              </a:rPr>
              <a:t>Certains des sites Web et des applications les plus courants que les gens utilisent pour trouver et acheter des livres audio incluent </a:t>
            </a:r>
            <a:r>
              <a:rPr lang="fr-FR" dirty="0" smtClean="0">
                <a:solidFill>
                  <a:schemeClr val="lt1"/>
                </a:solidFill>
                <a:latin typeface="Libre Franklin"/>
                <a:sym typeface="Libre Franklin"/>
              </a:rPr>
              <a:t>:</a:t>
            </a:r>
          </a:p>
          <a:p>
            <a:pPr fontAlgn="base"/>
            <a:endParaRPr lang="en-US" dirty="0">
              <a:solidFill>
                <a:schemeClr val="lt1"/>
              </a:solidFill>
              <a:latin typeface="Libre Franklin"/>
              <a:sym typeface="Libre Franklin"/>
            </a:endParaRPr>
          </a:p>
          <a:p>
            <a:pPr marL="285750" indent="-285750" algn="l" fontAlgn="base">
              <a:buClr>
                <a:schemeClr val="bg1"/>
              </a:buClr>
              <a:buFont typeface="Arial" panose="020B0604020202020204" pitchFamily="34" charset="0"/>
              <a:buChar char="•"/>
            </a:pPr>
            <a:r>
              <a:rPr lang="en-US" dirty="0" smtClean="0">
                <a:solidFill>
                  <a:schemeClr val="lt1"/>
                </a:solidFill>
                <a:latin typeface="Libre Franklin"/>
                <a:sym typeface="Libre Franklin"/>
              </a:rPr>
              <a:t>Apple Books</a:t>
            </a:r>
          </a:p>
          <a:p>
            <a:pPr marL="285750" indent="-285750" algn="l" fontAlgn="base">
              <a:buClr>
                <a:schemeClr val="bg1"/>
              </a:buClr>
              <a:buFont typeface="Arial" panose="020B0604020202020204" pitchFamily="34" charset="0"/>
              <a:buChar char="•"/>
            </a:pPr>
            <a:r>
              <a:rPr lang="en-US" dirty="0" smtClean="0">
                <a:solidFill>
                  <a:schemeClr val="lt1"/>
                </a:solidFill>
                <a:latin typeface="Libre Franklin"/>
                <a:sym typeface="Libre Franklin"/>
              </a:rPr>
              <a:t>Audible.com</a:t>
            </a:r>
          </a:p>
          <a:p>
            <a:pPr marL="285750" indent="-285750" algn="l" fontAlgn="base">
              <a:buClr>
                <a:schemeClr val="bg1"/>
              </a:buClr>
              <a:buFont typeface="Arial" panose="020B0604020202020204" pitchFamily="34" charset="0"/>
              <a:buChar char="•"/>
            </a:pPr>
            <a:r>
              <a:rPr lang="en-US" dirty="0" smtClean="0">
                <a:solidFill>
                  <a:schemeClr val="lt1"/>
                </a:solidFill>
                <a:latin typeface="Libre Franklin"/>
                <a:sym typeface="Libre Franklin"/>
              </a:rPr>
              <a:t>Nook Audiobooks</a:t>
            </a:r>
          </a:p>
          <a:p>
            <a:pPr marL="285750" indent="-285750" algn="l" fontAlgn="base">
              <a:buClr>
                <a:schemeClr val="bg1"/>
              </a:buClr>
              <a:buFont typeface="Arial" panose="020B0604020202020204" pitchFamily="34" charset="0"/>
              <a:buChar char="•"/>
            </a:pPr>
            <a:r>
              <a:rPr lang="en-US" dirty="0" smtClean="0">
                <a:solidFill>
                  <a:schemeClr val="lt1"/>
                </a:solidFill>
                <a:latin typeface="Libre Franklin"/>
                <a:sym typeface="Libre Franklin"/>
              </a:rPr>
              <a:t>Google Play Books</a:t>
            </a:r>
          </a:p>
          <a:p>
            <a:pPr marL="285750" indent="-285750" algn="l" fontAlgn="base">
              <a:buClr>
                <a:schemeClr val="bg1"/>
              </a:buClr>
              <a:buFont typeface="Arial" panose="020B0604020202020204" pitchFamily="34" charset="0"/>
              <a:buChar char="•"/>
            </a:pPr>
            <a:r>
              <a:rPr lang="en-US" dirty="0" smtClean="0">
                <a:solidFill>
                  <a:schemeClr val="lt1"/>
                </a:solidFill>
                <a:latin typeface="Libre Franklin"/>
                <a:sym typeface="Libre Franklin"/>
              </a:rPr>
              <a:t>Kobo</a:t>
            </a:r>
            <a:endParaRPr lang="en-US" dirty="0">
              <a:solidFill>
                <a:schemeClr val="lt1"/>
              </a:solidFill>
              <a:latin typeface="Libre Franklin"/>
              <a:sym typeface="Libre Franklin"/>
            </a:endParaRPr>
          </a:p>
        </p:txBody>
      </p:sp>
      <p:sp>
        <p:nvSpPr>
          <p:cNvPr id="15" name="CaixaDeTexto 14">
            <a:extLst>
              <a:ext uri="{FF2B5EF4-FFF2-40B4-BE49-F238E27FC236}">
                <a16:creationId xmlns:a16="http://schemas.microsoft.com/office/drawing/2014/main" id="{475F4C30-FAC2-ED9E-B06E-D0F9668D3FF4}"/>
              </a:ext>
            </a:extLst>
          </p:cNvPr>
          <p:cNvSpPr txBox="1"/>
          <p:nvPr/>
        </p:nvSpPr>
        <p:spPr>
          <a:xfrm>
            <a:off x="2450396" y="3315977"/>
            <a:ext cx="5593772" cy="954107"/>
          </a:xfrm>
          <a:prstGeom prst="rect">
            <a:avLst/>
          </a:prstGeom>
          <a:noFill/>
        </p:spPr>
        <p:txBody>
          <a:bodyPr wrap="square">
            <a:spAutoFit/>
          </a:bodyPr>
          <a:lstStyle/>
          <a:p>
            <a:pPr algn="ctr" fontAlgn="base">
              <a:buClr>
                <a:schemeClr val="bg1"/>
              </a:buClr>
            </a:pPr>
            <a:r>
              <a:rPr lang="fr-FR" dirty="0">
                <a:solidFill>
                  <a:schemeClr val="lt1"/>
                </a:solidFill>
                <a:latin typeface="Libre Franklin"/>
              </a:rPr>
              <a:t>"Lorsque vous lisez un livre, l'histoire se passe définitivement dans votre tête. Lorsque vous écoutez, cela semble se produire dans un petit nuage tout autour, comme un bonnet en tricot flou rabattu sur vos yeux.</a:t>
            </a:r>
            <a:endParaRPr lang="pt-PT" dirty="0">
              <a:solidFill>
                <a:schemeClr val="lt1"/>
              </a:solidFill>
              <a:latin typeface="Libre Franklin"/>
            </a:endParaRPr>
          </a:p>
        </p:txBody>
      </p:sp>
      <p:sp>
        <p:nvSpPr>
          <p:cNvPr id="18" name="CaixaDeTexto 17">
            <a:extLst>
              <a:ext uri="{FF2B5EF4-FFF2-40B4-BE49-F238E27FC236}">
                <a16:creationId xmlns:a16="http://schemas.microsoft.com/office/drawing/2014/main" id="{2D83D2B5-60B1-3040-A10B-AEB42ADD60B0}"/>
              </a:ext>
            </a:extLst>
          </p:cNvPr>
          <p:cNvSpPr txBox="1"/>
          <p:nvPr/>
        </p:nvSpPr>
        <p:spPr>
          <a:xfrm>
            <a:off x="6863195" y="4054641"/>
            <a:ext cx="5593772" cy="307777"/>
          </a:xfrm>
          <a:prstGeom prst="rect">
            <a:avLst/>
          </a:prstGeom>
          <a:noFill/>
        </p:spPr>
        <p:txBody>
          <a:bodyPr wrap="square">
            <a:spAutoFit/>
          </a:bodyPr>
          <a:lstStyle/>
          <a:p>
            <a:r>
              <a:rPr lang="pt-PT" b="0" i="1" u="none" strike="noStrike" dirty="0" err="1">
                <a:solidFill>
                  <a:srgbClr val="7A7D85"/>
                </a:solidFill>
                <a:effectLst/>
                <a:latin typeface="Macan"/>
                <a:hlinkClick r:id="rId5"/>
              </a:rPr>
              <a:t>Robin</a:t>
            </a:r>
            <a:r>
              <a:rPr lang="pt-PT" b="0" i="1" u="none" strike="noStrike" dirty="0">
                <a:solidFill>
                  <a:srgbClr val="7A7D85"/>
                </a:solidFill>
                <a:effectLst/>
                <a:latin typeface="Macan"/>
                <a:hlinkClick r:id="rId5"/>
              </a:rPr>
              <a:t> </a:t>
            </a:r>
            <a:r>
              <a:rPr lang="pt-PT" b="0" i="1" u="none" strike="noStrike" dirty="0" err="1">
                <a:solidFill>
                  <a:srgbClr val="7A7D85"/>
                </a:solidFill>
                <a:effectLst/>
                <a:latin typeface="Macan"/>
                <a:hlinkClick r:id="rId5"/>
              </a:rPr>
              <a:t>Sloan</a:t>
            </a:r>
            <a:endParaRPr lang="pt-PT"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618081" y="377760"/>
            <a:ext cx="5907835" cy="1194000"/>
          </a:xfrm>
          <a:prstGeom prst="rect">
            <a:avLst/>
          </a:prstGeom>
        </p:spPr>
        <p:txBody>
          <a:bodyPr spcFirstLastPara="1" wrap="square" lIns="91425" tIns="91425" rIns="91425" bIns="91425" anchor="t" anchorCtr="0">
            <a:noAutofit/>
          </a:bodyPr>
          <a:lstStyle/>
          <a:p>
            <a:pPr lvl="0"/>
            <a:r>
              <a:rPr lang="fr-FR" dirty="0">
                <a:solidFill>
                  <a:srgbClr val="1A6EB6"/>
                </a:solidFill>
              </a:rPr>
              <a:t>QU'EST-CE QU'UN LIVRE AUDIO ET COMMENT EN CRÉER UN</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4"/>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5"/>
          <a:stretch>
            <a:fillRect/>
          </a:stretch>
        </p:blipFill>
        <p:spPr>
          <a:xfrm>
            <a:off x="123372" y="4796950"/>
            <a:ext cx="972457" cy="204016"/>
          </a:xfrm>
          <a:prstGeom prst="rect">
            <a:avLst/>
          </a:prstGeom>
        </p:spPr>
      </p:pic>
      <p:pic>
        <p:nvPicPr>
          <p:cNvPr id="3" name="Multimédia Online 2" title="What is an audiobook?">
            <a:hlinkClick r:id="" action="ppaction://media"/>
            <a:extLst>
              <a:ext uri="{FF2B5EF4-FFF2-40B4-BE49-F238E27FC236}">
                <a16:creationId xmlns:a16="http://schemas.microsoft.com/office/drawing/2014/main" id="{1A102331-736A-6278-FCC7-6BAE53B456C6}"/>
              </a:ext>
            </a:extLst>
          </p:cNvPr>
          <p:cNvPicPr>
            <a:picLocks noRot="1" noChangeAspect="1"/>
          </p:cNvPicPr>
          <p:nvPr>
            <a:videoFile r:link="rId1"/>
          </p:nvPr>
        </p:nvPicPr>
        <p:blipFill>
          <a:blip r:embed="rId6"/>
          <a:stretch>
            <a:fillRect/>
          </a:stretch>
        </p:blipFill>
        <p:spPr>
          <a:xfrm>
            <a:off x="2754746" y="1854200"/>
            <a:ext cx="3976540" cy="2246745"/>
          </a:xfrm>
          <a:prstGeom prst="rect">
            <a:avLst/>
          </a:prstGeom>
        </p:spPr>
      </p:pic>
    </p:spTree>
    <p:extLst>
      <p:ext uri="{BB962C8B-B14F-4D97-AF65-F5344CB8AC3E}">
        <p14:creationId xmlns:p14="http://schemas.microsoft.com/office/powerpoint/2010/main" val="288800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618081" y="377760"/>
            <a:ext cx="5907835" cy="1194000"/>
          </a:xfrm>
          <a:prstGeom prst="rect">
            <a:avLst/>
          </a:prstGeom>
        </p:spPr>
        <p:txBody>
          <a:bodyPr spcFirstLastPara="1" wrap="square" lIns="91425" tIns="91425" rIns="91425" bIns="91425" anchor="t" anchorCtr="0">
            <a:noAutofit/>
          </a:bodyPr>
          <a:lstStyle/>
          <a:p>
            <a:pPr lvl="0"/>
            <a:r>
              <a:rPr lang="fr-FR" dirty="0">
                <a:solidFill>
                  <a:srgbClr val="1A6EB6"/>
                </a:solidFill>
              </a:rPr>
              <a:t>QU'EST-CE QU'UN LIVRE AUDIO ET COMMENT EN CRÉER UN</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4"/>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5"/>
          <a:stretch>
            <a:fillRect/>
          </a:stretch>
        </p:blipFill>
        <p:spPr>
          <a:xfrm>
            <a:off x="123372" y="4796950"/>
            <a:ext cx="972457" cy="204016"/>
          </a:xfrm>
          <a:prstGeom prst="rect">
            <a:avLst/>
          </a:prstGeom>
        </p:spPr>
      </p:pic>
      <p:pic>
        <p:nvPicPr>
          <p:cNvPr id="2" name="Multimédia Online 1" title="How do you make an audiobook?">
            <a:hlinkClick r:id="" action="ppaction://media"/>
            <a:extLst>
              <a:ext uri="{FF2B5EF4-FFF2-40B4-BE49-F238E27FC236}">
                <a16:creationId xmlns:a16="http://schemas.microsoft.com/office/drawing/2014/main" id="{51264511-A972-797D-019D-55036C469F59}"/>
              </a:ext>
            </a:extLst>
          </p:cNvPr>
          <p:cNvPicPr>
            <a:picLocks noRot="1" noChangeAspect="1"/>
          </p:cNvPicPr>
          <p:nvPr>
            <a:videoFile r:link="rId1"/>
          </p:nvPr>
        </p:nvPicPr>
        <p:blipFill>
          <a:blip r:embed="rId6"/>
          <a:stretch>
            <a:fillRect/>
          </a:stretch>
        </p:blipFill>
        <p:spPr>
          <a:xfrm>
            <a:off x="2463800" y="1868054"/>
            <a:ext cx="4552791" cy="2572327"/>
          </a:xfrm>
          <a:prstGeom prst="rect">
            <a:avLst/>
          </a:prstGeom>
        </p:spPr>
      </p:pic>
    </p:spTree>
    <p:extLst>
      <p:ext uri="{BB962C8B-B14F-4D97-AF65-F5344CB8AC3E}">
        <p14:creationId xmlns:p14="http://schemas.microsoft.com/office/powerpoint/2010/main" val="26968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419302" y="291425"/>
            <a:ext cx="5907835" cy="1194000"/>
          </a:xfrm>
          <a:prstGeom prst="rect">
            <a:avLst/>
          </a:prstGeom>
        </p:spPr>
        <p:txBody>
          <a:bodyPr spcFirstLastPara="1" wrap="square" lIns="91425" tIns="91425" rIns="91425" bIns="91425" anchor="t" anchorCtr="0">
            <a:noAutofit/>
          </a:bodyPr>
          <a:lstStyle/>
          <a:p>
            <a:pPr lvl="0"/>
            <a:r>
              <a:rPr lang="fr-FR" dirty="0">
                <a:solidFill>
                  <a:srgbClr val="1A6EB6"/>
                </a:solidFill>
              </a:rPr>
              <a:t>ACTIVITÉ 3 – DANS LA COUR DES LIVRES AUDIO</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3"/>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4"/>
          <a:stretch>
            <a:fillRect/>
          </a:stretch>
        </p:blipFill>
        <p:spPr>
          <a:xfrm>
            <a:off x="123372" y="4796950"/>
            <a:ext cx="972457" cy="204016"/>
          </a:xfrm>
          <a:prstGeom prst="rect">
            <a:avLst/>
          </a:prstGeom>
        </p:spPr>
      </p:pic>
      <p:sp>
        <p:nvSpPr>
          <p:cNvPr id="3" name="Google Shape;360;p40">
            <a:extLst>
              <a:ext uri="{FF2B5EF4-FFF2-40B4-BE49-F238E27FC236}">
                <a16:creationId xmlns:a16="http://schemas.microsoft.com/office/drawing/2014/main" id="{E380449E-12AF-10EA-C5C6-FAA3326A767D}"/>
              </a:ext>
            </a:extLst>
          </p:cNvPr>
          <p:cNvSpPr txBox="1">
            <a:spLocks/>
          </p:cNvSpPr>
          <p:nvPr/>
        </p:nvSpPr>
        <p:spPr>
          <a:xfrm>
            <a:off x="1148349" y="1271818"/>
            <a:ext cx="6789421" cy="29607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000"/>
              <a:buFont typeface="Barlow Condensed"/>
              <a:buNone/>
              <a:defRPr sz="20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425450" marR="0" lvl="0" indent="-285750" algn="l" defTabSz="914400" rtl="0" eaLnBrk="1" fontAlgn="auto" latinLnBrk="0" hangingPunct="1">
              <a:lnSpc>
                <a:spcPct val="150000"/>
              </a:lnSpc>
              <a:spcBef>
                <a:spcPts val="0"/>
              </a:spcBef>
              <a:spcAft>
                <a:spcPts val="0"/>
              </a:spcAft>
              <a:buClr>
                <a:srgbClr val="FFFFFF"/>
              </a:buClr>
              <a:buSzPts val="1400"/>
              <a:buFont typeface="Arial" panose="020B0604020202020204" pitchFamily="34" charset="0"/>
              <a:buChar char="•"/>
              <a:tabLst/>
              <a:defRPr/>
            </a:pPr>
            <a:endParaRPr kumimoji="0" lang="en" sz="1400" b="0" i="0" u="none" strike="noStrike" kern="0" cap="none" spc="0" normalizeH="0" baseline="0" noProof="0" dirty="0">
              <a:ln>
                <a:noFill/>
              </a:ln>
              <a:solidFill>
                <a:srgbClr val="FFFFFF"/>
              </a:solidFill>
              <a:effectLst/>
              <a:uLnTx/>
              <a:uFillTx/>
              <a:latin typeface="Libre Franklin"/>
              <a:sym typeface="Libre Franklin"/>
            </a:endParaRPr>
          </a:p>
          <a:p>
            <a:pPr marL="425450" lvl="0" indent="-285750" algn="l">
              <a:lnSpc>
                <a:spcPct val="150000"/>
              </a:lnSpc>
              <a:buClr>
                <a:srgbClr val="FFFFFF"/>
              </a:buClr>
              <a:buSzPts val="1400"/>
              <a:buFont typeface="Arial" panose="020B0604020202020204" pitchFamily="34" charset="0"/>
              <a:buChar char="•"/>
              <a:defRPr/>
            </a:pPr>
            <a:r>
              <a:rPr lang="fr-FR" sz="1400" b="0" dirty="0">
                <a:solidFill>
                  <a:srgbClr val="FFFFFF"/>
                </a:solidFill>
                <a:latin typeface="Libre Franklin"/>
                <a:sym typeface="Libre Franklin"/>
              </a:rPr>
              <a:t>Divisez le groupe en 2 petits groupes.</a:t>
            </a:r>
          </a:p>
          <a:p>
            <a:pPr marL="425450" lvl="0" indent="-285750" algn="l">
              <a:lnSpc>
                <a:spcPct val="150000"/>
              </a:lnSpc>
              <a:buClr>
                <a:srgbClr val="FFFFFF"/>
              </a:buClr>
              <a:buSzPts val="1400"/>
              <a:buFont typeface="Arial" panose="020B0604020202020204" pitchFamily="34" charset="0"/>
              <a:buChar char="•"/>
              <a:defRPr/>
            </a:pPr>
            <a:r>
              <a:rPr lang="fr-FR" sz="1400" b="0" dirty="0">
                <a:solidFill>
                  <a:srgbClr val="FFFFFF"/>
                </a:solidFill>
                <a:latin typeface="Libre Franklin"/>
                <a:sym typeface="Libre Franklin"/>
              </a:rPr>
              <a:t>Un groupe est en faveur de l'utilisation de livres audio avec les familles et l'autre groupe sera contre l'utilisation de livres audio.</a:t>
            </a:r>
          </a:p>
          <a:p>
            <a:pPr marL="425450" lvl="0" indent="-285750" algn="l">
              <a:lnSpc>
                <a:spcPct val="150000"/>
              </a:lnSpc>
              <a:buClr>
                <a:srgbClr val="FFFFFF"/>
              </a:buClr>
              <a:buSzPts val="1400"/>
              <a:buFont typeface="Arial" panose="020B0604020202020204" pitchFamily="34" charset="0"/>
              <a:buChar char="•"/>
              <a:defRPr/>
            </a:pPr>
            <a:r>
              <a:rPr lang="fr-FR" sz="1400" b="0" dirty="0">
                <a:solidFill>
                  <a:srgbClr val="FFFFFF"/>
                </a:solidFill>
                <a:latin typeface="Libre Franklin"/>
                <a:sym typeface="Libre Franklin"/>
              </a:rPr>
              <a:t>Chaque groupe doit expliquer pourquoi il est pour et contre et essayer d'amener le groupe adverse à changer d'avis en fonction de ses arguments.</a:t>
            </a:r>
            <a:endParaRPr kumimoji="0" lang="en" sz="1400" b="0" i="0" u="none" strike="noStrike" kern="0" cap="none" spc="0" normalizeH="0" baseline="0" noProof="0" dirty="0">
              <a:ln>
                <a:noFill/>
              </a:ln>
              <a:solidFill>
                <a:srgbClr val="FFFFFF"/>
              </a:solidFill>
              <a:effectLst/>
              <a:uLnTx/>
              <a:uFillTx/>
              <a:latin typeface="Libre Franklin"/>
              <a:sym typeface="Libre Franklin"/>
            </a:endParaRPr>
          </a:p>
        </p:txBody>
      </p:sp>
    </p:spTree>
    <p:extLst>
      <p:ext uri="{BB962C8B-B14F-4D97-AF65-F5344CB8AC3E}">
        <p14:creationId xmlns:p14="http://schemas.microsoft.com/office/powerpoint/2010/main" val="1914558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251"/>
        <p:cNvGrpSpPr/>
        <p:nvPr/>
      </p:nvGrpSpPr>
      <p:grpSpPr>
        <a:xfrm>
          <a:off x="0" y="0"/>
          <a:ext cx="0" cy="0"/>
          <a:chOff x="0" y="0"/>
          <a:chExt cx="0" cy="0"/>
        </a:xfrm>
      </p:grpSpPr>
      <p:sp>
        <p:nvSpPr>
          <p:cNvPr id="252" name="Google Shape;252;p35"/>
          <p:cNvSpPr txBox="1">
            <a:spLocks noGrp="1"/>
          </p:cNvSpPr>
          <p:nvPr>
            <p:ph type="ctrTitle"/>
          </p:nvPr>
        </p:nvSpPr>
        <p:spPr>
          <a:xfrm>
            <a:off x="358623" y="527011"/>
            <a:ext cx="4136460" cy="1006200"/>
          </a:xfrm>
          <a:prstGeom prst="rect">
            <a:avLst/>
          </a:prstGeom>
        </p:spPr>
        <p:txBody>
          <a:bodyPr spcFirstLastPara="1" wrap="square" lIns="91425" tIns="91425" rIns="91425" bIns="91425" anchor="t" anchorCtr="0">
            <a:noAutofit/>
          </a:bodyPr>
          <a:lstStyle/>
          <a:p>
            <a:pPr lvl="0"/>
            <a:r>
              <a:rPr lang="pt-PT" dirty="0">
                <a:solidFill>
                  <a:srgbClr val="211A57"/>
                </a:solidFill>
              </a:rPr>
              <a:t>AVANTAGES</a:t>
            </a:r>
            <a:endParaRPr dirty="0">
              <a:solidFill>
                <a:srgbClr val="211A57"/>
              </a:solidFill>
            </a:endParaRPr>
          </a:p>
        </p:txBody>
      </p:sp>
      <p:pic>
        <p:nvPicPr>
          <p:cNvPr id="15" name="Picture 14">
            <a:extLst>
              <a:ext uri="{FF2B5EF4-FFF2-40B4-BE49-F238E27FC236}">
                <a16:creationId xmlns:a16="http://schemas.microsoft.com/office/drawing/2014/main" id="{B1095BFA-1DFA-63D4-B355-6EDAF2F878CC}"/>
              </a:ext>
            </a:extLst>
          </p:cNvPr>
          <p:cNvPicPr>
            <a:picLocks noChangeAspect="1"/>
          </p:cNvPicPr>
          <p:nvPr/>
        </p:nvPicPr>
        <p:blipFill>
          <a:blip r:embed="rId3"/>
          <a:srcRect/>
          <a:stretch/>
        </p:blipFill>
        <p:spPr>
          <a:xfrm>
            <a:off x="8044168" y="121797"/>
            <a:ext cx="1148349" cy="470452"/>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FF2896AC-B978-71D5-AFFB-6BCEBA0FC983}"/>
              </a:ext>
            </a:extLst>
          </p:cNvPr>
          <p:cNvPicPr>
            <a:picLocks noChangeAspect="1"/>
          </p:cNvPicPr>
          <p:nvPr/>
        </p:nvPicPr>
        <p:blipFill>
          <a:blip r:embed="rId4"/>
          <a:stretch>
            <a:fillRect/>
          </a:stretch>
        </p:blipFill>
        <p:spPr>
          <a:xfrm>
            <a:off x="123372" y="4796950"/>
            <a:ext cx="972457" cy="204016"/>
          </a:xfrm>
          <a:prstGeom prst="rect">
            <a:avLst/>
          </a:prstGeom>
        </p:spPr>
      </p:pic>
      <p:sp>
        <p:nvSpPr>
          <p:cNvPr id="19" name="Google Shape;350;p39">
            <a:extLst>
              <a:ext uri="{FF2B5EF4-FFF2-40B4-BE49-F238E27FC236}">
                <a16:creationId xmlns:a16="http://schemas.microsoft.com/office/drawing/2014/main" id="{56359191-116A-65D8-B361-A86D4101B079}"/>
              </a:ext>
            </a:extLst>
          </p:cNvPr>
          <p:cNvSpPr txBox="1">
            <a:spLocks/>
          </p:cNvSpPr>
          <p:nvPr/>
        </p:nvSpPr>
        <p:spPr>
          <a:xfrm>
            <a:off x="2235200" y="639754"/>
            <a:ext cx="6832841" cy="47661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Barlow Condensed"/>
              <a:buNone/>
              <a:defRPr sz="32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9pPr>
          </a:lstStyle>
          <a:p>
            <a:pPr marL="285750" indent="-285750" algn="just" fontAlgn="base">
              <a:buFont typeface="Wingdings" panose="05000000000000000000" pitchFamily="2" charset="2"/>
              <a:buChar char="ü"/>
            </a:pPr>
            <a:r>
              <a:rPr lang="fr-FR" sz="1200" b="0" dirty="0">
                <a:latin typeface="Libre Franklin"/>
                <a:cs typeface="Arial"/>
                <a:sym typeface="Arial"/>
              </a:rPr>
              <a:t>Améliore la gestion du </a:t>
            </a:r>
            <a:r>
              <a:rPr lang="fr-FR" sz="1200" b="0" dirty="0" smtClean="0">
                <a:latin typeface="Libre Franklin"/>
                <a:cs typeface="Arial"/>
                <a:sym typeface="Arial"/>
              </a:rPr>
              <a:t>temps</a:t>
            </a:r>
          </a:p>
          <a:p>
            <a:pPr algn="just" fontAlgn="base"/>
            <a:endParaRPr lang="en-US" sz="1200" b="0" dirty="0">
              <a:latin typeface="Libre Franklin"/>
              <a:cs typeface="Arial"/>
              <a:sym typeface="Arial"/>
            </a:endParaRPr>
          </a:p>
          <a:p>
            <a:pPr marL="285750" indent="-285750" algn="just" fontAlgn="base">
              <a:buFont typeface="Wingdings" panose="05000000000000000000" pitchFamily="2" charset="2"/>
              <a:buChar char="ü"/>
            </a:pPr>
            <a:r>
              <a:rPr lang="fr-FR" sz="1200" b="0" dirty="0">
                <a:latin typeface="Libre Franklin"/>
                <a:cs typeface="Arial"/>
                <a:sym typeface="Arial"/>
              </a:rPr>
              <a:t>Développe les compétences littéraires : les jeunes lecteurs qui écoutent régulièrement des livres audio ont montré une augmentation de la précision de lecture jusqu'à 52 %, une compréhension améliorée jusqu'à 76 % et une augmentation de la vitesse de lecture, de la prononciation et du vocabulaire </a:t>
            </a:r>
            <a:r>
              <a:rPr lang="fr-FR" sz="1200" b="0" dirty="0" smtClean="0">
                <a:latin typeface="Libre Franklin"/>
                <a:cs typeface="Arial"/>
                <a:sym typeface="Arial"/>
              </a:rPr>
              <a:t>élargi.</a:t>
            </a:r>
          </a:p>
          <a:p>
            <a:pPr marL="285750" indent="-285750" algn="just" fontAlgn="base">
              <a:buFont typeface="Wingdings" panose="05000000000000000000" pitchFamily="2" charset="2"/>
              <a:buChar char="ü"/>
            </a:pPr>
            <a:endParaRPr lang="fr-FR" sz="1200" b="0" dirty="0">
              <a:latin typeface="Libre Franklin"/>
              <a:cs typeface="Arial"/>
              <a:sym typeface="Arial"/>
            </a:endParaRPr>
          </a:p>
          <a:p>
            <a:pPr marL="285750" indent="-285750" algn="just" fontAlgn="base">
              <a:buFont typeface="Wingdings" panose="05000000000000000000" pitchFamily="2" charset="2"/>
              <a:buChar char="ü"/>
            </a:pPr>
            <a:r>
              <a:rPr lang="fr-FR" sz="1200" b="0" dirty="0">
                <a:latin typeface="Libre Franklin"/>
                <a:cs typeface="Arial"/>
                <a:sym typeface="Arial"/>
              </a:rPr>
              <a:t>Facilite l'apprentissage : l'écoute est la première compétence linguistique que les humains acquièrent, il n'est donc pas surprenant que 85 % de ce que nous apprenons, nous l'apprenions en écoutant. De plus, lorsque l'imprimé et l'audio sont combinés, cela augmente notre capacité à nous souvenir des informations de 40 %.</a:t>
            </a:r>
            <a:r>
              <a:rPr lang="fr-FR" sz="1200" b="0" dirty="0" smtClean="0">
                <a:latin typeface="Libre Franklin"/>
                <a:cs typeface="Arial"/>
                <a:sym typeface="Arial"/>
              </a:rPr>
              <a:t>7</a:t>
            </a:r>
          </a:p>
          <a:p>
            <a:pPr algn="just" fontAlgn="base"/>
            <a:endParaRPr lang="en-US" sz="1200" b="0" dirty="0">
              <a:latin typeface="Libre Franklin"/>
              <a:cs typeface="Arial"/>
              <a:sym typeface="Arial"/>
            </a:endParaRPr>
          </a:p>
          <a:p>
            <a:pPr marL="285750" indent="-285750" algn="just" fontAlgn="base">
              <a:buFont typeface="Wingdings" panose="05000000000000000000" pitchFamily="2" charset="2"/>
              <a:buChar char="ü"/>
            </a:pPr>
            <a:r>
              <a:rPr lang="fr-FR" sz="1200" b="0" dirty="0">
                <a:latin typeface="Libre Franklin"/>
                <a:cs typeface="Arial"/>
                <a:sym typeface="Arial"/>
              </a:rPr>
              <a:t>Inclusive des personnes handicapées : Offrir la possibilité d'écouter une histoire ouvre votre livre aux personnes handicapées, telles que les troubles d'apprentissage, les troubles de la vision et la dyslexie, qui trouvent la tâche de lecture extrêmement difficile ou impossible</a:t>
            </a:r>
            <a:r>
              <a:rPr lang="fr-FR" sz="1200" b="0" dirty="0" smtClean="0">
                <a:latin typeface="Libre Franklin"/>
                <a:cs typeface="Arial"/>
                <a:sym typeface="Arial"/>
              </a:rPr>
              <a:t>.</a:t>
            </a:r>
          </a:p>
          <a:p>
            <a:pPr algn="just" fontAlgn="base"/>
            <a:endParaRPr lang="en-US" sz="1200" b="0" dirty="0">
              <a:latin typeface="Libre Franklin"/>
              <a:cs typeface="Arial"/>
              <a:sym typeface="Arial"/>
            </a:endParaRPr>
          </a:p>
          <a:p>
            <a:pPr marL="285750" indent="-285750" algn="just" fontAlgn="base">
              <a:buFont typeface="Wingdings" panose="05000000000000000000" pitchFamily="2" charset="2"/>
              <a:buChar char="ü"/>
            </a:pPr>
            <a:r>
              <a:rPr lang="fr-FR" sz="1200" b="0" dirty="0">
                <a:latin typeface="Libre Franklin"/>
                <a:cs typeface="Arial"/>
                <a:sym typeface="Arial"/>
              </a:rPr>
              <a:t>Peut soulager l'anxiété et la dépression : S'engager dans une histoire à travers un livre audio est un moyen potentiel de perturber les schémas de pensée négatifs associés à l'anxiété ou à la dépression.</a:t>
            </a:r>
            <a:endParaRPr kumimoji="0" lang="en-US" sz="1200" b="0" i="0" u="none" strike="noStrike" kern="0" cap="none" spc="0" normalizeH="0" baseline="0" noProof="0" dirty="0">
              <a:ln>
                <a:noFill/>
              </a:ln>
              <a:solidFill>
                <a:srgbClr val="FFFFFF"/>
              </a:solidFill>
              <a:effectLst/>
              <a:uLnTx/>
              <a:uFillTx/>
              <a:latin typeface="Libre Franklin" pitchFamily="2" charset="0"/>
              <a:sym typeface="Barlow Condensed"/>
            </a:endParaRPr>
          </a:p>
        </p:txBody>
      </p:sp>
      <p:grpSp>
        <p:nvGrpSpPr>
          <p:cNvPr id="2" name="Google Shape;292;p37">
            <a:extLst>
              <a:ext uri="{FF2B5EF4-FFF2-40B4-BE49-F238E27FC236}">
                <a16:creationId xmlns:a16="http://schemas.microsoft.com/office/drawing/2014/main" id="{ACFC26FF-6BEE-580E-65B2-3D58955B063E}"/>
              </a:ext>
            </a:extLst>
          </p:cNvPr>
          <p:cNvGrpSpPr/>
          <p:nvPr/>
        </p:nvGrpSpPr>
        <p:grpSpPr>
          <a:xfrm>
            <a:off x="833718" y="1724406"/>
            <a:ext cx="1151700" cy="1151700"/>
            <a:chOff x="1458025" y="1733900"/>
            <a:chExt cx="1151700" cy="1151700"/>
          </a:xfrm>
        </p:grpSpPr>
        <p:sp>
          <p:nvSpPr>
            <p:cNvPr id="3" name="Google Shape;293;p37">
              <a:extLst>
                <a:ext uri="{FF2B5EF4-FFF2-40B4-BE49-F238E27FC236}">
                  <a16:creationId xmlns:a16="http://schemas.microsoft.com/office/drawing/2014/main" id="{8FE5AE86-1BC7-48EC-5A54-A0CBAF48EC67}"/>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94;p37">
              <a:extLst>
                <a:ext uri="{FF2B5EF4-FFF2-40B4-BE49-F238E27FC236}">
                  <a16:creationId xmlns:a16="http://schemas.microsoft.com/office/drawing/2014/main" id="{440123D2-79E4-6744-13D0-D28CF7A8C550}"/>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Imagen 4" descr="Una taza de cafe&#10;&#10;Descripción generada automáticamente con confianza baja">
            <a:extLst>
              <a:ext uri="{FF2B5EF4-FFF2-40B4-BE49-F238E27FC236}">
                <a16:creationId xmlns:a16="http://schemas.microsoft.com/office/drawing/2014/main" id="{A986790C-E2FD-6921-7995-D28A037AE7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72014" y1="73542" x2="74306" y2="87292"/>
                      </a14:backgroundRemoval>
                    </a14:imgEffect>
                    <a14:imgEffect>
                      <a14:saturation sat="33000"/>
                    </a14:imgEffect>
                    <a14:imgEffect>
                      <a14:brightnessContrast bright="40000" contrast="40000"/>
                    </a14:imgEffect>
                  </a14:imgLayer>
                </a14:imgProps>
              </a:ext>
            </a:extLst>
          </a:blip>
          <a:stretch>
            <a:fillRect/>
          </a:stretch>
        </p:blipFill>
        <p:spPr>
          <a:xfrm>
            <a:off x="893094" y="1555473"/>
            <a:ext cx="990475" cy="1320634"/>
          </a:xfrm>
          <a:prstGeom prst="rect">
            <a:avLst/>
          </a:prstGeom>
        </p:spPr>
      </p:pic>
      <p:sp>
        <p:nvSpPr>
          <p:cNvPr id="6" name="CaixaDeTexto 5">
            <a:extLst>
              <a:ext uri="{FF2B5EF4-FFF2-40B4-BE49-F238E27FC236}">
                <a16:creationId xmlns:a16="http://schemas.microsoft.com/office/drawing/2014/main" id="{93B2177A-F10F-015B-B040-44CD7FDBCE75}"/>
              </a:ext>
            </a:extLst>
          </p:cNvPr>
          <p:cNvSpPr txBox="1"/>
          <p:nvPr/>
        </p:nvSpPr>
        <p:spPr>
          <a:xfrm>
            <a:off x="529287" y="3240958"/>
            <a:ext cx="5713378" cy="369332"/>
          </a:xfrm>
          <a:prstGeom prst="rect">
            <a:avLst/>
          </a:prstGeom>
          <a:noFill/>
        </p:spPr>
        <p:txBody>
          <a:bodyPr wrap="square">
            <a:spAutoFit/>
          </a:bodyPr>
          <a:lstStyle/>
          <a:p>
            <a:r>
              <a:rPr lang="pt-PT" sz="1800" b="1" dirty="0">
                <a:solidFill>
                  <a:schemeClr val="bg1"/>
                </a:solidFill>
                <a:latin typeface="Libre Franklin" pitchFamily="2" charset="0"/>
                <a:sym typeface="Barlow Condensed"/>
              </a:rPr>
              <a:t>LIVRES AUDIO</a:t>
            </a:r>
          </a:p>
        </p:txBody>
      </p:sp>
    </p:spTree>
    <p:extLst>
      <p:ext uri="{BB962C8B-B14F-4D97-AF65-F5344CB8AC3E}">
        <p14:creationId xmlns:p14="http://schemas.microsoft.com/office/powerpoint/2010/main" val="345300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268"/>
        <p:cNvGrpSpPr/>
        <p:nvPr/>
      </p:nvGrpSpPr>
      <p:grpSpPr>
        <a:xfrm>
          <a:off x="0" y="0"/>
          <a:ext cx="0" cy="0"/>
          <a:chOff x="0" y="0"/>
          <a:chExt cx="0" cy="0"/>
        </a:xfrm>
      </p:grpSpPr>
      <p:sp>
        <p:nvSpPr>
          <p:cNvPr id="269" name="Google Shape;269;p36"/>
          <p:cNvSpPr txBox="1">
            <a:spLocks noGrp="1"/>
          </p:cNvSpPr>
          <p:nvPr>
            <p:ph type="title" idx="2"/>
          </p:nvPr>
        </p:nvSpPr>
        <p:spPr>
          <a:xfrm>
            <a:off x="1419254" y="929558"/>
            <a:ext cx="1979100" cy="127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EE118A"/>
                </a:solidFill>
              </a:rPr>
              <a:t>02</a:t>
            </a:r>
            <a:endParaRPr dirty="0">
              <a:solidFill>
                <a:srgbClr val="EE118A"/>
              </a:solidFill>
            </a:endParaRPr>
          </a:p>
        </p:txBody>
      </p:sp>
      <p:sp>
        <p:nvSpPr>
          <p:cNvPr id="270" name="Google Shape;270;p3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6"/>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6"/>
          <p:cNvSpPr/>
          <p:nvPr/>
        </p:nvSpPr>
        <p:spPr>
          <a:xfrm>
            <a:off x="6563825" y="275290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6"/>
          <p:cNvSpPr txBox="1">
            <a:spLocks noGrp="1"/>
          </p:cNvSpPr>
          <p:nvPr>
            <p:ph type="subTitle" idx="1"/>
          </p:nvPr>
        </p:nvSpPr>
        <p:spPr>
          <a:xfrm>
            <a:off x="3517970" y="2515268"/>
            <a:ext cx="3654072" cy="1855693"/>
          </a:xfrm>
          <a:prstGeom prst="rect">
            <a:avLst/>
          </a:prstGeom>
        </p:spPr>
        <p:txBody>
          <a:bodyPr spcFirstLastPara="1" wrap="square" lIns="91425" tIns="91425" rIns="91425" bIns="91425" anchor="t" anchorCtr="0">
            <a:noAutofit/>
          </a:bodyPr>
          <a:lstStyle/>
          <a:p>
            <a:pPr marL="0" lvl="0" indent="0" algn="just"/>
            <a:r>
              <a:rPr lang="fr-FR" sz="1400" dirty="0"/>
              <a:t>Dans cette unité, vous apprendrez </a:t>
            </a:r>
            <a:r>
              <a:rPr lang="fr-FR" sz="1400" dirty="0" smtClean="0"/>
              <a:t>:</a:t>
            </a:r>
          </a:p>
          <a:p>
            <a:pPr marL="0" lvl="0" indent="0" algn="just"/>
            <a:endParaRPr lang="fr-FR" sz="1400" dirty="0" smtClean="0"/>
          </a:p>
          <a:p>
            <a:pPr marL="285750" lvl="0" indent="-285750" algn="just">
              <a:buFont typeface="Arial" panose="020B0604020202020204" pitchFamily="34" charset="0"/>
              <a:buChar char="•"/>
            </a:pPr>
            <a:r>
              <a:rPr lang="fr-FR" sz="1400" dirty="0"/>
              <a:t>Comment développer et produire des bandes dessinées et des livres audio</a:t>
            </a:r>
            <a:endParaRPr lang="en-US" sz="1400" dirty="0"/>
          </a:p>
        </p:txBody>
      </p:sp>
      <p:sp>
        <p:nvSpPr>
          <p:cNvPr id="274" name="Google Shape;274;p36"/>
          <p:cNvSpPr txBox="1">
            <a:spLocks noGrp="1"/>
          </p:cNvSpPr>
          <p:nvPr>
            <p:ph type="title"/>
          </p:nvPr>
        </p:nvSpPr>
        <p:spPr>
          <a:xfrm>
            <a:off x="3451358" y="1440414"/>
            <a:ext cx="4359738" cy="770668"/>
          </a:xfrm>
          <a:prstGeom prst="rect">
            <a:avLst/>
          </a:prstGeom>
        </p:spPr>
        <p:txBody>
          <a:bodyPr spcFirstLastPara="1" wrap="square" lIns="91425" tIns="91425" rIns="91425" bIns="91425" anchor="b" anchorCtr="0">
            <a:noAutofit/>
          </a:bodyPr>
          <a:lstStyle/>
          <a:p>
            <a:r>
              <a:rPr lang="en-US" dirty="0">
                <a:solidFill>
                  <a:srgbClr val="EE118A"/>
                </a:solidFill>
              </a:rPr>
              <a:t>LES MEILLEURES PRATIQUES</a:t>
            </a:r>
            <a:endParaRPr lang="en-IE" dirty="0">
              <a:solidFill>
                <a:srgbClr val="EE118A"/>
              </a:solidFill>
            </a:endParaRPr>
          </a:p>
        </p:txBody>
      </p:sp>
      <p:pic>
        <p:nvPicPr>
          <p:cNvPr id="8" name="Picture 7">
            <a:extLst>
              <a:ext uri="{FF2B5EF4-FFF2-40B4-BE49-F238E27FC236}">
                <a16:creationId xmlns:a16="http://schemas.microsoft.com/office/drawing/2014/main" id="{D9EF91BC-8CC8-7D34-A564-799C2178AE2C}"/>
              </a:ext>
            </a:extLst>
          </p:cNvPr>
          <p:cNvPicPr>
            <a:picLocks noChangeAspect="1"/>
          </p:cNvPicPr>
          <p:nvPr/>
        </p:nvPicPr>
        <p:blipFill>
          <a:blip r:embed="rId3"/>
          <a:srcRect/>
          <a:stretch/>
        </p:blipFill>
        <p:spPr>
          <a:xfrm>
            <a:off x="8044168" y="121797"/>
            <a:ext cx="1148349" cy="47045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8F02F71-73AD-465A-4595-6FD775202AB1}"/>
              </a:ext>
            </a:extLst>
          </p:cNvPr>
          <p:cNvPicPr>
            <a:picLocks noChangeAspect="1"/>
          </p:cNvPicPr>
          <p:nvPr/>
        </p:nvPicPr>
        <p:blipFill>
          <a:blip r:embed="rId4"/>
          <a:stretch>
            <a:fillRect/>
          </a:stretch>
        </p:blipFill>
        <p:spPr>
          <a:xfrm>
            <a:off x="123372" y="4796950"/>
            <a:ext cx="972457" cy="204016"/>
          </a:xfrm>
          <a:prstGeom prst="rect">
            <a:avLst/>
          </a:prstGeom>
        </p:spPr>
      </p:pic>
    </p:spTree>
    <p:extLst>
      <p:ext uri="{BB962C8B-B14F-4D97-AF65-F5344CB8AC3E}">
        <p14:creationId xmlns:p14="http://schemas.microsoft.com/office/powerpoint/2010/main" val="138148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278"/>
        <p:cNvGrpSpPr/>
        <p:nvPr/>
      </p:nvGrpSpPr>
      <p:grpSpPr>
        <a:xfrm>
          <a:off x="0" y="0"/>
          <a:ext cx="0" cy="0"/>
          <a:chOff x="0" y="0"/>
          <a:chExt cx="0" cy="0"/>
        </a:xfrm>
      </p:grpSpPr>
      <p:sp>
        <p:nvSpPr>
          <p:cNvPr id="279" name="Google Shape;279;p37"/>
          <p:cNvSpPr txBox="1">
            <a:spLocks noGrp="1"/>
          </p:cNvSpPr>
          <p:nvPr>
            <p:ph type="ctrTitle"/>
          </p:nvPr>
        </p:nvSpPr>
        <p:spPr>
          <a:xfrm>
            <a:off x="804249" y="431150"/>
            <a:ext cx="6636847" cy="1006200"/>
          </a:xfrm>
          <a:prstGeom prst="rect">
            <a:avLst/>
          </a:prstGeom>
        </p:spPr>
        <p:txBody>
          <a:bodyPr spcFirstLastPara="1" wrap="square" lIns="91425" tIns="91425" rIns="91425" bIns="91425" anchor="t" anchorCtr="0">
            <a:noAutofit/>
          </a:bodyPr>
          <a:lstStyle/>
          <a:p>
            <a:pPr lvl="0"/>
            <a:r>
              <a:rPr lang="fr-FR" dirty="0">
                <a:solidFill>
                  <a:srgbClr val="F38E00"/>
                </a:solidFill>
              </a:rPr>
              <a:t>CONSEILS POUR LES BANDES DESSINÉES</a:t>
            </a:r>
            <a:endParaRPr dirty="0">
              <a:solidFill>
                <a:srgbClr val="F38E00"/>
              </a:solidFill>
            </a:endParaRPr>
          </a:p>
        </p:txBody>
      </p:sp>
      <p:pic>
        <p:nvPicPr>
          <p:cNvPr id="32" name="Picture 31">
            <a:extLst>
              <a:ext uri="{FF2B5EF4-FFF2-40B4-BE49-F238E27FC236}">
                <a16:creationId xmlns:a16="http://schemas.microsoft.com/office/drawing/2014/main" id="{0951F5E4-1760-6D7D-3ADE-0841B69C7E9B}"/>
              </a:ext>
            </a:extLst>
          </p:cNvPr>
          <p:cNvPicPr>
            <a:picLocks noChangeAspect="1"/>
          </p:cNvPicPr>
          <p:nvPr/>
        </p:nvPicPr>
        <p:blipFill>
          <a:blip r:embed="rId4"/>
          <a:srcRect/>
          <a:stretch/>
        </p:blipFill>
        <p:spPr>
          <a:xfrm>
            <a:off x="8044168" y="121797"/>
            <a:ext cx="1148349" cy="470452"/>
          </a:xfrm>
          <a:prstGeom prst="rect">
            <a:avLst/>
          </a:prstGeom>
        </p:spPr>
      </p:pic>
      <p:pic>
        <p:nvPicPr>
          <p:cNvPr id="33" name="Picture 32" descr="Text&#10;&#10;Description automatically generated with medium confidence">
            <a:extLst>
              <a:ext uri="{FF2B5EF4-FFF2-40B4-BE49-F238E27FC236}">
                <a16:creationId xmlns:a16="http://schemas.microsoft.com/office/drawing/2014/main" id="{D3584ED1-C577-2449-E6F3-50378DE17566}"/>
              </a:ext>
            </a:extLst>
          </p:cNvPr>
          <p:cNvPicPr>
            <a:picLocks noChangeAspect="1"/>
          </p:cNvPicPr>
          <p:nvPr/>
        </p:nvPicPr>
        <p:blipFill>
          <a:blip r:embed="rId5"/>
          <a:stretch>
            <a:fillRect/>
          </a:stretch>
        </p:blipFill>
        <p:spPr>
          <a:xfrm>
            <a:off x="123372" y="4796950"/>
            <a:ext cx="972457" cy="204016"/>
          </a:xfrm>
          <a:prstGeom prst="rect">
            <a:avLst/>
          </a:prstGeom>
        </p:spPr>
      </p:pic>
      <p:pic>
        <p:nvPicPr>
          <p:cNvPr id="2" name="Multimédia Online 1" title="Tips for Comic Strips &amp; Stories">
            <a:hlinkClick r:id="" action="ppaction://media"/>
            <a:extLst>
              <a:ext uri="{FF2B5EF4-FFF2-40B4-BE49-F238E27FC236}">
                <a16:creationId xmlns:a16="http://schemas.microsoft.com/office/drawing/2014/main" id="{A4857404-5CC4-8C07-88D3-569648DE8224}"/>
              </a:ext>
            </a:extLst>
          </p:cNvPr>
          <p:cNvPicPr>
            <a:picLocks noRot="1" noChangeAspect="1"/>
          </p:cNvPicPr>
          <p:nvPr>
            <a:videoFile r:link="rId1"/>
          </p:nvPr>
        </p:nvPicPr>
        <p:blipFill>
          <a:blip r:embed="rId6"/>
          <a:stretch>
            <a:fillRect/>
          </a:stretch>
        </p:blipFill>
        <p:spPr>
          <a:xfrm>
            <a:off x="2533635" y="1912064"/>
            <a:ext cx="4204347" cy="2375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453"/>
        <p:cNvGrpSpPr/>
        <p:nvPr/>
      </p:nvGrpSpPr>
      <p:grpSpPr>
        <a:xfrm>
          <a:off x="0" y="0"/>
          <a:ext cx="0" cy="0"/>
          <a:chOff x="0" y="0"/>
          <a:chExt cx="0" cy="0"/>
        </a:xfrm>
      </p:grpSpPr>
      <p:sp>
        <p:nvSpPr>
          <p:cNvPr id="454" name="Google Shape;454;p44"/>
          <p:cNvSpPr txBox="1">
            <a:spLocks noGrp="1"/>
          </p:cNvSpPr>
          <p:nvPr>
            <p:ph type="ctrTitle"/>
          </p:nvPr>
        </p:nvSpPr>
        <p:spPr>
          <a:xfrm>
            <a:off x="2041063" y="179135"/>
            <a:ext cx="6783324" cy="1194000"/>
          </a:xfrm>
          <a:prstGeom prst="rect">
            <a:avLst/>
          </a:prstGeom>
        </p:spPr>
        <p:txBody>
          <a:bodyPr spcFirstLastPara="1" wrap="square" lIns="91425" tIns="91425" rIns="91425" bIns="91425" anchor="t" anchorCtr="0">
            <a:noAutofit/>
          </a:bodyPr>
          <a:lstStyle/>
          <a:p>
            <a:pPr lvl="0"/>
            <a:r>
              <a:rPr lang="fr-FR" sz="2800" dirty="0">
                <a:solidFill>
                  <a:srgbClr val="30A864"/>
                </a:solidFill>
              </a:rPr>
              <a:t>CRÉEZ DES BANDES DESSINÉES SUR CANVA</a:t>
            </a:r>
            <a:endParaRPr sz="2800" dirty="0">
              <a:solidFill>
                <a:srgbClr val="30A864"/>
              </a:solidFill>
            </a:endParaRPr>
          </a:p>
        </p:txBody>
      </p:sp>
      <p:pic>
        <p:nvPicPr>
          <p:cNvPr id="46" name="Picture 45">
            <a:extLst>
              <a:ext uri="{FF2B5EF4-FFF2-40B4-BE49-F238E27FC236}">
                <a16:creationId xmlns:a16="http://schemas.microsoft.com/office/drawing/2014/main" id="{CCBB0CF1-2C8B-30B0-EC0A-CABBED3ACABB}"/>
              </a:ext>
            </a:extLst>
          </p:cNvPr>
          <p:cNvPicPr>
            <a:picLocks noChangeAspect="1"/>
          </p:cNvPicPr>
          <p:nvPr/>
        </p:nvPicPr>
        <p:blipFill>
          <a:blip r:embed="rId3"/>
          <a:srcRect/>
          <a:stretch/>
        </p:blipFill>
        <p:spPr>
          <a:xfrm>
            <a:off x="8044168" y="121797"/>
            <a:ext cx="1148349" cy="470452"/>
          </a:xfrm>
          <a:prstGeom prst="rect">
            <a:avLst/>
          </a:prstGeom>
        </p:spPr>
      </p:pic>
      <p:pic>
        <p:nvPicPr>
          <p:cNvPr id="47" name="Picture 46" descr="Text&#10;&#10;Description automatically generated with medium confidence">
            <a:extLst>
              <a:ext uri="{FF2B5EF4-FFF2-40B4-BE49-F238E27FC236}">
                <a16:creationId xmlns:a16="http://schemas.microsoft.com/office/drawing/2014/main" id="{BACBDFF0-1C59-5657-7BEF-43AE60EEB4BB}"/>
              </a:ext>
            </a:extLst>
          </p:cNvPr>
          <p:cNvPicPr>
            <a:picLocks noChangeAspect="1"/>
          </p:cNvPicPr>
          <p:nvPr/>
        </p:nvPicPr>
        <p:blipFill>
          <a:blip r:embed="rId4"/>
          <a:stretch>
            <a:fillRect/>
          </a:stretch>
        </p:blipFill>
        <p:spPr>
          <a:xfrm>
            <a:off x="8171543" y="4875346"/>
            <a:ext cx="972457" cy="204016"/>
          </a:xfrm>
          <a:prstGeom prst="rect">
            <a:avLst/>
          </a:prstGeom>
        </p:spPr>
      </p:pic>
      <p:sp>
        <p:nvSpPr>
          <p:cNvPr id="5" name="CaixaDeTexto 4">
            <a:extLst>
              <a:ext uri="{FF2B5EF4-FFF2-40B4-BE49-F238E27FC236}">
                <a16:creationId xmlns:a16="http://schemas.microsoft.com/office/drawing/2014/main" id="{6077FB49-3816-ED76-5C67-C65DCB7A1954}"/>
              </a:ext>
            </a:extLst>
          </p:cNvPr>
          <p:cNvSpPr txBox="1"/>
          <p:nvPr/>
        </p:nvSpPr>
        <p:spPr>
          <a:xfrm>
            <a:off x="639227" y="1009971"/>
            <a:ext cx="7865546" cy="3631763"/>
          </a:xfrm>
          <a:prstGeom prst="rect">
            <a:avLst/>
          </a:prstGeom>
          <a:noFill/>
        </p:spPr>
        <p:txBody>
          <a:bodyPr wrap="square">
            <a:spAutoFit/>
          </a:bodyPr>
          <a:lstStyle/>
          <a:p>
            <a:pPr algn="just"/>
            <a:r>
              <a:rPr lang="fr-FR" sz="1200" dirty="0">
                <a:solidFill>
                  <a:schemeClr val="bg1"/>
                </a:solidFill>
                <a:latin typeface="Libre Franklin" pitchFamily="2" charset="0"/>
              </a:rPr>
              <a:t>1- Ouvrez </a:t>
            </a:r>
            <a:r>
              <a:rPr lang="fr-FR" sz="1200" dirty="0" err="1">
                <a:solidFill>
                  <a:schemeClr val="bg1"/>
                </a:solidFill>
                <a:latin typeface="Libre Franklin" pitchFamily="2" charset="0"/>
              </a:rPr>
              <a:t>Canva</a:t>
            </a:r>
            <a:r>
              <a:rPr lang="fr-FR" sz="1200" dirty="0">
                <a:solidFill>
                  <a:schemeClr val="bg1"/>
                </a:solidFill>
                <a:latin typeface="Libre Franklin" pitchFamily="2" charset="0"/>
              </a:rPr>
              <a:t> : lancez </a:t>
            </a:r>
            <a:r>
              <a:rPr lang="fr-FR" sz="1200" dirty="0" err="1">
                <a:solidFill>
                  <a:schemeClr val="bg1"/>
                </a:solidFill>
                <a:latin typeface="Libre Franklin" pitchFamily="2" charset="0"/>
              </a:rPr>
              <a:t>Canva</a:t>
            </a:r>
            <a:r>
              <a:rPr lang="fr-FR" sz="1200" dirty="0">
                <a:solidFill>
                  <a:schemeClr val="bg1"/>
                </a:solidFill>
                <a:latin typeface="Libre Franklin" pitchFamily="2" charset="0"/>
              </a:rPr>
              <a:t> et recherchez "</a:t>
            </a:r>
            <a:r>
              <a:rPr lang="fr-FR" sz="1200" dirty="0" err="1">
                <a:solidFill>
                  <a:schemeClr val="bg1"/>
                </a:solidFill>
                <a:latin typeface="Libre Franklin" pitchFamily="2" charset="0"/>
              </a:rPr>
              <a:t>Comic</a:t>
            </a:r>
            <a:r>
              <a:rPr lang="fr-FR" sz="1200" dirty="0">
                <a:solidFill>
                  <a:schemeClr val="bg1"/>
                </a:solidFill>
                <a:latin typeface="Libre Franklin" pitchFamily="2" charset="0"/>
              </a:rPr>
              <a:t> </a:t>
            </a:r>
            <a:r>
              <a:rPr lang="fr-FR" sz="1200" dirty="0" err="1">
                <a:solidFill>
                  <a:schemeClr val="bg1"/>
                </a:solidFill>
                <a:latin typeface="Libre Franklin" pitchFamily="2" charset="0"/>
              </a:rPr>
              <a:t>Strip</a:t>
            </a:r>
            <a:r>
              <a:rPr lang="fr-FR" sz="1200" dirty="0">
                <a:solidFill>
                  <a:schemeClr val="bg1"/>
                </a:solidFill>
                <a:latin typeface="Libre Franklin" pitchFamily="2" charset="0"/>
              </a:rPr>
              <a:t>" pour commencer à créer votre propre bande dessinée.</a:t>
            </a:r>
          </a:p>
          <a:p>
            <a:pPr algn="just"/>
            <a:endParaRPr lang="fr-FR" sz="1200" dirty="0">
              <a:solidFill>
                <a:schemeClr val="bg1"/>
              </a:solidFill>
              <a:latin typeface="Libre Franklin" pitchFamily="2" charset="0"/>
            </a:endParaRPr>
          </a:p>
          <a:p>
            <a:pPr algn="just"/>
            <a:r>
              <a:rPr lang="fr-FR" sz="1200" dirty="0">
                <a:solidFill>
                  <a:schemeClr val="bg1"/>
                </a:solidFill>
                <a:latin typeface="Libre Franklin" pitchFamily="2" charset="0"/>
              </a:rPr>
              <a:t>2- Recherchez parmi les modèles : commencez avec une page vierge ou choisissez l'un des modèles prêts à l'emploi de </a:t>
            </a:r>
            <a:r>
              <a:rPr lang="fr-FR" sz="1200" dirty="0" err="1">
                <a:solidFill>
                  <a:schemeClr val="bg1"/>
                </a:solidFill>
                <a:latin typeface="Libre Franklin" pitchFamily="2" charset="0"/>
              </a:rPr>
              <a:t>Canvas</a:t>
            </a:r>
            <a:r>
              <a:rPr lang="fr-FR" sz="1200" dirty="0">
                <a:solidFill>
                  <a:schemeClr val="bg1"/>
                </a:solidFill>
                <a:latin typeface="Libre Franklin" pitchFamily="2" charset="0"/>
              </a:rPr>
              <a:t>. Parcourez les modèles de bandes dessinées pour chaque thème, style et mise en page. Une fois que vous avez trouvé le modèle parfait, cliquez simplement dessus pour commencer à concevoir.</a:t>
            </a:r>
          </a:p>
          <a:p>
            <a:pPr algn="just"/>
            <a:endParaRPr lang="fr-FR" sz="1200" dirty="0">
              <a:solidFill>
                <a:schemeClr val="bg1"/>
              </a:solidFill>
              <a:latin typeface="Libre Franklin" pitchFamily="2" charset="0"/>
            </a:endParaRPr>
          </a:p>
          <a:p>
            <a:pPr algn="just"/>
            <a:r>
              <a:rPr lang="fr-FR" sz="1200" dirty="0">
                <a:solidFill>
                  <a:schemeClr val="bg1"/>
                </a:solidFill>
                <a:latin typeface="Libre Franklin" pitchFamily="2" charset="0"/>
              </a:rPr>
              <a:t>3- Expérimentez avec les fonctionnalités : Concevoir votre bande dessinée est facile car chaque modèle est livré avec une page complète, une page vierge, des bulles et deux pages de jeux d'illustrations. Faites glisser et déposez facilement des éléments dans votre conception.</a:t>
            </a:r>
          </a:p>
          <a:p>
            <a:pPr algn="just"/>
            <a:endParaRPr lang="fr-FR" sz="1200" dirty="0">
              <a:solidFill>
                <a:schemeClr val="bg1"/>
              </a:solidFill>
              <a:latin typeface="Libre Franklin" pitchFamily="2" charset="0"/>
            </a:endParaRPr>
          </a:p>
          <a:p>
            <a:pPr algn="just"/>
            <a:r>
              <a:rPr lang="fr-FR" sz="1200" dirty="0">
                <a:solidFill>
                  <a:schemeClr val="bg1"/>
                </a:solidFill>
                <a:latin typeface="Libre Franklin" pitchFamily="2" charset="0"/>
              </a:rPr>
              <a:t>4- Personnalisez votre bande dessinée : faites preuve de créativité avec votre propre jeu de couleurs, mise en page, style de police et combinaison d'autocollants, d'icônes et d'illustrations. Réorganisez les bulles et les cadres, ou téléchargez vos propres images et illustrations.</a:t>
            </a:r>
          </a:p>
          <a:p>
            <a:pPr algn="just"/>
            <a:endParaRPr lang="fr-FR" sz="1200" dirty="0">
              <a:solidFill>
                <a:schemeClr val="bg1"/>
              </a:solidFill>
              <a:latin typeface="Libre Franklin" pitchFamily="2" charset="0"/>
            </a:endParaRPr>
          </a:p>
          <a:p>
            <a:pPr algn="just"/>
            <a:r>
              <a:rPr lang="fr-FR" sz="1200" dirty="0">
                <a:solidFill>
                  <a:schemeClr val="bg1"/>
                </a:solidFill>
                <a:latin typeface="Libre Franklin" pitchFamily="2" charset="0"/>
              </a:rPr>
              <a:t>5- Publiez et partagez : Une fois que vous êtes satisfait du design de votre bande dessinée, vous pouvez la publier sur Facebook ou Instagram. Ou téléchargez et réalisez des impressions de haute qualité à la maison. Vous pouvez également concevoir avec des amis à l'aide de l'outil de collaboration.</a:t>
            </a:r>
            <a:endParaRPr kumimoji="0" lang="en-US" sz="1200" b="0" i="0" u="none" strike="noStrike" kern="0" cap="none" spc="0" normalizeH="0" baseline="0" noProof="0" dirty="0">
              <a:ln>
                <a:noFill/>
              </a:ln>
              <a:solidFill>
                <a:srgbClr val="FFFFFF"/>
              </a:solidFill>
              <a:effectLst/>
              <a:uLnTx/>
              <a:uFillTx/>
              <a:latin typeface="Libre Franklin" pitchFamily="2" charset="0"/>
              <a:sym typeface="Arial"/>
            </a:endParaRPr>
          </a:p>
          <a:p>
            <a:endParaRPr lang="pt-PT" dirty="0">
              <a:solidFill>
                <a:schemeClr val="lt1"/>
              </a:solidFill>
              <a:latin typeface="Libre Franklin"/>
            </a:endParaRPr>
          </a:p>
        </p:txBody>
      </p:sp>
      <p:grpSp>
        <p:nvGrpSpPr>
          <p:cNvPr id="7" name="Google Shape;286;p37">
            <a:extLst>
              <a:ext uri="{FF2B5EF4-FFF2-40B4-BE49-F238E27FC236}">
                <a16:creationId xmlns:a16="http://schemas.microsoft.com/office/drawing/2014/main" id="{B93182CC-C7FA-13AC-6F32-8189B72AFB64}"/>
              </a:ext>
            </a:extLst>
          </p:cNvPr>
          <p:cNvGrpSpPr/>
          <p:nvPr/>
        </p:nvGrpSpPr>
        <p:grpSpPr>
          <a:xfrm>
            <a:off x="639227" y="-141729"/>
            <a:ext cx="1151700" cy="1151700"/>
            <a:chOff x="1458025" y="1733900"/>
            <a:chExt cx="1151700" cy="1151700"/>
          </a:xfrm>
        </p:grpSpPr>
        <p:sp>
          <p:nvSpPr>
            <p:cNvPr id="8" name="Google Shape;287;p37">
              <a:extLst>
                <a:ext uri="{FF2B5EF4-FFF2-40B4-BE49-F238E27FC236}">
                  <a16:creationId xmlns:a16="http://schemas.microsoft.com/office/drawing/2014/main" id="{E597011E-85DE-14DD-6E16-4E4872211583}"/>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288;p37">
              <a:extLst>
                <a:ext uri="{FF2B5EF4-FFF2-40B4-BE49-F238E27FC236}">
                  <a16:creationId xmlns:a16="http://schemas.microsoft.com/office/drawing/2014/main" id="{9E092768-C4C7-203C-A1D6-2D37F49FA10D}"/>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 name="Imagen 2" descr="Imagen que contiene Patrón de fondo&#10;&#10;Descripción generada automáticamente">
            <a:extLst>
              <a:ext uri="{FF2B5EF4-FFF2-40B4-BE49-F238E27FC236}">
                <a16:creationId xmlns:a16="http://schemas.microsoft.com/office/drawing/2014/main" id="{9E42C74C-5153-5B28-BB8C-8F291419FCDD}"/>
              </a:ext>
            </a:extLst>
          </p:cNvPr>
          <p:cNvPicPr>
            <a:picLocks noChangeAspect="1"/>
          </p:cNvPicPr>
          <p:nvPr/>
        </p:nvPicPr>
        <p:blipFill>
          <a:blip r:embed="rId5"/>
          <a:stretch>
            <a:fillRect/>
          </a:stretch>
        </p:blipFill>
        <p:spPr>
          <a:xfrm>
            <a:off x="699505" y="152198"/>
            <a:ext cx="1075799" cy="537899"/>
          </a:xfrm>
          <a:prstGeom prst="rect">
            <a:avLst/>
          </a:prstGeom>
        </p:spPr>
      </p:pic>
      <p:sp>
        <p:nvSpPr>
          <p:cNvPr id="3" name="CaixaDeTexto 2">
            <a:extLst>
              <a:ext uri="{FF2B5EF4-FFF2-40B4-BE49-F238E27FC236}">
                <a16:creationId xmlns:a16="http://schemas.microsoft.com/office/drawing/2014/main" id="{69ABCAFC-1614-0F03-47C3-BAC2AFFF4CEE}"/>
              </a:ext>
            </a:extLst>
          </p:cNvPr>
          <p:cNvSpPr txBox="1"/>
          <p:nvPr/>
        </p:nvSpPr>
        <p:spPr>
          <a:xfrm>
            <a:off x="5747931" y="4918840"/>
            <a:ext cx="6889172" cy="230832"/>
          </a:xfrm>
          <a:prstGeom prst="rect">
            <a:avLst/>
          </a:prstGeom>
          <a:noFill/>
        </p:spPr>
        <p:txBody>
          <a:bodyPr wrap="square">
            <a:spAutoFit/>
          </a:bodyPr>
          <a:lstStyle/>
          <a:p>
            <a:r>
              <a:rPr lang="pt-PT" sz="900" dirty="0">
                <a:solidFill>
                  <a:schemeClr val="bg1"/>
                </a:solidFill>
              </a:rPr>
              <a:t>https://www.canva.com/create/comic-strips/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369"/>
        <p:cNvGrpSpPr/>
        <p:nvPr/>
      </p:nvGrpSpPr>
      <p:grpSpPr>
        <a:xfrm>
          <a:off x="0" y="0"/>
          <a:ext cx="0" cy="0"/>
          <a:chOff x="0" y="0"/>
          <a:chExt cx="0" cy="0"/>
        </a:xfrm>
      </p:grpSpPr>
      <p:sp>
        <p:nvSpPr>
          <p:cNvPr id="370" name="Google Shape;370;p41"/>
          <p:cNvSpPr txBox="1">
            <a:spLocks noGrp="1"/>
          </p:cNvSpPr>
          <p:nvPr>
            <p:ph type="ctrTitle"/>
          </p:nvPr>
        </p:nvSpPr>
        <p:spPr>
          <a:xfrm>
            <a:off x="888997" y="143293"/>
            <a:ext cx="6465555" cy="1006200"/>
          </a:xfrm>
          <a:prstGeom prst="rect">
            <a:avLst/>
          </a:prstGeom>
        </p:spPr>
        <p:txBody>
          <a:bodyPr spcFirstLastPara="1" wrap="square" lIns="91425" tIns="91425" rIns="91425" bIns="91425" anchor="t" anchorCtr="0">
            <a:noAutofit/>
          </a:bodyPr>
          <a:lstStyle/>
          <a:p>
            <a:pPr lvl="0"/>
            <a:r>
              <a:rPr lang="fr-FR" dirty="0">
                <a:solidFill>
                  <a:srgbClr val="EE118A"/>
                </a:solidFill>
              </a:rPr>
              <a:t>TU PEUX LE </a:t>
            </a:r>
            <a:r>
              <a:rPr lang="fr-FR" dirty="0" smtClean="0">
                <a:solidFill>
                  <a:srgbClr val="EE118A"/>
                </a:solidFill>
              </a:rPr>
              <a:t>FAIRE ! </a:t>
            </a:r>
            <a:br>
              <a:rPr lang="fr-FR" dirty="0" smtClean="0">
                <a:solidFill>
                  <a:srgbClr val="EE118A"/>
                </a:solidFill>
              </a:rPr>
            </a:br>
            <a:r>
              <a:rPr lang="fr-FR" dirty="0" smtClean="0">
                <a:solidFill>
                  <a:srgbClr val="EE118A"/>
                </a:solidFill>
              </a:rPr>
              <a:t>LES ÉTAPES</a:t>
            </a:r>
            <a:endParaRPr dirty="0">
              <a:solidFill>
                <a:srgbClr val="EE118A"/>
              </a:solidFill>
            </a:endParaRPr>
          </a:p>
        </p:txBody>
      </p:sp>
      <p:pic>
        <p:nvPicPr>
          <p:cNvPr id="11" name="Picture 10">
            <a:extLst>
              <a:ext uri="{FF2B5EF4-FFF2-40B4-BE49-F238E27FC236}">
                <a16:creationId xmlns:a16="http://schemas.microsoft.com/office/drawing/2014/main" id="{B235DA5A-380F-7242-388B-75527CE4FEF5}"/>
              </a:ext>
            </a:extLst>
          </p:cNvPr>
          <p:cNvPicPr>
            <a:picLocks noChangeAspect="1"/>
          </p:cNvPicPr>
          <p:nvPr/>
        </p:nvPicPr>
        <p:blipFill>
          <a:blip r:embed="rId3"/>
          <a:srcRect/>
          <a:stretch/>
        </p:blipFill>
        <p:spPr>
          <a:xfrm>
            <a:off x="8044168" y="121797"/>
            <a:ext cx="1148349" cy="470452"/>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C92A3CF0-1CD8-773A-6E12-A9E30C10A127}"/>
              </a:ext>
            </a:extLst>
          </p:cNvPr>
          <p:cNvPicPr>
            <a:picLocks noChangeAspect="1"/>
          </p:cNvPicPr>
          <p:nvPr/>
        </p:nvPicPr>
        <p:blipFill>
          <a:blip r:embed="rId4"/>
          <a:stretch>
            <a:fillRect/>
          </a:stretch>
        </p:blipFill>
        <p:spPr>
          <a:xfrm>
            <a:off x="123372" y="4796950"/>
            <a:ext cx="972457" cy="204016"/>
          </a:xfrm>
          <a:prstGeom prst="rect">
            <a:avLst/>
          </a:prstGeom>
        </p:spPr>
      </p:pic>
      <p:sp>
        <p:nvSpPr>
          <p:cNvPr id="3" name="CaixaDeTexto 2">
            <a:extLst>
              <a:ext uri="{FF2B5EF4-FFF2-40B4-BE49-F238E27FC236}">
                <a16:creationId xmlns:a16="http://schemas.microsoft.com/office/drawing/2014/main" id="{DA18800D-83B5-C369-4DDD-6F3A3B9DF017}"/>
              </a:ext>
            </a:extLst>
          </p:cNvPr>
          <p:cNvSpPr txBox="1"/>
          <p:nvPr/>
        </p:nvSpPr>
        <p:spPr>
          <a:xfrm>
            <a:off x="1110670" y="1319645"/>
            <a:ext cx="8033330" cy="1384995"/>
          </a:xfrm>
          <a:prstGeom prst="rect">
            <a:avLst/>
          </a:prstGeom>
          <a:noFill/>
        </p:spPr>
        <p:txBody>
          <a:bodyPr wrap="square">
            <a:spAutoFit/>
          </a:bodyPr>
          <a:lstStyle/>
          <a:p>
            <a:pPr algn="just"/>
            <a:r>
              <a:rPr lang="fr-FR" sz="1200" dirty="0">
                <a:solidFill>
                  <a:schemeClr val="bg1"/>
                </a:solidFill>
                <a:latin typeface="Libre Franklin" pitchFamily="2" charset="0"/>
              </a:rPr>
              <a:t>Rédaction d'un </a:t>
            </a:r>
            <a:r>
              <a:rPr lang="fr-FR" sz="1200" dirty="0" smtClean="0">
                <a:solidFill>
                  <a:schemeClr val="bg1"/>
                </a:solidFill>
                <a:latin typeface="Libre Franklin" pitchFamily="2" charset="0"/>
              </a:rPr>
              <a:t>scénario.</a:t>
            </a:r>
          </a:p>
          <a:p>
            <a:pPr algn="just"/>
            <a:r>
              <a:rPr lang="fr-FR" sz="1200" dirty="0" smtClean="0">
                <a:solidFill>
                  <a:schemeClr val="bg1"/>
                </a:solidFill>
                <a:latin typeface="Libre Franklin" pitchFamily="2" charset="0"/>
              </a:rPr>
              <a:t>Décidez </a:t>
            </a:r>
            <a:r>
              <a:rPr lang="fr-FR" sz="1200" dirty="0">
                <a:solidFill>
                  <a:schemeClr val="bg1"/>
                </a:solidFill>
                <a:latin typeface="Libre Franklin" pitchFamily="2" charset="0"/>
              </a:rPr>
              <a:t>d'une histoire que vous souhaitez publier.</a:t>
            </a:r>
          </a:p>
          <a:p>
            <a:pPr algn="just"/>
            <a:r>
              <a:rPr lang="fr-FR" sz="1200" dirty="0">
                <a:solidFill>
                  <a:schemeClr val="bg1"/>
                </a:solidFill>
                <a:latin typeface="Libre Franklin" pitchFamily="2" charset="0"/>
              </a:rPr>
              <a:t>Décidez de quoi vous voulez que votre histoire parle. Avec les bandes dessinées, vous n'avez vraiment pas besoin de connaître chaque petit détail de l'histoire que vous essayez de raconter, mais vous devriez avoir une idée de base de l'endroit où elle se déroule. Cela peut vous aider à vous assurer que vous avez du matériel pour plus que les premières bandes. Concentrez-vous sur l'intrigue de l'histoire, réfléchissez au concept, puis réfléchissez à la façon dont cette intrigue va fonctionner.</a:t>
            </a:r>
            <a:endParaRPr lang="en-US" sz="1200" dirty="0">
              <a:solidFill>
                <a:schemeClr val="bg1"/>
              </a:solidFill>
              <a:latin typeface="Libre Franklin" pitchFamily="2" charset="0"/>
            </a:endParaRPr>
          </a:p>
        </p:txBody>
      </p:sp>
      <p:pic>
        <p:nvPicPr>
          <p:cNvPr id="5" name="Gráfico 4" descr="Lápis com preenchimento sólido">
            <a:extLst>
              <a:ext uri="{FF2B5EF4-FFF2-40B4-BE49-F238E27FC236}">
                <a16:creationId xmlns:a16="http://schemas.microsoft.com/office/drawing/2014/main" id="{BAE36145-15B1-751B-947D-7B370559ECE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71360" y="1806038"/>
            <a:ext cx="523221" cy="523221"/>
          </a:xfrm>
          <a:prstGeom prst="rect">
            <a:avLst/>
          </a:prstGeom>
        </p:spPr>
      </p:pic>
      <p:pic>
        <p:nvPicPr>
          <p:cNvPr id="7" name="Gráfico 6" descr="Quadro Preto destaque">
            <a:extLst>
              <a:ext uri="{FF2B5EF4-FFF2-40B4-BE49-F238E27FC236}">
                <a16:creationId xmlns:a16="http://schemas.microsoft.com/office/drawing/2014/main" id="{A1CFB166-DB44-9B7C-0F30-2528B0B96D4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23159" y="3526724"/>
            <a:ext cx="754271" cy="754271"/>
          </a:xfrm>
          <a:prstGeom prst="rect">
            <a:avLst/>
          </a:prstGeom>
        </p:spPr>
      </p:pic>
      <p:sp>
        <p:nvSpPr>
          <p:cNvPr id="8" name="CaixaDeTexto 7">
            <a:extLst>
              <a:ext uri="{FF2B5EF4-FFF2-40B4-BE49-F238E27FC236}">
                <a16:creationId xmlns:a16="http://schemas.microsoft.com/office/drawing/2014/main" id="{6A472634-F248-CA7D-A860-72AD089A02FE}"/>
              </a:ext>
            </a:extLst>
          </p:cNvPr>
          <p:cNvSpPr txBox="1"/>
          <p:nvPr/>
        </p:nvSpPr>
        <p:spPr>
          <a:xfrm>
            <a:off x="888997" y="2978668"/>
            <a:ext cx="7315200" cy="1754326"/>
          </a:xfrm>
          <a:prstGeom prst="rect">
            <a:avLst/>
          </a:prstGeom>
          <a:noFill/>
        </p:spPr>
        <p:txBody>
          <a:bodyPr wrap="square">
            <a:spAutoFit/>
          </a:bodyPr>
          <a:lstStyle/>
          <a:p>
            <a:pPr fontAlgn="base"/>
            <a:r>
              <a:rPr lang="fr-FR" sz="1200" dirty="0">
                <a:solidFill>
                  <a:schemeClr val="bg1"/>
                </a:solidFill>
                <a:latin typeface="Libre Franklin" pitchFamily="2" charset="0"/>
              </a:rPr>
              <a:t>Décidez de votre format.</a:t>
            </a:r>
          </a:p>
          <a:p>
            <a:pPr fontAlgn="base"/>
            <a:r>
              <a:rPr lang="fr-FR" sz="1200" dirty="0">
                <a:solidFill>
                  <a:schemeClr val="bg1"/>
                </a:solidFill>
                <a:latin typeface="Libre Franklin" pitchFamily="2" charset="0"/>
              </a:rPr>
              <a:t>Vous devrez d'abord décider du nombre de panneaux que vous voulez mettre en moyenne, si vous voulez une rangée ou deux, etc. S'en tenir à une taille particulière sera plus important si vous prévoyez de publier vos bandes dessinées sous forme imprimée (comme dans un journal). Si vous envisagez de les avoir en ligne à la place, ne vous en souciez pas autant.</a:t>
            </a:r>
          </a:p>
          <a:p>
            <a:pPr fontAlgn="base"/>
            <a:r>
              <a:rPr lang="fr-FR" sz="1200" dirty="0">
                <a:solidFill>
                  <a:schemeClr val="bg1"/>
                </a:solidFill>
                <a:latin typeface="Libre Franklin" pitchFamily="2" charset="0"/>
              </a:rPr>
              <a:t>Si vous imprimez et même si vous ne l'êtes pas, il est préférable de conserver au moins la même largeur et la même hauteur pour une seule ligne. Vous pouvez avoir une bande avec une rangée et une autre bande avec deux rangées, mais les trois rangées doivent avoir la même largeur et la même hauteur les unes que les autres.</a:t>
            </a:r>
            <a:endParaRPr lang="en-US" dirty="0">
              <a:solidFill>
                <a:schemeClr val="bg1"/>
              </a:solidFill>
              <a:latin typeface="Libre Franklin"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369"/>
        <p:cNvGrpSpPr/>
        <p:nvPr/>
      </p:nvGrpSpPr>
      <p:grpSpPr>
        <a:xfrm>
          <a:off x="0" y="0"/>
          <a:ext cx="0" cy="0"/>
          <a:chOff x="0" y="0"/>
          <a:chExt cx="0" cy="0"/>
        </a:xfrm>
      </p:grpSpPr>
      <p:sp>
        <p:nvSpPr>
          <p:cNvPr id="370" name="Google Shape;370;p41"/>
          <p:cNvSpPr txBox="1">
            <a:spLocks noGrp="1"/>
          </p:cNvSpPr>
          <p:nvPr>
            <p:ph type="ctrTitle"/>
          </p:nvPr>
        </p:nvSpPr>
        <p:spPr>
          <a:xfrm>
            <a:off x="888997" y="143293"/>
            <a:ext cx="6465555" cy="1006200"/>
          </a:xfrm>
          <a:prstGeom prst="rect">
            <a:avLst/>
          </a:prstGeom>
        </p:spPr>
        <p:txBody>
          <a:bodyPr spcFirstLastPara="1" wrap="square" lIns="91425" tIns="91425" rIns="91425" bIns="91425" anchor="t" anchorCtr="0">
            <a:noAutofit/>
          </a:bodyPr>
          <a:lstStyle/>
          <a:p>
            <a:pPr lvl="0"/>
            <a:r>
              <a:rPr lang="fr-FR" dirty="0">
                <a:solidFill>
                  <a:srgbClr val="EE118A"/>
                </a:solidFill>
              </a:rPr>
              <a:t>TU PEUX LE FAIRE ! </a:t>
            </a:r>
            <a:br>
              <a:rPr lang="fr-FR" dirty="0">
                <a:solidFill>
                  <a:srgbClr val="EE118A"/>
                </a:solidFill>
              </a:rPr>
            </a:br>
            <a:r>
              <a:rPr lang="fr-FR" dirty="0">
                <a:solidFill>
                  <a:srgbClr val="EE118A"/>
                </a:solidFill>
              </a:rPr>
              <a:t>LES ÉTAPES</a:t>
            </a:r>
            <a:endParaRPr dirty="0">
              <a:solidFill>
                <a:srgbClr val="EE118A"/>
              </a:solidFill>
            </a:endParaRPr>
          </a:p>
        </p:txBody>
      </p:sp>
      <p:pic>
        <p:nvPicPr>
          <p:cNvPr id="11" name="Picture 10">
            <a:extLst>
              <a:ext uri="{FF2B5EF4-FFF2-40B4-BE49-F238E27FC236}">
                <a16:creationId xmlns:a16="http://schemas.microsoft.com/office/drawing/2014/main" id="{B235DA5A-380F-7242-388B-75527CE4FEF5}"/>
              </a:ext>
            </a:extLst>
          </p:cNvPr>
          <p:cNvPicPr>
            <a:picLocks noChangeAspect="1"/>
          </p:cNvPicPr>
          <p:nvPr/>
        </p:nvPicPr>
        <p:blipFill>
          <a:blip r:embed="rId3"/>
          <a:srcRect/>
          <a:stretch/>
        </p:blipFill>
        <p:spPr>
          <a:xfrm>
            <a:off x="8044168" y="121797"/>
            <a:ext cx="1148349" cy="470452"/>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C92A3CF0-1CD8-773A-6E12-A9E30C10A127}"/>
              </a:ext>
            </a:extLst>
          </p:cNvPr>
          <p:cNvPicPr>
            <a:picLocks noChangeAspect="1"/>
          </p:cNvPicPr>
          <p:nvPr/>
        </p:nvPicPr>
        <p:blipFill>
          <a:blip r:embed="rId4"/>
          <a:stretch>
            <a:fillRect/>
          </a:stretch>
        </p:blipFill>
        <p:spPr>
          <a:xfrm>
            <a:off x="123372" y="4796950"/>
            <a:ext cx="972457" cy="204016"/>
          </a:xfrm>
          <a:prstGeom prst="rect">
            <a:avLst/>
          </a:prstGeom>
        </p:spPr>
      </p:pic>
      <p:sp>
        <p:nvSpPr>
          <p:cNvPr id="3" name="CaixaDeTexto 2">
            <a:extLst>
              <a:ext uri="{FF2B5EF4-FFF2-40B4-BE49-F238E27FC236}">
                <a16:creationId xmlns:a16="http://schemas.microsoft.com/office/drawing/2014/main" id="{DA18800D-83B5-C369-4DDD-6F3A3B9DF017}"/>
              </a:ext>
            </a:extLst>
          </p:cNvPr>
          <p:cNvSpPr txBox="1"/>
          <p:nvPr/>
        </p:nvSpPr>
        <p:spPr>
          <a:xfrm>
            <a:off x="1095829" y="1273146"/>
            <a:ext cx="7826498" cy="1169551"/>
          </a:xfrm>
          <a:prstGeom prst="rect">
            <a:avLst/>
          </a:prstGeom>
          <a:noFill/>
        </p:spPr>
        <p:txBody>
          <a:bodyPr wrap="square">
            <a:spAutoFit/>
          </a:bodyPr>
          <a:lstStyle/>
          <a:p>
            <a:pPr lvl="0" algn="just">
              <a:defRPr/>
            </a:pPr>
            <a:r>
              <a:rPr lang="en-US" b="1" i="0" dirty="0">
                <a:solidFill>
                  <a:srgbClr val="545454"/>
                </a:solidFill>
                <a:effectLst/>
                <a:latin typeface="Helvetica" panose="020B0604020202020204" pitchFamily="34" charset="0"/>
              </a:rPr>
              <a:t/>
            </a:r>
            <a:br>
              <a:rPr lang="en-US" b="1" i="0" dirty="0">
                <a:solidFill>
                  <a:srgbClr val="545454"/>
                </a:solidFill>
                <a:effectLst/>
                <a:latin typeface="Helvetica" panose="020B0604020202020204" pitchFamily="34" charset="0"/>
              </a:rPr>
            </a:br>
            <a:r>
              <a:rPr lang="fr-FR" dirty="0">
                <a:solidFill>
                  <a:srgbClr val="FFFFFF"/>
                </a:solidFill>
                <a:latin typeface="Libre Franklin" pitchFamily="2" charset="0"/>
              </a:rPr>
              <a:t>Planifiez chaque panneau. Lorsque vous allez créer une bande individuelle, notez et planifiez chaque panneau. Vous devez savoir ce qui se passe où, quels personnages seront inclus. Rester simple. Un script écrit doit être aussi simple que possible. Les descriptions de décors ne doivent être incluses que si elles sont nécessaires à l'action de la bande.</a:t>
            </a:r>
            <a:endParaRPr lang="en-US" dirty="0">
              <a:solidFill>
                <a:srgbClr val="FFFFFF"/>
              </a:solidFill>
              <a:latin typeface="Libre Franklin" pitchFamily="2" charset="0"/>
            </a:endParaRPr>
          </a:p>
        </p:txBody>
      </p:sp>
      <p:sp>
        <p:nvSpPr>
          <p:cNvPr id="8" name="CaixaDeTexto 7">
            <a:extLst>
              <a:ext uri="{FF2B5EF4-FFF2-40B4-BE49-F238E27FC236}">
                <a16:creationId xmlns:a16="http://schemas.microsoft.com/office/drawing/2014/main" id="{6A472634-F248-CA7D-A860-72AD089A02FE}"/>
              </a:ext>
            </a:extLst>
          </p:cNvPr>
          <p:cNvSpPr txBox="1"/>
          <p:nvPr/>
        </p:nvSpPr>
        <p:spPr>
          <a:xfrm>
            <a:off x="914400" y="3373447"/>
            <a:ext cx="7315200" cy="1169551"/>
          </a:xfrm>
          <a:prstGeom prst="rect">
            <a:avLst/>
          </a:prstGeom>
          <a:noFill/>
        </p:spPr>
        <p:txBody>
          <a:bodyPr wrap="square">
            <a:spAutoFit/>
          </a:bodyPr>
          <a:lstStyle/>
          <a:p>
            <a:pPr lvl="0">
              <a:defRPr/>
            </a:pPr>
            <a:r>
              <a:rPr lang="fr-FR" dirty="0">
                <a:solidFill>
                  <a:srgbClr val="FFFFFF"/>
                </a:solidFill>
                <a:latin typeface="Libre Franklin" pitchFamily="2" charset="0"/>
              </a:rPr>
              <a:t>Équilibrez le texte et les images. Assurez-vous que vous ne mettez pas trop de texte dans vos panneaux. Cela peut rendre la bande dessinée difficile à lire et à apprécier. Essayez de limiter le nombre de bulles à 2 (3 s'il y a une bulle d'un ou deux mots) et gardez le nombre de mots dans un panneau inférieur à 30 et de préférence inférieur à 20.</a:t>
            </a:r>
            <a:endParaRPr lang="en-US" dirty="0">
              <a:solidFill>
                <a:srgbClr val="FFFFFF"/>
              </a:solidFill>
              <a:latin typeface="Libre Franklin" pitchFamily="2" charset="0"/>
            </a:endParaRPr>
          </a:p>
        </p:txBody>
      </p:sp>
      <p:pic>
        <p:nvPicPr>
          <p:cNvPr id="9" name="Gráfico 8" descr="Lâmpada e lápis destaque">
            <a:extLst>
              <a:ext uri="{FF2B5EF4-FFF2-40B4-BE49-F238E27FC236}">
                <a16:creationId xmlns:a16="http://schemas.microsoft.com/office/drawing/2014/main" id="{192141B2-515A-1EEE-4FF3-136BC00469D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1673" y="1511342"/>
            <a:ext cx="908601" cy="908601"/>
          </a:xfrm>
          <a:prstGeom prst="rect">
            <a:avLst/>
          </a:prstGeom>
        </p:spPr>
      </p:pic>
      <p:pic>
        <p:nvPicPr>
          <p:cNvPr id="13" name="Gráfico 12" descr="Balança da justiça destaque">
            <a:extLst>
              <a:ext uri="{FF2B5EF4-FFF2-40B4-BE49-F238E27FC236}">
                <a16:creationId xmlns:a16="http://schemas.microsoft.com/office/drawing/2014/main" id="{A3E712C2-1A53-92A5-0EB7-A1AF66600B7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07927" y="3413154"/>
            <a:ext cx="914400" cy="914400"/>
          </a:xfrm>
          <a:prstGeom prst="rect">
            <a:avLst/>
          </a:prstGeom>
        </p:spPr>
      </p:pic>
    </p:spTree>
    <p:extLst>
      <p:ext uri="{BB962C8B-B14F-4D97-AF65-F5344CB8AC3E}">
        <p14:creationId xmlns:p14="http://schemas.microsoft.com/office/powerpoint/2010/main" val="1507748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225"/>
        <p:cNvGrpSpPr/>
        <p:nvPr/>
      </p:nvGrpSpPr>
      <p:grpSpPr>
        <a:xfrm>
          <a:off x="0" y="0"/>
          <a:ext cx="0" cy="0"/>
          <a:chOff x="0" y="0"/>
          <a:chExt cx="0" cy="0"/>
        </a:xfrm>
      </p:grpSpPr>
      <p:sp>
        <p:nvSpPr>
          <p:cNvPr id="226" name="Google Shape;226;p33"/>
          <p:cNvSpPr txBox="1">
            <a:spLocks noGrp="1"/>
          </p:cNvSpPr>
          <p:nvPr>
            <p:ph type="ctrTitle"/>
          </p:nvPr>
        </p:nvSpPr>
        <p:spPr>
          <a:xfrm>
            <a:off x="804250" y="431150"/>
            <a:ext cx="2865300" cy="2288100"/>
          </a:xfrm>
          <a:prstGeom prst="rect">
            <a:avLst/>
          </a:prstGeom>
        </p:spPr>
        <p:txBody>
          <a:bodyPr spcFirstLastPara="1" wrap="square" lIns="91425" tIns="91425" rIns="91425" bIns="91425" anchor="t" anchorCtr="0">
            <a:noAutofit/>
          </a:bodyPr>
          <a:lstStyle/>
          <a:p>
            <a:pPr lvl="0"/>
            <a:r>
              <a:rPr lang="fr-FR" dirty="0">
                <a:solidFill>
                  <a:srgbClr val="1A6EB6"/>
                </a:solidFill>
              </a:rPr>
              <a:t>TABLE DES MATIÈRES</a:t>
            </a:r>
            <a:endParaRPr dirty="0">
              <a:solidFill>
                <a:srgbClr val="1A6EB6"/>
              </a:solidFill>
            </a:endParaRPr>
          </a:p>
        </p:txBody>
      </p:sp>
      <p:sp>
        <p:nvSpPr>
          <p:cNvPr id="227" name="Google Shape;227;p33"/>
          <p:cNvSpPr txBox="1">
            <a:spLocks noGrp="1"/>
          </p:cNvSpPr>
          <p:nvPr>
            <p:ph type="subTitle" idx="1"/>
          </p:nvPr>
        </p:nvSpPr>
        <p:spPr>
          <a:xfrm>
            <a:off x="5342150" y="1548950"/>
            <a:ext cx="3012300" cy="677400"/>
          </a:xfrm>
          <a:prstGeom prst="rect">
            <a:avLst/>
          </a:prstGeom>
        </p:spPr>
        <p:txBody>
          <a:bodyPr spcFirstLastPara="1" wrap="square" lIns="91425" tIns="91425" rIns="91425" bIns="91425" anchor="t" anchorCtr="0">
            <a:noAutofit/>
          </a:bodyPr>
          <a:lstStyle/>
          <a:p>
            <a:pPr marL="0" indent="0"/>
            <a:r>
              <a:rPr lang="fr-FR" dirty="0"/>
              <a:t>Introduction des concepts et bénéfices de l'intervention</a:t>
            </a:r>
            <a:endParaRPr lang="en-US" dirty="0"/>
          </a:p>
        </p:txBody>
      </p:sp>
      <p:sp>
        <p:nvSpPr>
          <p:cNvPr id="228" name="Google Shape;228;p33"/>
          <p:cNvSpPr txBox="1">
            <a:spLocks noGrp="1"/>
          </p:cNvSpPr>
          <p:nvPr>
            <p:ph type="ctrTitle" idx="2"/>
          </p:nvPr>
        </p:nvSpPr>
        <p:spPr>
          <a:xfrm>
            <a:off x="5362520" y="1108736"/>
            <a:ext cx="3372000" cy="537900"/>
          </a:xfrm>
          <a:prstGeom prst="rect">
            <a:avLst/>
          </a:prstGeom>
        </p:spPr>
        <p:txBody>
          <a:bodyPr spcFirstLastPara="1" wrap="square" lIns="91425" tIns="91425" rIns="91425" bIns="91425" anchor="b" anchorCtr="0">
            <a:noAutofit/>
          </a:bodyPr>
          <a:lstStyle/>
          <a:p>
            <a:r>
              <a:rPr lang="fr-FR" dirty="0">
                <a:solidFill>
                  <a:srgbClr val="1A6EB6"/>
                </a:solidFill>
              </a:rPr>
              <a:t>BANDES DESSINÉES ET LIVRES AUDIO</a:t>
            </a:r>
            <a:endParaRPr dirty="0">
              <a:solidFill>
                <a:srgbClr val="1A6EB6"/>
              </a:solidFill>
            </a:endParaRPr>
          </a:p>
        </p:txBody>
      </p:sp>
      <p:sp>
        <p:nvSpPr>
          <p:cNvPr id="229" name="Google Shape;229;p33"/>
          <p:cNvSpPr txBox="1">
            <a:spLocks noGrp="1"/>
          </p:cNvSpPr>
          <p:nvPr>
            <p:ph type="title" idx="3"/>
          </p:nvPr>
        </p:nvSpPr>
        <p:spPr>
          <a:xfrm>
            <a:off x="4040075" y="1128349"/>
            <a:ext cx="1223700" cy="677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rgbClr val="1A6EB6"/>
                </a:solidFill>
              </a:rPr>
              <a:t>01</a:t>
            </a:r>
            <a:endParaRPr dirty="0">
              <a:solidFill>
                <a:srgbClr val="1A6EB6"/>
              </a:solidFill>
            </a:endParaRPr>
          </a:p>
        </p:txBody>
      </p:sp>
      <p:sp>
        <p:nvSpPr>
          <p:cNvPr id="232" name="Google Shape;232;p33"/>
          <p:cNvSpPr txBox="1">
            <a:spLocks noGrp="1"/>
          </p:cNvSpPr>
          <p:nvPr>
            <p:ph type="title" idx="6"/>
          </p:nvPr>
        </p:nvSpPr>
        <p:spPr>
          <a:xfrm>
            <a:off x="4102475" y="2293561"/>
            <a:ext cx="1223700" cy="677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rgbClr val="1A6EB6"/>
                </a:solidFill>
              </a:rPr>
              <a:t>02</a:t>
            </a:r>
            <a:endParaRPr dirty="0">
              <a:solidFill>
                <a:srgbClr val="1A6EB6"/>
              </a:solidFill>
            </a:endParaRPr>
          </a:p>
        </p:txBody>
      </p:sp>
      <p:sp>
        <p:nvSpPr>
          <p:cNvPr id="233" name="Google Shape;233;p33"/>
          <p:cNvSpPr txBox="1">
            <a:spLocks noGrp="1"/>
          </p:cNvSpPr>
          <p:nvPr>
            <p:ph type="subTitle" idx="7"/>
          </p:nvPr>
        </p:nvSpPr>
        <p:spPr>
          <a:xfrm>
            <a:off x="5407000" y="2632260"/>
            <a:ext cx="3283041" cy="752965"/>
          </a:xfrm>
          <a:prstGeom prst="rect">
            <a:avLst/>
          </a:prstGeom>
        </p:spPr>
        <p:txBody>
          <a:bodyPr spcFirstLastPara="1" wrap="square" lIns="91425" tIns="91425" rIns="91425" bIns="91425" anchor="t" anchorCtr="0">
            <a:noAutofit/>
          </a:bodyPr>
          <a:lstStyle/>
          <a:p>
            <a:pPr marL="0" lvl="0" indent="0"/>
            <a:r>
              <a:rPr lang="fr-FR" dirty="0"/>
              <a:t>Comment développer et produire des bandes dessinées et des livres audio</a:t>
            </a:r>
            <a:endParaRPr dirty="0"/>
          </a:p>
        </p:txBody>
      </p:sp>
      <p:sp>
        <p:nvSpPr>
          <p:cNvPr id="234" name="Google Shape;234;p33"/>
          <p:cNvSpPr txBox="1">
            <a:spLocks noGrp="1"/>
          </p:cNvSpPr>
          <p:nvPr>
            <p:ph type="ctrTitle" idx="8"/>
          </p:nvPr>
        </p:nvSpPr>
        <p:spPr>
          <a:xfrm>
            <a:off x="5407001" y="2173011"/>
            <a:ext cx="3372000" cy="537900"/>
          </a:xfrm>
          <a:prstGeom prst="rect">
            <a:avLst/>
          </a:prstGeom>
        </p:spPr>
        <p:txBody>
          <a:bodyPr spcFirstLastPara="1" wrap="square" lIns="91425" tIns="91425" rIns="91425" bIns="91425" anchor="b" anchorCtr="0">
            <a:noAutofit/>
          </a:bodyPr>
          <a:lstStyle/>
          <a:p>
            <a:pPr lvl="0"/>
            <a:r>
              <a:rPr lang="pt-PT" dirty="0">
                <a:solidFill>
                  <a:srgbClr val="1A6EB6"/>
                </a:solidFill>
              </a:rPr>
              <a:t>LES MEILLEURES PRATIQUES</a:t>
            </a:r>
            <a:endParaRPr dirty="0">
              <a:solidFill>
                <a:srgbClr val="1A6EB6"/>
              </a:solidFill>
            </a:endParaRPr>
          </a:p>
        </p:txBody>
      </p:sp>
      <p:sp>
        <p:nvSpPr>
          <p:cNvPr id="235" name="Google Shape;235;p33"/>
          <p:cNvSpPr txBox="1">
            <a:spLocks noGrp="1"/>
          </p:cNvSpPr>
          <p:nvPr>
            <p:ph type="title" idx="9"/>
          </p:nvPr>
        </p:nvSpPr>
        <p:spPr>
          <a:xfrm>
            <a:off x="4094341" y="3467690"/>
            <a:ext cx="1223700" cy="677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rgbClr val="1A6EB6"/>
                </a:solidFill>
              </a:rPr>
              <a:t>03</a:t>
            </a:r>
            <a:endParaRPr dirty="0">
              <a:solidFill>
                <a:srgbClr val="1A6EB6"/>
              </a:solidFill>
            </a:endParaRPr>
          </a:p>
        </p:txBody>
      </p:sp>
      <p:sp>
        <p:nvSpPr>
          <p:cNvPr id="237" name="Google Shape;237;p33"/>
          <p:cNvSpPr txBox="1">
            <a:spLocks noGrp="1"/>
          </p:cNvSpPr>
          <p:nvPr>
            <p:ph type="ctrTitle" idx="14"/>
          </p:nvPr>
        </p:nvSpPr>
        <p:spPr>
          <a:xfrm>
            <a:off x="5318041" y="3537440"/>
            <a:ext cx="3372000" cy="537900"/>
          </a:xfrm>
          <a:prstGeom prst="rect">
            <a:avLst/>
          </a:prstGeom>
        </p:spPr>
        <p:txBody>
          <a:bodyPr spcFirstLastPara="1" wrap="square" lIns="91425" tIns="91425" rIns="91425" bIns="91425" anchor="b" anchorCtr="0">
            <a:noAutofit/>
          </a:bodyPr>
          <a:lstStyle/>
          <a:p>
            <a:pPr lvl="0"/>
            <a:r>
              <a:rPr lang="fr-FR" dirty="0">
                <a:solidFill>
                  <a:srgbClr val="1A6EB6"/>
                </a:solidFill>
              </a:rPr>
              <a:t>CONCLUSION</a:t>
            </a:r>
            <a:endParaRPr dirty="0">
              <a:solidFill>
                <a:srgbClr val="1A6EB6"/>
              </a:solidFill>
            </a:endParaRPr>
          </a:p>
        </p:txBody>
      </p:sp>
      <p:pic>
        <p:nvPicPr>
          <p:cNvPr id="239" name="Google Shape;239;p33"/>
          <p:cNvPicPr preferRelativeResize="0"/>
          <p:nvPr/>
        </p:nvPicPr>
        <p:blipFill>
          <a:blip r:embed="rId3"/>
          <a:srcRect t="17872" b="17872"/>
          <a:stretch/>
        </p:blipFill>
        <p:spPr>
          <a:xfrm>
            <a:off x="-240525" y="2548100"/>
            <a:ext cx="3707400" cy="3580500"/>
          </a:xfrm>
          <a:prstGeom prst="ellipse">
            <a:avLst/>
          </a:prstGeom>
          <a:noFill/>
          <a:ln>
            <a:noFill/>
          </a:ln>
        </p:spPr>
      </p:pic>
      <p:pic>
        <p:nvPicPr>
          <p:cNvPr id="16" name="Picture 15">
            <a:extLst>
              <a:ext uri="{FF2B5EF4-FFF2-40B4-BE49-F238E27FC236}">
                <a16:creationId xmlns:a16="http://schemas.microsoft.com/office/drawing/2014/main" id="{E7E4C687-C1C8-533D-DE2A-246F85241FA2}"/>
              </a:ext>
            </a:extLst>
          </p:cNvPr>
          <p:cNvPicPr>
            <a:picLocks noChangeAspect="1"/>
          </p:cNvPicPr>
          <p:nvPr/>
        </p:nvPicPr>
        <p:blipFill>
          <a:blip r:embed="rId4"/>
          <a:srcRect/>
          <a:stretch/>
        </p:blipFill>
        <p:spPr>
          <a:xfrm>
            <a:off x="8044168" y="121797"/>
            <a:ext cx="1148349" cy="470452"/>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B29A820D-AF2D-E34A-A94A-448A81BB7B07}"/>
              </a:ext>
            </a:extLst>
          </p:cNvPr>
          <p:cNvPicPr>
            <a:picLocks noChangeAspect="1"/>
          </p:cNvPicPr>
          <p:nvPr/>
        </p:nvPicPr>
        <p:blipFill>
          <a:blip r:embed="rId5"/>
          <a:stretch>
            <a:fillRect/>
          </a:stretch>
        </p:blipFill>
        <p:spPr>
          <a:xfrm>
            <a:off x="8044168" y="4796950"/>
            <a:ext cx="972457" cy="20401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268"/>
        <p:cNvGrpSpPr/>
        <p:nvPr/>
      </p:nvGrpSpPr>
      <p:grpSpPr>
        <a:xfrm>
          <a:off x="0" y="0"/>
          <a:ext cx="0" cy="0"/>
          <a:chOff x="0" y="0"/>
          <a:chExt cx="0" cy="0"/>
        </a:xfrm>
      </p:grpSpPr>
      <p:sp>
        <p:nvSpPr>
          <p:cNvPr id="270" name="Google Shape;270;p3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6"/>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6"/>
          <p:cNvSpPr/>
          <p:nvPr/>
        </p:nvSpPr>
        <p:spPr>
          <a:xfrm>
            <a:off x="6585832" y="2752901"/>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6"/>
          <p:cNvSpPr txBox="1">
            <a:spLocks noGrp="1"/>
          </p:cNvSpPr>
          <p:nvPr>
            <p:ph type="title"/>
          </p:nvPr>
        </p:nvSpPr>
        <p:spPr>
          <a:xfrm>
            <a:off x="1754609" y="643685"/>
            <a:ext cx="5523441" cy="770668"/>
          </a:xfrm>
          <a:prstGeom prst="rect">
            <a:avLst/>
          </a:prstGeom>
        </p:spPr>
        <p:txBody>
          <a:bodyPr spcFirstLastPara="1" wrap="square" lIns="91425" tIns="91425" rIns="91425" bIns="91425" anchor="b" anchorCtr="0">
            <a:noAutofit/>
          </a:bodyPr>
          <a:lstStyle/>
          <a:p>
            <a:r>
              <a:rPr lang="fr-FR" dirty="0">
                <a:solidFill>
                  <a:srgbClr val="EE118A"/>
                </a:solidFill>
              </a:rPr>
              <a:t>CRÉEZ DES BANDES DESSINÉES SUR CANVA</a:t>
            </a:r>
            <a:endParaRPr lang="en-IE" dirty="0">
              <a:solidFill>
                <a:srgbClr val="EE118A"/>
              </a:solidFill>
            </a:endParaRPr>
          </a:p>
        </p:txBody>
      </p:sp>
      <p:pic>
        <p:nvPicPr>
          <p:cNvPr id="8" name="Picture 7">
            <a:extLst>
              <a:ext uri="{FF2B5EF4-FFF2-40B4-BE49-F238E27FC236}">
                <a16:creationId xmlns:a16="http://schemas.microsoft.com/office/drawing/2014/main" id="{D9EF91BC-8CC8-7D34-A564-799C2178AE2C}"/>
              </a:ext>
            </a:extLst>
          </p:cNvPr>
          <p:cNvPicPr>
            <a:picLocks noChangeAspect="1"/>
          </p:cNvPicPr>
          <p:nvPr/>
        </p:nvPicPr>
        <p:blipFill>
          <a:blip r:embed="rId4"/>
          <a:srcRect/>
          <a:stretch/>
        </p:blipFill>
        <p:spPr>
          <a:xfrm>
            <a:off x="8044168" y="121797"/>
            <a:ext cx="1148349" cy="47045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8F02F71-73AD-465A-4595-6FD775202AB1}"/>
              </a:ext>
            </a:extLst>
          </p:cNvPr>
          <p:cNvPicPr>
            <a:picLocks noChangeAspect="1"/>
          </p:cNvPicPr>
          <p:nvPr/>
        </p:nvPicPr>
        <p:blipFill>
          <a:blip r:embed="rId5"/>
          <a:stretch>
            <a:fillRect/>
          </a:stretch>
        </p:blipFill>
        <p:spPr>
          <a:xfrm>
            <a:off x="123372" y="4796950"/>
            <a:ext cx="972457" cy="204016"/>
          </a:xfrm>
          <a:prstGeom prst="rect">
            <a:avLst/>
          </a:prstGeom>
        </p:spPr>
      </p:pic>
      <p:sp>
        <p:nvSpPr>
          <p:cNvPr id="4" name="Rectangle 3">
            <a:extLst>
              <a:ext uri="{FF2B5EF4-FFF2-40B4-BE49-F238E27FC236}">
                <a16:creationId xmlns:a16="http://schemas.microsoft.com/office/drawing/2014/main" id="{A9BECDA8-701E-F39F-0B66-3FDE31AA1F52}"/>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C3E98CA-1F3B-77A7-D64B-5DF884D8A9DB}"/>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a:ln>
                <a:noFill/>
              </a:ln>
              <a:solidFill>
                <a:schemeClr val="tx1"/>
              </a:solidFill>
              <a:effectLst/>
              <a:latin typeface="Arial" panose="020B0604020202020204" pitchFamily="34" charset="0"/>
            </a:endParaRPr>
          </a:p>
        </p:txBody>
      </p:sp>
      <p:pic>
        <p:nvPicPr>
          <p:cNvPr id="6" name="Multimédia Online 5" title="Make Comic Strip in Canva 🔥">
            <a:hlinkClick r:id="" action="ppaction://media"/>
            <a:extLst>
              <a:ext uri="{FF2B5EF4-FFF2-40B4-BE49-F238E27FC236}">
                <a16:creationId xmlns:a16="http://schemas.microsoft.com/office/drawing/2014/main" id="{FF025324-F29D-E25A-47B6-51776FBF549C}"/>
              </a:ext>
            </a:extLst>
          </p:cNvPr>
          <p:cNvPicPr>
            <a:picLocks noRot="1" noChangeAspect="1"/>
          </p:cNvPicPr>
          <p:nvPr>
            <a:videoFile r:link="rId1"/>
          </p:nvPr>
        </p:nvPicPr>
        <p:blipFill>
          <a:blip r:embed="rId6"/>
          <a:stretch>
            <a:fillRect/>
          </a:stretch>
        </p:blipFill>
        <p:spPr>
          <a:xfrm>
            <a:off x="2388684" y="1905638"/>
            <a:ext cx="4111407" cy="2322945"/>
          </a:xfrm>
          <a:prstGeom prst="rect">
            <a:avLst/>
          </a:prstGeom>
        </p:spPr>
      </p:pic>
    </p:spTree>
    <p:extLst>
      <p:ext uri="{BB962C8B-B14F-4D97-AF65-F5344CB8AC3E}">
        <p14:creationId xmlns:p14="http://schemas.microsoft.com/office/powerpoint/2010/main" val="402067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911138" y="1836207"/>
            <a:ext cx="5907835" cy="1194000"/>
          </a:xfrm>
          <a:prstGeom prst="rect">
            <a:avLst/>
          </a:prstGeom>
        </p:spPr>
        <p:txBody>
          <a:bodyPr spcFirstLastPara="1" wrap="square" lIns="91425" tIns="91425" rIns="91425" bIns="91425" anchor="t" anchorCtr="0">
            <a:noAutofit/>
          </a:bodyPr>
          <a:lstStyle/>
          <a:p>
            <a:pPr lvl="0" algn="ctr"/>
            <a:r>
              <a:rPr lang="fr-FR" dirty="0">
                <a:solidFill>
                  <a:srgbClr val="1A6EB6"/>
                </a:solidFill>
              </a:rPr>
              <a:t>ACTIVITÉ 4 – Réalisez votre BD sur </a:t>
            </a:r>
            <a:r>
              <a:rPr lang="fr-FR" dirty="0" err="1">
                <a:solidFill>
                  <a:srgbClr val="1A6EB6"/>
                </a:solidFill>
              </a:rPr>
              <a:t>Canva</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3"/>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4"/>
          <a:stretch>
            <a:fillRect/>
          </a:stretch>
        </p:blipFill>
        <p:spPr>
          <a:xfrm>
            <a:off x="123372" y="4796950"/>
            <a:ext cx="972457" cy="204016"/>
          </a:xfrm>
          <a:prstGeom prst="rect">
            <a:avLst/>
          </a:prstGeom>
        </p:spPr>
      </p:pic>
      <p:pic>
        <p:nvPicPr>
          <p:cNvPr id="4" name="Imagem 3">
            <a:extLst>
              <a:ext uri="{FF2B5EF4-FFF2-40B4-BE49-F238E27FC236}">
                <a16:creationId xmlns:a16="http://schemas.microsoft.com/office/drawing/2014/main" id="{0DCA9D50-6BCA-CF4B-06D8-E80703BE4FB2}"/>
              </a:ext>
            </a:extLst>
          </p:cNvPr>
          <p:cNvPicPr>
            <a:picLocks noChangeAspect="1"/>
          </p:cNvPicPr>
          <p:nvPr/>
        </p:nvPicPr>
        <p:blipFill>
          <a:blip r:embed="rId5"/>
          <a:stretch>
            <a:fillRect/>
          </a:stretch>
        </p:blipFill>
        <p:spPr>
          <a:xfrm>
            <a:off x="5569528" y="2990325"/>
            <a:ext cx="3574472" cy="2010641"/>
          </a:xfrm>
          <a:prstGeom prst="rect">
            <a:avLst/>
          </a:prstGeom>
        </p:spPr>
      </p:pic>
    </p:spTree>
    <p:extLst>
      <p:ext uri="{BB962C8B-B14F-4D97-AF65-F5344CB8AC3E}">
        <p14:creationId xmlns:p14="http://schemas.microsoft.com/office/powerpoint/2010/main" val="4238011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278"/>
        <p:cNvGrpSpPr/>
        <p:nvPr/>
      </p:nvGrpSpPr>
      <p:grpSpPr>
        <a:xfrm>
          <a:off x="0" y="0"/>
          <a:ext cx="0" cy="0"/>
          <a:chOff x="0" y="0"/>
          <a:chExt cx="0" cy="0"/>
        </a:xfrm>
      </p:grpSpPr>
      <p:sp>
        <p:nvSpPr>
          <p:cNvPr id="279" name="Google Shape;279;p37"/>
          <p:cNvSpPr txBox="1">
            <a:spLocks noGrp="1"/>
          </p:cNvSpPr>
          <p:nvPr>
            <p:ph type="ctrTitle"/>
          </p:nvPr>
        </p:nvSpPr>
        <p:spPr>
          <a:xfrm>
            <a:off x="804249" y="431150"/>
            <a:ext cx="6100133" cy="648902"/>
          </a:xfrm>
          <a:prstGeom prst="rect">
            <a:avLst/>
          </a:prstGeom>
        </p:spPr>
        <p:txBody>
          <a:bodyPr spcFirstLastPara="1" wrap="square" lIns="91425" tIns="91425" rIns="91425" bIns="91425" anchor="t" anchorCtr="0">
            <a:noAutofit/>
          </a:bodyPr>
          <a:lstStyle/>
          <a:p>
            <a:pPr lvl="0"/>
            <a:r>
              <a:rPr lang="fr-FR" dirty="0" smtClean="0">
                <a:solidFill>
                  <a:srgbClr val="F38E00"/>
                </a:solidFill>
              </a:rPr>
              <a:t>CONSEILS </a:t>
            </a:r>
            <a:r>
              <a:rPr lang="fr-FR" dirty="0">
                <a:solidFill>
                  <a:srgbClr val="F38E00"/>
                </a:solidFill>
              </a:rPr>
              <a:t>POUR LES LIVRES AUDIO</a:t>
            </a:r>
            <a:endParaRPr dirty="0">
              <a:solidFill>
                <a:srgbClr val="F38E00"/>
              </a:solidFill>
            </a:endParaRPr>
          </a:p>
        </p:txBody>
      </p:sp>
      <p:pic>
        <p:nvPicPr>
          <p:cNvPr id="32" name="Picture 31">
            <a:extLst>
              <a:ext uri="{FF2B5EF4-FFF2-40B4-BE49-F238E27FC236}">
                <a16:creationId xmlns:a16="http://schemas.microsoft.com/office/drawing/2014/main" id="{0951F5E4-1760-6D7D-3ADE-0841B69C7E9B}"/>
              </a:ext>
            </a:extLst>
          </p:cNvPr>
          <p:cNvPicPr>
            <a:picLocks noChangeAspect="1"/>
          </p:cNvPicPr>
          <p:nvPr/>
        </p:nvPicPr>
        <p:blipFill>
          <a:blip r:embed="rId3"/>
          <a:srcRect/>
          <a:stretch/>
        </p:blipFill>
        <p:spPr>
          <a:xfrm>
            <a:off x="8044168" y="121797"/>
            <a:ext cx="1148349" cy="470452"/>
          </a:xfrm>
          <a:prstGeom prst="rect">
            <a:avLst/>
          </a:prstGeom>
        </p:spPr>
      </p:pic>
      <p:pic>
        <p:nvPicPr>
          <p:cNvPr id="33" name="Picture 32" descr="Text&#10;&#10;Description automatically generated with medium confidence">
            <a:extLst>
              <a:ext uri="{FF2B5EF4-FFF2-40B4-BE49-F238E27FC236}">
                <a16:creationId xmlns:a16="http://schemas.microsoft.com/office/drawing/2014/main" id="{D3584ED1-C577-2449-E6F3-50378DE17566}"/>
              </a:ext>
            </a:extLst>
          </p:cNvPr>
          <p:cNvPicPr>
            <a:picLocks noChangeAspect="1"/>
          </p:cNvPicPr>
          <p:nvPr/>
        </p:nvPicPr>
        <p:blipFill>
          <a:blip r:embed="rId4"/>
          <a:stretch>
            <a:fillRect/>
          </a:stretch>
        </p:blipFill>
        <p:spPr>
          <a:xfrm>
            <a:off x="123372" y="4796950"/>
            <a:ext cx="972457" cy="204016"/>
          </a:xfrm>
          <a:prstGeom prst="rect">
            <a:avLst/>
          </a:prstGeom>
        </p:spPr>
      </p:pic>
      <p:sp>
        <p:nvSpPr>
          <p:cNvPr id="2" name="CaixaDeTexto 1">
            <a:extLst>
              <a:ext uri="{FF2B5EF4-FFF2-40B4-BE49-F238E27FC236}">
                <a16:creationId xmlns:a16="http://schemas.microsoft.com/office/drawing/2014/main" id="{B1D834E2-0BD0-77D8-8FF2-9269D5800AE8}"/>
              </a:ext>
            </a:extLst>
          </p:cNvPr>
          <p:cNvSpPr txBox="1"/>
          <p:nvPr/>
        </p:nvSpPr>
        <p:spPr>
          <a:xfrm>
            <a:off x="1317502" y="1612583"/>
            <a:ext cx="7826498" cy="2031325"/>
          </a:xfrm>
          <a:prstGeom prst="rect">
            <a:avLst/>
          </a:prstGeom>
          <a:noFill/>
        </p:spPr>
        <p:txBody>
          <a:bodyPr wrap="square">
            <a:spAutoFit/>
          </a:bodyPr>
          <a:lstStyle/>
          <a:p>
            <a:pPr marL="285750" lvl="0" indent="-285750">
              <a:buClr>
                <a:schemeClr val="bg1"/>
              </a:buClr>
              <a:buFont typeface="Wingdings" panose="05000000000000000000" pitchFamily="2" charset="2"/>
              <a:buChar char="ü"/>
              <a:defRPr/>
            </a:pPr>
            <a:r>
              <a:rPr lang="fr-FR" dirty="0" smtClean="0">
                <a:solidFill>
                  <a:srgbClr val="FFFFFF"/>
                </a:solidFill>
                <a:latin typeface="Libre Franklin" pitchFamily="2" charset="0"/>
              </a:rPr>
              <a:t>Soyez </a:t>
            </a:r>
            <a:r>
              <a:rPr lang="fr-FR" dirty="0">
                <a:solidFill>
                  <a:srgbClr val="FFFFFF"/>
                </a:solidFill>
                <a:latin typeface="Libre Franklin" pitchFamily="2" charset="0"/>
              </a:rPr>
              <a:t>cohérent dans le son </a:t>
            </a:r>
            <a:r>
              <a:rPr lang="fr-FR" dirty="0" smtClean="0">
                <a:solidFill>
                  <a:srgbClr val="FFFFFF"/>
                </a:solidFill>
                <a:latin typeface="Libre Franklin" pitchFamily="2" charset="0"/>
              </a:rPr>
              <a:t>global</a:t>
            </a:r>
          </a:p>
          <a:p>
            <a:pPr marL="285750" lvl="0" indent="-285750">
              <a:buClr>
                <a:schemeClr val="bg1"/>
              </a:buClr>
              <a:buFont typeface="Wingdings" panose="05000000000000000000" pitchFamily="2" charset="2"/>
              <a:buChar char="ü"/>
              <a:defRPr/>
            </a:pPr>
            <a:endParaRPr lang="fr-FR" dirty="0">
              <a:solidFill>
                <a:srgbClr val="FFFFFF"/>
              </a:solidFill>
              <a:latin typeface="Libre Franklin" pitchFamily="2" charset="0"/>
            </a:endParaRPr>
          </a:p>
          <a:p>
            <a:pPr marL="285750" lvl="0" indent="-285750">
              <a:buClr>
                <a:schemeClr val="bg1"/>
              </a:buClr>
              <a:buFont typeface="Wingdings" panose="05000000000000000000" pitchFamily="2" charset="2"/>
              <a:buChar char="ü"/>
              <a:defRPr/>
            </a:pPr>
            <a:r>
              <a:rPr lang="fr-FR" dirty="0" smtClean="0">
                <a:solidFill>
                  <a:srgbClr val="FFFFFF"/>
                </a:solidFill>
                <a:latin typeface="Libre Franklin" pitchFamily="2" charset="0"/>
              </a:rPr>
              <a:t>Cohérence </a:t>
            </a:r>
            <a:r>
              <a:rPr lang="fr-FR" dirty="0">
                <a:solidFill>
                  <a:srgbClr val="FFFFFF"/>
                </a:solidFill>
                <a:latin typeface="Libre Franklin" pitchFamily="2" charset="0"/>
              </a:rPr>
              <a:t>du formatage des niveaux </a:t>
            </a:r>
            <a:r>
              <a:rPr lang="fr-FR" dirty="0" smtClean="0">
                <a:solidFill>
                  <a:srgbClr val="FFFFFF"/>
                </a:solidFill>
                <a:latin typeface="Libre Franklin" pitchFamily="2" charset="0"/>
              </a:rPr>
              <a:t>audio</a:t>
            </a:r>
          </a:p>
          <a:p>
            <a:pPr marL="285750" lvl="0" indent="-285750">
              <a:buClr>
                <a:schemeClr val="bg1"/>
              </a:buClr>
              <a:buFont typeface="Wingdings" panose="05000000000000000000" pitchFamily="2" charset="2"/>
              <a:buChar char="ü"/>
              <a:defRPr/>
            </a:pPr>
            <a:endParaRPr lang="fr-FR" dirty="0">
              <a:solidFill>
                <a:srgbClr val="FFFFFF"/>
              </a:solidFill>
              <a:latin typeface="Libre Franklin" pitchFamily="2" charset="0"/>
            </a:endParaRPr>
          </a:p>
          <a:p>
            <a:pPr marL="285750" lvl="0" indent="-285750">
              <a:buClr>
                <a:schemeClr val="bg1"/>
              </a:buClr>
              <a:buFont typeface="Wingdings" panose="05000000000000000000" pitchFamily="2" charset="2"/>
              <a:buChar char="ü"/>
              <a:defRPr/>
            </a:pPr>
            <a:r>
              <a:rPr lang="fr-FR" dirty="0" smtClean="0">
                <a:solidFill>
                  <a:srgbClr val="FFFFFF"/>
                </a:solidFill>
                <a:latin typeface="Libre Franklin" pitchFamily="2" charset="0"/>
              </a:rPr>
              <a:t>Espacement </a:t>
            </a:r>
            <a:r>
              <a:rPr lang="fr-FR" dirty="0">
                <a:solidFill>
                  <a:srgbClr val="FFFFFF"/>
                </a:solidFill>
                <a:latin typeface="Libre Franklin" pitchFamily="2" charset="0"/>
              </a:rPr>
              <a:t>des niveaux de bruit de </a:t>
            </a:r>
            <a:r>
              <a:rPr lang="fr-FR" dirty="0" smtClean="0">
                <a:solidFill>
                  <a:srgbClr val="FFFFFF"/>
                </a:solidFill>
                <a:latin typeface="Libre Franklin" pitchFamily="2" charset="0"/>
              </a:rPr>
              <a:t>tonalité</a:t>
            </a:r>
          </a:p>
          <a:p>
            <a:pPr marL="285750" lvl="0" indent="-285750">
              <a:buClr>
                <a:schemeClr val="bg1"/>
              </a:buClr>
              <a:buFont typeface="Wingdings" panose="05000000000000000000" pitchFamily="2" charset="2"/>
              <a:buChar char="ü"/>
              <a:defRPr/>
            </a:pPr>
            <a:endParaRPr lang="fr-FR" dirty="0">
              <a:solidFill>
                <a:srgbClr val="FFFFFF"/>
              </a:solidFill>
              <a:latin typeface="Libre Franklin" pitchFamily="2" charset="0"/>
            </a:endParaRPr>
          </a:p>
          <a:p>
            <a:pPr marL="285750" lvl="0" indent="-285750">
              <a:buClr>
                <a:schemeClr val="bg1"/>
              </a:buClr>
              <a:buFont typeface="Wingdings" panose="05000000000000000000" pitchFamily="2" charset="2"/>
              <a:buChar char="ü"/>
              <a:defRPr/>
            </a:pPr>
            <a:r>
              <a:rPr lang="fr-FR" dirty="0" smtClean="0">
                <a:solidFill>
                  <a:srgbClr val="FFFFFF"/>
                </a:solidFill>
                <a:latin typeface="Libre Franklin" pitchFamily="2" charset="0"/>
              </a:rPr>
              <a:t>La </a:t>
            </a:r>
            <a:r>
              <a:rPr lang="fr-FR" dirty="0">
                <a:solidFill>
                  <a:srgbClr val="FFFFFF"/>
                </a:solidFill>
                <a:latin typeface="Libre Franklin" pitchFamily="2" charset="0"/>
              </a:rPr>
              <a:t>prononciation donne à l'auditeur une expérience </a:t>
            </a:r>
            <a:r>
              <a:rPr lang="fr-FR" dirty="0" smtClean="0">
                <a:solidFill>
                  <a:srgbClr val="FFFFFF"/>
                </a:solidFill>
                <a:latin typeface="Libre Franklin" pitchFamily="2" charset="0"/>
              </a:rPr>
              <a:t>agréable</a:t>
            </a:r>
          </a:p>
          <a:p>
            <a:pPr marL="285750" lvl="0" indent="-285750">
              <a:buClr>
                <a:schemeClr val="bg1"/>
              </a:buClr>
              <a:buFont typeface="Wingdings" panose="05000000000000000000" pitchFamily="2" charset="2"/>
              <a:buChar char="ü"/>
              <a:defRPr/>
            </a:pPr>
            <a:endParaRPr lang="fr-FR" dirty="0">
              <a:solidFill>
                <a:srgbClr val="FFFFFF"/>
              </a:solidFill>
              <a:latin typeface="Libre Franklin" pitchFamily="2" charset="0"/>
            </a:endParaRPr>
          </a:p>
          <a:p>
            <a:pPr marL="285750" lvl="0" indent="-285750">
              <a:buClr>
                <a:schemeClr val="bg1"/>
              </a:buClr>
              <a:buFont typeface="Wingdings" panose="05000000000000000000" pitchFamily="2" charset="2"/>
              <a:buChar char="ü"/>
              <a:defRPr/>
            </a:pPr>
            <a:r>
              <a:rPr lang="fr-FR" dirty="0" smtClean="0">
                <a:solidFill>
                  <a:srgbClr val="FFFFFF"/>
                </a:solidFill>
                <a:latin typeface="Libre Franklin" pitchFamily="2" charset="0"/>
              </a:rPr>
              <a:t>espace </a:t>
            </a:r>
            <a:r>
              <a:rPr lang="fr-FR" dirty="0">
                <a:solidFill>
                  <a:srgbClr val="FFFFFF"/>
                </a:solidFill>
                <a:latin typeface="Libre Franklin" pitchFamily="2" charset="0"/>
              </a:rPr>
              <a:t>pour enregistrer sans bruit</a:t>
            </a:r>
            <a:endParaRPr lang="en-US" dirty="0">
              <a:solidFill>
                <a:srgbClr val="FFFFFF"/>
              </a:solidFill>
              <a:latin typeface="Libre Franklin" pitchFamily="2" charset="0"/>
            </a:endParaRPr>
          </a:p>
        </p:txBody>
      </p:sp>
    </p:spTree>
    <p:extLst>
      <p:ext uri="{BB962C8B-B14F-4D97-AF65-F5344CB8AC3E}">
        <p14:creationId xmlns:p14="http://schemas.microsoft.com/office/powerpoint/2010/main" val="2626558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278"/>
        <p:cNvGrpSpPr/>
        <p:nvPr/>
      </p:nvGrpSpPr>
      <p:grpSpPr>
        <a:xfrm>
          <a:off x="0" y="0"/>
          <a:ext cx="0" cy="0"/>
          <a:chOff x="0" y="0"/>
          <a:chExt cx="0" cy="0"/>
        </a:xfrm>
      </p:grpSpPr>
      <p:sp>
        <p:nvSpPr>
          <p:cNvPr id="279" name="Google Shape;279;p37"/>
          <p:cNvSpPr txBox="1">
            <a:spLocks noGrp="1"/>
          </p:cNvSpPr>
          <p:nvPr>
            <p:ph type="ctrTitle"/>
          </p:nvPr>
        </p:nvSpPr>
        <p:spPr>
          <a:xfrm>
            <a:off x="804250" y="431150"/>
            <a:ext cx="6080254" cy="1006200"/>
          </a:xfrm>
          <a:prstGeom prst="rect">
            <a:avLst/>
          </a:prstGeom>
        </p:spPr>
        <p:txBody>
          <a:bodyPr spcFirstLastPara="1" wrap="square" lIns="91425" tIns="91425" rIns="91425" bIns="91425" anchor="t" anchorCtr="0">
            <a:noAutofit/>
          </a:bodyPr>
          <a:lstStyle/>
          <a:p>
            <a:pPr lvl="0"/>
            <a:r>
              <a:rPr lang="fr-FR" dirty="0">
                <a:solidFill>
                  <a:srgbClr val="F38E00"/>
                </a:solidFill>
              </a:rPr>
              <a:t>CONSEILS POUR LES LIVRES AUDIO</a:t>
            </a:r>
            <a:endParaRPr dirty="0">
              <a:solidFill>
                <a:srgbClr val="F38E00"/>
              </a:solidFill>
            </a:endParaRPr>
          </a:p>
        </p:txBody>
      </p:sp>
      <p:pic>
        <p:nvPicPr>
          <p:cNvPr id="32" name="Picture 31">
            <a:extLst>
              <a:ext uri="{FF2B5EF4-FFF2-40B4-BE49-F238E27FC236}">
                <a16:creationId xmlns:a16="http://schemas.microsoft.com/office/drawing/2014/main" id="{0951F5E4-1760-6D7D-3ADE-0841B69C7E9B}"/>
              </a:ext>
            </a:extLst>
          </p:cNvPr>
          <p:cNvPicPr>
            <a:picLocks noChangeAspect="1"/>
          </p:cNvPicPr>
          <p:nvPr/>
        </p:nvPicPr>
        <p:blipFill>
          <a:blip r:embed="rId4"/>
          <a:srcRect/>
          <a:stretch/>
        </p:blipFill>
        <p:spPr>
          <a:xfrm>
            <a:off x="8044168" y="121797"/>
            <a:ext cx="1148349" cy="470452"/>
          </a:xfrm>
          <a:prstGeom prst="rect">
            <a:avLst/>
          </a:prstGeom>
        </p:spPr>
      </p:pic>
      <p:pic>
        <p:nvPicPr>
          <p:cNvPr id="33" name="Picture 32" descr="Text&#10;&#10;Description automatically generated with medium confidence">
            <a:extLst>
              <a:ext uri="{FF2B5EF4-FFF2-40B4-BE49-F238E27FC236}">
                <a16:creationId xmlns:a16="http://schemas.microsoft.com/office/drawing/2014/main" id="{D3584ED1-C577-2449-E6F3-50378DE17566}"/>
              </a:ext>
            </a:extLst>
          </p:cNvPr>
          <p:cNvPicPr>
            <a:picLocks noChangeAspect="1"/>
          </p:cNvPicPr>
          <p:nvPr/>
        </p:nvPicPr>
        <p:blipFill>
          <a:blip r:embed="rId5"/>
          <a:stretch>
            <a:fillRect/>
          </a:stretch>
        </p:blipFill>
        <p:spPr>
          <a:xfrm>
            <a:off x="123372" y="4796950"/>
            <a:ext cx="972457" cy="204016"/>
          </a:xfrm>
          <a:prstGeom prst="rect">
            <a:avLst/>
          </a:prstGeom>
        </p:spPr>
      </p:pic>
      <p:pic>
        <p:nvPicPr>
          <p:cNvPr id="6" name="Multimédia Online 5" title="5 Tips to Record Your Audiobook at Home">
            <a:hlinkClick r:id="" action="ppaction://media"/>
            <a:extLst>
              <a:ext uri="{FF2B5EF4-FFF2-40B4-BE49-F238E27FC236}">
                <a16:creationId xmlns:a16="http://schemas.microsoft.com/office/drawing/2014/main" id="{1415FEAD-B42B-BE86-FC30-E132DF1B3DA6}"/>
              </a:ext>
            </a:extLst>
          </p:cNvPr>
          <p:cNvPicPr>
            <a:picLocks noRot="1" noChangeAspect="1"/>
          </p:cNvPicPr>
          <p:nvPr>
            <a:videoFile r:link="rId1"/>
          </p:nvPr>
        </p:nvPicPr>
        <p:blipFill>
          <a:blip r:embed="rId6"/>
          <a:stretch>
            <a:fillRect/>
          </a:stretch>
        </p:blipFill>
        <p:spPr>
          <a:xfrm>
            <a:off x="2488182" y="1698413"/>
            <a:ext cx="4594477" cy="2595880"/>
          </a:xfrm>
          <a:prstGeom prst="rect">
            <a:avLst/>
          </a:prstGeom>
        </p:spPr>
      </p:pic>
    </p:spTree>
    <p:extLst>
      <p:ext uri="{BB962C8B-B14F-4D97-AF65-F5344CB8AC3E}">
        <p14:creationId xmlns:p14="http://schemas.microsoft.com/office/powerpoint/2010/main" val="16324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453"/>
        <p:cNvGrpSpPr/>
        <p:nvPr/>
      </p:nvGrpSpPr>
      <p:grpSpPr>
        <a:xfrm>
          <a:off x="0" y="0"/>
          <a:ext cx="0" cy="0"/>
          <a:chOff x="0" y="0"/>
          <a:chExt cx="0" cy="0"/>
        </a:xfrm>
      </p:grpSpPr>
      <p:sp>
        <p:nvSpPr>
          <p:cNvPr id="454" name="Google Shape;454;p44"/>
          <p:cNvSpPr txBox="1">
            <a:spLocks noGrp="1"/>
          </p:cNvSpPr>
          <p:nvPr>
            <p:ph type="ctrTitle"/>
          </p:nvPr>
        </p:nvSpPr>
        <p:spPr>
          <a:xfrm>
            <a:off x="2041063" y="179135"/>
            <a:ext cx="6783324" cy="11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rgbClr val="30A864"/>
                </a:solidFill>
              </a:rPr>
              <a:t>CONCLUSIONS</a:t>
            </a:r>
            <a:endParaRPr dirty="0">
              <a:solidFill>
                <a:srgbClr val="30A864"/>
              </a:solidFill>
            </a:endParaRPr>
          </a:p>
        </p:txBody>
      </p:sp>
      <p:pic>
        <p:nvPicPr>
          <p:cNvPr id="46" name="Picture 45">
            <a:extLst>
              <a:ext uri="{FF2B5EF4-FFF2-40B4-BE49-F238E27FC236}">
                <a16:creationId xmlns:a16="http://schemas.microsoft.com/office/drawing/2014/main" id="{CCBB0CF1-2C8B-30B0-EC0A-CABBED3ACABB}"/>
              </a:ext>
            </a:extLst>
          </p:cNvPr>
          <p:cNvPicPr>
            <a:picLocks noChangeAspect="1"/>
          </p:cNvPicPr>
          <p:nvPr/>
        </p:nvPicPr>
        <p:blipFill>
          <a:blip r:embed="rId3"/>
          <a:srcRect/>
          <a:stretch/>
        </p:blipFill>
        <p:spPr>
          <a:xfrm>
            <a:off x="8044168" y="121797"/>
            <a:ext cx="1148349" cy="470452"/>
          </a:xfrm>
          <a:prstGeom prst="rect">
            <a:avLst/>
          </a:prstGeom>
        </p:spPr>
      </p:pic>
      <p:pic>
        <p:nvPicPr>
          <p:cNvPr id="47" name="Picture 46" descr="Text&#10;&#10;Description automatically generated with medium confidence">
            <a:extLst>
              <a:ext uri="{FF2B5EF4-FFF2-40B4-BE49-F238E27FC236}">
                <a16:creationId xmlns:a16="http://schemas.microsoft.com/office/drawing/2014/main" id="{BACBDFF0-1C59-5657-7BEF-43AE60EEB4BB}"/>
              </a:ext>
            </a:extLst>
          </p:cNvPr>
          <p:cNvPicPr>
            <a:picLocks noChangeAspect="1"/>
          </p:cNvPicPr>
          <p:nvPr/>
        </p:nvPicPr>
        <p:blipFill>
          <a:blip r:embed="rId4"/>
          <a:stretch>
            <a:fillRect/>
          </a:stretch>
        </p:blipFill>
        <p:spPr>
          <a:xfrm>
            <a:off x="8171543" y="4875346"/>
            <a:ext cx="972457" cy="204016"/>
          </a:xfrm>
          <a:prstGeom prst="rect">
            <a:avLst/>
          </a:prstGeom>
        </p:spPr>
      </p:pic>
      <p:sp>
        <p:nvSpPr>
          <p:cNvPr id="5" name="CaixaDeTexto 4">
            <a:extLst>
              <a:ext uri="{FF2B5EF4-FFF2-40B4-BE49-F238E27FC236}">
                <a16:creationId xmlns:a16="http://schemas.microsoft.com/office/drawing/2014/main" id="{6077FB49-3816-ED76-5C67-C65DCB7A1954}"/>
              </a:ext>
            </a:extLst>
          </p:cNvPr>
          <p:cNvSpPr txBox="1"/>
          <p:nvPr/>
        </p:nvSpPr>
        <p:spPr>
          <a:xfrm>
            <a:off x="958841" y="3051877"/>
            <a:ext cx="7212702" cy="1815882"/>
          </a:xfrm>
          <a:prstGeom prst="rect">
            <a:avLst/>
          </a:prstGeom>
          <a:noFill/>
        </p:spPr>
        <p:txBody>
          <a:bodyPr wrap="square">
            <a:spAutoFit/>
          </a:bodyPr>
          <a:lstStyle/>
          <a:p>
            <a:pPr algn="just">
              <a:defRPr/>
            </a:pPr>
            <a:r>
              <a:rPr lang="fr-FR" dirty="0">
                <a:solidFill>
                  <a:srgbClr val="FFFFFF"/>
                </a:solidFill>
                <a:latin typeface="Libre Franklin" pitchFamily="2" charset="0"/>
              </a:rPr>
              <a:t>Sont des formes de narration qui offrent des expériences uniques et engageantes pour les familles. Leur création implique une planification et une exécution minutieuses, mais avec les bons outils et techniques, n'importe qui peut donner vie à son imagination et la partager avec d'autres. Que ce soit par l'utilisation d'illustrations vives et de dialogues dans les bandes dessinées, ou par le doublage et les effets sonores dans les livres audio, l'objectif est de captiver le public et de donner vie aux histoires. Les bandes dessinées et les livres audio offrent une façon amusante et créative d'éduquer, de divertir et d'inspirer les familles.</a:t>
            </a:r>
            <a:endParaRPr lang="pt-PT" dirty="0">
              <a:solidFill>
                <a:srgbClr val="FFFFFF"/>
              </a:solidFill>
              <a:latin typeface="Libre Franklin" pitchFamily="2" charset="0"/>
            </a:endParaRPr>
          </a:p>
        </p:txBody>
      </p:sp>
      <p:grpSp>
        <p:nvGrpSpPr>
          <p:cNvPr id="7" name="Google Shape;286;p37">
            <a:extLst>
              <a:ext uri="{FF2B5EF4-FFF2-40B4-BE49-F238E27FC236}">
                <a16:creationId xmlns:a16="http://schemas.microsoft.com/office/drawing/2014/main" id="{B93182CC-C7FA-13AC-6F32-8189B72AFB64}"/>
              </a:ext>
            </a:extLst>
          </p:cNvPr>
          <p:cNvGrpSpPr/>
          <p:nvPr/>
        </p:nvGrpSpPr>
        <p:grpSpPr>
          <a:xfrm>
            <a:off x="1697032" y="1105612"/>
            <a:ext cx="1151700" cy="1151700"/>
            <a:chOff x="1458025" y="1733900"/>
            <a:chExt cx="1151700" cy="1151700"/>
          </a:xfrm>
        </p:grpSpPr>
        <p:sp>
          <p:nvSpPr>
            <p:cNvPr id="8" name="Google Shape;287;p37">
              <a:extLst>
                <a:ext uri="{FF2B5EF4-FFF2-40B4-BE49-F238E27FC236}">
                  <a16:creationId xmlns:a16="http://schemas.microsoft.com/office/drawing/2014/main" id="{E597011E-85DE-14DD-6E16-4E4872211583}"/>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288;p37">
              <a:extLst>
                <a:ext uri="{FF2B5EF4-FFF2-40B4-BE49-F238E27FC236}">
                  <a16:creationId xmlns:a16="http://schemas.microsoft.com/office/drawing/2014/main" id="{9E092768-C4C7-203C-A1D6-2D37F49FA10D}"/>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 name="Imagen 2" descr="Imagen que contiene Patrón de fondo&#10;&#10;Descripción generada automáticamente">
            <a:extLst>
              <a:ext uri="{FF2B5EF4-FFF2-40B4-BE49-F238E27FC236}">
                <a16:creationId xmlns:a16="http://schemas.microsoft.com/office/drawing/2014/main" id="{9E42C74C-5153-5B28-BB8C-8F291419FCDD}"/>
              </a:ext>
            </a:extLst>
          </p:cNvPr>
          <p:cNvPicPr>
            <a:picLocks noChangeAspect="1"/>
          </p:cNvPicPr>
          <p:nvPr/>
        </p:nvPicPr>
        <p:blipFill>
          <a:blip r:embed="rId5"/>
          <a:stretch>
            <a:fillRect/>
          </a:stretch>
        </p:blipFill>
        <p:spPr>
          <a:xfrm>
            <a:off x="1772933" y="1450545"/>
            <a:ext cx="1075799" cy="537899"/>
          </a:xfrm>
          <a:prstGeom prst="rect">
            <a:avLst/>
          </a:prstGeom>
        </p:spPr>
      </p:pic>
      <p:grpSp>
        <p:nvGrpSpPr>
          <p:cNvPr id="2" name="Google Shape;292;p37">
            <a:extLst>
              <a:ext uri="{FF2B5EF4-FFF2-40B4-BE49-F238E27FC236}">
                <a16:creationId xmlns:a16="http://schemas.microsoft.com/office/drawing/2014/main" id="{1A531D80-52A0-5470-F52E-F7E01F4F47F5}"/>
              </a:ext>
            </a:extLst>
          </p:cNvPr>
          <p:cNvGrpSpPr/>
          <p:nvPr/>
        </p:nvGrpSpPr>
        <p:grpSpPr>
          <a:xfrm>
            <a:off x="5107979" y="899468"/>
            <a:ext cx="1151700" cy="1151700"/>
            <a:chOff x="1458025" y="1733900"/>
            <a:chExt cx="1151700" cy="1151700"/>
          </a:xfrm>
        </p:grpSpPr>
        <p:sp>
          <p:nvSpPr>
            <p:cNvPr id="4" name="Google Shape;293;p37">
              <a:extLst>
                <a:ext uri="{FF2B5EF4-FFF2-40B4-BE49-F238E27FC236}">
                  <a16:creationId xmlns:a16="http://schemas.microsoft.com/office/drawing/2014/main" id="{E70A804A-BFBA-B469-228B-8DB67EE8D160}"/>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94;p37">
              <a:extLst>
                <a:ext uri="{FF2B5EF4-FFF2-40B4-BE49-F238E27FC236}">
                  <a16:creationId xmlns:a16="http://schemas.microsoft.com/office/drawing/2014/main" id="{54DE946D-B02D-F7B5-49A2-2616B03B8EBD}"/>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Imagen 4" descr="Una taza de cafe&#10;&#10;Descripción generada automáticamente con confianza baja">
            <a:extLst>
              <a:ext uri="{FF2B5EF4-FFF2-40B4-BE49-F238E27FC236}">
                <a16:creationId xmlns:a16="http://schemas.microsoft.com/office/drawing/2014/main" id="{0728262E-B95D-E004-A570-88954B9619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72014" y1="73542" x2="74306" y2="87292"/>
                      </a14:backgroundRemoval>
                    </a14:imgEffect>
                    <a14:imgEffect>
                      <a14:saturation sat="33000"/>
                    </a14:imgEffect>
                    <a14:imgEffect>
                      <a14:brightnessContrast bright="40000" contrast="40000"/>
                    </a14:imgEffect>
                  </a14:imgLayer>
                </a14:imgProps>
              </a:ext>
            </a:extLst>
          </a:blip>
          <a:stretch>
            <a:fillRect/>
          </a:stretch>
        </p:blipFill>
        <p:spPr>
          <a:xfrm>
            <a:off x="5167355" y="730535"/>
            <a:ext cx="990475" cy="1320634"/>
          </a:xfrm>
          <a:prstGeom prst="rect">
            <a:avLst/>
          </a:prstGeom>
        </p:spPr>
      </p:pic>
      <p:sp>
        <p:nvSpPr>
          <p:cNvPr id="12" name="CaixaDeTexto 11">
            <a:extLst>
              <a:ext uri="{FF2B5EF4-FFF2-40B4-BE49-F238E27FC236}">
                <a16:creationId xmlns:a16="http://schemas.microsoft.com/office/drawing/2014/main" id="{93A1162C-C8C5-63B6-037E-9D7B84B8C966}"/>
              </a:ext>
            </a:extLst>
          </p:cNvPr>
          <p:cNvSpPr txBox="1"/>
          <p:nvPr/>
        </p:nvSpPr>
        <p:spPr>
          <a:xfrm>
            <a:off x="4982591" y="2473039"/>
            <a:ext cx="5713378" cy="369332"/>
          </a:xfrm>
          <a:prstGeom prst="rect">
            <a:avLst/>
          </a:prstGeom>
          <a:noFill/>
        </p:spPr>
        <p:txBody>
          <a:bodyPr wrap="square">
            <a:spAutoFit/>
          </a:bodyPr>
          <a:lstStyle/>
          <a:p>
            <a:r>
              <a:rPr lang="pt-PT" sz="1800" b="1" dirty="0">
                <a:solidFill>
                  <a:schemeClr val="bg1"/>
                </a:solidFill>
                <a:latin typeface="Libre Franklin" pitchFamily="2" charset="0"/>
                <a:sym typeface="Barlow Condensed"/>
              </a:rPr>
              <a:t>LIVRES AUDIO</a:t>
            </a:r>
          </a:p>
        </p:txBody>
      </p:sp>
      <p:sp>
        <p:nvSpPr>
          <p:cNvPr id="13" name="Google Shape;281;p37">
            <a:extLst>
              <a:ext uri="{FF2B5EF4-FFF2-40B4-BE49-F238E27FC236}">
                <a16:creationId xmlns:a16="http://schemas.microsoft.com/office/drawing/2014/main" id="{4306C605-E47D-11BF-8BDE-64537502304E}"/>
              </a:ext>
            </a:extLst>
          </p:cNvPr>
          <p:cNvSpPr txBox="1">
            <a:spLocks/>
          </p:cNvSpPr>
          <p:nvPr/>
        </p:nvSpPr>
        <p:spPr>
          <a:xfrm>
            <a:off x="972933" y="2388755"/>
            <a:ext cx="2675798" cy="537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800" b="1" dirty="0">
                <a:solidFill>
                  <a:schemeClr val="bg1"/>
                </a:solidFill>
                <a:latin typeface="Libre Franklin" pitchFamily="2" charset="0"/>
              </a:rPr>
              <a:t>BANDES DESSINÉES</a:t>
            </a:r>
          </a:p>
        </p:txBody>
      </p:sp>
    </p:spTree>
    <p:extLst>
      <p:ext uri="{BB962C8B-B14F-4D97-AF65-F5344CB8AC3E}">
        <p14:creationId xmlns:p14="http://schemas.microsoft.com/office/powerpoint/2010/main" val="2476881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F5A4B1-7930-4D74-99DF-9E21646FA71D}"/>
              </a:ext>
            </a:extLst>
          </p:cNvPr>
          <p:cNvPicPr>
            <a:picLocks noChangeAspect="1"/>
          </p:cNvPicPr>
          <p:nvPr/>
        </p:nvPicPr>
        <p:blipFill>
          <a:blip r:embed="rId2"/>
          <a:srcRect/>
          <a:stretch/>
        </p:blipFill>
        <p:spPr>
          <a:xfrm>
            <a:off x="2413300" y="2221999"/>
            <a:ext cx="3982099" cy="2190103"/>
          </a:xfrm>
          <a:prstGeom prst="rect">
            <a:avLst/>
          </a:prstGeom>
        </p:spPr>
      </p:pic>
      <p:pic>
        <p:nvPicPr>
          <p:cNvPr id="16" name="Picture 15">
            <a:extLst>
              <a:ext uri="{FF2B5EF4-FFF2-40B4-BE49-F238E27FC236}">
                <a16:creationId xmlns:a16="http://schemas.microsoft.com/office/drawing/2014/main" id="{D165D8DB-3183-4BE7-A738-31923CAA71CF}"/>
              </a:ext>
            </a:extLst>
          </p:cNvPr>
          <p:cNvPicPr>
            <a:picLocks noChangeAspect="1"/>
          </p:cNvPicPr>
          <p:nvPr/>
        </p:nvPicPr>
        <p:blipFill>
          <a:blip r:embed="rId3"/>
          <a:srcRect/>
          <a:stretch/>
        </p:blipFill>
        <p:spPr>
          <a:xfrm>
            <a:off x="2303822" y="356256"/>
            <a:ext cx="4554176" cy="1865743"/>
          </a:xfrm>
          <a:prstGeom prst="rect">
            <a:avLst/>
          </a:prstGeom>
        </p:spPr>
      </p:pic>
      <p:pic>
        <p:nvPicPr>
          <p:cNvPr id="18" name="Picture 17" descr="Text&#10;&#10;Description automatically generated with medium confidence">
            <a:extLst>
              <a:ext uri="{FF2B5EF4-FFF2-40B4-BE49-F238E27FC236}">
                <a16:creationId xmlns:a16="http://schemas.microsoft.com/office/drawing/2014/main" id="{EB747978-8D98-4DC1-9E85-63C00EC4C201}"/>
              </a:ext>
            </a:extLst>
          </p:cNvPr>
          <p:cNvPicPr>
            <a:picLocks noChangeAspect="1"/>
          </p:cNvPicPr>
          <p:nvPr/>
        </p:nvPicPr>
        <p:blipFill>
          <a:blip r:embed="rId4"/>
          <a:stretch>
            <a:fillRect/>
          </a:stretch>
        </p:blipFill>
        <p:spPr>
          <a:xfrm>
            <a:off x="108857" y="4738915"/>
            <a:ext cx="1402547" cy="294247"/>
          </a:xfrm>
          <a:prstGeom prst="rect">
            <a:avLst/>
          </a:prstGeom>
        </p:spPr>
      </p:pic>
      <p:sp>
        <p:nvSpPr>
          <p:cNvPr id="20" name="TextBox 19">
            <a:extLst>
              <a:ext uri="{FF2B5EF4-FFF2-40B4-BE49-F238E27FC236}">
                <a16:creationId xmlns:a16="http://schemas.microsoft.com/office/drawing/2014/main" id="{8B49A3EE-B0D4-4ECC-8AB8-C8658AE1793C}"/>
              </a:ext>
            </a:extLst>
          </p:cNvPr>
          <p:cNvSpPr txBox="1"/>
          <p:nvPr/>
        </p:nvSpPr>
        <p:spPr>
          <a:xfrm>
            <a:off x="2285998" y="4694608"/>
            <a:ext cx="4572000" cy="338554"/>
          </a:xfrm>
          <a:prstGeom prst="rect">
            <a:avLst/>
          </a:prstGeom>
          <a:noFill/>
        </p:spPr>
        <p:txBody>
          <a:bodyPr wrap="square">
            <a:spAutoFit/>
          </a:bodyPr>
          <a:lstStyle/>
          <a:p>
            <a:pPr marR="0" algn="ctr" rtl="0"/>
            <a:r>
              <a:rPr lang="en-GB" sz="800" b="0" i="0" u="none" strike="noStrike" baseline="30000" dirty="0">
                <a:solidFill>
                  <a:srgbClr val="000000"/>
                </a:solidFill>
                <a:latin typeface="Noto Sans" panose="020B0502040504020204" pitchFamily="34"/>
              </a:rPr>
              <a:t>“The European Commission’s support of this publication does not constitute an endorsement of the contents, which reflect the views only of the authors, and the Commission can not be held responsible for any use which may be made of the information therein.” </a:t>
            </a:r>
          </a:p>
          <a:p>
            <a:pPr marR="0" algn="ctr" rtl="0"/>
            <a:r>
              <a:rPr lang="en-GB" sz="800" b="0" i="0" u="none" strike="noStrike" baseline="30000" dirty="0">
                <a:solidFill>
                  <a:srgbClr val="000000"/>
                </a:solidFill>
                <a:latin typeface="Noto Sans" panose="020B0502040504020204" pitchFamily="34"/>
              </a:rPr>
              <a:t>Project Number: </a:t>
            </a:r>
            <a:r>
              <a:rPr lang="en-GB" sz="800" b="1" i="0" u="none" strike="noStrike" baseline="30000" dirty="0">
                <a:solidFill>
                  <a:srgbClr val="000000"/>
                </a:solidFill>
                <a:latin typeface="Noto Sans" panose="020B0502040504020204" pitchFamily="34"/>
              </a:rPr>
              <a:t>KA220-ADU-07F8F183</a:t>
            </a:r>
          </a:p>
        </p:txBody>
      </p:sp>
    </p:spTree>
    <p:extLst>
      <p:ext uri="{BB962C8B-B14F-4D97-AF65-F5344CB8AC3E}">
        <p14:creationId xmlns:p14="http://schemas.microsoft.com/office/powerpoint/2010/main" val="476810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268"/>
        <p:cNvGrpSpPr/>
        <p:nvPr/>
      </p:nvGrpSpPr>
      <p:grpSpPr>
        <a:xfrm>
          <a:off x="0" y="0"/>
          <a:ext cx="0" cy="0"/>
          <a:chOff x="0" y="0"/>
          <a:chExt cx="0" cy="0"/>
        </a:xfrm>
      </p:grpSpPr>
      <p:sp>
        <p:nvSpPr>
          <p:cNvPr id="269" name="Google Shape;269;p36"/>
          <p:cNvSpPr txBox="1">
            <a:spLocks noGrp="1"/>
          </p:cNvSpPr>
          <p:nvPr>
            <p:ph type="title" idx="2"/>
          </p:nvPr>
        </p:nvSpPr>
        <p:spPr>
          <a:xfrm>
            <a:off x="1223578" y="1188581"/>
            <a:ext cx="1979100" cy="127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EE118A"/>
                </a:solidFill>
              </a:rPr>
              <a:t>01</a:t>
            </a:r>
            <a:endParaRPr dirty="0">
              <a:solidFill>
                <a:srgbClr val="EE118A"/>
              </a:solidFill>
            </a:endParaRPr>
          </a:p>
        </p:txBody>
      </p:sp>
      <p:sp>
        <p:nvSpPr>
          <p:cNvPr id="270" name="Google Shape;270;p3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6"/>
          <p:cNvSpPr/>
          <p:nvPr/>
        </p:nvSpPr>
        <p:spPr>
          <a:xfrm>
            <a:off x="-1682150" y="2838500"/>
            <a:ext cx="3156900" cy="31569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6"/>
          <p:cNvSpPr/>
          <p:nvPr/>
        </p:nvSpPr>
        <p:spPr>
          <a:xfrm>
            <a:off x="6563825" y="2752900"/>
            <a:ext cx="3606300" cy="3606300"/>
          </a:xfrm>
          <a:prstGeom prst="ellipse">
            <a:avLst/>
          </a:prstGeom>
          <a:solidFill>
            <a:srgbClr val="6CC3DA">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6"/>
          <p:cNvSpPr txBox="1">
            <a:spLocks noGrp="1"/>
          </p:cNvSpPr>
          <p:nvPr>
            <p:ph type="subTitle" idx="1"/>
          </p:nvPr>
        </p:nvSpPr>
        <p:spPr>
          <a:xfrm>
            <a:off x="3466332" y="2747049"/>
            <a:ext cx="3654072" cy="1855693"/>
          </a:xfrm>
          <a:prstGeom prst="rect">
            <a:avLst/>
          </a:prstGeom>
        </p:spPr>
        <p:txBody>
          <a:bodyPr spcFirstLastPara="1" wrap="square" lIns="91425" tIns="91425" rIns="91425" bIns="91425" anchor="t" anchorCtr="0">
            <a:noAutofit/>
          </a:bodyPr>
          <a:lstStyle/>
          <a:p>
            <a:pPr marL="0" lvl="0" indent="0"/>
            <a:r>
              <a:rPr lang="fr-FR" sz="1400" dirty="0"/>
              <a:t>Dans cette unité, vous apprendrez </a:t>
            </a:r>
            <a:r>
              <a:rPr lang="fr-FR" sz="1400" dirty="0" smtClean="0"/>
              <a:t>:</a:t>
            </a:r>
          </a:p>
          <a:p>
            <a:pPr marL="285750" lvl="0" indent="-285750">
              <a:buFont typeface="Arial" panose="020B0604020202020204" pitchFamily="34" charset="0"/>
              <a:buChar char="•"/>
            </a:pPr>
            <a:r>
              <a:rPr lang="fr-FR" sz="1400" dirty="0"/>
              <a:t>Que sont les bandes dessinées et les livres </a:t>
            </a:r>
            <a:r>
              <a:rPr lang="fr-FR" sz="1400" dirty="0" smtClean="0"/>
              <a:t>audio.</a:t>
            </a:r>
          </a:p>
          <a:p>
            <a:pPr marL="0" lvl="0" indent="0"/>
            <a:endParaRPr lang="fr-FR" sz="1400" dirty="0" smtClean="0"/>
          </a:p>
          <a:p>
            <a:pPr marL="285750" lvl="0" indent="-285750">
              <a:buFont typeface="Arial" panose="020B0604020202020204" pitchFamily="34" charset="0"/>
              <a:buChar char="•"/>
            </a:pPr>
            <a:r>
              <a:rPr lang="fr-FR" sz="1400" dirty="0"/>
              <a:t>Les avantages de l'utilisation de ces ressources lors de l'intervention.</a:t>
            </a:r>
            <a:endParaRPr lang="en-US" sz="1400" dirty="0"/>
          </a:p>
        </p:txBody>
      </p:sp>
      <p:sp>
        <p:nvSpPr>
          <p:cNvPr id="274" name="Google Shape;274;p36"/>
          <p:cNvSpPr txBox="1">
            <a:spLocks noGrp="1"/>
          </p:cNvSpPr>
          <p:nvPr>
            <p:ph type="title"/>
          </p:nvPr>
        </p:nvSpPr>
        <p:spPr>
          <a:xfrm>
            <a:off x="3360324" y="713220"/>
            <a:ext cx="4359738" cy="1855693"/>
          </a:xfrm>
          <a:prstGeom prst="rect">
            <a:avLst/>
          </a:prstGeom>
        </p:spPr>
        <p:txBody>
          <a:bodyPr spcFirstLastPara="1" wrap="square" lIns="91425" tIns="91425" rIns="91425" bIns="91425" anchor="b" anchorCtr="0">
            <a:noAutofit/>
          </a:bodyPr>
          <a:lstStyle/>
          <a:p>
            <a:r>
              <a:rPr lang="fr-FR" dirty="0">
                <a:solidFill>
                  <a:srgbClr val="EE118A"/>
                </a:solidFill>
              </a:rPr>
              <a:t>BANDES DESSINÉES ET LIVRES AUDIO</a:t>
            </a:r>
            <a:endParaRPr lang="en-IE" dirty="0">
              <a:solidFill>
                <a:srgbClr val="EE118A"/>
              </a:solidFill>
            </a:endParaRPr>
          </a:p>
        </p:txBody>
      </p:sp>
      <p:pic>
        <p:nvPicPr>
          <p:cNvPr id="8" name="Picture 7">
            <a:extLst>
              <a:ext uri="{FF2B5EF4-FFF2-40B4-BE49-F238E27FC236}">
                <a16:creationId xmlns:a16="http://schemas.microsoft.com/office/drawing/2014/main" id="{D9EF91BC-8CC8-7D34-A564-799C2178AE2C}"/>
              </a:ext>
            </a:extLst>
          </p:cNvPr>
          <p:cNvPicPr>
            <a:picLocks noChangeAspect="1"/>
          </p:cNvPicPr>
          <p:nvPr/>
        </p:nvPicPr>
        <p:blipFill>
          <a:blip r:embed="rId3"/>
          <a:srcRect/>
          <a:stretch/>
        </p:blipFill>
        <p:spPr>
          <a:xfrm>
            <a:off x="8044168" y="121797"/>
            <a:ext cx="1148349" cy="47045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E8F02F71-73AD-465A-4595-6FD775202AB1}"/>
              </a:ext>
            </a:extLst>
          </p:cNvPr>
          <p:cNvPicPr>
            <a:picLocks noChangeAspect="1"/>
          </p:cNvPicPr>
          <p:nvPr/>
        </p:nvPicPr>
        <p:blipFill>
          <a:blip r:embed="rId4"/>
          <a:stretch>
            <a:fillRect/>
          </a:stretch>
        </p:blipFill>
        <p:spPr>
          <a:xfrm>
            <a:off x="123372" y="4796950"/>
            <a:ext cx="972457" cy="2040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243"/>
        <p:cNvGrpSpPr/>
        <p:nvPr/>
      </p:nvGrpSpPr>
      <p:grpSpPr>
        <a:xfrm>
          <a:off x="0" y="0"/>
          <a:ext cx="0" cy="0"/>
          <a:chOff x="0" y="0"/>
          <a:chExt cx="0" cy="0"/>
        </a:xfrm>
      </p:grpSpPr>
      <p:pic>
        <p:nvPicPr>
          <p:cNvPr id="7" name="Picture 6">
            <a:extLst>
              <a:ext uri="{FF2B5EF4-FFF2-40B4-BE49-F238E27FC236}">
                <a16:creationId xmlns:a16="http://schemas.microsoft.com/office/drawing/2014/main" id="{17A6B6DE-4E49-5144-901B-7E958BFD981D}"/>
              </a:ext>
            </a:extLst>
          </p:cNvPr>
          <p:cNvPicPr>
            <a:picLocks noChangeAspect="1"/>
          </p:cNvPicPr>
          <p:nvPr/>
        </p:nvPicPr>
        <p:blipFill>
          <a:blip r:embed="rId3"/>
          <a:srcRect/>
          <a:stretch/>
        </p:blipFill>
        <p:spPr>
          <a:xfrm>
            <a:off x="-41562" y="121797"/>
            <a:ext cx="1148349" cy="470452"/>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BE504BB2-0931-3623-5CF4-9B71E0E65FA9}"/>
              </a:ext>
            </a:extLst>
          </p:cNvPr>
          <p:cNvPicPr>
            <a:picLocks noChangeAspect="1"/>
          </p:cNvPicPr>
          <p:nvPr/>
        </p:nvPicPr>
        <p:blipFill>
          <a:blip r:embed="rId4"/>
          <a:stretch>
            <a:fillRect/>
          </a:stretch>
        </p:blipFill>
        <p:spPr>
          <a:xfrm>
            <a:off x="123372" y="4796950"/>
            <a:ext cx="972457" cy="204016"/>
          </a:xfrm>
          <a:prstGeom prst="rect">
            <a:avLst/>
          </a:prstGeom>
        </p:spPr>
      </p:pic>
      <p:sp>
        <p:nvSpPr>
          <p:cNvPr id="3" name="Marcador de Posição do Texto 2">
            <a:extLst>
              <a:ext uri="{FF2B5EF4-FFF2-40B4-BE49-F238E27FC236}">
                <a16:creationId xmlns:a16="http://schemas.microsoft.com/office/drawing/2014/main" id="{34C5F51F-F48E-1F87-2C63-FAA2444041A8}"/>
              </a:ext>
            </a:extLst>
          </p:cNvPr>
          <p:cNvSpPr>
            <a:spLocks noGrp="1"/>
          </p:cNvSpPr>
          <p:nvPr>
            <p:ph type="body" idx="1"/>
          </p:nvPr>
        </p:nvSpPr>
        <p:spPr>
          <a:xfrm>
            <a:off x="705794" y="2645999"/>
            <a:ext cx="3499061" cy="2655121"/>
          </a:xfrm>
        </p:spPr>
        <p:txBody>
          <a:bodyPr/>
          <a:lstStyle/>
          <a:p>
            <a:pPr marL="127000" indent="0" algn="ctr">
              <a:buNone/>
            </a:pPr>
            <a:r>
              <a:rPr lang="fr-FR" dirty="0">
                <a:cs typeface="Arial"/>
              </a:rPr>
              <a:t>Une bande dessinée est une série de dessins qui racontent une histoire, en particulier dans un journal, un livre ou un magazine.</a:t>
            </a:r>
            <a:endParaRPr lang="pt-PT" dirty="0">
              <a:cs typeface="Arial"/>
            </a:endParaRPr>
          </a:p>
        </p:txBody>
      </p:sp>
      <p:grpSp>
        <p:nvGrpSpPr>
          <p:cNvPr id="4" name="Google Shape;286;p37">
            <a:extLst>
              <a:ext uri="{FF2B5EF4-FFF2-40B4-BE49-F238E27FC236}">
                <a16:creationId xmlns:a16="http://schemas.microsoft.com/office/drawing/2014/main" id="{045AA382-22F6-CAB1-EE90-A25F64501CA8}"/>
              </a:ext>
            </a:extLst>
          </p:cNvPr>
          <p:cNvGrpSpPr/>
          <p:nvPr/>
        </p:nvGrpSpPr>
        <p:grpSpPr>
          <a:xfrm>
            <a:off x="7286212" y="444847"/>
            <a:ext cx="1151700" cy="1151700"/>
            <a:chOff x="1458025" y="1733900"/>
            <a:chExt cx="1151700" cy="1151700"/>
          </a:xfrm>
        </p:grpSpPr>
        <p:sp>
          <p:nvSpPr>
            <p:cNvPr id="5" name="Google Shape;287;p37">
              <a:extLst>
                <a:ext uri="{FF2B5EF4-FFF2-40B4-BE49-F238E27FC236}">
                  <a16:creationId xmlns:a16="http://schemas.microsoft.com/office/drawing/2014/main" id="{67A2BC38-C193-808E-EF7C-22ECA636940E}"/>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288;p37">
              <a:extLst>
                <a:ext uri="{FF2B5EF4-FFF2-40B4-BE49-F238E27FC236}">
                  <a16:creationId xmlns:a16="http://schemas.microsoft.com/office/drawing/2014/main" id="{CEF9ED4C-E4F0-3A1A-B977-E625B10ECD39}"/>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 name="Imagen 2" descr="Imagen que contiene Patrón de fondo&#10;&#10;Descripción generada automáticamente">
            <a:extLst>
              <a:ext uri="{FF2B5EF4-FFF2-40B4-BE49-F238E27FC236}">
                <a16:creationId xmlns:a16="http://schemas.microsoft.com/office/drawing/2014/main" id="{D7474527-F9CE-BE1E-A74A-1F67B961A4CD}"/>
              </a:ext>
            </a:extLst>
          </p:cNvPr>
          <p:cNvPicPr>
            <a:picLocks noChangeAspect="1"/>
          </p:cNvPicPr>
          <p:nvPr/>
        </p:nvPicPr>
        <p:blipFill>
          <a:blip r:embed="rId5"/>
          <a:stretch>
            <a:fillRect/>
          </a:stretch>
        </p:blipFill>
        <p:spPr>
          <a:xfrm>
            <a:off x="7346490" y="738774"/>
            <a:ext cx="1075799" cy="537899"/>
          </a:xfrm>
          <a:prstGeom prst="rect">
            <a:avLst/>
          </a:prstGeom>
        </p:spPr>
      </p:pic>
      <p:sp>
        <p:nvSpPr>
          <p:cNvPr id="11" name="CaixaDeTexto 10">
            <a:extLst>
              <a:ext uri="{FF2B5EF4-FFF2-40B4-BE49-F238E27FC236}">
                <a16:creationId xmlns:a16="http://schemas.microsoft.com/office/drawing/2014/main" id="{CC396870-5831-2073-C676-4D76DCB04A0D}"/>
              </a:ext>
            </a:extLst>
          </p:cNvPr>
          <p:cNvSpPr txBox="1"/>
          <p:nvPr/>
        </p:nvSpPr>
        <p:spPr>
          <a:xfrm>
            <a:off x="5957613" y="2061224"/>
            <a:ext cx="5869020" cy="584775"/>
          </a:xfrm>
          <a:prstGeom prst="rect">
            <a:avLst/>
          </a:prstGeom>
          <a:noFill/>
        </p:spPr>
        <p:txBody>
          <a:bodyPr wrap="square">
            <a:spAutoFit/>
          </a:bodyPr>
          <a:lstStyle/>
          <a:p>
            <a:r>
              <a:rPr lang="es-ES" sz="3200" b="1" dirty="0">
                <a:solidFill>
                  <a:srgbClr val="30A864"/>
                </a:solidFill>
                <a:latin typeface="Barlow Condensed"/>
                <a:sym typeface="Barlow Condensed"/>
              </a:rPr>
              <a:t>BANDES DESSINÉES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618081" y="377760"/>
            <a:ext cx="5907835" cy="1194000"/>
          </a:xfrm>
          <a:prstGeom prst="rect">
            <a:avLst/>
          </a:prstGeom>
        </p:spPr>
        <p:txBody>
          <a:bodyPr spcFirstLastPara="1" wrap="square" lIns="91425" tIns="91425" rIns="91425" bIns="91425" anchor="t" anchorCtr="0">
            <a:noAutofit/>
          </a:bodyPr>
          <a:lstStyle/>
          <a:p>
            <a:pPr lvl="0"/>
            <a:r>
              <a:rPr lang="fr-FR" dirty="0">
                <a:solidFill>
                  <a:srgbClr val="1A6EB6"/>
                </a:solidFill>
              </a:rPr>
              <a:t>QU'EST-CE QU'UNE BANDE DESSINÉE ET COMMENT EN CRÉER UNE</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4"/>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5"/>
          <a:stretch>
            <a:fillRect/>
          </a:stretch>
        </p:blipFill>
        <p:spPr>
          <a:xfrm>
            <a:off x="123372" y="4796950"/>
            <a:ext cx="972457" cy="204016"/>
          </a:xfrm>
          <a:prstGeom prst="rect">
            <a:avLst/>
          </a:prstGeom>
        </p:spPr>
      </p:pic>
      <p:pic>
        <p:nvPicPr>
          <p:cNvPr id="2" name="Multimédia Online 1" title="How to Create a Comic Strip">
            <a:hlinkClick r:id="" action="ppaction://media"/>
            <a:extLst>
              <a:ext uri="{FF2B5EF4-FFF2-40B4-BE49-F238E27FC236}">
                <a16:creationId xmlns:a16="http://schemas.microsoft.com/office/drawing/2014/main" id="{B742BAAB-470A-ED23-AA17-AF799BCEE8C2}"/>
              </a:ext>
            </a:extLst>
          </p:cNvPr>
          <p:cNvPicPr>
            <a:picLocks noRot="1" noChangeAspect="1"/>
          </p:cNvPicPr>
          <p:nvPr>
            <a:videoFile r:link="rId1"/>
          </p:nvPr>
        </p:nvPicPr>
        <p:blipFill>
          <a:blip r:embed="rId6"/>
          <a:stretch>
            <a:fillRect/>
          </a:stretch>
        </p:blipFill>
        <p:spPr>
          <a:xfrm>
            <a:off x="2354951" y="1740424"/>
            <a:ext cx="4434097" cy="2505265"/>
          </a:xfrm>
          <a:prstGeom prst="rect">
            <a:avLst/>
          </a:prstGeom>
        </p:spPr>
      </p:pic>
    </p:spTree>
    <p:extLst>
      <p:ext uri="{BB962C8B-B14F-4D97-AF65-F5344CB8AC3E}">
        <p14:creationId xmlns:p14="http://schemas.microsoft.com/office/powerpoint/2010/main" val="310663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419302" y="291425"/>
            <a:ext cx="5907835" cy="1194000"/>
          </a:xfrm>
          <a:prstGeom prst="rect">
            <a:avLst/>
          </a:prstGeom>
        </p:spPr>
        <p:txBody>
          <a:bodyPr spcFirstLastPara="1" wrap="square" lIns="91425" tIns="91425" rIns="91425" bIns="91425" anchor="t" anchorCtr="0">
            <a:noAutofit/>
          </a:bodyPr>
          <a:lstStyle/>
          <a:p>
            <a:pPr lvl="0"/>
            <a:r>
              <a:rPr lang="pt-PT" dirty="0">
                <a:solidFill>
                  <a:srgbClr val="1A6EB6"/>
                </a:solidFill>
              </a:rPr>
              <a:t>ACTIVITÉ 1 – BRAINSTORMING</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3"/>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4"/>
          <a:stretch>
            <a:fillRect/>
          </a:stretch>
        </p:blipFill>
        <p:spPr>
          <a:xfrm>
            <a:off x="123372" y="4796950"/>
            <a:ext cx="972457" cy="204016"/>
          </a:xfrm>
          <a:prstGeom prst="rect">
            <a:avLst/>
          </a:prstGeom>
        </p:spPr>
      </p:pic>
      <p:sp>
        <p:nvSpPr>
          <p:cNvPr id="3" name="Google Shape;360;p40">
            <a:extLst>
              <a:ext uri="{FF2B5EF4-FFF2-40B4-BE49-F238E27FC236}">
                <a16:creationId xmlns:a16="http://schemas.microsoft.com/office/drawing/2014/main" id="{E380449E-12AF-10EA-C5C6-FAA3326A767D}"/>
              </a:ext>
            </a:extLst>
          </p:cNvPr>
          <p:cNvSpPr txBox="1">
            <a:spLocks/>
          </p:cNvSpPr>
          <p:nvPr/>
        </p:nvSpPr>
        <p:spPr>
          <a:xfrm>
            <a:off x="1177289" y="1716630"/>
            <a:ext cx="6789421" cy="14331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000"/>
              <a:buFont typeface="Barlow Condensed"/>
              <a:buNone/>
              <a:defRPr sz="20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pPr marL="139700" lvl="0">
              <a:lnSpc>
                <a:spcPct val="150000"/>
              </a:lnSpc>
              <a:buClr>
                <a:srgbClr val="FFFFFF"/>
              </a:buClr>
              <a:buSzPts val="1400"/>
              <a:defRPr/>
            </a:pPr>
            <a:r>
              <a:rPr lang="fr-FR" sz="2800" b="0" dirty="0">
                <a:solidFill>
                  <a:srgbClr val="FFFFFF"/>
                </a:solidFill>
                <a:latin typeface="Libre Franklin"/>
                <a:sym typeface="Libre Franklin"/>
              </a:rPr>
              <a:t>Pourquoi la bande dessinée peut-elle être bénéfique en intervention auprès des familles ?</a:t>
            </a:r>
            <a:endParaRPr lang="en" sz="2800" b="0" dirty="0">
              <a:solidFill>
                <a:srgbClr val="FFFFFF"/>
              </a:solidFill>
              <a:latin typeface="Libre Franklin"/>
              <a:sym typeface="Libre Franklin"/>
            </a:endParaRPr>
          </a:p>
        </p:txBody>
      </p:sp>
      <p:pic>
        <p:nvPicPr>
          <p:cNvPr id="4" name="Gráfico 3" descr="Ponto de Interrogação com preenchimento sólido">
            <a:extLst>
              <a:ext uri="{FF2B5EF4-FFF2-40B4-BE49-F238E27FC236}">
                <a16:creationId xmlns:a16="http://schemas.microsoft.com/office/drawing/2014/main" id="{1C60D674-504C-9480-F80C-A159255B95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839227">
            <a:off x="553926" y="2795699"/>
            <a:ext cx="1577427" cy="1577427"/>
          </a:xfrm>
          <a:prstGeom prst="rect">
            <a:avLst/>
          </a:prstGeom>
        </p:spPr>
      </p:pic>
    </p:spTree>
    <p:extLst>
      <p:ext uri="{BB962C8B-B14F-4D97-AF65-F5344CB8AC3E}">
        <p14:creationId xmlns:p14="http://schemas.microsoft.com/office/powerpoint/2010/main" val="1021421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251"/>
        <p:cNvGrpSpPr/>
        <p:nvPr/>
      </p:nvGrpSpPr>
      <p:grpSpPr>
        <a:xfrm>
          <a:off x="0" y="0"/>
          <a:ext cx="0" cy="0"/>
          <a:chOff x="0" y="0"/>
          <a:chExt cx="0" cy="0"/>
        </a:xfrm>
      </p:grpSpPr>
      <p:sp>
        <p:nvSpPr>
          <p:cNvPr id="252" name="Google Shape;252;p35"/>
          <p:cNvSpPr txBox="1">
            <a:spLocks noGrp="1"/>
          </p:cNvSpPr>
          <p:nvPr>
            <p:ph type="ctrTitle"/>
          </p:nvPr>
        </p:nvSpPr>
        <p:spPr>
          <a:xfrm>
            <a:off x="358623" y="527011"/>
            <a:ext cx="4136460" cy="1006200"/>
          </a:xfrm>
          <a:prstGeom prst="rect">
            <a:avLst/>
          </a:prstGeom>
        </p:spPr>
        <p:txBody>
          <a:bodyPr spcFirstLastPara="1" wrap="square" lIns="91425" tIns="91425" rIns="91425" bIns="91425" anchor="t" anchorCtr="0">
            <a:noAutofit/>
          </a:bodyPr>
          <a:lstStyle/>
          <a:p>
            <a:pPr lvl="0"/>
            <a:r>
              <a:rPr lang="pt-PT" dirty="0">
                <a:solidFill>
                  <a:srgbClr val="211A57"/>
                </a:solidFill>
              </a:rPr>
              <a:t>AVANTAGES</a:t>
            </a:r>
            <a:endParaRPr dirty="0">
              <a:solidFill>
                <a:srgbClr val="211A57"/>
              </a:solidFill>
            </a:endParaRPr>
          </a:p>
        </p:txBody>
      </p:sp>
      <p:pic>
        <p:nvPicPr>
          <p:cNvPr id="15" name="Picture 14">
            <a:extLst>
              <a:ext uri="{FF2B5EF4-FFF2-40B4-BE49-F238E27FC236}">
                <a16:creationId xmlns:a16="http://schemas.microsoft.com/office/drawing/2014/main" id="{B1095BFA-1DFA-63D4-B355-6EDAF2F878CC}"/>
              </a:ext>
            </a:extLst>
          </p:cNvPr>
          <p:cNvPicPr>
            <a:picLocks noChangeAspect="1"/>
          </p:cNvPicPr>
          <p:nvPr/>
        </p:nvPicPr>
        <p:blipFill>
          <a:blip r:embed="rId3"/>
          <a:srcRect/>
          <a:stretch/>
        </p:blipFill>
        <p:spPr>
          <a:xfrm>
            <a:off x="8044168" y="121797"/>
            <a:ext cx="1148349" cy="470452"/>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FF2896AC-B978-71D5-AFFB-6BCEBA0FC983}"/>
              </a:ext>
            </a:extLst>
          </p:cNvPr>
          <p:cNvPicPr>
            <a:picLocks noChangeAspect="1"/>
          </p:cNvPicPr>
          <p:nvPr/>
        </p:nvPicPr>
        <p:blipFill>
          <a:blip r:embed="rId4"/>
          <a:stretch>
            <a:fillRect/>
          </a:stretch>
        </p:blipFill>
        <p:spPr>
          <a:xfrm>
            <a:off x="123372" y="4796950"/>
            <a:ext cx="972457" cy="204016"/>
          </a:xfrm>
          <a:prstGeom prst="rect">
            <a:avLst/>
          </a:prstGeom>
        </p:spPr>
      </p:pic>
      <p:sp>
        <p:nvSpPr>
          <p:cNvPr id="12" name="Google Shape;281;p37">
            <a:extLst>
              <a:ext uri="{FF2B5EF4-FFF2-40B4-BE49-F238E27FC236}">
                <a16:creationId xmlns:a16="http://schemas.microsoft.com/office/drawing/2014/main" id="{615B7852-A3E8-73F0-E7B9-31AC8E5FD3CC}"/>
              </a:ext>
            </a:extLst>
          </p:cNvPr>
          <p:cNvSpPr txBox="1">
            <a:spLocks noGrp="1"/>
          </p:cNvSpPr>
          <p:nvPr>
            <p:ph type="ctrTitle" idx="2"/>
          </p:nvPr>
        </p:nvSpPr>
        <p:spPr>
          <a:xfrm>
            <a:off x="557450" y="3296085"/>
            <a:ext cx="2277600" cy="537900"/>
          </a:xfrm>
          <a:prstGeom prst="rect">
            <a:avLst/>
          </a:prstGeom>
        </p:spPr>
        <p:txBody>
          <a:bodyPr spcFirstLastPara="1" wrap="square" lIns="91425" tIns="91425" rIns="91425" bIns="91425" anchor="b" anchorCtr="0">
            <a:noAutofit/>
          </a:bodyPr>
          <a:lstStyle/>
          <a:p>
            <a:r>
              <a:rPr lang="es-ES" sz="1800" dirty="0">
                <a:solidFill>
                  <a:schemeClr val="bg1"/>
                </a:solidFill>
                <a:latin typeface="Libre Franklin" pitchFamily="2" charset="0"/>
              </a:rPr>
              <a:t>BANDES DESSINÉES</a:t>
            </a:r>
          </a:p>
        </p:txBody>
      </p:sp>
      <p:grpSp>
        <p:nvGrpSpPr>
          <p:cNvPr id="13" name="Google Shape;286;p37">
            <a:extLst>
              <a:ext uri="{FF2B5EF4-FFF2-40B4-BE49-F238E27FC236}">
                <a16:creationId xmlns:a16="http://schemas.microsoft.com/office/drawing/2014/main" id="{33F92C25-9DA3-6336-CAE6-1B76A9CA7232}"/>
              </a:ext>
            </a:extLst>
          </p:cNvPr>
          <p:cNvGrpSpPr/>
          <p:nvPr/>
        </p:nvGrpSpPr>
        <p:grpSpPr>
          <a:xfrm>
            <a:off x="1098073" y="1957670"/>
            <a:ext cx="1151700" cy="1151700"/>
            <a:chOff x="1458025" y="1733900"/>
            <a:chExt cx="1151700" cy="1151700"/>
          </a:xfrm>
        </p:grpSpPr>
        <p:sp>
          <p:nvSpPr>
            <p:cNvPr id="14" name="Google Shape;287;p37">
              <a:extLst>
                <a:ext uri="{FF2B5EF4-FFF2-40B4-BE49-F238E27FC236}">
                  <a16:creationId xmlns:a16="http://schemas.microsoft.com/office/drawing/2014/main" id="{C640660A-B0C4-4322-57D2-D9B1252F221D}"/>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288;p37">
              <a:extLst>
                <a:ext uri="{FF2B5EF4-FFF2-40B4-BE49-F238E27FC236}">
                  <a16:creationId xmlns:a16="http://schemas.microsoft.com/office/drawing/2014/main" id="{EDD176A7-C40D-F787-3BC7-4E689FFB89A0}"/>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8" name="Imagen 2" descr="Imagen que contiene Patrón de fondo&#10;&#10;Descripción generada automáticamente">
            <a:extLst>
              <a:ext uri="{FF2B5EF4-FFF2-40B4-BE49-F238E27FC236}">
                <a16:creationId xmlns:a16="http://schemas.microsoft.com/office/drawing/2014/main" id="{46A97AC3-F952-EB4B-BBDE-25E8E5A6C28B}"/>
              </a:ext>
            </a:extLst>
          </p:cNvPr>
          <p:cNvPicPr>
            <a:picLocks noChangeAspect="1"/>
          </p:cNvPicPr>
          <p:nvPr/>
        </p:nvPicPr>
        <p:blipFill>
          <a:blip r:embed="rId5"/>
          <a:stretch>
            <a:fillRect/>
          </a:stretch>
        </p:blipFill>
        <p:spPr>
          <a:xfrm>
            <a:off x="1158351" y="2251597"/>
            <a:ext cx="1075799" cy="537899"/>
          </a:xfrm>
          <a:prstGeom prst="rect">
            <a:avLst/>
          </a:prstGeom>
        </p:spPr>
      </p:pic>
      <p:sp>
        <p:nvSpPr>
          <p:cNvPr id="19" name="Google Shape;350;p39">
            <a:extLst>
              <a:ext uri="{FF2B5EF4-FFF2-40B4-BE49-F238E27FC236}">
                <a16:creationId xmlns:a16="http://schemas.microsoft.com/office/drawing/2014/main" id="{56359191-116A-65D8-B361-A86D4101B079}"/>
              </a:ext>
            </a:extLst>
          </p:cNvPr>
          <p:cNvSpPr txBox="1">
            <a:spLocks/>
          </p:cNvSpPr>
          <p:nvPr/>
        </p:nvSpPr>
        <p:spPr>
          <a:xfrm>
            <a:off x="3892217" y="1187301"/>
            <a:ext cx="4151951" cy="306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Barlow Condensed"/>
              <a:buNone/>
              <a:defRPr sz="3200" b="1" i="0" u="none" strike="noStrike" cap="none">
                <a:solidFill>
                  <a:schemeClr val="lt1"/>
                </a:solidFill>
                <a:latin typeface="Barlow Condensed"/>
                <a:ea typeface="Barlow Condensed"/>
                <a:cs typeface="Barlow Condensed"/>
                <a:sym typeface="Barlow Condensed"/>
              </a:defRPr>
            </a:lvl1pPr>
            <a:lvl2pPr marR="0" lvl="1"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9pPr>
          </a:lstStyle>
          <a:p>
            <a:r>
              <a:rPr lang="fr-FR" sz="1600" b="0" dirty="0">
                <a:solidFill>
                  <a:schemeClr val="bg1"/>
                </a:solidFill>
                <a:latin typeface="Libre Franklin" pitchFamily="2" charset="0"/>
              </a:rPr>
              <a:t>La création de conversations de bandes dessinées a été extrêmement utile pour </a:t>
            </a:r>
            <a:r>
              <a:rPr lang="fr-FR" sz="1600" b="0" dirty="0" smtClean="0">
                <a:solidFill>
                  <a:schemeClr val="bg1"/>
                </a:solidFill>
                <a:latin typeface="Libre Franklin" pitchFamily="2" charset="0"/>
              </a:rPr>
              <a:t>:</a:t>
            </a:r>
          </a:p>
          <a:p>
            <a:endParaRPr lang="fr-FR" sz="1600" b="0" dirty="0">
              <a:solidFill>
                <a:schemeClr val="bg1"/>
              </a:solidFill>
              <a:latin typeface="Libre Franklin" pitchFamily="2" charset="0"/>
            </a:endParaRPr>
          </a:p>
          <a:p>
            <a:pPr marL="285750" indent="-285750">
              <a:buFont typeface="Wingdings" panose="05000000000000000000" pitchFamily="2" charset="2"/>
              <a:buChar char="ü"/>
            </a:pPr>
            <a:r>
              <a:rPr lang="fr-FR" sz="1600" b="0" dirty="0">
                <a:solidFill>
                  <a:schemeClr val="bg1"/>
                </a:solidFill>
                <a:latin typeface="Libre Franklin" pitchFamily="2" charset="0"/>
              </a:rPr>
              <a:t>faciliter la conversation,</a:t>
            </a:r>
          </a:p>
          <a:p>
            <a:r>
              <a:rPr lang="fr-FR" sz="1600" b="0" dirty="0">
                <a:solidFill>
                  <a:schemeClr val="bg1"/>
                </a:solidFill>
                <a:latin typeface="Libre Franklin" pitchFamily="2" charset="0"/>
              </a:rPr>
              <a:t>résoudre des problèmes sociaux entre </a:t>
            </a:r>
            <a:r>
              <a:rPr lang="fr-FR" sz="1600" b="0" dirty="0" smtClean="0">
                <a:solidFill>
                  <a:schemeClr val="bg1"/>
                </a:solidFill>
                <a:latin typeface="Libre Franklin" pitchFamily="2" charset="0"/>
              </a:rPr>
              <a:t>pairs à </a:t>
            </a:r>
            <a:r>
              <a:rPr lang="fr-FR" sz="1600" b="0" dirty="0">
                <a:solidFill>
                  <a:schemeClr val="bg1"/>
                </a:solidFill>
                <a:latin typeface="Libre Franklin" pitchFamily="2" charset="0"/>
              </a:rPr>
              <a:t>tour de rôle dans la </a:t>
            </a:r>
            <a:r>
              <a:rPr lang="fr-FR" sz="1600" b="0" dirty="0" smtClean="0">
                <a:solidFill>
                  <a:schemeClr val="bg1"/>
                </a:solidFill>
                <a:latin typeface="Libre Franklin" pitchFamily="2" charset="0"/>
              </a:rPr>
              <a:t>conversation</a:t>
            </a:r>
          </a:p>
          <a:p>
            <a:endParaRPr lang="fr-FR" sz="1600" b="0" dirty="0" smtClean="0">
              <a:solidFill>
                <a:schemeClr val="bg1"/>
              </a:solidFill>
              <a:latin typeface="Libre Franklin" pitchFamily="2" charset="0"/>
            </a:endParaRPr>
          </a:p>
          <a:p>
            <a:pPr marL="285750" indent="-285750">
              <a:buFont typeface="Wingdings" panose="05000000000000000000" pitchFamily="2" charset="2"/>
              <a:buChar char="ü"/>
            </a:pPr>
            <a:r>
              <a:rPr lang="fr-FR" sz="1600" b="0" dirty="0" smtClean="0">
                <a:solidFill>
                  <a:schemeClr val="bg1"/>
                </a:solidFill>
                <a:latin typeface="Libre Franklin" pitchFamily="2" charset="0"/>
              </a:rPr>
              <a:t>Fournir </a:t>
            </a:r>
            <a:r>
              <a:rPr lang="fr-FR" sz="1600" b="0" dirty="0">
                <a:solidFill>
                  <a:schemeClr val="bg1"/>
                </a:solidFill>
                <a:latin typeface="Libre Franklin" pitchFamily="2" charset="0"/>
              </a:rPr>
              <a:t>différents scénarios </a:t>
            </a:r>
            <a:r>
              <a:rPr lang="fr-FR" sz="1600" b="0" dirty="0" smtClean="0">
                <a:solidFill>
                  <a:schemeClr val="bg1"/>
                </a:solidFill>
                <a:latin typeface="Libre Franklin" pitchFamily="2" charset="0"/>
              </a:rPr>
              <a:t>sociaux dans </a:t>
            </a:r>
            <a:r>
              <a:rPr lang="fr-FR" sz="1600" b="0" dirty="0">
                <a:solidFill>
                  <a:schemeClr val="bg1"/>
                </a:solidFill>
                <a:latin typeface="Libre Franklin" pitchFamily="2" charset="0"/>
              </a:rPr>
              <a:t>divers contextes</a:t>
            </a:r>
            <a:r>
              <a:rPr lang="fr-FR" sz="1600" b="0" dirty="0" smtClean="0">
                <a:solidFill>
                  <a:schemeClr val="bg1"/>
                </a:solidFill>
                <a:latin typeface="Libre Franklin" pitchFamily="2" charset="0"/>
              </a:rPr>
              <a:t>.</a:t>
            </a:r>
          </a:p>
          <a:p>
            <a:endParaRPr lang="fr-FR" sz="1600" b="0" dirty="0">
              <a:solidFill>
                <a:schemeClr val="bg1"/>
              </a:solidFill>
              <a:latin typeface="Libre Franklin" pitchFamily="2" charset="0"/>
            </a:endParaRPr>
          </a:p>
          <a:p>
            <a:pPr marL="285750" indent="-285750">
              <a:buFont typeface="Wingdings" panose="05000000000000000000" pitchFamily="2" charset="2"/>
              <a:buChar char="ü"/>
            </a:pPr>
            <a:r>
              <a:rPr lang="fr-FR" sz="1600" b="0" dirty="0">
                <a:solidFill>
                  <a:schemeClr val="bg1"/>
                </a:solidFill>
                <a:latin typeface="Libre Franklin" pitchFamily="2" charset="0"/>
              </a:rPr>
              <a:t>A</a:t>
            </a:r>
            <a:r>
              <a:rPr lang="fr-FR" sz="1600" b="0" dirty="0" smtClean="0">
                <a:solidFill>
                  <a:schemeClr val="bg1"/>
                </a:solidFill>
                <a:latin typeface="Libre Franklin" pitchFamily="2" charset="0"/>
              </a:rPr>
              <a:t>ide </a:t>
            </a:r>
            <a:r>
              <a:rPr lang="fr-FR" sz="1600" b="0" dirty="0">
                <a:solidFill>
                  <a:schemeClr val="bg1"/>
                </a:solidFill>
                <a:latin typeface="Libre Franklin" pitchFamily="2" charset="0"/>
              </a:rPr>
              <a:t>l'enfant à considérer le problème de son propre point de vue et le rend plus sensible aux sentiments et aux motivations du comportement des autres.</a:t>
            </a:r>
            <a:endParaRPr lang="fr-FR" sz="1600" b="0" dirty="0" smtClean="0">
              <a:solidFill>
                <a:schemeClr val="bg1"/>
              </a:solidFill>
              <a:latin typeface="Libre Franklin"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26"/>
        <p:cNvGrpSpPr/>
        <p:nvPr/>
      </p:nvGrpSpPr>
      <p:grpSpPr>
        <a:xfrm>
          <a:off x="0" y="0"/>
          <a:ext cx="0" cy="0"/>
          <a:chOff x="0" y="0"/>
          <a:chExt cx="0" cy="0"/>
        </a:xfrm>
      </p:grpSpPr>
      <p:sp>
        <p:nvSpPr>
          <p:cNvPr id="427" name="Google Shape;427;p43"/>
          <p:cNvSpPr txBox="1">
            <a:spLocks noGrp="1"/>
          </p:cNvSpPr>
          <p:nvPr>
            <p:ph type="ctrTitle"/>
          </p:nvPr>
        </p:nvSpPr>
        <p:spPr>
          <a:xfrm>
            <a:off x="1611686" y="194101"/>
            <a:ext cx="6048812" cy="1194000"/>
          </a:xfrm>
          <a:prstGeom prst="rect">
            <a:avLst/>
          </a:prstGeom>
        </p:spPr>
        <p:txBody>
          <a:bodyPr spcFirstLastPara="1" wrap="square" lIns="91425" tIns="91425" rIns="91425" bIns="91425" anchor="t" anchorCtr="0">
            <a:noAutofit/>
          </a:bodyPr>
          <a:lstStyle/>
          <a:p>
            <a:r>
              <a:rPr lang="fr-FR" dirty="0">
                <a:solidFill>
                  <a:srgbClr val="1A6EB6"/>
                </a:solidFill>
              </a:rPr>
              <a:t>ACTIVITÉ 2- CRÉEZ VOTRE PERSONNAGE</a:t>
            </a:r>
            <a:endParaRPr dirty="0">
              <a:solidFill>
                <a:srgbClr val="1A6EB6"/>
              </a:solidFill>
            </a:endParaRPr>
          </a:p>
        </p:txBody>
      </p:sp>
      <p:pic>
        <p:nvPicPr>
          <p:cNvPr id="25" name="Picture 24">
            <a:extLst>
              <a:ext uri="{FF2B5EF4-FFF2-40B4-BE49-F238E27FC236}">
                <a16:creationId xmlns:a16="http://schemas.microsoft.com/office/drawing/2014/main" id="{B7678369-FD7D-2763-EA4A-C5D64CF8813E}"/>
              </a:ext>
            </a:extLst>
          </p:cNvPr>
          <p:cNvPicPr>
            <a:picLocks noChangeAspect="1"/>
          </p:cNvPicPr>
          <p:nvPr/>
        </p:nvPicPr>
        <p:blipFill>
          <a:blip r:embed="rId3"/>
          <a:srcRect/>
          <a:stretch/>
        </p:blipFill>
        <p:spPr>
          <a:xfrm>
            <a:off x="0" y="142534"/>
            <a:ext cx="1148349" cy="470452"/>
          </a:xfrm>
          <a:prstGeom prst="rect">
            <a:avLst/>
          </a:prstGeom>
        </p:spPr>
      </p:pic>
      <p:pic>
        <p:nvPicPr>
          <p:cNvPr id="26" name="Picture 25" descr="Text&#10;&#10;Description automatically generated with medium confidence">
            <a:extLst>
              <a:ext uri="{FF2B5EF4-FFF2-40B4-BE49-F238E27FC236}">
                <a16:creationId xmlns:a16="http://schemas.microsoft.com/office/drawing/2014/main" id="{B042D3A0-84FD-AE6C-9672-10D8282790D5}"/>
              </a:ext>
            </a:extLst>
          </p:cNvPr>
          <p:cNvPicPr>
            <a:picLocks noChangeAspect="1"/>
          </p:cNvPicPr>
          <p:nvPr/>
        </p:nvPicPr>
        <p:blipFill>
          <a:blip r:embed="rId4"/>
          <a:stretch>
            <a:fillRect/>
          </a:stretch>
        </p:blipFill>
        <p:spPr>
          <a:xfrm>
            <a:off x="123372" y="4796950"/>
            <a:ext cx="972457" cy="204016"/>
          </a:xfrm>
          <a:prstGeom prst="rect">
            <a:avLst/>
          </a:prstGeom>
        </p:spPr>
      </p:pic>
      <p:sp>
        <p:nvSpPr>
          <p:cNvPr id="4" name="CaixaDeTexto 3">
            <a:extLst>
              <a:ext uri="{FF2B5EF4-FFF2-40B4-BE49-F238E27FC236}">
                <a16:creationId xmlns:a16="http://schemas.microsoft.com/office/drawing/2014/main" id="{A423922D-71CF-2238-8FC2-2203B83B8865}"/>
              </a:ext>
            </a:extLst>
          </p:cNvPr>
          <p:cNvSpPr txBox="1"/>
          <p:nvPr/>
        </p:nvSpPr>
        <p:spPr>
          <a:xfrm>
            <a:off x="1681595" y="1388101"/>
            <a:ext cx="6534150" cy="2800767"/>
          </a:xfrm>
          <a:prstGeom prst="rect">
            <a:avLst/>
          </a:prstGeom>
          <a:noFill/>
        </p:spPr>
        <p:txBody>
          <a:bodyPr wrap="square">
            <a:spAutoFit/>
          </a:bodyPr>
          <a:lstStyle/>
          <a:p>
            <a:pPr algn="just">
              <a:buClr>
                <a:schemeClr val="bg1"/>
              </a:buClr>
            </a:pPr>
            <a:r>
              <a:rPr lang="fr-FR" sz="1600" dirty="0">
                <a:solidFill>
                  <a:schemeClr val="bg1"/>
                </a:solidFill>
                <a:latin typeface="Libre Franklin" pitchFamily="2" charset="0"/>
                <a:sym typeface="Barlow Condensed"/>
              </a:rPr>
              <a:t>Regardez différents héros de bandes dessinées. Obtenez des suggestions de la classe de noms : Superman, Bart Simpson, Astérix, Tin </a:t>
            </a:r>
            <a:r>
              <a:rPr lang="fr-FR" sz="1600" dirty="0" err="1">
                <a:solidFill>
                  <a:schemeClr val="bg1"/>
                </a:solidFill>
                <a:latin typeface="Libre Franklin" pitchFamily="2" charset="0"/>
                <a:sym typeface="Barlow Condensed"/>
              </a:rPr>
              <a:t>Tin</a:t>
            </a:r>
            <a:r>
              <a:rPr lang="fr-FR" sz="1600" dirty="0">
                <a:solidFill>
                  <a:schemeClr val="bg1"/>
                </a:solidFill>
                <a:latin typeface="Libre Franklin" pitchFamily="2" charset="0"/>
                <a:sym typeface="Barlow Condensed"/>
              </a:rPr>
              <a:t> ou autres. Encouragez les apprenants à vous parler de leurs personnages de bandes dessinées préférés. Demandez-leur de décrire un personnage par paires.</a:t>
            </a:r>
            <a:r>
              <a:rPr lang="en-US" sz="1600" dirty="0" smtClean="0">
                <a:solidFill>
                  <a:schemeClr val="bg1"/>
                </a:solidFill>
                <a:latin typeface="Libre Franklin" pitchFamily="2" charset="0"/>
                <a:sym typeface="Barlow Condensed"/>
              </a:rPr>
              <a:t>What </a:t>
            </a:r>
            <a:r>
              <a:rPr lang="en-US" sz="1600" dirty="0">
                <a:solidFill>
                  <a:schemeClr val="bg1"/>
                </a:solidFill>
                <a:latin typeface="Libre Franklin" pitchFamily="2" charset="0"/>
                <a:sym typeface="Barlow Condensed"/>
              </a:rPr>
              <a:t>makes this character special</a:t>
            </a:r>
            <a:r>
              <a:rPr lang="en-US" sz="1600" dirty="0" smtClean="0">
                <a:solidFill>
                  <a:schemeClr val="bg1"/>
                </a:solidFill>
                <a:latin typeface="Libre Franklin" pitchFamily="2" charset="0"/>
                <a:sym typeface="Barlow Condensed"/>
              </a:rPr>
              <a:t>?</a:t>
            </a:r>
          </a:p>
          <a:p>
            <a:pPr algn="just">
              <a:buClr>
                <a:schemeClr val="bg1"/>
              </a:buClr>
            </a:pPr>
            <a:endParaRPr lang="en-US" sz="1600" dirty="0">
              <a:solidFill>
                <a:schemeClr val="bg1"/>
              </a:solidFill>
              <a:latin typeface="Libre Franklin" pitchFamily="2" charset="0"/>
              <a:sym typeface="Barlow Condensed"/>
            </a:endParaRPr>
          </a:p>
          <a:p>
            <a:pPr marL="742950" lvl="1" indent="-285750" algn="just">
              <a:buClr>
                <a:schemeClr val="bg1"/>
              </a:buClr>
              <a:buFont typeface="Arial" panose="020B0604020202020204" pitchFamily="34" charset="0"/>
              <a:buChar char="•"/>
            </a:pPr>
            <a:r>
              <a:rPr lang="fr-FR" sz="1600" dirty="0">
                <a:solidFill>
                  <a:schemeClr val="bg1"/>
                </a:solidFill>
                <a:latin typeface="Libre Franklin" pitchFamily="2" charset="0"/>
                <a:sym typeface="Barlow Condensed"/>
              </a:rPr>
              <a:t>Que peuvent-ils faire? Ont-ils des pouvoirs spéciaux ?</a:t>
            </a:r>
          </a:p>
          <a:p>
            <a:pPr marL="742950" lvl="1" indent="-285750" algn="just">
              <a:buClr>
                <a:schemeClr val="bg1"/>
              </a:buClr>
              <a:buFont typeface="Arial" panose="020B0604020202020204" pitchFamily="34" charset="0"/>
              <a:buChar char="•"/>
            </a:pPr>
            <a:r>
              <a:rPr lang="fr-FR" sz="1600" dirty="0">
                <a:solidFill>
                  <a:schemeClr val="bg1"/>
                </a:solidFill>
                <a:latin typeface="Libre Franklin" pitchFamily="2" charset="0"/>
                <a:sym typeface="Barlow Condensed"/>
              </a:rPr>
              <a:t>Quelles sont leurs faiblesses ?</a:t>
            </a:r>
          </a:p>
          <a:p>
            <a:pPr marL="742950" lvl="1" indent="-285750" algn="just">
              <a:buClr>
                <a:schemeClr val="bg1"/>
              </a:buClr>
              <a:buFont typeface="Arial" panose="020B0604020202020204" pitchFamily="34" charset="0"/>
              <a:buChar char="•"/>
            </a:pPr>
            <a:r>
              <a:rPr lang="fr-FR" sz="1600" dirty="0">
                <a:solidFill>
                  <a:schemeClr val="bg1"/>
                </a:solidFill>
                <a:latin typeface="Libre Franklin" pitchFamily="2" charset="0"/>
                <a:sym typeface="Barlow Condensed"/>
              </a:rPr>
              <a:t>À quoi ressemblent-ils?</a:t>
            </a:r>
          </a:p>
          <a:p>
            <a:pPr marL="742950" lvl="1" indent="-285750" algn="just">
              <a:buClr>
                <a:schemeClr val="bg1"/>
              </a:buClr>
              <a:buFont typeface="Arial" panose="020B0604020202020204" pitchFamily="34" charset="0"/>
              <a:buChar char="•"/>
            </a:pPr>
            <a:r>
              <a:rPr lang="fr-FR" sz="1600" dirty="0">
                <a:solidFill>
                  <a:schemeClr val="bg1"/>
                </a:solidFill>
                <a:latin typeface="Libre Franklin" pitchFamily="2" charset="0"/>
                <a:sym typeface="Barlow Condensed"/>
              </a:rPr>
              <a:t>Quels sont leurs intérêts particuliers ou leurs ambitions ?</a:t>
            </a:r>
            <a:endParaRPr lang="en-US" sz="1600" dirty="0">
              <a:solidFill>
                <a:schemeClr val="bg1"/>
              </a:solidFill>
              <a:latin typeface="Libre Franklin" pitchFamily="2" charset="0"/>
              <a:sym typeface="Barlow Condensed"/>
            </a:endParaRPr>
          </a:p>
        </p:txBody>
      </p:sp>
    </p:spTree>
    <p:extLst>
      <p:ext uri="{BB962C8B-B14F-4D97-AF65-F5344CB8AC3E}">
        <p14:creationId xmlns:p14="http://schemas.microsoft.com/office/powerpoint/2010/main" val="310349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358"/>
        <p:cNvGrpSpPr/>
        <p:nvPr/>
      </p:nvGrpSpPr>
      <p:grpSpPr>
        <a:xfrm>
          <a:off x="0" y="0"/>
          <a:ext cx="0" cy="0"/>
          <a:chOff x="0" y="0"/>
          <a:chExt cx="0" cy="0"/>
        </a:xfrm>
      </p:grpSpPr>
      <p:sp>
        <p:nvSpPr>
          <p:cNvPr id="360" name="Google Shape;360;p40"/>
          <p:cNvSpPr txBox="1">
            <a:spLocks noGrp="1"/>
          </p:cNvSpPr>
          <p:nvPr>
            <p:ph type="body" idx="2"/>
          </p:nvPr>
        </p:nvSpPr>
        <p:spPr>
          <a:xfrm>
            <a:off x="700391" y="942396"/>
            <a:ext cx="4636851" cy="3761222"/>
          </a:xfrm>
          <a:prstGeom prst="rect">
            <a:avLst/>
          </a:prstGeom>
        </p:spPr>
        <p:txBody>
          <a:bodyPr spcFirstLastPara="1" wrap="square" lIns="91425" tIns="91425" rIns="91425" bIns="91425" anchor="t" anchorCtr="0">
            <a:noAutofit/>
          </a:bodyPr>
          <a:lstStyle/>
          <a:p>
            <a:pPr marL="139700" lvl="0" indent="0" algn="just">
              <a:lnSpc>
                <a:spcPct val="150000"/>
              </a:lnSpc>
              <a:buClr>
                <a:srgbClr val="211A57"/>
              </a:buClr>
              <a:buNone/>
            </a:pPr>
            <a:r>
              <a:rPr lang="en-US" dirty="0"/>
              <a:t> </a:t>
            </a:r>
            <a:r>
              <a:rPr lang="fr-FR" dirty="0"/>
              <a:t>Les livres audio sont des enregistrements vocaux du texte d'un livre que vous écoutez plutôt que de lire. Les livres audio peuvent être des versions mot à mot exactes de livres ou des versions abrégées. Vous pouvez écouter des livres audio sur n'importe quel smartphone, tablette, ordinateur, système d'enceintes pour la maison ou système de divertissement embarqué.</a:t>
            </a:r>
            <a:endParaRPr lang="en-US" dirty="0"/>
          </a:p>
          <a:p>
            <a:pPr marL="139700" lvl="0" indent="0" algn="just">
              <a:lnSpc>
                <a:spcPct val="150000"/>
              </a:lnSpc>
              <a:buClr>
                <a:srgbClr val="211A57"/>
              </a:buClr>
              <a:buNone/>
            </a:pPr>
            <a:r>
              <a:rPr lang="fr-FR" dirty="0"/>
              <a:t>Un livre audio permet à une personne d'écouter un enregistrement du texte du livre, plutôt que de lire le texte du livre.</a:t>
            </a:r>
            <a:endParaRPr lang="en" dirty="0"/>
          </a:p>
        </p:txBody>
      </p:sp>
      <p:sp>
        <p:nvSpPr>
          <p:cNvPr id="364" name="Google Shape;364;p40"/>
          <p:cNvSpPr/>
          <p:nvPr/>
        </p:nvSpPr>
        <p:spPr>
          <a:xfrm>
            <a:off x="5674468" y="1531496"/>
            <a:ext cx="5738132" cy="4909704"/>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7216400" y="-817450"/>
            <a:ext cx="2254800" cy="2254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AC159B2A-3F60-6227-EC12-6E9D650CFC36}"/>
              </a:ext>
            </a:extLst>
          </p:cNvPr>
          <p:cNvPicPr>
            <a:picLocks noChangeAspect="1"/>
          </p:cNvPicPr>
          <p:nvPr/>
        </p:nvPicPr>
        <p:blipFill>
          <a:blip r:embed="rId3"/>
          <a:srcRect/>
          <a:stretch/>
        </p:blipFill>
        <p:spPr>
          <a:xfrm>
            <a:off x="8044168" y="121797"/>
            <a:ext cx="1148349" cy="470452"/>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2EAAECD3-66D5-87CA-61B2-D9B9C4579C9E}"/>
              </a:ext>
            </a:extLst>
          </p:cNvPr>
          <p:cNvPicPr>
            <a:picLocks noChangeAspect="1"/>
          </p:cNvPicPr>
          <p:nvPr/>
        </p:nvPicPr>
        <p:blipFill>
          <a:blip r:embed="rId4"/>
          <a:stretch>
            <a:fillRect/>
          </a:stretch>
        </p:blipFill>
        <p:spPr>
          <a:xfrm>
            <a:off x="123372" y="4796950"/>
            <a:ext cx="972457" cy="204016"/>
          </a:xfrm>
          <a:prstGeom prst="rect">
            <a:avLst/>
          </a:prstGeom>
        </p:spPr>
      </p:pic>
      <p:grpSp>
        <p:nvGrpSpPr>
          <p:cNvPr id="2" name="Google Shape;292;p37">
            <a:extLst>
              <a:ext uri="{FF2B5EF4-FFF2-40B4-BE49-F238E27FC236}">
                <a16:creationId xmlns:a16="http://schemas.microsoft.com/office/drawing/2014/main" id="{4A00A945-E201-98D7-B21D-F2617A811438}"/>
              </a:ext>
            </a:extLst>
          </p:cNvPr>
          <p:cNvGrpSpPr/>
          <p:nvPr/>
        </p:nvGrpSpPr>
        <p:grpSpPr>
          <a:xfrm>
            <a:off x="7189568" y="2263329"/>
            <a:ext cx="1151700" cy="1151700"/>
            <a:chOff x="1458025" y="1733900"/>
            <a:chExt cx="1151700" cy="1151700"/>
          </a:xfrm>
        </p:grpSpPr>
        <p:sp>
          <p:nvSpPr>
            <p:cNvPr id="3" name="Google Shape;293;p37">
              <a:extLst>
                <a:ext uri="{FF2B5EF4-FFF2-40B4-BE49-F238E27FC236}">
                  <a16:creationId xmlns:a16="http://schemas.microsoft.com/office/drawing/2014/main" id="{E85FA99C-723D-18A6-9292-59E0964EF010}"/>
                </a:ext>
              </a:extLst>
            </p:cNvPr>
            <p:cNvSpPr/>
            <p:nvPr/>
          </p:nvSpPr>
          <p:spPr>
            <a:xfrm>
              <a:off x="1559875" y="1835750"/>
              <a:ext cx="948000" cy="948000"/>
            </a:xfrm>
            <a:prstGeom prst="ellipse">
              <a:avLst/>
            </a:prstGeom>
            <a:solidFill>
              <a:srgbClr val="FFFFFF">
                <a:alpha val="1384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94;p37">
              <a:extLst>
                <a:ext uri="{FF2B5EF4-FFF2-40B4-BE49-F238E27FC236}">
                  <a16:creationId xmlns:a16="http://schemas.microsoft.com/office/drawing/2014/main" id="{94B68B2B-023B-441E-BBAA-8911C0557072}"/>
                </a:ext>
              </a:extLst>
            </p:cNvPr>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Imagen 4" descr="Una taza de cafe&#10;&#10;Descripción generada automáticamente con confianza baja">
            <a:extLst>
              <a:ext uri="{FF2B5EF4-FFF2-40B4-BE49-F238E27FC236}">
                <a16:creationId xmlns:a16="http://schemas.microsoft.com/office/drawing/2014/main" id="{F1A04A26-D6E4-9221-769F-513D23A4AA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72014" y1="73542" x2="74306" y2="87292"/>
                      </a14:backgroundRemoval>
                    </a14:imgEffect>
                    <a14:imgEffect>
                      <a14:saturation sat="33000"/>
                    </a14:imgEffect>
                    <a14:imgEffect>
                      <a14:brightnessContrast bright="40000" contrast="40000"/>
                    </a14:imgEffect>
                  </a14:imgLayer>
                </a14:imgProps>
              </a:ext>
            </a:extLst>
          </a:blip>
          <a:stretch>
            <a:fillRect/>
          </a:stretch>
        </p:blipFill>
        <p:spPr>
          <a:xfrm>
            <a:off x="7248944" y="2094396"/>
            <a:ext cx="990475" cy="1320634"/>
          </a:xfrm>
          <a:prstGeom prst="rect">
            <a:avLst/>
          </a:prstGeom>
        </p:spPr>
      </p:pic>
      <p:sp>
        <p:nvSpPr>
          <p:cNvPr id="7" name="CaixaDeTexto 6">
            <a:extLst>
              <a:ext uri="{FF2B5EF4-FFF2-40B4-BE49-F238E27FC236}">
                <a16:creationId xmlns:a16="http://schemas.microsoft.com/office/drawing/2014/main" id="{ED9104EA-AC04-B756-21C4-2FE152A8F370}"/>
              </a:ext>
            </a:extLst>
          </p:cNvPr>
          <p:cNvSpPr txBox="1"/>
          <p:nvPr/>
        </p:nvSpPr>
        <p:spPr>
          <a:xfrm>
            <a:off x="6614511" y="3693960"/>
            <a:ext cx="5713378" cy="584775"/>
          </a:xfrm>
          <a:prstGeom prst="rect">
            <a:avLst/>
          </a:prstGeom>
          <a:noFill/>
        </p:spPr>
        <p:txBody>
          <a:bodyPr wrap="square">
            <a:spAutoFit/>
          </a:bodyPr>
          <a:lstStyle/>
          <a:p>
            <a:r>
              <a:rPr lang="pt-PT" sz="3200" b="1" dirty="0">
                <a:solidFill>
                  <a:srgbClr val="211A57"/>
                </a:solidFill>
                <a:latin typeface="Barlow Condensed"/>
                <a:sym typeface="Barlow Condensed"/>
              </a:rPr>
              <a:t>AUDIOBOOKS</a:t>
            </a:r>
          </a:p>
        </p:txBody>
      </p:sp>
    </p:spTree>
  </p:cSld>
  <p:clrMapOvr>
    <a:masterClrMapping/>
  </p:clrMapOvr>
</p:sld>
</file>

<file path=ppt/theme/theme1.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4432</TotalTime>
  <Words>1034</Words>
  <Application>Microsoft Office PowerPoint</Application>
  <PresentationFormat>Affichage à l'écran (16:9)</PresentationFormat>
  <Paragraphs>116</Paragraphs>
  <Slides>25</Slides>
  <Notes>23</Notes>
  <HiddenSlides>0</HiddenSlides>
  <MMClips>6</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25</vt:i4>
      </vt:variant>
    </vt:vector>
  </HeadingPairs>
  <TitlesOfParts>
    <vt:vector size="35" baseType="lpstr">
      <vt:lpstr>Noto Sans</vt:lpstr>
      <vt:lpstr>Barlow Condensed ExtraBold</vt:lpstr>
      <vt:lpstr>Montserrat</vt:lpstr>
      <vt:lpstr>Helvetica</vt:lpstr>
      <vt:lpstr>Arial</vt:lpstr>
      <vt:lpstr>Barlow Condensed</vt:lpstr>
      <vt:lpstr>Libre Franklin</vt:lpstr>
      <vt:lpstr>Macan</vt:lpstr>
      <vt:lpstr>Wingdings</vt:lpstr>
      <vt:lpstr>Minimalist Breakthrough</vt:lpstr>
      <vt:lpstr>Présentation PowerPoint</vt:lpstr>
      <vt:lpstr>TABLE DES MATIÈRES</vt:lpstr>
      <vt:lpstr>01</vt:lpstr>
      <vt:lpstr>Présentation PowerPoint</vt:lpstr>
      <vt:lpstr>QU'EST-CE QU'UNE BANDE DESSINÉE ET COMMENT EN CRÉER UNE</vt:lpstr>
      <vt:lpstr>ACTIVITÉ 1 – BRAINSTORMING</vt:lpstr>
      <vt:lpstr>AVANTAGES</vt:lpstr>
      <vt:lpstr>ACTIVITÉ 2- CRÉEZ VOTRE PERSONNAGE</vt:lpstr>
      <vt:lpstr>Présentation PowerPoint</vt:lpstr>
      <vt:lpstr>Présentation PowerPoint</vt:lpstr>
      <vt:lpstr>QU'EST-CE QU'UN LIVRE AUDIO ET COMMENT EN CRÉER UN</vt:lpstr>
      <vt:lpstr>QU'EST-CE QU'UN LIVRE AUDIO ET COMMENT EN CRÉER UN</vt:lpstr>
      <vt:lpstr>ACTIVITÉ 3 – DANS LA COUR DES LIVRES AUDIO</vt:lpstr>
      <vt:lpstr>AVANTAGES</vt:lpstr>
      <vt:lpstr>02</vt:lpstr>
      <vt:lpstr>CONSEILS POUR LES BANDES DESSINÉES</vt:lpstr>
      <vt:lpstr>CRÉEZ DES BANDES DESSINÉES SUR CANVA</vt:lpstr>
      <vt:lpstr>TU PEUX LE FAIRE !  LES ÉTAPES</vt:lpstr>
      <vt:lpstr>TU PEUX LE FAIRE !  LES ÉTAPES</vt:lpstr>
      <vt:lpstr>CRÉEZ DES BANDES DESSINÉES SUR CANVA</vt:lpstr>
      <vt:lpstr>ACTIVITÉ 4 – Réalisez votre BD sur Canva</vt:lpstr>
      <vt:lpstr>CONSEILS POUR LES LIVRES AUDIO</vt:lpstr>
      <vt:lpstr>CONSEILS POUR LES LIVRES AUDIO</vt:lpstr>
      <vt:lpstr>CONCLUSIONS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FIPL</dc:creator>
  <cp:lastModifiedBy>Michel_Rodrig</cp:lastModifiedBy>
  <cp:revision>61</cp:revision>
  <dcterms:modified xsi:type="dcterms:W3CDTF">2023-06-23T10:09:22Z</dcterms:modified>
</cp:coreProperties>
</file>