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27"/>
  </p:notesMasterIdLst>
  <p:sldIdLst>
    <p:sldId id="307" r:id="rId2"/>
    <p:sldId id="258" r:id="rId3"/>
    <p:sldId id="261" r:id="rId4"/>
    <p:sldId id="259" r:id="rId5"/>
    <p:sldId id="321" r:id="rId6"/>
    <p:sldId id="322" r:id="rId7"/>
    <p:sldId id="260" r:id="rId8"/>
    <p:sldId id="331" r:id="rId9"/>
    <p:sldId id="265" r:id="rId10"/>
    <p:sldId id="272" r:id="rId11"/>
    <p:sldId id="326" r:id="rId12"/>
    <p:sldId id="327" r:id="rId13"/>
    <p:sldId id="323" r:id="rId14"/>
    <p:sldId id="325" r:id="rId15"/>
    <p:sldId id="315" r:id="rId16"/>
    <p:sldId id="262" r:id="rId17"/>
    <p:sldId id="269" r:id="rId18"/>
    <p:sldId id="266" r:id="rId19"/>
    <p:sldId id="324" r:id="rId20"/>
    <p:sldId id="319" r:id="rId21"/>
    <p:sldId id="332" r:id="rId22"/>
    <p:sldId id="329" r:id="rId23"/>
    <p:sldId id="328" r:id="rId24"/>
    <p:sldId id="330" r:id="rId25"/>
    <p:sldId id="311" r:id="rId26"/>
  </p:sldIdLst>
  <p:sldSz cx="9144000" cy="5143500" type="screen16x9"/>
  <p:notesSz cx="6858000" cy="9144000"/>
  <p:embeddedFontLst>
    <p:embeddedFont>
      <p:font typeface="Barlow Condensed" panose="00000506000000000000" pitchFamily="2" charset="0"/>
      <p:regular r:id="rId28"/>
      <p:bold r:id="rId29"/>
      <p:italic r:id="rId30"/>
      <p:boldItalic r:id="rId31"/>
    </p:embeddedFont>
    <p:embeddedFont>
      <p:font typeface="Barlow Condensed ExtraBold" panose="00000906000000000000" pitchFamily="2" charset="0"/>
      <p:bold r:id="rId32"/>
      <p:boldItalic r:id="rId33"/>
    </p:embeddedFont>
    <p:embeddedFont>
      <p:font typeface="Helvetica" panose="020B0604020202020204" pitchFamily="34" charset="0"/>
      <p:regular r:id="rId34"/>
      <p:bold r:id="rId35"/>
      <p:italic r:id="rId36"/>
      <p:boldItalic r:id="rId37"/>
    </p:embeddedFont>
    <p:embeddedFont>
      <p:font typeface="Libre Franklin" pitchFamily="2" charset="0"/>
      <p:regular r:id="rId38"/>
      <p:bold r:id="rId39"/>
      <p:italic r:id="rId40"/>
      <p:boldItalic r:id="rId41"/>
    </p:embeddedFont>
    <p:embeddedFont>
      <p:font typeface="Montserrat" panose="00000500000000000000" pitchFamily="2" charset="0"/>
      <p:regular r:id="rId42"/>
      <p:bold r:id="rId43"/>
      <p:italic r:id="rId44"/>
      <p:boldItalic r:id="rId45"/>
    </p:embeddedFont>
    <p:embeddedFont>
      <p:font typeface="Noto Sans" panose="020B050204050402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118A"/>
    <a:srgbClr val="211A57"/>
    <a:srgbClr val="1A6EB6"/>
    <a:srgbClr val="29235D"/>
    <a:srgbClr val="F38E00"/>
    <a:srgbClr val="30A864"/>
    <a:srgbClr val="4E95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9B4DCE6-8494-4595-8352-E274B19EDC58}">
  <a:tblStyle styleId="{A9B4DCE6-8494-4595-8352-E274B19EDC5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247" autoAdjust="0"/>
  </p:normalViewPr>
  <p:slideViewPr>
    <p:cSldViewPr snapToGrid="0">
      <p:cViewPr varScale="1">
        <p:scale>
          <a:sx n="113" d="100"/>
          <a:sy n="113" d="100"/>
        </p:scale>
        <p:origin x="187"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82bb8294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82bb8294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8fc014154_0_24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88fc014154_0_24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3693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8fc014154_0_24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88fc014154_0_24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034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8fc014154_0_24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88fc014154_0_24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678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88fc01415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88fc01415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2368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88fc01415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88fc01415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2017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782bb8294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782bb8294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88fc014154_0_24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88fc014154_0_24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88fc014154_0_24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88fc014154_0_24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88fc014154_0_24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88fc014154_0_24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2436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88fc01415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88fc01415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212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88fc01415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88fc01415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8fc014154_0_24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88fc014154_0_24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4725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782bb8294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782bb8294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0738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782bb8294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782bb8294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6592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88fc014154_0_24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88fc014154_0_24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9413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782bb8294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782bb8294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8fc014154_0_24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88fc014154_0_24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339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8fc014154_0_24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88fc014154_0_24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986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88fc01415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88fc01415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8fc014154_0_24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88fc014154_0_24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0889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88fc014154_0_24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88fc014154_0_24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88fc014283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88fc01428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684430" y="2036450"/>
            <a:ext cx="2879400" cy="5307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ubTitle" idx="1"/>
          </p:nvPr>
        </p:nvSpPr>
        <p:spPr>
          <a:xfrm>
            <a:off x="3684434" y="2567150"/>
            <a:ext cx="2879400" cy="74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0" name="Google Shape;20;p3"/>
          <p:cNvSpPr txBox="1">
            <a:spLocks noGrp="1"/>
          </p:cNvSpPr>
          <p:nvPr>
            <p:ph type="title" idx="2" hasCustomPrompt="1"/>
          </p:nvPr>
        </p:nvSpPr>
        <p:spPr>
          <a:xfrm>
            <a:off x="1474755" y="1946800"/>
            <a:ext cx="1979100" cy="1274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7200"/>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21" name="Google Shape;21;p3"/>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1682150" y="2838500"/>
            <a:ext cx="3156900" cy="31569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6563825" y="2752900"/>
            <a:ext cx="3606300" cy="36063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1279100" y="-2208225"/>
            <a:ext cx="3606300" cy="36063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2194275" y="-3383625"/>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Design">
  <p:cSld name="CAPTION_ONLY_1">
    <p:spTree>
      <p:nvGrpSpPr>
        <p:cNvPr id="1" name="Shape 140"/>
        <p:cNvGrpSpPr/>
        <p:nvPr/>
      </p:nvGrpSpPr>
      <p:grpSpPr>
        <a:xfrm>
          <a:off x="0" y="0"/>
          <a:ext cx="0" cy="0"/>
          <a:chOff x="0" y="0"/>
          <a:chExt cx="0" cy="0"/>
        </a:xfrm>
      </p:grpSpPr>
      <p:sp>
        <p:nvSpPr>
          <p:cNvPr id="141" name="Google Shape;141;p18"/>
          <p:cNvSpPr txBox="1">
            <a:spLocks noGrp="1"/>
          </p:cNvSpPr>
          <p:nvPr>
            <p:ph type="ctrTitle"/>
          </p:nvPr>
        </p:nvSpPr>
        <p:spPr>
          <a:xfrm>
            <a:off x="804250" y="431150"/>
            <a:ext cx="2865300" cy="119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2" name="Google Shape;142;p18"/>
          <p:cNvSpPr/>
          <p:nvPr/>
        </p:nvSpPr>
        <p:spPr>
          <a:xfrm>
            <a:off x="8270997" y="1625150"/>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8"/>
          <p:cNvSpPr/>
          <p:nvPr/>
        </p:nvSpPr>
        <p:spPr>
          <a:xfrm>
            <a:off x="7765650" y="3248330"/>
            <a:ext cx="2551500" cy="25515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8"/>
          <p:cNvSpPr/>
          <p:nvPr/>
        </p:nvSpPr>
        <p:spPr>
          <a:xfrm>
            <a:off x="-2379828" y="170042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19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APTION_ONLY_1_2_1">
    <p:spTree>
      <p:nvGrpSpPr>
        <p:cNvPr id="1" name="Shape 191"/>
        <p:cNvGrpSpPr/>
        <p:nvPr/>
      </p:nvGrpSpPr>
      <p:grpSpPr>
        <a:xfrm>
          <a:off x="0" y="0"/>
          <a:ext cx="0" cy="0"/>
          <a:chOff x="0" y="0"/>
          <a:chExt cx="0" cy="0"/>
        </a:xfrm>
      </p:grpSpPr>
      <p:sp>
        <p:nvSpPr>
          <p:cNvPr id="192" name="Google Shape;192;p26"/>
          <p:cNvSpPr/>
          <p:nvPr/>
        </p:nvSpPr>
        <p:spPr>
          <a:xfrm flipH="1">
            <a:off x="-2577800" y="239667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6"/>
          <p:cNvSpPr/>
          <p:nvPr/>
        </p:nvSpPr>
        <p:spPr>
          <a:xfrm flipH="1">
            <a:off x="-846303" y="4164130"/>
            <a:ext cx="2551500" cy="25515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6"/>
          <p:cNvSpPr/>
          <p:nvPr/>
        </p:nvSpPr>
        <p:spPr>
          <a:xfrm>
            <a:off x="8270997" y="-107832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TITLE_1_1_1_2">
    <p:bg>
      <p:bgPr>
        <a:solidFill>
          <a:srgbClr val="4E95FA"/>
        </a:solidFill>
        <a:effectLst/>
      </p:bgPr>
    </p:bg>
    <p:spTree>
      <p:nvGrpSpPr>
        <p:cNvPr id="1" name="Shape 195"/>
        <p:cNvGrpSpPr/>
        <p:nvPr/>
      </p:nvGrpSpPr>
      <p:grpSpPr>
        <a:xfrm>
          <a:off x="0" y="0"/>
          <a:ext cx="0" cy="0"/>
          <a:chOff x="0" y="0"/>
          <a:chExt cx="0" cy="0"/>
        </a:xfrm>
      </p:grpSpPr>
      <p:sp>
        <p:nvSpPr>
          <p:cNvPr id="196" name="Google Shape;196;p27"/>
          <p:cNvSpPr/>
          <p:nvPr/>
        </p:nvSpPr>
        <p:spPr>
          <a:xfrm>
            <a:off x="7039575" y="-64867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7"/>
          <p:cNvSpPr/>
          <p:nvPr/>
        </p:nvSpPr>
        <p:spPr>
          <a:xfrm>
            <a:off x="-768950" y="3989200"/>
            <a:ext cx="1874400" cy="18744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7"/>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7"/>
          <p:cNvSpPr/>
          <p:nvPr/>
        </p:nvSpPr>
        <p:spPr>
          <a:xfrm>
            <a:off x="3172650" y="-1098600"/>
            <a:ext cx="1874400" cy="18744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userDrawn="1">
  <p:cSld name="TITLE_1_1_3_1">
    <p:bg>
      <p:bgPr>
        <a:solidFill>
          <a:srgbClr val="4E95FA"/>
        </a:solidFill>
        <a:effectLst/>
      </p:bgPr>
    </p:bg>
    <p:spTree>
      <p:nvGrpSpPr>
        <p:cNvPr id="1" name="Shape 200"/>
        <p:cNvGrpSpPr/>
        <p:nvPr/>
      </p:nvGrpSpPr>
      <p:grpSpPr>
        <a:xfrm>
          <a:off x="0" y="0"/>
          <a:ext cx="0" cy="0"/>
          <a:chOff x="0" y="0"/>
          <a:chExt cx="0" cy="0"/>
        </a:xfrm>
      </p:grpSpPr>
      <p:sp>
        <p:nvSpPr>
          <p:cNvPr id="201" name="Google Shape;201;p28"/>
          <p:cNvSpPr/>
          <p:nvPr/>
        </p:nvSpPr>
        <p:spPr>
          <a:xfrm>
            <a:off x="8248950" y="-1112500"/>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8"/>
          <p:cNvSpPr/>
          <p:nvPr/>
        </p:nvSpPr>
        <p:spPr>
          <a:xfrm>
            <a:off x="7878225" y="-1024100"/>
            <a:ext cx="2522100" cy="25221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8"/>
          <p:cNvSpPr/>
          <p:nvPr/>
        </p:nvSpPr>
        <p:spPr>
          <a:xfrm>
            <a:off x="3172675" y="-351322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8"/>
          <p:cNvSpPr/>
          <p:nvPr/>
        </p:nvSpPr>
        <p:spPr>
          <a:xfrm>
            <a:off x="-1643050" y="2605650"/>
            <a:ext cx="2277600" cy="22776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ctrTitle"/>
          </p:nvPr>
        </p:nvSpPr>
        <p:spPr>
          <a:xfrm>
            <a:off x="804250" y="431150"/>
            <a:ext cx="2865300" cy="119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0" name="Google Shape;40;p6"/>
          <p:cNvSpPr/>
          <p:nvPr/>
        </p:nvSpPr>
        <p:spPr>
          <a:xfrm>
            <a:off x="8362300" y="-813550"/>
            <a:ext cx="2814300" cy="2814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p:nvPr/>
        </p:nvSpPr>
        <p:spPr>
          <a:xfrm>
            <a:off x="6991200" y="-1181525"/>
            <a:ext cx="1974300" cy="19743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sp>
        <p:nvSpPr>
          <p:cNvPr id="43" name="Google Shape;43;p7"/>
          <p:cNvSpPr/>
          <p:nvPr/>
        </p:nvSpPr>
        <p:spPr>
          <a:xfrm>
            <a:off x="-674900" y="1637325"/>
            <a:ext cx="5985300" cy="5985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
          <p:cNvSpPr/>
          <p:nvPr/>
        </p:nvSpPr>
        <p:spPr>
          <a:xfrm>
            <a:off x="4615100" y="-1243550"/>
            <a:ext cx="5671500" cy="5671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p:nvPr/>
        </p:nvSpPr>
        <p:spPr>
          <a:xfrm>
            <a:off x="-1439200" y="-578500"/>
            <a:ext cx="2660100" cy="26601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7"/>
          <p:cNvSpPr/>
          <p:nvPr/>
        </p:nvSpPr>
        <p:spPr>
          <a:xfrm>
            <a:off x="-1206675" y="4103075"/>
            <a:ext cx="3156900" cy="31569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7"/>
          <p:cNvSpPr txBox="1">
            <a:spLocks noGrp="1"/>
          </p:cNvSpPr>
          <p:nvPr>
            <p:ph type="body" idx="1"/>
          </p:nvPr>
        </p:nvSpPr>
        <p:spPr>
          <a:xfrm>
            <a:off x="1078550" y="3093825"/>
            <a:ext cx="3466200" cy="12360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sz="1600"/>
            </a:lvl1pPr>
            <a:lvl2pPr marL="914400" lvl="1" indent="-330200">
              <a:spcBef>
                <a:spcPts val="1600"/>
              </a:spcBef>
              <a:spcAft>
                <a:spcPts val="0"/>
              </a:spcAft>
              <a:buSzPts val="1600"/>
              <a:buChar char="○"/>
              <a:defRPr sz="1600"/>
            </a:lvl2pPr>
            <a:lvl3pPr marL="1371600" lvl="2" indent="-330200">
              <a:spcBef>
                <a:spcPts val="1600"/>
              </a:spcBef>
              <a:spcAft>
                <a:spcPts val="0"/>
              </a:spcAft>
              <a:buSzPts val="1600"/>
              <a:buChar char="■"/>
              <a:defRPr sz="1600"/>
            </a:lvl3pPr>
            <a:lvl4pPr marL="1828800" lvl="3" indent="-330200">
              <a:spcBef>
                <a:spcPts val="1600"/>
              </a:spcBef>
              <a:spcAft>
                <a:spcPts val="0"/>
              </a:spcAft>
              <a:buSzPts val="1600"/>
              <a:buChar char="●"/>
              <a:defRPr sz="1600"/>
            </a:lvl4pPr>
            <a:lvl5pPr marL="2286000" lvl="4" indent="-330200">
              <a:spcBef>
                <a:spcPts val="1600"/>
              </a:spcBef>
              <a:spcAft>
                <a:spcPts val="0"/>
              </a:spcAft>
              <a:buSzPts val="1600"/>
              <a:buChar char="○"/>
              <a:defRPr sz="1600"/>
            </a:lvl5pPr>
            <a:lvl6pPr marL="2743200" lvl="5" indent="-330200">
              <a:spcBef>
                <a:spcPts val="1600"/>
              </a:spcBef>
              <a:spcAft>
                <a:spcPts val="0"/>
              </a:spcAft>
              <a:buSzPts val="1600"/>
              <a:buChar char="■"/>
              <a:defRPr sz="1600"/>
            </a:lvl6pPr>
            <a:lvl7pPr marL="3200400" lvl="6" indent="-330200">
              <a:spcBef>
                <a:spcPts val="1600"/>
              </a:spcBef>
              <a:spcAft>
                <a:spcPts val="0"/>
              </a:spcAft>
              <a:buSzPts val="1600"/>
              <a:buChar char="●"/>
              <a:defRPr sz="1600"/>
            </a:lvl7pPr>
            <a:lvl8pPr marL="3657600" lvl="7" indent="-330200">
              <a:spcBef>
                <a:spcPts val="1600"/>
              </a:spcBef>
              <a:spcAft>
                <a:spcPts val="0"/>
              </a:spcAft>
              <a:buSzPts val="1600"/>
              <a:buChar char="○"/>
              <a:defRPr sz="1600"/>
            </a:lvl8pPr>
            <a:lvl9pPr marL="4114800" lvl="8" indent="-330200">
              <a:spcBef>
                <a:spcPts val="1600"/>
              </a:spcBef>
              <a:spcAft>
                <a:spcPts val="1600"/>
              </a:spcAft>
              <a:buSzPts val="1600"/>
              <a:buChar char="■"/>
              <a:defRPr sz="1600"/>
            </a:lvl9pPr>
          </a:lstStyle>
          <a:p>
            <a:endParaRPr/>
          </a:p>
        </p:txBody>
      </p:sp>
      <p:sp>
        <p:nvSpPr>
          <p:cNvPr id="48" name="Google Shape;48;p7"/>
          <p:cNvSpPr txBox="1">
            <a:spLocks noGrp="1"/>
          </p:cNvSpPr>
          <p:nvPr>
            <p:ph type="ctrTitle"/>
          </p:nvPr>
        </p:nvSpPr>
        <p:spPr>
          <a:xfrm>
            <a:off x="1049900" y="2495025"/>
            <a:ext cx="3466200" cy="59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sp>
        <p:nvSpPr>
          <p:cNvPr id="56" name="Google Shape;56;p9"/>
          <p:cNvSpPr txBox="1">
            <a:spLocks noGrp="1"/>
          </p:cNvSpPr>
          <p:nvPr>
            <p:ph type="subTitle" idx="1"/>
          </p:nvPr>
        </p:nvSpPr>
        <p:spPr>
          <a:xfrm>
            <a:off x="804250" y="1766350"/>
            <a:ext cx="3532800" cy="463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2100"/>
              <a:buFont typeface="Barlow Condensed"/>
              <a:buNone/>
              <a:defRPr sz="2100" b="1">
                <a:latin typeface="Barlow Condensed"/>
                <a:ea typeface="Barlow Condensed"/>
                <a:cs typeface="Barlow Condensed"/>
                <a:sym typeface="Barlow Condense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7" name="Google Shape;57;p9"/>
          <p:cNvSpPr txBox="1">
            <a:spLocks noGrp="1"/>
          </p:cNvSpPr>
          <p:nvPr>
            <p:ph type="body" idx="2"/>
          </p:nvPr>
        </p:nvSpPr>
        <p:spPr>
          <a:xfrm>
            <a:off x="804250" y="2230150"/>
            <a:ext cx="3532800" cy="230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8" name="Google Shape;58;p9"/>
          <p:cNvSpPr txBox="1">
            <a:spLocks noGrp="1"/>
          </p:cNvSpPr>
          <p:nvPr>
            <p:ph type="ctrTitle"/>
          </p:nvPr>
        </p:nvSpPr>
        <p:spPr>
          <a:xfrm>
            <a:off x="804250" y="431150"/>
            <a:ext cx="2865300" cy="1006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ITLE_1">
    <p:bg>
      <p:bgPr>
        <a:solidFill>
          <a:srgbClr val="4E95FA"/>
        </a:solidFill>
        <a:effectLst/>
      </p:bgPr>
    </p:bg>
    <p:spTree>
      <p:nvGrpSpPr>
        <p:cNvPr id="1" name="Shape 72"/>
        <p:cNvGrpSpPr/>
        <p:nvPr/>
      </p:nvGrpSpPr>
      <p:grpSpPr>
        <a:xfrm>
          <a:off x="0" y="0"/>
          <a:ext cx="0" cy="0"/>
          <a:chOff x="0" y="0"/>
          <a:chExt cx="0" cy="0"/>
        </a:xfrm>
      </p:grpSpPr>
      <p:sp>
        <p:nvSpPr>
          <p:cNvPr id="73" name="Google Shape;73;p13"/>
          <p:cNvSpPr/>
          <p:nvPr/>
        </p:nvSpPr>
        <p:spPr>
          <a:xfrm>
            <a:off x="-528675" y="2196500"/>
            <a:ext cx="4283700" cy="4283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3"/>
          <p:cNvSpPr/>
          <p:nvPr/>
        </p:nvSpPr>
        <p:spPr>
          <a:xfrm>
            <a:off x="-1806900" y="-2692550"/>
            <a:ext cx="5985300" cy="5985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3"/>
          <p:cNvSpPr/>
          <p:nvPr/>
        </p:nvSpPr>
        <p:spPr>
          <a:xfrm>
            <a:off x="8027100" y="2739450"/>
            <a:ext cx="2660100" cy="26601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3"/>
          <p:cNvSpPr txBox="1">
            <a:spLocks noGrp="1"/>
          </p:cNvSpPr>
          <p:nvPr>
            <p:ph type="ctrTitle"/>
          </p:nvPr>
        </p:nvSpPr>
        <p:spPr>
          <a:xfrm>
            <a:off x="804250" y="431150"/>
            <a:ext cx="2865300" cy="2288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7" name="Google Shape;77;p13"/>
          <p:cNvSpPr txBox="1">
            <a:spLocks noGrp="1"/>
          </p:cNvSpPr>
          <p:nvPr>
            <p:ph type="subTitle" idx="1"/>
          </p:nvPr>
        </p:nvSpPr>
        <p:spPr>
          <a:xfrm>
            <a:off x="5342150" y="1051325"/>
            <a:ext cx="3012300" cy="4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78" name="Google Shape;78;p13"/>
          <p:cNvSpPr txBox="1">
            <a:spLocks noGrp="1"/>
          </p:cNvSpPr>
          <p:nvPr>
            <p:ph type="ctrTitle" idx="2"/>
          </p:nvPr>
        </p:nvSpPr>
        <p:spPr>
          <a:xfrm>
            <a:off x="5342150" y="592075"/>
            <a:ext cx="3372000" cy="537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79" name="Google Shape;79;p13"/>
          <p:cNvSpPr txBox="1">
            <a:spLocks noGrp="1"/>
          </p:cNvSpPr>
          <p:nvPr>
            <p:ph type="title" idx="3" hasCustomPrompt="1"/>
          </p:nvPr>
        </p:nvSpPr>
        <p:spPr>
          <a:xfrm>
            <a:off x="4040075" y="766561"/>
            <a:ext cx="1223700" cy="677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r>
              <a:t>xx%</a:t>
            </a:r>
          </a:p>
        </p:txBody>
      </p:sp>
      <p:sp>
        <p:nvSpPr>
          <p:cNvPr id="80" name="Google Shape;80;p13"/>
          <p:cNvSpPr txBox="1">
            <a:spLocks noGrp="1"/>
          </p:cNvSpPr>
          <p:nvPr>
            <p:ph type="subTitle" idx="4"/>
          </p:nvPr>
        </p:nvSpPr>
        <p:spPr>
          <a:xfrm>
            <a:off x="5342150" y="2049325"/>
            <a:ext cx="3012300" cy="4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81" name="Google Shape;81;p13"/>
          <p:cNvSpPr txBox="1">
            <a:spLocks noGrp="1"/>
          </p:cNvSpPr>
          <p:nvPr>
            <p:ph type="ctrTitle" idx="5"/>
          </p:nvPr>
        </p:nvSpPr>
        <p:spPr>
          <a:xfrm>
            <a:off x="5342150" y="1590075"/>
            <a:ext cx="3372000" cy="537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2" name="Google Shape;82;p13"/>
          <p:cNvSpPr txBox="1">
            <a:spLocks noGrp="1"/>
          </p:cNvSpPr>
          <p:nvPr>
            <p:ph type="title" idx="6" hasCustomPrompt="1"/>
          </p:nvPr>
        </p:nvSpPr>
        <p:spPr>
          <a:xfrm>
            <a:off x="4040075" y="1764561"/>
            <a:ext cx="1223700" cy="677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r>
              <a:t>xx%</a:t>
            </a:r>
          </a:p>
        </p:txBody>
      </p:sp>
      <p:sp>
        <p:nvSpPr>
          <p:cNvPr id="83" name="Google Shape;83;p13"/>
          <p:cNvSpPr txBox="1">
            <a:spLocks noGrp="1"/>
          </p:cNvSpPr>
          <p:nvPr>
            <p:ph type="subTitle" idx="7"/>
          </p:nvPr>
        </p:nvSpPr>
        <p:spPr>
          <a:xfrm>
            <a:off x="5342150" y="3047325"/>
            <a:ext cx="3012300" cy="4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84" name="Google Shape;84;p13"/>
          <p:cNvSpPr txBox="1">
            <a:spLocks noGrp="1"/>
          </p:cNvSpPr>
          <p:nvPr>
            <p:ph type="ctrTitle" idx="8"/>
          </p:nvPr>
        </p:nvSpPr>
        <p:spPr>
          <a:xfrm>
            <a:off x="5342150" y="2588075"/>
            <a:ext cx="3372000" cy="537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5" name="Google Shape;85;p13"/>
          <p:cNvSpPr txBox="1">
            <a:spLocks noGrp="1"/>
          </p:cNvSpPr>
          <p:nvPr>
            <p:ph type="title" idx="9" hasCustomPrompt="1"/>
          </p:nvPr>
        </p:nvSpPr>
        <p:spPr>
          <a:xfrm>
            <a:off x="4040075" y="2762561"/>
            <a:ext cx="1223700" cy="677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r>
              <a:t>xx%</a:t>
            </a:r>
          </a:p>
        </p:txBody>
      </p:sp>
      <p:sp>
        <p:nvSpPr>
          <p:cNvPr id="86" name="Google Shape;86;p13"/>
          <p:cNvSpPr txBox="1">
            <a:spLocks noGrp="1"/>
          </p:cNvSpPr>
          <p:nvPr>
            <p:ph type="subTitle" idx="13"/>
          </p:nvPr>
        </p:nvSpPr>
        <p:spPr>
          <a:xfrm>
            <a:off x="5342150" y="4045325"/>
            <a:ext cx="3012300" cy="4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87" name="Google Shape;87;p13"/>
          <p:cNvSpPr txBox="1">
            <a:spLocks noGrp="1"/>
          </p:cNvSpPr>
          <p:nvPr>
            <p:ph type="ctrTitle" idx="14"/>
          </p:nvPr>
        </p:nvSpPr>
        <p:spPr>
          <a:xfrm>
            <a:off x="5342150" y="3586075"/>
            <a:ext cx="3372000" cy="537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 name="Google Shape;88;p13"/>
          <p:cNvSpPr txBox="1">
            <a:spLocks noGrp="1"/>
          </p:cNvSpPr>
          <p:nvPr>
            <p:ph type="title" idx="15" hasCustomPrompt="1"/>
          </p:nvPr>
        </p:nvSpPr>
        <p:spPr>
          <a:xfrm>
            <a:off x="4040075" y="3760561"/>
            <a:ext cx="1223700" cy="677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Six Columns">
  <p:cSld name="TITLE_1_1_1">
    <p:bg>
      <p:bgPr>
        <a:solidFill>
          <a:srgbClr val="4E95FA"/>
        </a:solidFill>
        <a:effectLst/>
      </p:bgPr>
    </p:bg>
    <p:spTree>
      <p:nvGrpSpPr>
        <p:cNvPr id="1" name="Shape 89"/>
        <p:cNvGrpSpPr/>
        <p:nvPr/>
      </p:nvGrpSpPr>
      <p:grpSpPr>
        <a:xfrm>
          <a:off x="0" y="0"/>
          <a:ext cx="0" cy="0"/>
          <a:chOff x="0" y="0"/>
          <a:chExt cx="0" cy="0"/>
        </a:xfrm>
      </p:grpSpPr>
      <p:sp>
        <p:nvSpPr>
          <p:cNvPr id="90" name="Google Shape;90;p14"/>
          <p:cNvSpPr/>
          <p:nvPr/>
        </p:nvSpPr>
        <p:spPr>
          <a:xfrm>
            <a:off x="7039575" y="-64867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4"/>
          <p:cNvSpPr/>
          <p:nvPr/>
        </p:nvSpPr>
        <p:spPr>
          <a:xfrm>
            <a:off x="-768950" y="3989200"/>
            <a:ext cx="1874400" cy="18744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4"/>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4"/>
          <p:cNvSpPr/>
          <p:nvPr/>
        </p:nvSpPr>
        <p:spPr>
          <a:xfrm>
            <a:off x="3172650" y="-1098600"/>
            <a:ext cx="1874400" cy="18744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4"/>
          <p:cNvSpPr txBox="1">
            <a:spLocks noGrp="1"/>
          </p:cNvSpPr>
          <p:nvPr>
            <p:ph type="ctrTitle"/>
          </p:nvPr>
        </p:nvSpPr>
        <p:spPr>
          <a:xfrm>
            <a:off x="804250" y="431150"/>
            <a:ext cx="2865300" cy="1006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
        <p:nvSpPr>
          <p:cNvPr id="95" name="Google Shape;95;p14"/>
          <p:cNvSpPr txBox="1">
            <a:spLocks noGrp="1"/>
          </p:cNvSpPr>
          <p:nvPr>
            <p:ph type="subTitle" idx="1"/>
          </p:nvPr>
        </p:nvSpPr>
        <p:spPr>
          <a:xfrm>
            <a:off x="895050" y="370290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6" name="Google Shape;96;p14"/>
          <p:cNvSpPr txBox="1">
            <a:spLocks noGrp="1"/>
          </p:cNvSpPr>
          <p:nvPr>
            <p:ph type="ctrTitle" idx="2"/>
          </p:nvPr>
        </p:nvSpPr>
        <p:spPr>
          <a:xfrm>
            <a:off x="895050" y="324365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7" name="Google Shape;97;p14"/>
          <p:cNvSpPr txBox="1">
            <a:spLocks noGrp="1"/>
          </p:cNvSpPr>
          <p:nvPr>
            <p:ph type="subTitle" idx="3"/>
          </p:nvPr>
        </p:nvSpPr>
        <p:spPr>
          <a:xfrm>
            <a:off x="3433188" y="370290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8" name="Google Shape;98;p14"/>
          <p:cNvSpPr txBox="1">
            <a:spLocks noGrp="1"/>
          </p:cNvSpPr>
          <p:nvPr>
            <p:ph type="ctrTitle" idx="4"/>
          </p:nvPr>
        </p:nvSpPr>
        <p:spPr>
          <a:xfrm>
            <a:off x="3433188" y="324365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9" name="Google Shape;99;p14"/>
          <p:cNvSpPr txBox="1">
            <a:spLocks noGrp="1"/>
          </p:cNvSpPr>
          <p:nvPr>
            <p:ph type="subTitle" idx="5"/>
          </p:nvPr>
        </p:nvSpPr>
        <p:spPr>
          <a:xfrm>
            <a:off x="5971325" y="370290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0" name="Google Shape;100;p14"/>
          <p:cNvSpPr txBox="1">
            <a:spLocks noGrp="1"/>
          </p:cNvSpPr>
          <p:nvPr>
            <p:ph type="ctrTitle" idx="6"/>
          </p:nvPr>
        </p:nvSpPr>
        <p:spPr>
          <a:xfrm>
            <a:off x="5971325" y="324365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1" name="Google Shape;101;p14"/>
          <p:cNvSpPr txBox="1">
            <a:spLocks noGrp="1"/>
          </p:cNvSpPr>
          <p:nvPr>
            <p:ph type="subTitle" idx="7"/>
          </p:nvPr>
        </p:nvSpPr>
        <p:spPr>
          <a:xfrm>
            <a:off x="895063" y="215535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2" name="Google Shape;102;p14"/>
          <p:cNvSpPr txBox="1">
            <a:spLocks noGrp="1"/>
          </p:cNvSpPr>
          <p:nvPr>
            <p:ph type="ctrTitle" idx="8"/>
          </p:nvPr>
        </p:nvSpPr>
        <p:spPr>
          <a:xfrm>
            <a:off x="895063" y="169610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3" name="Google Shape;103;p14"/>
          <p:cNvSpPr txBox="1">
            <a:spLocks noGrp="1"/>
          </p:cNvSpPr>
          <p:nvPr>
            <p:ph type="subTitle" idx="9"/>
          </p:nvPr>
        </p:nvSpPr>
        <p:spPr>
          <a:xfrm>
            <a:off x="3433200" y="215535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4" name="Google Shape;104;p14"/>
          <p:cNvSpPr txBox="1">
            <a:spLocks noGrp="1"/>
          </p:cNvSpPr>
          <p:nvPr>
            <p:ph type="ctrTitle" idx="13"/>
          </p:nvPr>
        </p:nvSpPr>
        <p:spPr>
          <a:xfrm>
            <a:off x="3433200" y="169610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5" name="Google Shape;105;p14"/>
          <p:cNvSpPr txBox="1">
            <a:spLocks noGrp="1"/>
          </p:cNvSpPr>
          <p:nvPr>
            <p:ph type="subTitle" idx="14"/>
          </p:nvPr>
        </p:nvSpPr>
        <p:spPr>
          <a:xfrm>
            <a:off x="5971338" y="215535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6" name="Google Shape;106;p14"/>
          <p:cNvSpPr txBox="1">
            <a:spLocks noGrp="1"/>
          </p:cNvSpPr>
          <p:nvPr>
            <p:ph type="ctrTitle" idx="15"/>
          </p:nvPr>
        </p:nvSpPr>
        <p:spPr>
          <a:xfrm>
            <a:off x="5971338" y="169610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hree Columns">
  <p:cSld name="TITLE_1_1">
    <p:bg>
      <p:bgPr>
        <a:solidFill>
          <a:srgbClr val="4E95FA"/>
        </a:solidFill>
        <a:effectLst/>
      </p:bgPr>
    </p:bg>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804250" y="431150"/>
            <a:ext cx="2865300" cy="1006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9" name="Google Shape;109;p15"/>
          <p:cNvSpPr txBox="1">
            <a:spLocks noGrp="1"/>
          </p:cNvSpPr>
          <p:nvPr>
            <p:ph type="subTitle" idx="1"/>
          </p:nvPr>
        </p:nvSpPr>
        <p:spPr>
          <a:xfrm>
            <a:off x="895063" y="353922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0" name="Google Shape;110;p15"/>
          <p:cNvSpPr txBox="1">
            <a:spLocks noGrp="1"/>
          </p:cNvSpPr>
          <p:nvPr>
            <p:ph type="ctrTitle" idx="2"/>
          </p:nvPr>
        </p:nvSpPr>
        <p:spPr>
          <a:xfrm>
            <a:off x="895063" y="307997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1" name="Google Shape;111;p15"/>
          <p:cNvSpPr txBox="1">
            <a:spLocks noGrp="1"/>
          </p:cNvSpPr>
          <p:nvPr>
            <p:ph type="subTitle" idx="3"/>
          </p:nvPr>
        </p:nvSpPr>
        <p:spPr>
          <a:xfrm>
            <a:off x="3433200" y="353922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2" name="Google Shape;112;p15"/>
          <p:cNvSpPr txBox="1">
            <a:spLocks noGrp="1"/>
          </p:cNvSpPr>
          <p:nvPr>
            <p:ph type="ctrTitle" idx="4"/>
          </p:nvPr>
        </p:nvSpPr>
        <p:spPr>
          <a:xfrm>
            <a:off x="3433200" y="307997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3" name="Google Shape;113;p15"/>
          <p:cNvSpPr txBox="1">
            <a:spLocks noGrp="1"/>
          </p:cNvSpPr>
          <p:nvPr>
            <p:ph type="subTitle" idx="5"/>
          </p:nvPr>
        </p:nvSpPr>
        <p:spPr>
          <a:xfrm>
            <a:off x="5971338" y="353922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4" name="Google Shape;114;p15"/>
          <p:cNvSpPr txBox="1">
            <a:spLocks noGrp="1"/>
          </p:cNvSpPr>
          <p:nvPr>
            <p:ph type="ctrTitle" idx="6"/>
          </p:nvPr>
        </p:nvSpPr>
        <p:spPr>
          <a:xfrm>
            <a:off x="5971338" y="307997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5" name="Google Shape;115;p15"/>
          <p:cNvSpPr/>
          <p:nvPr/>
        </p:nvSpPr>
        <p:spPr>
          <a:xfrm>
            <a:off x="5710800" y="-293307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5"/>
          <p:cNvSpPr/>
          <p:nvPr/>
        </p:nvSpPr>
        <p:spPr>
          <a:xfrm>
            <a:off x="7878225" y="-1024100"/>
            <a:ext cx="2522100" cy="25221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5"/>
          <p:cNvSpPr/>
          <p:nvPr/>
        </p:nvSpPr>
        <p:spPr>
          <a:xfrm>
            <a:off x="3172675" y="-351322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Four Columns">
  <p:cSld name="TITLE_1_1_1_1">
    <p:bg>
      <p:bgPr>
        <a:solidFill>
          <a:srgbClr val="4E95FA"/>
        </a:solidFill>
        <a:effectLst/>
      </p:bgPr>
    </p:bg>
    <p:spTree>
      <p:nvGrpSpPr>
        <p:cNvPr id="1" name="Shape 127"/>
        <p:cNvGrpSpPr/>
        <p:nvPr/>
      </p:nvGrpSpPr>
      <p:grpSpPr>
        <a:xfrm>
          <a:off x="0" y="0"/>
          <a:ext cx="0" cy="0"/>
          <a:chOff x="0" y="0"/>
          <a:chExt cx="0" cy="0"/>
        </a:xfrm>
      </p:grpSpPr>
      <p:sp>
        <p:nvSpPr>
          <p:cNvPr id="128" name="Google Shape;128;p17"/>
          <p:cNvSpPr/>
          <p:nvPr/>
        </p:nvSpPr>
        <p:spPr>
          <a:xfrm>
            <a:off x="7831900" y="4271925"/>
            <a:ext cx="1874400" cy="18744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7"/>
          <p:cNvSpPr txBox="1">
            <a:spLocks noGrp="1"/>
          </p:cNvSpPr>
          <p:nvPr>
            <p:ph type="ctrTitle"/>
          </p:nvPr>
        </p:nvSpPr>
        <p:spPr>
          <a:xfrm>
            <a:off x="804250" y="431150"/>
            <a:ext cx="2865300" cy="1006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
        <p:nvSpPr>
          <p:cNvPr id="130" name="Google Shape;130;p17"/>
          <p:cNvSpPr txBox="1">
            <a:spLocks noGrp="1"/>
          </p:cNvSpPr>
          <p:nvPr>
            <p:ph type="subTitle" idx="1"/>
          </p:nvPr>
        </p:nvSpPr>
        <p:spPr>
          <a:xfrm>
            <a:off x="1592625" y="368802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1" name="Google Shape;131;p17"/>
          <p:cNvSpPr txBox="1">
            <a:spLocks noGrp="1"/>
          </p:cNvSpPr>
          <p:nvPr>
            <p:ph type="ctrTitle" idx="2"/>
          </p:nvPr>
        </p:nvSpPr>
        <p:spPr>
          <a:xfrm>
            <a:off x="1592625" y="322877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2" name="Google Shape;132;p17"/>
          <p:cNvSpPr txBox="1">
            <a:spLocks noGrp="1"/>
          </p:cNvSpPr>
          <p:nvPr>
            <p:ph type="subTitle" idx="3"/>
          </p:nvPr>
        </p:nvSpPr>
        <p:spPr>
          <a:xfrm>
            <a:off x="5273763" y="368802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3" name="Google Shape;133;p17"/>
          <p:cNvSpPr txBox="1">
            <a:spLocks noGrp="1"/>
          </p:cNvSpPr>
          <p:nvPr>
            <p:ph type="ctrTitle" idx="4"/>
          </p:nvPr>
        </p:nvSpPr>
        <p:spPr>
          <a:xfrm>
            <a:off x="5273763" y="322877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4" name="Google Shape;134;p17"/>
          <p:cNvSpPr txBox="1">
            <a:spLocks noGrp="1"/>
          </p:cNvSpPr>
          <p:nvPr>
            <p:ph type="subTitle" idx="5"/>
          </p:nvPr>
        </p:nvSpPr>
        <p:spPr>
          <a:xfrm>
            <a:off x="1592638" y="222411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5" name="Google Shape;135;p17"/>
          <p:cNvSpPr txBox="1">
            <a:spLocks noGrp="1"/>
          </p:cNvSpPr>
          <p:nvPr>
            <p:ph type="ctrTitle" idx="6"/>
          </p:nvPr>
        </p:nvSpPr>
        <p:spPr>
          <a:xfrm>
            <a:off x="1592638" y="176486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6" name="Google Shape;136;p17"/>
          <p:cNvSpPr txBox="1">
            <a:spLocks noGrp="1"/>
          </p:cNvSpPr>
          <p:nvPr>
            <p:ph type="subTitle" idx="7"/>
          </p:nvPr>
        </p:nvSpPr>
        <p:spPr>
          <a:xfrm>
            <a:off x="5273775" y="222411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7" name="Google Shape;137;p17"/>
          <p:cNvSpPr txBox="1">
            <a:spLocks noGrp="1"/>
          </p:cNvSpPr>
          <p:nvPr>
            <p:ph type="ctrTitle" idx="8"/>
          </p:nvPr>
        </p:nvSpPr>
        <p:spPr>
          <a:xfrm>
            <a:off x="5273775" y="176486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8" name="Google Shape;138;p17"/>
          <p:cNvSpPr/>
          <p:nvPr/>
        </p:nvSpPr>
        <p:spPr>
          <a:xfrm>
            <a:off x="-998075" y="2574125"/>
            <a:ext cx="1874400" cy="18744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7"/>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4E95F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Barlow Condensed"/>
              <a:buNone/>
              <a:defRPr sz="2800" b="1">
                <a:solidFill>
                  <a:schemeClr val="lt1"/>
                </a:solidFill>
                <a:latin typeface="Barlow Condensed"/>
                <a:ea typeface="Barlow Condensed"/>
                <a:cs typeface="Barlow Condensed"/>
                <a:sym typeface="Barlow Condensed"/>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1"/>
              </a:buClr>
              <a:buSzPts val="1800"/>
              <a:buFont typeface="Libre Franklin"/>
              <a:buChar char="●"/>
              <a:defRPr sz="1800">
                <a:solidFill>
                  <a:schemeClr val="lt1"/>
                </a:solidFill>
                <a:latin typeface="Libre Franklin"/>
                <a:ea typeface="Libre Franklin"/>
                <a:cs typeface="Libre Franklin"/>
                <a:sym typeface="Libre Franklin"/>
              </a:defRPr>
            </a:lvl1pPr>
            <a:lvl2pPr marL="914400" lvl="1"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2pPr>
            <a:lvl3pPr marL="1371600" lvl="2"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3pPr>
            <a:lvl4pPr marL="1828800" lvl="3"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4pPr>
            <a:lvl5pPr marL="2286000" lvl="4"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5pPr>
            <a:lvl6pPr marL="2743200" lvl="5"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6pPr>
            <a:lvl7pPr marL="3200400" lvl="6"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7pPr>
            <a:lvl8pPr marL="3657600" lvl="7"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8pPr>
            <a:lvl9pPr marL="4114800" lvl="8" indent="-317500">
              <a:lnSpc>
                <a:spcPct val="100000"/>
              </a:lnSpc>
              <a:spcBef>
                <a:spcPts val="1600"/>
              </a:spcBef>
              <a:spcAft>
                <a:spcPts val="1600"/>
              </a:spcAft>
              <a:buClr>
                <a:schemeClr val="lt1"/>
              </a:buClr>
              <a:buSzPts val="1400"/>
              <a:buFont typeface="Libre Franklin"/>
              <a:buChar char="■"/>
              <a:defRPr>
                <a:solidFill>
                  <a:schemeClr val="lt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5" r:id="rId4"/>
    <p:sldLayoutId id="2147483658" r:id="rId5"/>
    <p:sldLayoutId id="2147483659" r:id="rId6"/>
    <p:sldLayoutId id="2147483660" r:id="rId7"/>
    <p:sldLayoutId id="2147483661" r:id="rId8"/>
    <p:sldLayoutId id="2147483663" r:id="rId9"/>
    <p:sldLayoutId id="2147483664" r:id="rId10"/>
    <p:sldLayoutId id="2147483671" r:id="rId11"/>
    <p:sldLayoutId id="2147483672" r:id="rId12"/>
    <p:sldLayoutId id="2147483673" r:id="rId13"/>
    <p:sldLayoutId id="214748367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goodreads.com/quotes/721658-i-ve-never-listened-to-an-audiobook-before-and-i-have" TargetMode="Externa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wxW87nOlygA?feature=oembed" TargetMode="External"/><Relationship Id="rId6" Type="http://schemas.openxmlformats.org/officeDocument/2006/relationships/image" Target="../media/image10.jpeg"/><Relationship Id="rId5" Type="http://schemas.openxmlformats.org/officeDocument/2006/relationships/image" Target="../media/image4.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60S43JvhjWY?feature=oembed" TargetMode="External"/><Relationship Id="rId6" Type="http://schemas.openxmlformats.org/officeDocument/2006/relationships/image" Target="../media/image11.jpeg"/><Relationship Id="rId5" Type="http://schemas.openxmlformats.org/officeDocument/2006/relationships/image" Target="../media/image4.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video" Target="https://www.youtube.com/embed/1-3bVfws2UA?feature=oembed" TargetMode="External"/><Relationship Id="rId6" Type="http://schemas.openxmlformats.org/officeDocument/2006/relationships/image" Target="../media/image12.jpeg"/><Relationship Id="rId5" Type="http://schemas.openxmlformats.org/officeDocument/2006/relationships/image" Target="../media/image4.jp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ideo" Target="https://www.youtube.com/embed/Y9EJGwEFgsU?feature=oembed" TargetMode="External"/><Relationship Id="rId6" Type="http://schemas.openxmlformats.org/officeDocument/2006/relationships/image" Target="../media/image21.jpeg"/><Relationship Id="rId5" Type="http://schemas.openxmlformats.org/officeDocument/2006/relationships/image" Target="../media/image4.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video" Target="https://www.youtube.com/embed/wSIxx7URLB0?start=77&amp;feature=oembed" TargetMode="External"/><Relationship Id="rId6" Type="http://schemas.openxmlformats.org/officeDocument/2006/relationships/image" Target="../media/image23.jpeg"/><Relationship Id="rId5" Type="http://schemas.openxmlformats.org/officeDocument/2006/relationships/image" Target="../media/image4.jp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ufOXBuGhVWg?feature=oembed" TargetMode="External"/><Relationship Id="rId6" Type="http://schemas.openxmlformats.org/officeDocument/2006/relationships/image" Target="../media/image6.jpeg"/><Relationship Id="rId5" Type="http://schemas.openxmlformats.org/officeDocument/2006/relationships/image" Target="../media/image4.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21EAD-B0AB-43FE-8897-46C0A002121B}"/>
              </a:ext>
            </a:extLst>
          </p:cNvPr>
          <p:cNvSpPr txBox="1">
            <a:spLocks/>
          </p:cNvSpPr>
          <p:nvPr/>
        </p:nvSpPr>
        <p:spPr>
          <a:xfrm>
            <a:off x="2871946" y="3582307"/>
            <a:ext cx="3400108" cy="37823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3600"/>
              <a:buFont typeface="Montserrat"/>
              <a:buNone/>
              <a:defRPr sz="3600" b="1" i="0" u="none" strike="noStrike" cap="none">
                <a:solidFill>
                  <a:schemeClr val="lt1"/>
                </a:solidFill>
                <a:latin typeface="Montserrat"/>
                <a:ea typeface="Montserrat"/>
                <a:cs typeface="Montserrat"/>
                <a:sym typeface="Montserrat"/>
              </a:defRPr>
            </a:lvl1pPr>
            <a:lvl2pPr marR="0" lvl="1"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2pPr>
            <a:lvl3pPr marR="0" lvl="2"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3pPr>
            <a:lvl4pPr marR="0" lvl="3"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4pPr>
            <a:lvl5pPr marR="0" lvl="4"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5pPr>
            <a:lvl6pPr marR="0" lvl="5"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6pPr>
            <a:lvl7pPr marR="0" lvl="6"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7pPr>
            <a:lvl8pPr marR="0" lvl="7"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8pPr>
            <a:lvl9pPr marR="0" lvl="8"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9pPr>
          </a:lstStyle>
          <a:p>
            <a:pPr algn="ctr"/>
            <a:endParaRPr lang="en-IE" sz="1400" b="0" dirty="0">
              <a:solidFill>
                <a:schemeClr val="bg1">
                  <a:lumMod val="50000"/>
                </a:schemeClr>
              </a:solidFill>
            </a:endParaRPr>
          </a:p>
          <a:p>
            <a:pPr algn="ctr"/>
            <a:endParaRPr lang="en-US" sz="1400" b="0" dirty="0">
              <a:solidFill>
                <a:schemeClr val="bg1">
                  <a:lumMod val="50000"/>
                </a:schemeClr>
              </a:solidFill>
            </a:endParaRPr>
          </a:p>
          <a:p>
            <a:pPr algn="ctr"/>
            <a:r>
              <a:rPr lang="en-US" sz="1400" b="0" dirty="0">
                <a:solidFill>
                  <a:schemeClr val="bg1">
                    <a:lumMod val="50000"/>
                  </a:schemeClr>
                </a:solidFill>
              </a:rPr>
              <a:t> I’m capable to create my own Comic Strips and Audio Books</a:t>
            </a:r>
            <a:endParaRPr lang="en-IE" sz="1400" b="0" dirty="0">
              <a:solidFill>
                <a:schemeClr val="bg1">
                  <a:lumMod val="50000"/>
                </a:schemeClr>
              </a:solidFill>
            </a:endParaRPr>
          </a:p>
        </p:txBody>
      </p:sp>
      <p:pic>
        <p:nvPicPr>
          <p:cNvPr id="3" name="Picture 2">
            <a:extLst>
              <a:ext uri="{FF2B5EF4-FFF2-40B4-BE49-F238E27FC236}">
                <a16:creationId xmlns:a16="http://schemas.microsoft.com/office/drawing/2014/main" id="{66AD6F01-BBF9-4D92-922D-26E3E81D5775}"/>
              </a:ext>
            </a:extLst>
          </p:cNvPr>
          <p:cNvPicPr>
            <a:picLocks noChangeAspect="1"/>
          </p:cNvPicPr>
          <p:nvPr/>
        </p:nvPicPr>
        <p:blipFill>
          <a:blip r:embed="rId2"/>
          <a:srcRect/>
          <a:stretch/>
        </p:blipFill>
        <p:spPr>
          <a:xfrm>
            <a:off x="1316153" y="920963"/>
            <a:ext cx="6511694" cy="2667694"/>
          </a:xfrm>
          <a:prstGeom prst="rect">
            <a:avLst/>
          </a:prstGeom>
        </p:spPr>
      </p:pic>
    </p:spTree>
    <p:extLst>
      <p:ext uri="{BB962C8B-B14F-4D97-AF65-F5344CB8AC3E}">
        <p14:creationId xmlns:p14="http://schemas.microsoft.com/office/powerpoint/2010/main" val="2345685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519"/>
        <p:cNvGrpSpPr/>
        <p:nvPr/>
      </p:nvGrpSpPr>
      <p:grpSpPr>
        <a:xfrm>
          <a:off x="0" y="0"/>
          <a:ext cx="0" cy="0"/>
          <a:chOff x="0" y="0"/>
          <a:chExt cx="0" cy="0"/>
        </a:xfrm>
      </p:grpSpPr>
      <p:pic>
        <p:nvPicPr>
          <p:cNvPr id="4" name="Picture 3">
            <a:extLst>
              <a:ext uri="{FF2B5EF4-FFF2-40B4-BE49-F238E27FC236}">
                <a16:creationId xmlns:a16="http://schemas.microsoft.com/office/drawing/2014/main" id="{3AA643C8-ABA9-6065-F751-40B75E2D3EE8}"/>
              </a:ext>
            </a:extLst>
          </p:cNvPr>
          <p:cNvPicPr>
            <a:picLocks noChangeAspect="1"/>
          </p:cNvPicPr>
          <p:nvPr/>
        </p:nvPicPr>
        <p:blipFill>
          <a:blip r:embed="rId3"/>
          <a:srcRect/>
          <a:stretch/>
        </p:blipFill>
        <p:spPr>
          <a:xfrm>
            <a:off x="8044168" y="121797"/>
            <a:ext cx="1148349" cy="470452"/>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2368371C-E80B-52BD-E24E-198315568A2F}"/>
              </a:ext>
            </a:extLst>
          </p:cNvPr>
          <p:cNvPicPr>
            <a:picLocks noChangeAspect="1"/>
          </p:cNvPicPr>
          <p:nvPr/>
        </p:nvPicPr>
        <p:blipFill>
          <a:blip r:embed="rId4"/>
          <a:stretch>
            <a:fillRect/>
          </a:stretch>
        </p:blipFill>
        <p:spPr>
          <a:xfrm>
            <a:off x="123372" y="4796950"/>
            <a:ext cx="972457" cy="204016"/>
          </a:xfrm>
          <a:prstGeom prst="rect">
            <a:avLst/>
          </a:prstGeom>
        </p:spPr>
      </p:pic>
      <p:sp>
        <p:nvSpPr>
          <p:cNvPr id="11" name="CaixaDeTexto 10">
            <a:extLst>
              <a:ext uri="{FF2B5EF4-FFF2-40B4-BE49-F238E27FC236}">
                <a16:creationId xmlns:a16="http://schemas.microsoft.com/office/drawing/2014/main" id="{B70FE1E5-06BC-452B-2045-17C900C56E70}"/>
              </a:ext>
            </a:extLst>
          </p:cNvPr>
          <p:cNvSpPr txBox="1"/>
          <p:nvPr/>
        </p:nvSpPr>
        <p:spPr>
          <a:xfrm>
            <a:off x="545522" y="1312599"/>
            <a:ext cx="5593772" cy="1600438"/>
          </a:xfrm>
          <a:prstGeom prst="rect">
            <a:avLst/>
          </a:prstGeom>
          <a:noFill/>
        </p:spPr>
        <p:txBody>
          <a:bodyPr wrap="square">
            <a:spAutoFit/>
          </a:bodyPr>
          <a:lstStyle/>
          <a:p>
            <a:pPr algn="l" fontAlgn="base"/>
            <a:r>
              <a:rPr lang="en-US" dirty="0">
                <a:solidFill>
                  <a:schemeClr val="lt1"/>
                </a:solidFill>
                <a:latin typeface="Libre Franklin"/>
                <a:sym typeface="Libre Franklin"/>
              </a:rPr>
              <a:t>Some of the most common websites and apps people use to find and purchase audiobooks include:</a:t>
            </a:r>
          </a:p>
          <a:p>
            <a:pPr marL="285750" indent="-285750" algn="l" fontAlgn="base">
              <a:buClr>
                <a:schemeClr val="bg1"/>
              </a:buClr>
              <a:buFont typeface="Arial" panose="020B0604020202020204" pitchFamily="34" charset="0"/>
              <a:buChar char="•"/>
            </a:pPr>
            <a:r>
              <a:rPr lang="en-US" dirty="0">
                <a:solidFill>
                  <a:schemeClr val="lt1"/>
                </a:solidFill>
                <a:latin typeface="Libre Franklin"/>
                <a:sym typeface="Libre Franklin"/>
              </a:rPr>
              <a:t>Apple Books</a:t>
            </a:r>
          </a:p>
          <a:p>
            <a:pPr marL="285750" indent="-285750" algn="l" fontAlgn="base">
              <a:buClr>
                <a:schemeClr val="bg1"/>
              </a:buClr>
              <a:buFont typeface="Arial" panose="020B0604020202020204" pitchFamily="34" charset="0"/>
              <a:buChar char="•"/>
            </a:pPr>
            <a:r>
              <a:rPr lang="en-US" dirty="0">
                <a:solidFill>
                  <a:schemeClr val="lt1"/>
                </a:solidFill>
                <a:latin typeface="Libre Franklin"/>
                <a:sym typeface="Libre Franklin"/>
              </a:rPr>
              <a:t>Audible.com</a:t>
            </a:r>
          </a:p>
          <a:p>
            <a:pPr marL="285750" indent="-285750" algn="l" fontAlgn="base">
              <a:buClr>
                <a:schemeClr val="bg1"/>
              </a:buClr>
              <a:buFont typeface="Arial" panose="020B0604020202020204" pitchFamily="34" charset="0"/>
              <a:buChar char="•"/>
            </a:pPr>
            <a:r>
              <a:rPr lang="en-US" dirty="0">
                <a:solidFill>
                  <a:schemeClr val="lt1"/>
                </a:solidFill>
                <a:latin typeface="Libre Franklin"/>
                <a:sym typeface="Libre Franklin"/>
              </a:rPr>
              <a:t>Nook Audiobooks</a:t>
            </a:r>
          </a:p>
          <a:p>
            <a:pPr marL="285750" indent="-285750" algn="l" fontAlgn="base">
              <a:buClr>
                <a:schemeClr val="bg1"/>
              </a:buClr>
              <a:buFont typeface="Arial" panose="020B0604020202020204" pitchFamily="34" charset="0"/>
              <a:buChar char="•"/>
            </a:pPr>
            <a:r>
              <a:rPr lang="en-US" dirty="0">
                <a:solidFill>
                  <a:schemeClr val="lt1"/>
                </a:solidFill>
                <a:latin typeface="Libre Franklin"/>
                <a:sym typeface="Libre Franklin"/>
              </a:rPr>
              <a:t>Google Play Books</a:t>
            </a:r>
          </a:p>
          <a:p>
            <a:pPr marL="285750" indent="-285750" algn="l" fontAlgn="base">
              <a:buClr>
                <a:schemeClr val="bg1"/>
              </a:buClr>
              <a:buFont typeface="Arial" panose="020B0604020202020204" pitchFamily="34" charset="0"/>
              <a:buChar char="•"/>
            </a:pPr>
            <a:r>
              <a:rPr lang="en-US" dirty="0">
                <a:solidFill>
                  <a:schemeClr val="lt1"/>
                </a:solidFill>
                <a:latin typeface="Libre Franklin"/>
                <a:sym typeface="Libre Franklin"/>
              </a:rPr>
              <a:t>Kobo</a:t>
            </a:r>
          </a:p>
        </p:txBody>
      </p:sp>
      <p:sp>
        <p:nvSpPr>
          <p:cNvPr id="15" name="CaixaDeTexto 14">
            <a:extLst>
              <a:ext uri="{FF2B5EF4-FFF2-40B4-BE49-F238E27FC236}">
                <a16:creationId xmlns:a16="http://schemas.microsoft.com/office/drawing/2014/main" id="{475F4C30-FAC2-ED9E-B06E-D0F9668D3FF4}"/>
              </a:ext>
            </a:extLst>
          </p:cNvPr>
          <p:cNvSpPr txBox="1"/>
          <p:nvPr/>
        </p:nvSpPr>
        <p:spPr>
          <a:xfrm>
            <a:off x="2450396" y="3315977"/>
            <a:ext cx="5593772" cy="738664"/>
          </a:xfrm>
          <a:prstGeom prst="rect">
            <a:avLst/>
          </a:prstGeom>
          <a:noFill/>
        </p:spPr>
        <p:txBody>
          <a:bodyPr wrap="square">
            <a:spAutoFit/>
          </a:bodyPr>
          <a:lstStyle/>
          <a:p>
            <a:pPr algn="ctr" fontAlgn="base">
              <a:buClr>
                <a:schemeClr val="bg1"/>
              </a:buClr>
            </a:pPr>
            <a:r>
              <a:rPr lang="en-US" dirty="0">
                <a:solidFill>
                  <a:schemeClr val="lt1"/>
                </a:solidFill>
                <a:latin typeface="Libre Franklin"/>
              </a:rPr>
              <a:t>“When you read a book, the story definitely happens inside your head. When you listen, it seems to happen in a little cloud all around it, like a fuzzy knit cap pulled down over your eyes.”</a:t>
            </a:r>
            <a:endParaRPr lang="pt-PT" dirty="0">
              <a:solidFill>
                <a:schemeClr val="lt1"/>
              </a:solidFill>
              <a:latin typeface="Libre Franklin"/>
            </a:endParaRPr>
          </a:p>
        </p:txBody>
      </p:sp>
      <p:sp>
        <p:nvSpPr>
          <p:cNvPr id="18" name="CaixaDeTexto 17">
            <a:extLst>
              <a:ext uri="{FF2B5EF4-FFF2-40B4-BE49-F238E27FC236}">
                <a16:creationId xmlns:a16="http://schemas.microsoft.com/office/drawing/2014/main" id="{2D83D2B5-60B1-3040-A10B-AEB42ADD60B0}"/>
              </a:ext>
            </a:extLst>
          </p:cNvPr>
          <p:cNvSpPr txBox="1"/>
          <p:nvPr/>
        </p:nvSpPr>
        <p:spPr>
          <a:xfrm>
            <a:off x="6863195" y="4054641"/>
            <a:ext cx="5593772" cy="307777"/>
          </a:xfrm>
          <a:prstGeom prst="rect">
            <a:avLst/>
          </a:prstGeom>
          <a:noFill/>
        </p:spPr>
        <p:txBody>
          <a:bodyPr wrap="square">
            <a:spAutoFit/>
          </a:bodyPr>
          <a:lstStyle/>
          <a:p>
            <a:r>
              <a:rPr lang="pt-PT" b="0" i="1" u="none" strike="noStrike" dirty="0" err="1">
                <a:solidFill>
                  <a:srgbClr val="7A7D85"/>
                </a:solidFill>
                <a:effectLst/>
                <a:latin typeface="Macan"/>
                <a:hlinkClick r:id="rId5"/>
              </a:rPr>
              <a:t>Robin</a:t>
            </a:r>
            <a:r>
              <a:rPr lang="pt-PT" b="0" i="1" u="none" strike="noStrike" dirty="0">
                <a:solidFill>
                  <a:srgbClr val="7A7D85"/>
                </a:solidFill>
                <a:effectLst/>
                <a:latin typeface="Macan"/>
                <a:hlinkClick r:id="rId5"/>
              </a:rPr>
              <a:t> </a:t>
            </a:r>
            <a:r>
              <a:rPr lang="pt-PT" b="0" i="1" u="none" strike="noStrike" dirty="0" err="1">
                <a:solidFill>
                  <a:srgbClr val="7A7D85"/>
                </a:solidFill>
                <a:effectLst/>
                <a:latin typeface="Macan"/>
                <a:hlinkClick r:id="rId5"/>
              </a:rPr>
              <a:t>Sloan</a:t>
            </a:r>
            <a:endParaRPr lang="pt-PT"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426"/>
        <p:cNvGrpSpPr/>
        <p:nvPr/>
      </p:nvGrpSpPr>
      <p:grpSpPr>
        <a:xfrm>
          <a:off x="0" y="0"/>
          <a:ext cx="0" cy="0"/>
          <a:chOff x="0" y="0"/>
          <a:chExt cx="0" cy="0"/>
        </a:xfrm>
      </p:grpSpPr>
      <p:sp>
        <p:nvSpPr>
          <p:cNvPr id="427" name="Google Shape;427;p43"/>
          <p:cNvSpPr txBox="1">
            <a:spLocks noGrp="1"/>
          </p:cNvSpPr>
          <p:nvPr>
            <p:ph type="ctrTitle"/>
          </p:nvPr>
        </p:nvSpPr>
        <p:spPr>
          <a:xfrm>
            <a:off x="1618081" y="377760"/>
            <a:ext cx="5907835" cy="11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solidFill>
                  <a:srgbClr val="1A6EB6"/>
                </a:solidFill>
              </a:rPr>
              <a:t>WHAT IS A AUDIOBOOK AND HOW TO CREATE ONE</a:t>
            </a:r>
            <a:endParaRPr dirty="0">
              <a:solidFill>
                <a:srgbClr val="1A6EB6"/>
              </a:solidFill>
            </a:endParaRPr>
          </a:p>
        </p:txBody>
      </p:sp>
      <p:pic>
        <p:nvPicPr>
          <p:cNvPr id="25" name="Picture 24">
            <a:extLst>
              <a:ext uri="{FF2B5EF4-FFF2-40B4-BE49-F238E27FC236}">
                <a16:creationId xmlns:a16="http://schemas.microsoft.com/office/drawing/2014/main" id="{B7678369-FD7D-2763-EA4A-C5D64CF8813E}"/>
              </a:ext>
            </a:extLst>
          </p:cNvPr>
          <p:cNvPicPr>
            <a:picLocks noChangeAspect="1"/>
          </p:cNvPicPr>
          <p:nvPr/>
        </p:nvPicPr>
        <p:blipFill>
          <a:blip r:embed="rId4"/>
          <a:srcRect/>
          <a:stretch/>
        </p:blipFill>
        <p:spPr>
          <a:xfrm>
            <a:off x="0" y="142534"/>
            <a:ext cx="1148349" cy="470452"/>
          </a:xfrm>
          <a:prstGeom prst="rect">
            <a:avLst/>
          </a:prstGeom>
        </p:spPr>
      </p:pic>
      <p:pic>
        <p:nvPicPr>
          <p:cNvPr id="26" name="Picture 25" descr="Text&#10;&#10;Description automatically generated with medium confidence">
            <a:extLst>
              <a:ext uri="{FF2B5EF4-FFF2-40B4-BE49-F238E27FC236}">
                <a16:creationId xmlns:a16="http://schemas.microsoft.com/office/drawing/2014/main" id="{B042D3A0-84FD-AE6C-9672-10D8282790D5}"/>
              </a:ext>
            </a:extLst>
          </p:cNvPr>
          <p:cNvPicPr>
            <a:picLocks noChangeAspect="1"/>
          </p:cNvPicPr>
          <p:nvPr/>
        </p:nvPicPr>
        <p:blipFill>
          <a:blip r:embed="rId5"/>
          <a:stretch>
            <a:fillRect/>
          </a:stretch>
        </p:blipFill>
        <p:spPr>
          <a:xfrm>
            <a:off x="123372" y="4796950"/>
            <a:ext cx="972457" cy="204016"/>
          </a:xfrm>
          <a:prstGeom prst="rect">
            <a:avLst/>
          </a:prstGeom>
        </p:spPr>
      </p:pic>
      <p:pic>
        <p:nvPicPr>
          <p:cNvPr id="3" name="Multimédia Online 2" title="What is an audiobook?">
            <a:hlinkClick r:id="" action="ppaction://media"/>
            <a:extLst>
              <a:ext uri="{FF2B5EF4-FFF2-40B4-BE49-F238E27FC236}">
                <a16:creationId xmlns:a16="http://schemas.microsoft.com/office/drawing/2014/main" id="{1A102331-736A-6278-FCC7-6BAE53B456C6}"/>
              </a:ext>
            </a:extLst>
          </p:cNvPr>
          <p:cNvPicPr>
            <a:picLocks noRot="1" noChangeAspect="1"/>
          </p:cNvPicPr>
          <p:nvPr>
            <a:videoFile r:link="rId1"/>
          </p:nvPr>
        </p:nvPicPr>
        <p:blipFill>
          <a:blip r:embed="rId6"/>
          <a:stretch>
            <a:fillRect/>
          </a:stretch>
        </p:blipFill>
        <p:spPr>
          <a:xfrm>
            <a:off x="2754746" y="1854200"/>
            <a:ext cx="3976540" cy="2246745"/>
          </a:xfrm>
          <a:prstGeom prst="rect">
            <a:avLst/>
          </a:prstGeom>
        </p:spPr>
      </p:pic>
    </p:spTree>
    <p:extLst>
      <p:ext uri="{BB962C8B-B14F-4D97-AF65-F5344CB8AC3E}">
        <p14:creationId xmlns:p14="http://schemas.microsoft.com/office/powerpoint/2010/main" val="288800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426"/>
        <p:cNvGrpSpPr/>
        <p:nvPr/>
      </p:nvGrpSpPr>
      <p:grpSpPr>
        <a:xfrm>
          <a:off x="0" y="0"/>
          <a:ext cx="0" cy="0"/>
          <a:chOff x="0" y="0"/>
          <a:chExt cx="0" cy="0"/>
        </a:xfrm>
      </p:grpSpPr>
      <p:sp>
        <p:nvSpPr>
          <p:cNvPr id="427" name="Google Shape;427;p43"/>
          <p:cNvSpPr txBox="1">
            <a:spLocks noGrp="1"/>
          </p:cNvSpPr>
          <p:nvPr>
            <p:ph type="ctrTitle"/>
          </p:nvPr>
        </p:nvSpPr>
        <p:spPr>
          <a:xfrm>
            <a:off x="1618081" y="377760"/>
            <a:ext cx="5907835" cy="11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solidFill>
                  <a:srgbClr val="1A6EB6"/>
                </a:solidFill>
              </a:rPr>
              <a:t>WHAT IS A AUDIOBOOK AND HOW TO CREATE ONE</a:t>
            </a:r>
            <a:endParaRPr dirty="0">
              <a:solidFill>
                <a:srgbClr val="1A6EB6"/>
              </a:solidFill>
            </a:endParaRPr>
          </a:p>
        </p:txBody>
      </p:sp>
      <p:pic>
        <p:nvPicPr>
          <p:cNvPr id="25" name="Picture 24">
            <a:extLst>
              <a:ext uri="{FF2B5EF4-FFF2-40B4-BE49-F238E27FC236}">
                <a16:creationId xmlns:a16="http://schemas.microsoft.com/office/drawing/2014/main" id="{B7678369-FD7D-2763-EA4A-C5D64CF8813E}"/>
              </a:ext>
            </a:extLst>
          </p:cNvPr>
          <p:cNvPicPr>
            <a:picLocks noChangeAspect="1"/>
          </p:cNvPicPr>
          <p:nvPr/>
        </p:nvPicPr>
        <p:blipFill>
          <a:blip r:embed="rId4"/>
          <a:srcRect/>
          <a:stretch/>
        </p:blipFill>
        <p:spPr>
          <a:xfrm>
            <a:off x="0" y="142534"/>
            <a:ext cx="1148349" cy="470452"/>
          </a:xfrm>
          <a:prstGeom prst="rect">
            <a:avLst/>
          </a:prstGeom>
        </p:spPr>
      </p:pic>
      <p:pic>
        <p:nvPicPr>
          <p:cNvPr id="26" name="Picture 25" descr="Text&#10;&#10;Description automatically generated with medium confidence">
            <a:extLst>
              <a:ext uri="{FF2B5EF4-FFF2-40B4-BE49-F238E27FC236}">
                <a16:creationId xmlns:a16="http://schemas.microsoft.com/office/drawing/2014/main" id="{B042D3A0-84FD-AE6C-9672-10D8282790D5}"/>
              </a:ext>
            </a:extLst>
          </p:cNvPr>
          <p:cNvPicPr>
            <a:picLocks noChangeAspect="1"/>
          </p:cNvPicPr>
          <p:nvPr/>
        </p:nvPicPr>
        <p:blipFill>
          <a:blip r:embed="rId5"/>
          <a:stretch>
            <a:fillRect/>
          </a:stretch>
        </p:blipFill>
        <p:spPr>
          <a:xfrm>
            <a:off x="123372" y="4796950"/>
            <a:ext cx="972457" cy="204016"/>
          </a:xfrm>
          <a:prstGeom prst="rect">
            <a:avLst/>
          </a:prstGeom>
        </p:spPr>
      </p:pic>
      <p:pic>
        <p:nvPicPr>
          <p:cNvPr id="2" name="Multimédia Online 1" title="How do you make an audiobook?">
            <a:hlinkClick r:id="" action="ppaction://media"/>
            <a:extLst>
              <a:ext uri="{FF2B5EF4-FFF2-40B4-BE49-F238E27FC236}">
                <a16:creationId xmlns:a16="http://schemas.microsoft.com/office/drawing/2014/main" id="{51264511-A972-797D-019D-55036C469F59}"/>
              </a:ext>
            </a:extLst>
          </p:cNvPr>
          <p:cNvPicPr>
            <a:picLocks noRot="1" noChangeAspect="1"/>
          </p:cNvPicPr>
          <p:nvPr>
            <a:videoFile r:link="rId1"/>
          </p:nvPr>
        </p:nvPicPr>
        <p:blipFill>
          <a:blip r:embed="rId6"/>
          <a:stretch>
            <a:fillRect/>
          </a:stretch>
        </p:blipFill>
        <p:spPr>
          <a:xfrm>
            <a:off x="2463800" y="1868054"/>
            <a:ext cx="4552791" cy="2572327"/>
          </a:xfrm>
          <a:prstGeom prst="rect">
            <a:avLst/>
          </a:prstGeom>
        </p:spPr>
      </p:pic>
    </p:spTree>
    <p:extLst>
      <p:ext uri="{BB962C8B-B14F-4D97-AF65-F5344CB8AC3E}">
        <p14:creationId xmlns:p14="http://schemas.microsoft.com/office/powerpoint/2010/main" val="26968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426"/>
        <p:cNvGrpSpPr/>
        <p:nvPr/>
      </p:nvGrpSpPr>
      <p:grpSpPr>
        <a:xfrm>
          <a:off x="0" y="0"/>
          <a:ext cx="0" cy="0"/>
          <a:chOff x="0" y="0"/>
          <a:chExt cx="0" cy="0"/>
        </a:xfrm>
      </p:grpSpPr>
      <p:sp>
        <p:nvSpPr>
          <p:cNvPr id="427" name="Google Shape;427;p43"/>
          <p:cNvSpPr txBox="1">
            <a:spLocks noGrp="1"/>
          </p:cNvSpPr>
          <p:nvPr>
            <p:ph type="ctrTitle"/>
          </p:nvPr>
        </p:nvSpPr>
        <p:spPr>
          <a:xfrm>
            <a:off x="1419302" y="291425"/>
            <a:ext cx="5907835" cy="11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solidFill>
                  <a:srgbClr val="1A6EB6"/>
                </a:solidFill>
              </a:rPr>
              <a:t>ACTIVITY 3 – </a:t>
            </a:r>
            <a:r>
              <a:rPr lang="en-US" dirty="0">
                <a:solidFill>
                  <a:srgbClr val="1A6EB6"/>
                </a:solidFill>
              </a:rPr>
              <a:t>IN THE COURT OF AUDIO BOOKS</a:t>
            </a:r>
            <a:endParaRPr dirty="0">
              <a:solidFill>
                <a:srgbClr val="1A6EB6"/>
              </a:solidFill>
            </a:endParaRPr>
          </a:p>
        </p:txBody>
      </p:sp>
      <p:pic>
        <p:nvPicPr>
          <p:cNvPr id="25" name="Picture 24">
            <a:extLst>
              <a:ext uri="{FF2B5EF4-FFF2-40B4-BE49-F238E27FC236}">
                <a16:creationId xmlns:a16="http://schemas.microsoft.com/office/drawing/2014/main" id="{B7678369-FD7D-2763-EA4A-C5D64CF8813E}"/>
              </a:ext>
            </a:extLst>
          </p:cNvPr>
          <p:cNvPicPr>
            <a:picLocks noChangeAspect="1"/>
          </p:cNvPicPr>
          <p:nvPr/>
        </p:nvPicPr>
        <p:blipFill>
          <a:blip r:embed="rId3"/>
          <a:srcRect/>
          <a:stretch/>
        </p:blipFill>
        <p:spPr>
          <a:xfrm>
            <a:off x="0" y="142534"/>
            <a:ext cx="1148349" cy="470452"/>
          </a:xfrm>
          <a:prstGeom prst="rect">
            <a:avLst/>
          </a:prstGeom>
        </p:spPr>
      </p:pic>
      <p:pic>
        <p:nvPicPr>
          <p:cNvPr id="26" name="Picture 25" descr="Text&#10;&#10;Description automatically generated with medium confidence">
            <a:extLst>
              <a:ext uri="{FF2B5EF4-FFF2-40B4-BE49-F238E27FC236}">
                <a16:creationId xmlns:a16="http://schemas.microsoft.com/office/drawing/2014/main" id="{B042D3A0-84FD-AE6C-9672-10D8282790D5}"/>
              </a:ext>
            </a:extLst>
          </p:cNvPr>
          <p:cNvPicPr>
            <a:picLocks noChangeAspect="1"/>
          </p:cNvPicPr>
          <p:nvPr/>
        </p:nvPicPr>
        <p:blipFill>
          <a:blip r:embed="rId4"/>
          <a:stretch>
            <a:fillRect/>
          </a:stretch>
        </p:blipFill>
        <p:spPr>
          <a:xfrm>
            <a:off x="123372" y="4796950"/>
            <a:ext cx="972457" cy="204016"/>
          </a:xfrm>
          <a:prstGeom prst="rect">
            <a:avLst/>
          </a:prstGeom>
        </p:spPr>
      </p:pic>
      <p:sp>
        <p:nvSpPr>
          <p:cNvPr id="3" name="Google Shape;360;p40">
            <a:extLst>
              <a:ext uri="{FF2B5EF4-FFF2-40B4-BE49-F238E27FC236}">
                <a16:creationId xmlns:a16="http://schemas.microsoft.com/office/drawing/2014/main" id="{E380449E-12AF-10EA-C5C6-FAA3326A767D}"/>
              </a:ext>
            </a:extLst>
          </p:cNvPr>
          <p:cNvSpPr txBox="1">
            <a:spLocks/>
          </p:cNvSpPr>
          <p:nvPr/>
        </p:nvSpPr>
        <p:spPr>
          <a:xfrm>
            <a:off x="1148349" y="1271818"/>
            <a:ext cx="6789421" cy="29607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000"/>
              <a:buFont typeface="Barlow Condensed"/>
              <a:buNone/>
              <a:defRPr sz="2000" b="1" i="0" u="none" strike="noStrike" cap="none">
                <a:solidFill>
                  <a:schemeClr val="lt1"/>
                </a:solidFill>
                <a:latin typeface="Barlow Condensed"/>
                <a:ea typeface="Barlow Condensed"/>
                <a:cs typeface="Barlow Condensed"/>
                <a:sym typeface="Barlow Condensed"/>
              </a:defRPr>
            </a:lvl1pPr>
            <a:lvl2pPr marR="0" lvl="1"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425450" marR="0" lvl="0" indent="-285750" algn="l" defTabSz="914400" rtl="0" eaLnBrk="1" fontAlgn="auto" latinLnBrk="0" hangingPunct="1">
              <a:lnSpc>
                <a:spcPct val="150000"/>
              </a:lnSpc>
              <a:spcBef>
                <a:spcPts val="0"/>
              </a:spcBef>
              <a:spcAft>
                <a:spcPts val="0"/>
              </a:spcAft>
              <a:buClr>
                <a:srgbClr val="FFFFFF"/>
              </a:buClr>
              <a:buSzPts val="1400"/>
              <a:buFont typeface="Arial" panose="020B0604020202020204" pitchFamily="34" charset="0"/>
              <a:buChar char="•"/>
              <a:tabLst/>
              <a:defRPr/>
            </a:pPr>
            <a:endParaRPr kumimoji="0" lang="en" sz="1400" b="0" i="0" u="none" strike="noStrike" kern="0" cap="none" spc="0" normalizeH="0" baseline="0" noProof="0" dirty="0">
              <a:ln>
                <a:noFill/>
              </a:ln>
              <a:solidFill>
                <a:srgbClr val="FFFFFF"/>
              </a:solidFill>
              <a:effectLst/>
              <a:uLnTx/>
              <a:uFillTx/>
              <a:latin typeface="Libre Franklin"/>
              <a:sym typeface="Libre Franklin"/>
            </a:endParaRPr>
          </a:p>
          <a:p>
            <a:pPr marL="425450" marR="0" lvl="0" indent="-285750" algn="l" defTabSz="914400" rtl="0" eaLnBrk="1" fontAlgn="auto" latinLnBrk="0" hangingPunct="1">
              <a:lnSpc>
                <a:spcPct val="150000"/>
              </a:lnSpc>
              <a:spcBef>
                <a:spcPts val="0"/>
              </a:spcBef>
              <a:spcAft>
                <a:spcPts val="0"/>
              </a:spcAft>
              <a:buClr>
                <a:srgbClr val="FFFFFF"/>
              </a:buClr>
              <a:buSzPts val="1400"/>
              <a:buFont typeface="Arial" panose="020B0604020202020204" pitchFamily="34" charset="0"/>
              <a:buChar char="•"/>
              <a:tabLst/>
              <a:defRPr/>
            </a:pPr>
            <a:r>
              <a:rPr kumimoji="0" lang="en" sz="1400" b="0" i="0" u="none" strike="noStrike" kern="0" cap="none" spc="0" normalizeH="0" baseline="0" noProof="0" dirty="0">
                <a:ln>
                  <a:noFill/>
                </a:ln>
                <a:solidFill>
                  <a:srgbClr val="FFFFFF"/>
                </a:solidFill>
                <a:effectLst/>
                <a:uLnTx/>
                <a:uFillTx/>
                <a:latin typeface="Libre Franklin"/>
                <a:sym typeface="Libre Franklin"/>
              </a:rPr>
              <a:t>Divide the group into 2 small groups. </a:t>
            </a:r>
          </a:p>
          <a:p>
            <a:pPr marL="425450" marR="0" lvl="0" indent="-285750" algn="l" defTabSz="914400" rtl="0" eaLnBrk="1" fontAlgn="auto" latinLnBrk="0" hangingPunct="1">
              <a:lnSpc>
                <a:spcPct val="150000"/>
              </a:lnSpc>
              <a:spcBef>
                <a:spcPts val="0"/>
              </a:spcBef>
              <a:spcAft>
                <a:spcPts val="0"/>
              </a:spcAft>
              <a:buClr>
                <a:srgbClr val="FFFFFF"/>
              </a:buClr>
              <a:buSzPts val="1400"/>
              <a:buFont typeface="Arial" panose="020B0604020202020204" pitchFamily="34" charset="0"/>
              <a:buChar char="•"/>
              <a:tabLst/>
              <a:defRPr/>
            </a:pPr>
            <a:r>
              <a:rPr lang="en" sz="1400" b="0" dirty="0">
                <a:solidFill>
                  <a:srgbClr val="FFFFFF"/>
                </a:solidFill>
                <a:latin typeface="Libre Franklin"/>
                <a:sym typeface="Libre Franklin"/>
              </a:rPr>
              <a:t>One group is in favour of using audio books with families and the other group will be against the use of audio books. </a:t>
            </a:r>
          </a:p>
          <a:p>
            <a:pPr marL="425450" marR="0" lvl="0" indent="-285750" algn="l" defTabSz="914400" rtl="0" eaLnBrk="1" fontAlgn="auto" latinLnBrk="0" hangingPunct="1">
              <a:lnSpc>
                <a:spcPct val="150000"/>
              </a:lnSpc>
              <a:spcBef>
                <a:spcPts val="0"/>
              </a:spcBef>
              <a:spcAft>
                <a:spcPts val="0"/>
              </a:spcAft>
              <a:buClr>
                <a:srgbClr val="FFFFFF"/>
              </a:buClr>
              <a:buSzPts val="1400"/>
              <a:buFont typeface="Arial" panose="020B0604020202020204" pitchFamily="34" charset="0"/>
              <a:buChar char="•"/>
              <a:tabLst/>
              <a:defRPr/>
            </a:pPr>
            <a:r>
              <a:rPr kumimoji="0" lang="en" sz="1400" b="0" i="0" u="none" strike="noStrike" kern="0" cap="none" spc="0" normalizeH="0" baseline="0" noProof="0" dirty="0">
                <a:ln>
                  <a:noFill/>
                </a:ln>
                <a:solidFill>
                  <a:srgbClr val="FFFFFF"/>
                </a:solidFill>
                <a:effectLst/>
                <a:uLnTx/>
                <a:uFillTx/>
                <a:latin typeface="Libre Franklin"/>
                <a:sym typeface="Libre Franklin"/>
              </a:rPr>
              <a:t>Each group </a:t>
            </a:r>
            <a:r>
              <a:rPr lang="en" sz="1400" b="0" dirty="0">
                <a:solidFill>
                  <a:srgbClr val="FFFFFF"/>
                </a:solidFill>
                <a:latin typeface="Libre Franklin"/>
                <a:sym typeface="Libre Franklin"/>
              </a:rPr>
              <a:t>should argue why they are for and against and try to get the opposing group to change their opinions based on their arguments. </a:t>
            </a:r>
          </a:p>
          <a:p>
            <a:pPr marL="139700" marR="0" lvl="0" algn="l" defTabSz="914400" rtl="0" eaLnBrk="1" fontAlgn="auto" latinLnBrk="0" hangingPunct="1">
              <a:lnSpc>
                <a:spcPct val="150000"/>
              </a:lnSpc>
              <a:spcBef>
                <a:spcPts val="0"/>
              </a:spcBef>
              <a:spcAft>
                <a:spcPts val="0"/>
              </a:spcAft>
              <a:buClr>
                <a:srgbClr val="FFFFFF"/>
              </a:buClr>
              <a:buSzPts val="1400"/>
              <a:tabLst/>
              <a:defRPr/>
            </a:pPr>
            <a:endParaRPr kumimoji="0" lang="en" sz="1400" b="0" i="0" u="none" strike="noStrike" kern="0" cap="none" spc="0" normalizeH="0" baseline="0" noProof="0" dirty="0">
              <a:ln>
                <a:noFill/>
              </a:ln>
              <a:solidFill>
                <a:srgbClr val="FFFFFF"/>
              </a:solidFill>
              <a:effectLst/>
              <a:uLnTx/>
              <a:uFillTx/>
              <a:latin typeface="Libre Franklin"/>
              <a:sym typeface="Libre Franklin"/>
            </a:endParaRPr>
          </a:p>
        </p:txBody>
      </p:sp>
    </p:spTree>
    <p:extLst>
      <p:ext uri="{BB962C8B-B14F-4D97-AF65-F5344CB8AC3E}">
        <p14:creationId xmlns:p14="http://schemas.microsoft.com/office/powerpoint/2010/main" val="1914558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251"/>
        <p:cNvGrpSpPr/>
        <p:nvPr/>
      </p:nvGrpSpPr>
      <p:grpSpPr>
        <a:xfrm>
          <a:off x="0" y="0"/>
          <a:ext cx="0" cy="0"/>
          <a:chOff x="0" y="0"/>
          <a:chExt cx="0" cy="0"/>
        </a:xfrm>
      </p:grpSpPr>
      <p:sp>
        <p:nvSpPr>
          <p:cNvPr id="252" name="Google Shape;252;p35"/>
          <p:cNvSpPr txBox="1">
            <a:spLocks noGrp="1"/>
          </p:cNvSpPr>
          <p:nvPr>
            <p:ph type="ctrTitle"/>
          </p:nvPr>
        </p:nvSpPr>
        <p:spPr>
          <a:xfrm>
            <a:off x="358623" y="527011"/>
            <a:ext cx="4136460" cy="100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solidFill>
                  <a:srgbClr val="211A57"/>
                </a:solidFill>
              </a:rPr>
              <a:t>BENEFITS</a:t>
            </a:r>
            <a:endParaRPr dirty="0">
              <a:solidFill>
                <a:srgbClr val="211A57"/>
              </a:solidFill>
            </a:endParaRPr>
          </a:p>
        </p:txBody>
      </p:sp>
      <p:pic>
        <p:nvPicPr>
          <p:cNvPr id="15" name="Picture 14">
            <a:extLst>
              <a:ext uri="{FF2B5EF4-FFF2-40B4-BE49-F238E27FC236}">
                <a16:creationId xmlns:a16="http://schemas.microsoft.com/office/drawing/2014/main" id="{B1095BFA-1DFA-63D4-B355-6EDAF2F878CC}"/>
              </a:ext>
            </a:extLst>
          </p:cNvPr>
          <p:cNvPicPr>
            <a:picLocks noChangeAspect="1"/>
          </p:cNvPicPr>
          <p:nvPr/>
        </p:nvPicPr>
        <p:blipFill>
          <a:blip r:embed="rId3"/>
          <a:srcRect/>
          <a:stretch/>
        </p:blipFill>
        <p:spPr>
          <a:xfrm>
            <a:off x="8044168" y="121797"/>
            <a:ext cx="1148349" cy="470452"/>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FF2896AC-B978-71D5-AFFB-6BCEBA0FC983}"/>
              </a:ext>
            </a:extLst>
          </p:cNvPr>
          <p:cNvPicPr>
            <a:picLocks noChangeAspect="1"/>
          </p:cNvPicPr>
          <p:nvPr/>
        </p:nvPicPr>
        <p:blipFill>
          <a:blip r:embed="rId4"/>
          <a:stretch>
            <a:fillRect/>
          </a:stretch>
        </p:blipFill>
        <p:spPr>
          <a:xfrm>
            <a:off x="123372" y="4796950"/>
            <a:ext cx="972457" cy="204016"/>
          </a:xfrm>
          <a:prstGeom prst="rect">
            <a:avLst/>
          </a:prstGeom>
        </p:spPr>
      </p:pic>
      <p:sp>
        <p:nvSpPr>
          <p:cNvPr id="19" name="Google Shape;350;p39">
            <a:extLst>
              <a:ext uri="{FF2B5EF4-FFF2-40B4-BE49-F238E27FC236}">
                <a16:creationId xmlns:a16="http://schemas.microsoft.com/office/drawing/2014/main" id="{56359191-116A-65D8-B361-A86D4101B079}"/>
              </a:ext>
            </a:extLst>
          </p:cNvPr>
          <p:cNvSpPr txBox="1">
            <a:spLocks/>
          </p:cNvSpPr>
          <p:nvPr/>
        </p:nvSpPr>
        <p:spPr>
          <a:xfrm>
            <a:off x="2235200" y="639754"/>
            <a:ext cx="6832841" cy="47661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Barlow Condensed"/>
              <a:buNone/>
              <a:defRPr sz="3200" b="1" i="0" u="none" strike="noStrike" cap="none">
                <a:solidFill>
                  <a:schemeClr val="lt1"/>
                </a:solidFill>
                <a:latin typeface="Barlow Condensed"/>
                <a:ea typeface="Barlow Condensed"/>
                <a:cs typeface="Barlow Condensed"/>
                <a:sym typeface="Barlow Condensed"/>
              </a:defRPr>
            </a:lvl1pPr>
            <a:lvl2pPr marR="0" lvl="1"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9pPr>
          </a:lstStyle>
          <a:p>
            <a:pPr marL="285750" indent="-285750" algn="l" fontAlgn="base">
              <a:buFont typeface="Wingdings" panose="05000000000000000000" pitchFamily="2" charset="2"/>
              <a:buChar char="ü"/>
            </a:pPr>
            <a:r>
              <a:rPr lang="en-US" sz="1400" b="0" dirty="0">
                <a:latin typeface="Libre Franklin"/>
                <a:cs typeface="Arial"/>
                <a:sym typeface="Arial"/>
              </a:rPr>
              <a:t>Improves time management</a:t>
            </a:r>
          </a:p>
          <a:p>
            <a:pPr algn="l" fontAlgn="base"/>
            <a:endParaRPr lang="en-US" sz="1400" b="0" dirty="0">
              <a:latin typeface="Libre Franklin"/>
              <a:cs typeface="Arial"/>
              <a:sym typeface="Arial"/>
            </a:endParaRPr>
          </a:p>
          <a:p>
            <a:pPr marL="285750" indent="-285750" algn="l" fontAlgn="base">
              <a:buFont typeface="Wingdings" panose="05000000000000000000" pitchFamily="2" charset="2"/>
              <a:buChar char="ü"/>
            </a:pPr>
            <a:r>
              <a:rPr lang="en-US" sz="1400" b="0" dirty="0">
                <a:latin typeface="Libre Franklin"/>
                <a:cs typeface="Arial"/>
                <a:sym typeface="Arial"/>
              </a:rPr>
              <a:t>Builds literary skills: Younger readers who regularly listen to audiobooks have shown an increase in reading accuracy by up to 52%, improved comprehension by up to 76%, and an increase in reading speed, pronunciation, and expanded vocabulary.</a:t>
            </a:r>
          </a:p>
          <a:p>
            <a:pPr algn="l" fontAlgn="base"/>
            <a:endParaRPr lang="en-US" sz="1400" b="0" dirty="0">
              <a:latin typeface="Libre Franklin"/>
              <a:cs typeface="Arial"/>
              <a:sym typeface="Arial"/>
            </a:endParaRPr>
          </a:p>
          <a:p>
            <a:pPr marL="285750" indent="-285750" algn="l" fontAlgn="base">
              <a:buFont typeface="Wingdings" panose="05000000000000000000" pitchFamily="2" charset="2"/>
              <a:buChar char="ü"/>
            </a:pPr>
            <a:r>
              <a:rPr lang="en-US" sz="1400" b="0" dirty="0">
                <a:latin typeface="Libre Franklin"/>
                <a:cs typeface="Arial"/>
                <a:sym typeface="Arial"/>
              </a:rPr>
              <a:t>Makes learning easier: Listening is the first language skill humans acquire, so it comes as no surprise that 85% of what we learn, we learn by listening. Additionally, when print and audio are combined, it increases our ability to recall information by 40%.7</a:t>
            </a:r>
          </a:p>
          <a:p>
            <a:pPr marL="285750" indent="-285750" algn="l" fontAlgn="base">
              <a:buFont typeface="Wingdings" panose="05000000000000000000" pitchFamily="2" charset="2"/>
              <a:buChar char="ü"/>
            </a:pPr>
            <a:endParaRPr lang="en-US" sz="1400" b="0" dirty="0">
              <a:latin typeface="Libre Franklin"/>
              <a:cs typeface="Arial"/>
              <a:sym typeface="Arial"/>
            </a:endParaRPr>
          </a:p>
          <a:p>
            <a:pPr marL="285750" indent="-285750" algn="l" fontAlgn="base">
              <a:buFont typeface="Wingdings" panose="05000000000000000000" pitchFamily="2" charset="2"/>
              <a:buChar char="ü"/>
            </a:pPr>
            <a:r>
              <a:rPr lang="en-US" sz="1400" b="0" dirty="0">
                <a:latin typeface="Libre Franklin"/>
                <a:cs typeface="Arial"/>
                <a:sym typeface="Arial"/>
              </a:rPr>
              <a:t>Inclusive of those with disabilities: Providing the option to listen to a story opens your book up to those with disabilities, such as learning disabilities, vision impairment, and dyslexia, who find the task of reading extremely difficult or impossible.</a:t>
            </a:r>
          </a:p>
          <a:p>
            <a:pPr algn="l" fontAlgn="base"/>
            <a:endParaRPr lang="en-US" sz="1400" b="0" dirty="0">
              <a:latin typeface="Libre Franklin"/>
              <a:cs typeface="Arial"/>
              <a:sym typeface="Arial"/>
            </a:endParaRPr>
          </a:p>
          <a:p>
            <a:pPr marL="285750" indent="-285750" algn="l" fontAlgn="base">
              <a:buFont typeface="Wingdings" panose="05000000000000000000" pitchFamily="2" charset="2"/>
              <a:buChar char="ü"/>
            </a:pPr>
            <a:r>
              <a:rPr lang="en-US" sz="1400" b="0" dirty="0">
                <a:latin typeface="Libre Franklin"/>
                <a:cs typeface="Arial"/>
                <a:sym typeface="Arial"/>
              </a:rPr>
              <a:t>Can ease anxiety and depression: Engaging with a story through an audiobook is a potential way to disrupt the negative thinking patterns associated with anxiety or depression. </a:t>
            </a:r>
          </a:p>
          <a:p>
            <a:pPr marL="0" marR="0" lvl="0" indent="0" algn="l" defTabSz="914400" rtl="0" eaLnBrk="1" fontAlgn="auto" latinLnBrk="0" hangingPunct="1">
              <a:lnSpc>
                <a:spcPct val="100000"/>
              </a:lnSpc>
              <a:spcBef>
                <a:spcPts val="0"/>
              </a:spcBef>
              <a:spcAft>
                <a:spcPts val="0"/>
              </a:spcAft>
              <a:buClr>
                <a:srgbClr val="FFFFFF"/>
              </a:buClr>
              <a:buSzPts val="3200"/>
              <a:buFont typeface="Barlow Condensed"/>
              <a:buNone/>
              <a:tabLst/>
              <a:defRPr/>
            </a:pPr>
            <a:endParaRPr kumimoji="0" lang="en-US" sz="1600" b="0" i="0" u="none" strike="noStrike" kern="0" cap="none" spc="0" normalizeH="0" baseline="0" noProof="0" dirty="0">
              <a:ln>
                <a:noFill/>
              </a:ln>
              <a:solidFill>
                <a:srgbClr val="FFFFFF"/>
              </a:solidFill>
              <a:effectLst/>
              <a:uLnTx/>
              <a:uFillTx/>
              <a:latin typeface="Libre Franklin" pitchFamily="2" charset="0"/>
              <a:sym typeface="Barlow Condensed"/>
            </a:endParaRPr>
          </a:p>
        </p:txBody>
      </p:sp>
      <p:grpSp>
        <p:nvGrpSpPr>
          <p:cNvPr id="2" name="Google Shape;292;p37">
            <a:extLst>
              <a:ext uri="{FF2B5EF4-FFF2-40B4-BE49-F238E27FC236}">
                <a16:creationId xmlns:a16="http://schemas.microsoft.com/office/drawing/2014/main" id="{ACFC26FF-6BEE-580E-65B2-3D58955B063E}"/>
              </a:ext>
            </a:extLst>
          </p:cNvPr>
          <p:cNvGrpSpPr/>
          <p:nvPr/>
        </p:nvGrpSpPr>
        <p:grpSpPr>
          <a:xfrm>
            <a:off x="833718" y="1724406"/>
            <a:ext cx="1151700" cy="1151700"/>
            <a:chOff x="1458025" y="1733900"/>
            <a:chExt cx="1151700" cy="1151700"/>
          </a:xfrm>
        </p:grpSpPr>
        <p:sp>
          <p:nvSpPr>
            <p:cNvPr id="3" name="Google Shape;293;p37">
              <a:extLst>
                <a:ext uri="{FF2B5EF4-FFF2-40B4-BE49-F238E27FC236}">
                  <a16:creationId xmlns:a16="http://schemas.microsoft.com/office/drawing/2014/main" id="{8FE5AE86-1BC7-48EC-5A54-A0CBAF48EC67}"/>
                </a:ext>
              </a:extLst>
            </p:cNvPr>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94;p37">
              <a:extLst>
                <a:ext uri="{FF2B5EF4-FFF2-40B4-BE49-F238E27FC236}">
                  <a16:creationId xmlns:a16="http://schemas.microsoft.com/office/drawing/2014/main" id="{440123D2-79E4-6744-13D0-D28CF7A8C550}"/>
                </a:ext>
              </a:extLst>
            </p:cNvPr>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 name="Imagen 4" descr="Una taza de cafe&#10;&#10;Descripción generada automáticamente con confianza baja">
            <a:extLst>
              <a:ext uri="{FF2B5EF4-FFF2-40B4-BE49-F238E27FC236}">
                <a16:creationId xmlns:a16="http://schemas.microsoft.com/office/drawing/2014/main" id="{A986790C-E2FD-6921-7995-D28A037AE7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72014" y1="73542" x2="74306" y2="87292"/>
                      </a14:backgroundRemoval>
                    </a14:imgEffect>
                    <a14:imgEffect>
                      <a14:saturation sat="33000"/>
                    </a14:imgEffect>
                    <a14:imgEffect>
                      <a14:brightnessContrast bright="40000" contrast="40000"/>
                    </a14:imgEffect>
                  </a14:imgLayer>
                </a14:imgProps>
              </a:ext>
            </a:extLst>
          </a:blip>
          <a:stretch>
            <a:fillRect/>
          </a:stretch>
        </p:blipFill>
        <p:spPr>
          <a:xfrm>
            <a:off x="893094" y="1555473"/>
            <a:ext cx="990475" cy="1320634"/>
          </a:xfrm>
          <a:prstGeom prst="rect">
            <a:avLst/>
          </a:prstGeom>
        </p:spPr>
      </p:pic>
      <p:sp>
        <p:nvSpPr>
          <p:cNvPr id="6" name="CaixaDeTexto 5">
            <a:extLst>
              <a:ext uri="{FF2B5EF4-FFF2-40B4-BE49-F238E27FC236}">
                <a16:creationId xmlns:a16="http://schemas.microsoft.com/office/drawing/2014/main" id="{93B2177A-F10F-015B-B040-44CD7FDBCE75}"/>
              </a:ext>
            </a:extLst>
          </p:cNvPr>
          <p:cNvSpPr txBox="1"/>
          <p:nvPr/>
        </p:nvSpPr>
        <p:spPr>
          <a:xfrm>
            <a:off x="529287" y="3240958"/>
            <a:ext cx="5713378" cy="369332"/>
          </a:xfrm>
          <a:prstGeom prst="rect">
            <a:avLst/>
          </a:prstGeom>
          <a:noFill/>
        </p:spPr>
        <p:txBody>
          <a:bodyPr wrap="square">
            <a:spAutoFit/>
          </a:bodyPr>
          <a:lstStyle/>
          <a:p>
            <a:r>
              <a:rPr lang="pt-PT" sz="1800" b="1" dirty="0">
                <a:solidFill>
                  <a:schemeClr val="bg1"/>
                </a:solidFill>
                <a:latin typeface="Libre Franklin" pitchFamily="2" charset="0"/>
                <a:sym typeface="Barlow Condensed"/>
              </a:rPr>
              <a:t>AUDIO BOOKS</a:t>
            </a:r>
          </a:p>
        </p:txBody>
      </p:sp>
    </p:spTree>
    <p:extLst>
      <p:ext uri="{BB962C8B-B14F-4D97-AF65-F5344CB8AC3E}">
        <p14:creationId xmlns:p14="http://schemas.microsoft.com/office/powerpoint/2010/main" val="345300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268"/>
        <p:cNvGrpSpPr/>
        <p:nvPr/>
      </p:nvGrpSpPr>
      <p:grpSpPr>
        <a:xfrm>
          <a:off x="0" y="0"/>
          <a:ext cx="0" cy="0"/>
          <a:chOff x="0" y="0"/>
          <a:chExt cx="0" cy="0"/>
        </a:xfrm>
      </p:grpSpPr>
      <p:sp>
        <p:nvSpPr>
          <p:cNvPr id="269" name="Google Shape;269;p36"/>
          <p:cNvSpPr txBox="1">
            <a:spLocks noGrp="1"/>
          </p:cNvSpPr>
          <p:nvPr>
            <p:ph type="title" idx="2"/>
          </p:nvPr>
        </p:nvSpPr>
        <p:spPr>
          <a:xfrm>
            <a:off x="1419254" y="929558"/>
            <a:ext cx="1979100" cy="127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rgbClr val="EE118A"/>
                </a:solidFill>
              </a:rPr>
              <a:t>02</a:t>
            </a:r>
            <a:endParaRPr dirty="0">
              <a:solidFill>
                <a:srgbClr val="EE118A"/>
              </a:solidFill>
            </a:endParaRPr>
          </a:p>
        </p:txBody>
      </p:sp>
      <p:sp>
        <p:nvSpPr>
          <p:cNvPr id="270" name="Google Shape;270;p36"/>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36"/>
          <p:cNvSpPr/>
          <p:nvPr/>
        </p:nvSpPr>
        <p:spPr>
          <a:xfrm>
            <a:off x="-1682150" y="2838500"/>
            <a:ext cx="3156900" cy="31569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36"/>
          <p:cNvSpPr/>
          <p:nvPr/>
        </p:nvSpPr>
        <p:spPr>
          <a:xfrm>
            <a:off x="6563825" y="2752900"/>
            <a:ext cx="3606300" cy="36063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36"/>
          <p:cNvSpPr txBox="1">
            <a:spLocks noGrp="1"/>
          </p:cNvSpPr>
          <p:nvPr>
            <p:ph type="subTitle" idx="1"/>
          </p:nvPr>
        </p:nvSpPr>
        <p:spPr>
          <a:xfrm>
            <a:off x="3517970" y="2515268"/>
            <a:ext cx="3654072" cy="18556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t>In this unit, you will learn:</a:t>
            </a:r>
          </a:p>
          <a:p>
            <a:pPr marL="285750" indent="-285750">
              <a:buFont typeface="Arial" panose="020B0604020202020204" pitchFamily="34" charset="0"/>
              <a:buChar char="•"/>
            </a:pPr>
            <a:r>
              <a:rPr lang="en-US" sz="1400" dirty="0"/>
              <a:t>How to develop and produce Comic Strips and Audio Books</a:t>
            </a:r>
          </a:p>
          <a:p>
            <a:pPr marL="0" indent="0"/>
            <a:endParaRPr lang="en-US" sz="1400" dirty="0"/>
          </a:p>
        </p:txBody>
      </p:sp>
      <p:sp>
        <p:nvSpPr>
          <p:cNvPr id="274" name="Google Shape;274;p36"/>
          <p:cNvSpPr txBox="1">
            <a:spLocks noGrp="1"/>
          </p:cNvSpPr>
          <p:nvPr>
            <p:ph type="title"/>
          </p:nvPr>
        </p:nvSpPr>
        <p:spPr>
          <a:xfrm>
            <a:off x="3451358" y="1440414"/>
            <a:ext cx="4359738" cy="770668"/>
          </a:xfrm>
          <a:prstGeom prst="rect">
            <a:avLst/>
          </a:prstGeom>
        </p:spPr>
        <p:txBody>
          <a:bodyPr spcFirstLastPara="1" wrap="square" lIns="91425" tIns="91425" rIns="91425" bIns="91425" anchor="b" anchorCtr="0">
            <a:noAutofit/>
          </a:bodyPr>
          <a:lstStyle/>
          <a:p>
            <a:br>
              <a:rPr lang="en-US" dirty="0">
                <a:solidFill>
                  <a:srgbClr val="EE118A"/>
                </a:solidFill>
              </a:rPr>
            </a:br>
            <a:br>
              <a:rPr lang="en-US" dirty="0">
                <a:solidFill>
                  <a:srgbClr val="EE118A"/>
                </a:solidFill>
              </a:rPr>
            </a:br>
            <a:br>
              <a:rPr lang="en-IE" dirty="0">
                <a:solidFill>
                  <a:srgbClr val="EE118A"/>
                </a:solidFill>
              </a:rPr>
            </a:br>
            <a:br>
              <a:rPr lang="en-IE" dirty="0">
                <a:solidFill>
                  <a:srgbClr val="EE118A"/>
                </a:solidFill>
              </a:rPr>
            </a:br>
            <a:r>
              <a:rPr lang="en-IE" dirty="0">
                <a:solidFill>
                  <a:srgbClr val="EE118A"/>
                </a:solidFill>
              </a:rPr>
              <a:t>BEST PRACTICES</a:t>
            </a:r>
          </a:p>
        </p:txBody>
      </p:sp>
      <p:pic>
        <p:nvPicPr>
          <p:cNvPr id="8" name="Picture 7">
            <a:extLst>
              <a:ext uri="{FF2B5EF4-FFF2-40B4-BE49-F238E27FC236}">
                <a16:creationId xmlns:a16="http://schemas.microsoft.com/office/drawing/2014/main" id="{D9EF91BC-8CC8-7D34-A564-799C2178AE2C}"/>
              </a:ext>
            </a:extLst>
          </p:cNvPr>
          <p:cNvPicPr>
            <a:picLocks noChangeAspect="1"/>
          </p:cNvPicPr>
          <p:nvPr/>
        </p:nvPicPr>
        <p:blipFill>
          <a:blip r:embed="rId3"/>
          <a:srcRect/>
          <a:stretch/>
        </p:blipFill>
        <p:spPr>
          <a:xfrm>
            <a:off x="8044168" y="121797"/>
            <a:ext cx="1148349" cy="47045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E8F02F71-73AD-465A-4595-6FD775202AB1}"/>
              </a:ext>
            </a:extLst>
          </p:cNvPr>
          <p:cNvPicPr>
            <a:picLocks noChangeAspect="1"/>
          </p:cNvPicPr>
          <p:nvPr/>
        </p:nvPicPr>
        <p:blipFill>
          <a:blip r:embed="rId4"/>
          <a:stretch>
            <a:fillRect/>
          </a:stretch>
        </p:blipFill>
        <p:spPr>
          <a:xfrm>
            <a:off x="123372" y="4796950"/>
            <a:ext cx="972457" cy="204016"/>
          </a:xfrm>
          <a:prstGeom prst="rect">
            <a:avLst/>
          </a:prstGeom>
        </p:spPr>
      </p:pic>
    </p:spTree>
    <p:extLst>
      <p:ext uri="{BB962C8B-B14F-4D97-AF65-F5344CB8AC3E}">
        <p14:creationId xmlns:p14="http://schemas.microsoft.com/office/powerpoint/2010/main" val="1381488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278"/>
        <p:cNvGrpSpPr/>
        <p:nvPr/>
      </p:nvGrpSpPr>
      <p:grpSpPr>
        <a:xfrm>
          <a:off x="0" y="0"/>
          <a:ext cx="0" cy="0"/>
          <a:chOff x="0" y="0"/>
          <a:chExt cx="0" cy="0"/>
        </a:xfrm>
      </p:grpSpPr>
      <p:sp>
        <p:nvSpPr>
          <p:cNvPr id="279" name="Google Shape;279;p37"/>
          <p:cNvSpPr txBox="1">
            <a:spLocks noGrp="1"/>
          </p:cNvSpPr>
          <p:nvPr>
            <p:ph type="ctrTitle"/>
          </p:nvPr>
        </p:nvSpPr>
        <p:spPr>
          <a:xfrm>
            <a:off x="804250" y="431150"/>
            <a:ext cx="4623784" cy="100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solidFill>
                  <a:srgbClr val="F38E00"/>
                </a:solidFill>
              </a:rPr>
              <a:t>TIPS FOR COMIC STRIPS</a:t>
            </a:r>
            <a:endParaRPr dirty="0">
              <a:solidFill>
                <a:srgbClr val="F38E00"/>
              </a:solidFill>
            </a:endParaRPr>
          </a:p>
        </p:txBody>
      </p:sp>
      <p:pic>
        <p:nvPicPr>
          <p:cNvPr id="32" name="Picture 31">
            <a:extLst>
              <a:ext uri="{FF2B5EF4-FFF2-40B4-BE49-F238E27FC236}">
                <a16:creationId xmlns:a16="http://schemas.microsoft.com/office/drawing/2014/main" id="{0951F5E4-1760-6D7D-3ADE-0841B69C7E9B}"/>
              </a:ext>
            </a:extLst>
          </p:cNvPr>
          <p:cNvPicPr>
            <a:picLocks noChangeAspect="1"/>
          </p:cNvPicPr>
          <p:nvPr/>
        </p:nvPicPr>
        <p:blipFill>
          <a:blip r:embed="rId4"/>
          <a:srcRect/>
          <a:stretch/>
        </p:blipFill>
        <p:spPr>
          <a:xfrm>
            <a:off x="8044168" y="121797"/>
            <a:ext cx="1148349" cy="470452"/>
          </a:xfrm>
          <a:prstGeom prst="rect">
            <a:avLst/>
          </a:prstGeom>
        </p:spPr>
      </p:pic>
      <p:pic>
        <p:nvPicPr>
          <p:cNvPr id="33" name="Picture 32" descr="Text&#10;&#10;Description automatically generated with medium confidence">
            <a:extLst>
              <a:ext uri="{FF2B5EF4-FFF2-40B4-BE49-F238E27FC236}">
                <a16:creationId xmlns:a16="http://schemas.microsoft.com/office/drawing/2014/main" id="{D3584ED1-C577-2449-E6F3-50378DE17566}"/>
              </a:ext>
            </a:extLst>
          </p:cNvPr>
          <p:cNvPicPr>
            <a:picLocks noChangeAspect="1"/>
          </p:cNvPicPr>
          <p:nvPr/>
        </p:nvPicPr>
        <p:blipFill>
          <a:blip r:embed="rId5"/>
          <a:stretch>
            <a:fillRect/>
          </a:stretch>
        </p:blipFill>
        <p:spPr>
          <a:xfrm>
            <a:off x="123372" y="4796950"/>
            <a:ext cx="972457" cy="204016"/>
          </a:xfrm>
          <a:prstGeom prst="rect">
            <a:avLst/>
          </a:prstGeom>
        </p:spPr>
      </p:pic>
      <p:pic>
        <p:nvPicPr>
          <p:cNvPr id="2" name="Multimédia Online 1" title="Tips for Comic Strips &amp; Stories">
            <a:hlinkClick r:id="" action="ppaction://media"/>
            <a:extLst>
              <a:ext uri="{FF2B5EF4-FFF2-40B4-BE49-F238E27FC236}">
                <a16:creationId xmlns:a16="http://schemas.microsoft.com/office/drawing/2014/main" id="{A4857404-5CC4-8C07-88D3-569648DE8224}"/>
              </a:ext>
            </a:extLst>
          </p:cNvPr>
          <p:cNvPicPr>
            <a:picLocks noRot="1" noChangeAspect="1"/>
          </p:cNvPicPr>
          <p:nvPr>
            <a:videoFile r:link="rId1"/>
          </p:nvPr>
        </p:nvPicPr>
        <p:blipFill>
          <a:blip r:embed="rId6"/>
          <a:stretch>
            <a:fillRect/>
          </a:stretch>
        </p:blipFill>
        <p:spPr>
          <a:xfrm>
            <a:off x="2533635" y="1912064"/>
            <a:ext cx="4204347" cy="2375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Shape 453"/>
        <p:cNvGrpSpPr/>
        <p:nvPr/>
      </p:nvGrpSpPr>
      <p:grpSpPr>
        <a:xfrm>
          <a:off x="0" y="0"/>
          <a:ext cx="0" cy="0"/>
          <a:chOff x="0" y="0"/>
          <a:chExt cx="0" cy="0"/>
        </a:xfrm>
      </p:grpSpPr>
      <p:sp>
        <p:nvSpPr>
          <p:cNvPr id="454" name="Google Shape;454;p44"/>
          <p:cNvSpPr txBox="1">
            <a:spLocks noGrp="1"/>
          </p:cNvSpPr>
          <p:nvPr>
            <p:ph type="ctrTitle"/>
          </p:nvPr>
        </p:nvSpPr>
        <p:spPr>
          <a:xfrm>
            <a:off x="2041063" y="179135"/>
            <a:ext cx="6783324" cy="11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solidFill>
                  <a:srgbClr val="30A864"/>
                </a:solidFill>
              </a:rPr>
              <a:t>MAKE COMIC STRIPS ON CANVA</a:t>
            </a:r>
            <a:endParaRPr dirty="0">
              <a:solidFill>
                <a:srgbClr val="30A864"/>
              </a:solidFill>
            </a:endParaRPr>
          </a:p>
        </p:txBody>
      </p:sp>
      <p:pic>
        <p:nvPicPr>
          <p:cNvPr id="46" name="Picture 45">
            <a:extLst>
              <a:ext uri="{FF2B5EF4-FFF2-40B4-BE49-F238E27FC236}">
                <a16:creationId xmlns:a16="http://schemas.microsoft.com/office/drawing/2014/main" id="{CCBB0CF1-2C8B-30B0-EC0A-CABBED3ACABB}"/>
              </a:ext>
            </a:extLst>
          </p:cNvPr>
          <p:cNvPicPr>
            <a:picLocks noChangeAspect="1"/>
          </p:cNvPicPr>
          <p:nvPr/>
        </p:nvPicPr>
        <p:blipFill>
          <a:blip r:embed="rId3"/>
          <a:srcRect/>
          <a:stretch/>
        </p:blipFill>
        <p:spPr>
          <a:xfrm>
            <a:off x="8044168" y="121797"/>
            <a:ext cx="1148349" cy="470452"/>
          </a:xfrm>
          <a:prstGeom prst="rect">
            <a:avLst/>
          </a:prstGeom>
        </p:spPr>
      </p:pic>
      <p:pic>
        <p:nvPicPr>
          <p:cNvPr id="47" name="Picture 46" descr="Text&#10;&#10;Description automatically generated with medium confidence">
            <a:extLst>
              <a:ext uri="{FF2B5EF4-FFF2-40B4-BE49-F238E27FC236}">
                <a16:creationId xmlns:a16="http://schemas.microsoft.com/office/drawing/2014/main" id="{BACBDFF0-1C59-5657-7BEF-43AE60EEB4BB}"/>
              </a:ext>
            </a:extLst>
          </p:cNvPr>
          <p:cNvPicPr>
            <a:picLocks noChangeAspect="1"/>
          </p:cNvPicPr>
          <p:nvPr/>
        </p:nvPicPr>
        <p:blipFill>
          <a:blip r:embed="rId4"/>
          <a:stretch>
            <a:fillRect/>
          </a:stretch>
        </p:blipFill>
        <p:spPr>
          <a:xfrm>
            <a:off x="8171543" y="4875346"/>
            <a:ext cx="972457" cy="204016"/>
          </a:xfrm>
          <a:prstGeom prst="rect">
            <a:avLst/>
          </a:prstGeom>
        </p:spPr>
      </p:pic>
      <p:sp>
        <p:nvSpPr>
          <p:cNvPr id="5" name="CaixaDeTexto 4">
            <a:extLst>
              <a:ext uri="{FF2B5EF4-FFF2-40B4-BE49-F238E27FC236}">
                <a16:creationId xmlns:a16="http://schemas.microsoft.com/office/drawing/2014/main" id="{6077FB49-3816-ED76-5C67-C65DCB7A1954}"/>
              </a:ext>
            </a:extLst>
          </p:cNvPr>
          <p:cNvSpPr txBox="1"/>
          <p:nvPr/>
        </p:nvSpPr>
        <p:spPr>
          <a:xfrm>
            <a:off x="639227" y="1009971"/>
            <a:ext cx="7865546" cy="4401205"/>
          </a:xfrm>
          <a:prstGeom prst="rect">
            <a:avLst/>
          </a:prstGeom>
          <a:noFill/>
        </p:spPr>
        <p:txBody>
          <a:bodyPr wrap="square">
            <a:spAutoFit/>
          </a:bodyPr>
          <a:lstStyle/>
          <a:p>
            <a:pPr algn="l"/>
            <a:r>
              <a:rPr lang="en-US" dirty="0">
                <a:solidFill>
                  <a:schemeClr val="bg1"/>
                </a:solidFill>
                <a:latin typeface="Libre Franklin" pitchFamily="2" charset="0"/>
              </a:rPr>
              <a:t>1- Open Canva: Launch Canva and search for "Comic Strip" to start making your own comic strip.</a:t>
            </a:r>
          </a:p>
          <a:p>
            <a:pPr algn="l"/>
            <a:endParaRPr lang="en-US" dirty="0">
              <a:solidFill>
                <a:schemeClr val="bg1"/>
              </a:solidFill>
              <a:latin typeface="Libre Franklin" pitchFamily="2" charset="0"/>
            </a:endParaRPr>
          </a:p>
          <a:p>
            <a:pPr algn="l"/>
            <a:r>
              <a:rPr lang="en-US" dirty="0">
                <a:solidFill>
                  <a:schemeClr val="bg1"/>
                </a:solidFill>
                <a:latin typeface="Libre Franklin" pitchFamily="2" charset="0"/>
              </a:rPr>
              <a:t>2- Search through templates: Start with a blank page or choose from one of Canvas ready-made templates. Browse comic strip templates for every theme, style and layout. Once you find the perfect template, just click on it to start designing.</a:t>
            </a:r>
          </a:p>
          <a:p>
            <a:pPr algn="l"/>
            <a:endParaRPr lang="en-US" dirty="0">
              <a:solidFill>
                <a:schemeClr val="bg1"/>
              </a:solidFill>
              <a:latin typeface="Libre Franklin" pitchFamily="2" charset="0"/>
            </a:endParaRPr>
          </a:p>
          <a:p>
            <a:pPr algn="l"/>
            <a:r>
              <a:rPr lang="en-US" dirty="0">
                <a:solidFill>
                  <a:schemeClr val="bg1"/>
                </a:solidFill>
                <a:latin typeface="Libre Franklin" pitchFamily="2" charset="0"/>
              </a:rPr>
              <a:t>3- Experiment with features: Designing your comic strip is easy because each template comes with a complete page, a blank page, speech bubbles and two pages of illustration sets. Easily drag and drop elements to your design.</a:t>
            </a:r>
          </a:p>
          <a:p>
            <a:pPr algn="l"/>
            <a:endParaRPr lang="en-US" dirty="0">
              <a:solidFill>
                <a:schemeClr val="bg1"/>
              </a:solidFill>
              <a:latin typeface="Libre Franklin" pitchFamily="2" charset="0"/>
            </a:endParaRPr>
          </a:p>
          <a:p>
            <a:pPr algn="l"/>
            <a:r>
              <a:rPr lang="en-US" dirty="0">
                <a:solidFill>
                  <a:schemeClr val="bg1"/>
                </a:solidFill>
                <a:latin typeface="Libre Franklin" pitchFamily="2" charset="0"/>
              </a:rPr>
              <a:t>4- Customize your comic: Get creative with your own </a:t>
            </a:r>
            <a:r>
              <a:rPr lang="en-US" dirty="0" err="1">
                <a:solidFill>
                  <a:schemeClr val="bg1"/>
                </a:solidFill>
                <a:latin typeface="Libre Franklin" pitchFamily="2" charset="0"/>
              </a:rPr>
              <a:t>colour</a:t>
            </a:r>
            <a:r>
              <a:rPr lang="en-US" dirty="0">
                <a:solidFill>
                  <a:schemeClr val="bg1"/>
                </a:solidFill>
                <a:latin typeface="Libre Franklin" pitchFamily="2" charset="0"/>
              </a:rPr>
              <a:t> scheme, layout, font style and combination of stickers, icons and illustrations. Rearrange speech bubbles and frames, or upload your own images and art.</a:t>
            </a:r>
          </a:p>
          <a:p>
            <a:endParaRPr lang="pt-PT" dirty="0">
              <a:solidFill>
                <a:schemeClr val="lt1"/>
              </a:solidFill>
              <a:latin typeface="Libre Franklin"/>
            </a:endParaRPr>
          </a:p>
          <a:p>
            <a:pPr algn="l"/>
            <a:r>
              <a:rPr lang="en-US" dirty="0">
                <a:solidFill>
                  <a:srgbClr val="FFFFFF"/>
                </a:solidFill>
                <a:latin typeface="Libre Franklin" pitchFamily="2" charset="0"/>
              </a:rPr>
              <a:t>5- Publish and share: Once you’re happy with your comic strip design, you can post it on Facebook or Instagram. Or download and make high-quality prints at home. You can design with friends using the collaboration tool, too.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Libre Franklin" pitchFamily="2" charset="0"/>
              <a:cs typeface="Arial"/>
              <a:sym typeface="Arial"/>
            </a:endParaRPr>
          </a:p>
          <a:p>
            <a:endParaRPr lang="pt-PT" dirty="0">
              <a:solidFill>
                <a:schemeClr val="lt1"/>
              </a:solidFill>
              <a:latin typeface="Libre Franklin"/>
            </a:endParaRPr>
          </a:p>
        </p:txBody>
      </p:sp>
      <p:grpSp>
        <p:nvGrpSpPr>
          <p:cNvPr id="7" name="Google Shape;286;p37">
            <a:extLst>
              <a:ext uri="{FF2B5EF4-FFF2-40B4-BE49-F238E27FC236}">
                <a16:creationId xmlns:a16="http://schemas.microsoft.com/office/drawing/2014/main" id="{B93182CC-C7FA-13AC-6F32-8189B72AFB64}"/>
              </a:ext>
            </a:extLst>
          </p:cNvPr>
          <p:cNvGrpSpPr/>
          <p:nvPr/>
        </p:nvGrpSpPr>
        <p:grpSpPr>
          <a:xfrm>
            <a:off x="639227" y="-141729"/>
            <a:ext cx="1151700" cy="1151700"/>
            <a:chOff x="1458025" y="1733900"/>
            <a:chExt cx="1151700" cy="1151700"/>
          </a:xfrm>
        </p:grpSpPr>
        <p:sp>
          <p:nvSpPr>
            <p:cNvPr id="8" name="Google Shape;287;p37">
              <a:extLst>
                <a:ext uri="{FF2B5EF4-FFF2-40B4-BE49-F238E27FC236}">
                  <a16:creationId xmlns:a16="http://schemas.microsoft.com/office/drawing/2014/main" id="{E597011E-85DE-14DD-6E16-4E4872211583}"/>
                </a:ext>
              </a:extLst>
            </p:cNvPr>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Google Shape;288;p37">
              <a:extLst>
                <a:ext uri="{FF2B5EF4-FFF2-40B4-BE49-F238E27FC236}">
                  <a16:creationId xmlns:a16="http://schemas.microsoft.com/office/drawing/2014/main" id="{9E092768-C4C7-203C-A1D6-2D37F49FA10D}"/>
                </a:ext>
              </a:extLst>
            </p:cNvPr>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0" name="Imagen 2" descr="Imagen que contiene Patrón de fondo&#10;&#10;Descripción generada automáticamente">
            <a:extLst>
              <a:ext uri="{FF2B5EF4-FFF2-40B4-BE49-F238E27FC236}">
                <a16:creationId xmlns:a16="http://schemas.microsoft.com/office/drawing/2014/main" id="{9E42C74C-5153-5B28-BB8C-8F291419FCDD}"/>
              </a:ext>
            </a:extLst>
          </p:cNvPr>
          <p:cNvPicPr>
            <a:picLocks noChangeAspect="1"/>
          </p:cNvPicPr>
          <p:nvPr/>
        </p:nvPicPr>
        <p:blipFill>
          <a:blip r:embed="rId5"/>
          <a:stretch>
            <a:fillRect/>
          </a:stretch>
        </p:blipFill>
        <p:spPr>
          <a:xfrm>
            <a:off x="699505" y="152198"/>
            <a:ext cx="1075799" cy="537899"/>
          </a:xfrm>
          <a:prstGeom prst="rect">
            <a:avLst/>
          </a:prstGeom>
        </p:spPr>
      </p:pic>
      <p:sp>
        <p:nvSpPr>
          <p:cNvPr id="3" name="CaixaDeTexto 2">
            <a:extLst>
              <a:ext uri="{FF2B5EF4-FFF2-40B4-BE49-F238E27FC236}">
                <a16:creationId xmlns:a16="http://schemas.microsoft.com/office/drawing/2014/main" id="{69ABCAFC-1614-0F03-47C3-BAC2AFFF4CEE}"/>
              </a:ext>
            </a:extLst>
          </p:cNvPr>
          <p:cNvSpPr txBox="1"/>
          <p:nvPr/>
        </p:nvSpPr>
        <p:spPr>
          <a:xfrm>
            <a:off x="5747931" y="4918840"/>
            <a:ext cx="6889172" cy="230832"/>
          </a:xfrm>
          <a:prstGeom prst="rect">
            <a:avLst/>
          </a:prstGeom>
          <a:noFill/>
        </p:spPr>
        <p:txBody>
          <a:bodyPr wrap="square">
            <a:spAutoFit/>
          </a:bodyPr>
          <a:lstStyle/>
          <a:p>
            <a:r>
              <a:rPr lang="pt-PT" sz="900" dirty="0">
                <a:solidFill>
                  <a:schemeClr val="bg1"/>
                </a:solidFill>
              </a:rPr>
              <a:t>https://www.canva.com/create/comic-strips/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369"/>
        <p:cNvGrpSpPr/>
        <p:nvPr/>
      </p:nvGrpSpPr>
      <p:grpSpPr>
        <a:xfrm>
          <a:off x="0" y="0"/>
          <a:ext cx="0" cy="0"/>
          <a:chOff x="0" y="0"/>
          <a:chExt cx="0" cy="0"/>
        </a:xfrm>
      </p:grpSpPr>
      <p:sp>
        <p:nvSpPr>
          <p:cNvPr id="370" name="Google Shape;370;p41"/>
          <p:cNvSpPr txBox="1">
            <a:spLocks noGrp="1"/>
          </p:cNvSpPr>
          <p:nvPr>
            <p:ph type="ctrTitle"/>
          </p:nvPr>
        </p:nvSpPr>
        <p:spPr>
          <a:xfrm>
            <a:off x="888997" y="143293"/>
            <a:ext cx="6465555" cy="100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solidFill>
                  <a:srgbClr val="EE118A"/>
                </a:solidFill>
              </a:rPr>
              <a:t>YOU CAN DO IT!</a:t>
            </a:r>
            <a:br>
              <a:rPr lang="pt-PT" dirty="0">
                <a:solidFill>
                  <a:srgbClr val="EE118A"/>
                </a:solidFill>
              </a:rPr>
            </a:br>
            <a:r>
              <a:rPr lang="pt-PT" dirty="0">
                <a:solidFill>
                  <a:srgbClr val="EE118A"/>
                </a:solidFill>
              </a:rPr>
              <a:t>STEPS </a:t>
            </a:r>
            <a:endParaRPr dirty="0">
              <a:solidFill>
                <a:srgbClr val="EE118A"/>
              </a:solidFill>
            </a:endParaRPr>
          </a:p>
        </p:txBody>
      </p:sp>
      <p:pic>
        <p:nvPicPr>
          <p:cNvPr id="11" name="Picture 10">
            <a:extLst>
              <a:ext uri="{FF2B5EF4-FFF2-40B4-BE49-F238E27FC236}">
                <a16:creationId xmlns:a16="http://schemas.microsoft.com/office/drawing/2014/main" id="{B235DA5A-380F-7242-388B-75527CE4FEF5}"/>
              </a:ext>
            </a:extLst>
          </p:cNvPr>
          <p:cNvPicPr>
            <a:picLocks noChangeAspect="1"/>
          </p:cNvPicPr>
          <p:nvPr/>
        </p:nvPicPr>
        <p:blipFill>
          <a:blip r:embed="rId3"/>
          <a:srcRect/>
          <a:stretch/>
        </p:blipFill>
        <p:spPr>
          <a:xfrm>
            <a:off x="8044168" y="121797"/>
            <a:ext cx="1148349" cy="470452"/>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C92A3CF0-1CD8-773A-6E12-A9E30C10A127}"/>
              </a:ext>
            </a:extLst>
          </p:cNvPr>
          <p:cNvPicPr>
            <a:picLocks noChangeAspect="1"/>
          </p:cNvPicPr>
          <p:nvPr/>
        </p:nvPicPr>
        <p:blipFill>
          <a:blip r:embed="rId4"/>
          <a:stretch>
            <a:fillRect/>
          </a:stretch>
        </p:blipFill>
        <p:spPr>
          <a:xfrm>
            <a:off x="123372" y="4796950"/>
            <a:ext cx="972457" cy="204016"/>
          </a:xfrm>
          <a:prstGeom prst="rect">
            <a:avLst/>
          </a:prstGeom>
        </p:spPr>
      </p:pic>
      <p:sp>
        <p:nvSpPr>
          <p:cNvPr id="3" name="CaixaDeTexto 2">
            <a:extLst>
              <a:ext uri="{FF2B5EF4-FFF2-40B4-BE49-F238E27FC236}">
                <a16:creationId xmlns:a16="http://schemas.microsoft.com/office/drawing/2014/main" id="{DA18800D-83B5-C369-4DDD-6F3A3B9DF017}"/>
              </a:ext>
            </a:extLst>
          </p:cNvPr>
          <p:cNvSpPr txBox="1"/>
          <p:nvPr/>
        </p:nvSpPr>
        <p:spPr>
          <a:xfrm>
            <a:off x="1095829" y="1273146"/>
            <a:ext cx="7826498" cy="1384995"/>
          </a:xfrm>
          <a:prstGeom prst="rect">
            <a:avLst/>
          </a:prstGeom>
          <a:noFill/>
        </p:spPr>
        <p:txBody>
          <a:bodyPr wrap="square">
            <a:spAutoFit/>
          </a:bodyPr>
          <a:lstStyle/>
          <a:p>
            <a:r>
              <a:rPr lang="pt-PT" dirty="0" err="1">
                <a:solidFill>
                  <a:schemeClr val="bg1"/>
                </a:solidFill>
                <a:latin typeface="Libre Franklin" pitchFamily="2" charset="0"/>
              </a:rPr>
              <a:t>Writing</a:t>
            </a:r>
            <a:r>
              <a:rPr lang="pt-PT" dirty="0">
                <a:solidFill>
                  <a:schemeClr val="bg1"/>
                </a:solidFill>
                <a:latin typeface="Libre Franklin" pitchFamily="2" charset="0"/>
              </a:rPr>
              <a:t> a Script: </a:t>
            </a:r>
            <a:r>
              <a:rPr lang="en-US" dirty="0">
                <a:solidFill>
                  <a:schemeClr val="bg1"/>
                </a:solidFill>
                <a:latin typeface="Libre Franklin" pitchFamily="2" charset="0"/>
              </a:rPr>
              <a:t>Decide on a story that you want to publish. </a:t>
            </a:r>
          </a:p>
          <a:p>
            <a:r>
              <a:rPr lang="en-US" dirty="0">
                <a:solidFill>
                  <a:schemeClr val="bg1"/>
                </a:solidFill>
                <a:latin typeface="Libre Franklin" pitchFamily="2" charset="0"/>
              </a:rPr>
              <a:t>Decide what you want your story to be about. With strips, you really don't have to know every little detail of the story you are trying to tell, but you should have a basic idea of where it's going. This can help you make sure that you've got material for more than just the first few strips. Focus on the plot of the story, think about the concept, and then think about how that plot is going to work.</a:t>
            </a:r>
          </a:p>
        </p:txBody>
      </p:sp>
      <p:pic>
        <p:nvPicPr>
          <p:cNvPr id="5" name="Gráfico 4" descr="Lápis com preenchimento sólido">
            <a:extLst>
              <a:ext uri="{FF2B5EF4-FFF2-40B4-BE49-F238E27FC236}">
                <a16:creationId xmlns:a16="http://schemas.microsoft.com/office/drawing/2014/main" id="{BAE36145-15B1-751B-947D-7B370559EC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1360" y="1806038"/>
            <a:ext cx="523221" cy="523221"/>
          </a:xfrm>
          <a:prstGeom prst="rect">
            <a:avLst/>
          </a:prstGeom>
        </p:spPr>
      </p:pic>
      <p:pic>
        <p:nvPicPr>
          <p:cNvPr id="7" name="Gráfico 6" descr="Quadro Preto destaque">
            <a:extLst>
              <a:ext uri="{FF2B5EF4-FFF2-40B4-BE49-F238E27FC236}">
                <a16:creationId xmlns:a16="http://schemas.microsoft.com/office/drawing/2014/main" id="{A1CFB166-DB44-9B7C-0F30-2528B0B96D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23159" y="3526724"/>
            <a:ext cx="754271" cy="754271"/>
          </a:xfrm>
          <a:prstGeom prst="rect">
            <a:avLst/>
          </a:prstGeom>
        </p:spPr>
      </p:pic>
      <p:sp>
        <p:nvSpPr>
          <p:cNvPr id="8" name="CaixaDeTexto 7">
            <a:extLst>
              <a:ext uri="{FF2B5EF4-FFF2-40B4-BE49-F238E27FC236}">
                <a16:creationId xmlns:a16="http://schemas.microsoft.com/office/drawing/2014/main" id="{6A472634-F248-CA7D-A860-72AD089A02FE}"/>
              </a:ext>
            </a:extLst>
          </p:cNvPr>
          <p:cNvSpPr txBox="1"/>
          <p:nvPr/>
        </p:nvSpPr>
        <p:spPr>
          <a:xfrm>
            <a:off x="832592" y="3091297"/>
            <a:ext cx="7315200" cy="1815882"/>
          </a:xfrm>
          <a:prstGeom prst="rect">
            <a:avLst/>
          </a:prstGeom>
          <a:noFill/>
        </p:spPr>
        <p:txBody>
          <a:bodyPr wrap="square">
            <a:spAutoFit/>
          </a:bodyPr>
          <a:lstStyle/>
          <a:p>
            <a:pPr algn="l" fontAlgn="base"/>
            <a:r>
              <a:rPr lang="en-US" dirty="0">
                <a:solidFill>
                  <a:schemeClr val="bg1"/>
                </a:solidFill>
                <a:latin typeface="Libre Franklin" pitchFamily="2" charset="0"/>
              </a:rPr>
              <a:t>Decide on your format. You'll first need to decide how many panels you want to average, if you want one row or two, etc. Sticking to a particular size will matter most if you plan on publishing your comics in print (such as in a newspaper). If you plan on having them online instead, don't worry about this as much.</a:t>
            </a:r>
          </a:p>
          <a:p>
            <a:pPr algn="l" fontAlgn="base"/>
            <a:r>
              <a:rPr lang="en-US" dirty="0">
                <a:solidFill>
                  <a:schemeClr val="bg1"/>
                </a:solidFill>
                <a:latin typeface="Libre Franklin" pitchFamily="2" charset="0"/>
              </a:rPr>
              <a:t>If you're printing and even if you're not, it's best to at least keep the same width and height for a single row. You can have one strip with one row, and another strip with two rows, but all three rows should be the same width and height as each other.</a:t>
            </a:r>
          </a:p>
          <a:p>
            <a:endParaRPr lang="en-US" dirty="0">
              <a:solidFill>
                <a:schemeClr val="bg1"/>
              </a:solidFill>
              <a:latin typeface="Libre Franklin" pitchFamily="2"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369"/>
        <p:cNvGrpSpPr/>
        <p:nvPr/>
      </p:nvGrpSpPr>
      <p:grpSpPr>
        <a:xfrm>
          <a:off x="0" y="0"/>
          <a:ext cx="0" cy="0"/>
          <a:chOff x="0" y="0"/>
          <a:chExt cx="0" cy="0"/>
        </a:xfrm>
      </p:grpSpPr>
      <p:sp>
        <p:nvSpPr>
          <p:cNvPr id="370" name="Google Shape;370;p41"/>
          <p:cNvSpPr txBox="1">
            <a:spLocks noGrp="1"/>
          </p:cNvSpPr>
          <p:nvPr>
            <p:ph type="ctrTitle"/>
          </p:nvPr>
        </p:nvSpPr>
        <p:spPr>
          <a:xfrm>
            <a:off x="888997" y="143293"/>
            <a:ext cx="6465555" cy="100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solidFill>
                  <a:srgbClr val="EE118A"/>
                </a:solidFill>
              </a:rPr>
              <a:t>YOU CAN DO IT!</a:t>
            </a:r>
            <a:br>
              <a:rPr lang="pt-PT" dirty="0">
                <a:solidFill>
                  <a:srgbClr val="EE118A"/>
                </a:solidFill>
              </a:rPr>
            </a:br>
            <a:r>
              <a:rPr lang="pt-PT" dirty="0">
                <a:solidFill>
                  <a:srgbClr val="EE118A"/>
                </a:solidFill>
              </a:rPr>
              <a:t>STEPS </a:t>
            </a:r>
            <a:endParaRPr dirty="0">
              <a:solidFill>
                <a:srgbClr val="EE118A"/>
              </a:solidFill>
            </a:endParaRPr>
          </a:p>
        </p:txBody>
      </p:sp>
      <p:pic>
        <p:nvPicPr>
          <p:cNvPr id="11" name="Picture 10">
            <a:extLst>
              <a:ext uri="{FF2B5EF4-FFF2-40B4-BE49-F238E27FC236}">
                <a16:creationId xmlns:a16="http://schemas.microsoft.com/office/drawing/2014/main" id="{B235DA5A-380F-7242-388B-75527CE4FEF5}"/>
              </a:ext>
            </a:extLst>
          </p:cNvPr>
          <p:cNvPicPr>
            <a:picLocks noChangeAspect="1"/>
          </p:cNvPicPr>
          <p:nvPr/>
        </p:nvPicPr>
        <p:blipFill>
          <a:blip r:embed="rId3"/>
          <a:srcRect/>
          <a:stretch/>
        </p:blipFill>
        <p:spPr>
          <a:xfrm>
            <a:off x="8044168" y="121797"/>
            <a:ext cx="1148349" cy="470452"/>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C92A3CF0-1CD8-773A-6E12-A9E30C10A127}"/>
              </a:ext>
            </a:extLst>
          </p:cNvPr>
          <p:cNvPicPr>
            <a:picLocks noChangeAspect="1"/>
          </p:cNvPicPr>
          <p:nvPr/>
        </p:nvPicPr>
        <p:blipFill>
          <a:blip r:embed="rId4"/>
          <a:stretch>
            <a:fillRect/>
          </a:stretch>
        </p:blipFill>
        <p:spPr>
          <a:xfrm>
            <a:off x="123372" y="4796950"/>
            <a:ext cx="972457" cy="204016"/>
          </a:xfrm>
          <a:prstGeom prst="rect">
            <a:avLst/>
          </a:prstGeom>
        </p:spPr>
      </p:pic>
      <p:sp>
        <p:nvSpPr>
          <p:cNvPr id="3" name="CaixaDeTexto 2">
            <a:extLst>
              <a:ext uri="{FF2B5EF4-FFF2-40B4-BE49-F238E27FC236}">
                <a16:creationId xmlns:a16="http://schemas.microsoft.com/office/drawing/2014/main" id="{DA18800D-83B5-C369-4DDD-6F3A3B9DF017}"/>
              </a:ext>
            </a:extLst>
          </p:cNvPr>
          <p:cNvSpPr txBox="1"/>
          <p:nvPr/>
        </p:nvSpPr>
        <p:spPr>
          <a:xfrm>
            <a:off x="1095829" y="1273146"/>
            <a:ext cx="7826498"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lang="en-US" b="1" i="0" dirty="0">
                <a:solidFill>
                  <a:srgbClr val="545454"/>
                </a:solidFill>
                <a:effectLst/>
                <a:latin typeface="Helvetica" panose="020B0604020202020204" pitchFamily="34" charset="0"/>
              </a:rPr>
            </a:br>
            <a:r>
              <a:rPr lang="en-US" dirty="0">
                <a:solidFill>
                  <a:srgbClr val="FFFFFF"/>
                </a:solidFill>
                <a:latin typeface="Libre Franklin" pitchFamily="2" charset="0"/>
              </a:rPr>
              <a:t>Plan each panel. When you go to make an individual strip, write down and plan each panel. You need to know what is happening where, which characters will be included. Keep it simple. A written script should be as bare-bones as possible. Descriptions of scenery should only be included if they are necessary to the action of the strip.</a:t>
            </a:r>
          </a:p>
        </p:txBody>
      </p:sp>
      <p:sp>
        <p:nvSpPr>
          <p:cNvPr id="8" name="CaixaDeTexto 7">
            <a:extLst>
              <a:ext uri="{FF2B5EF4-FFF2-40B4-BE49-F238E27FC236}">
                <a16:creationId xmlns:a16="http://schemas.microsoft.com/office/drawing/2014/main" id="{6A472634-F248-CA7D-A860-72AD089A02FE}"/>
              </a:ext>
            </a:extLst>
          </p:cNvPr>
          <p:cNvSpPr txBox="1"/>
          <p:nvPr/>
        </p:nvSpPr>
        <p:spPr>
          <a:xfrm>
            <a:off x="914400" y="3373447"/>
            <a:ext cx="731520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FFFFFF"/>
                </a:solidFill>
                <a:latin typeface="Libre Franklin" pitchFamily="2" charset="0"/>
              </a:rPr>
              <a:t>Balance text and images. Make sure that you aren't putting too much text in your panels. This can make the comic hard to read and enjoy. Try to limit the number of speech balloons to 2 (3 if there's a one or two-word balloon), and keep the number of words in a panel below 30 and preferably below 20.</a:t>
            </a:r>
          </a:p>
        </p:txBody>
      </p:sp>
      <p:pic>
        <p:nvPicPr>
          <p:cNvPr id="9" name="Gráfico 8" descr="Lâmpada e lápis destaque">
            <a:extLst>
              <a:ext uri="{FF2B5EF4-FFF2-40B4-BE49-F238E27FC236}">
                <a16:creationId xmlns:a16="http://schemas.microsoft.com/office/drawing/2014/main" id="{192141B2-515A-1EEE-4FF3-136BC00469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673" y="1511342"/>
            <a:ext cx="908601" cy="908601"/>
          </a:xfrm>
          <a:prstGeom prst="rect">
            <a:avLst/>
          </a:prstGeom>
        </p:spPr>
      </p:pic>
      <p:pic>
        <p:nvPicPr>
          <p:cNvPr id="13" name="Gráfico 12" descr="Balança da justiça destaque">
            <a:extLst>
              <a:ext uri="{FF2B5EF4-FFF2-40B4-BE49-F238E27FC236}">
                <a16:creationId xmlns:a16="http://schemas.microsoft.com/office/drawing/2014/main" id="{A3E712C2-1A53-92A5-0EB7-A1AF66600B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07927" y="3413154"/>
            <a:ext cx="914400" cy="914400"/>
          </a:xfrm>
          <a:prstGeom prst="rect">
            <a:avLst/>
          </a:prstGeom>
        </p:spPr>
      </p:pic>
    </p:spTree>
    <p:extLst>
      <p:ext uri="{BB962C8B-B14F-4D97-AF65-F5344CB8AC3E}">
        <p14:creationId xmlns:p14="http://schemas.microsoft.com/office/powerpoint/2010/main" val="1507748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225"/>
        <p:cNvGrpSpPr/>
        <p:nvPr/>
      </p:nvGrpSpPr>
      <p:grpSpPr>
        <a:xfrm>
          <a:off x="0" y="0"/>
          <a:ext cx="0" cy="0"/>
          <a:chOff x="0" y="0"/>
          <a:chExt cx="0" cy="0"/>
        </a:xfrm>
      </p:grpSpPr>
      <p:sp>
        <p:nvSpPr>
          <p:cNvPr id="226" name="Google Shape;226;p33"/>
          <p:cNvSpPr txBox="1">
            <a:spLocks noGrp="1"/>
          </p:cNvSpPr>
          <p:nvPr>
            <p:ph type="ctrTitle"/>
          </p:nvPr>
        </p:nvSpPr>
        <p:spPr>
          <a:xfrm>
            <a:off x="804250" y="431150"/>
            <a:ext cx="2865300" cy="228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1A6EB6"/>
                </a:solidFill>
              </a:rPr>
              <a:t>TABLE OF CONTENTS</a:t>
            </a:r>
            <a:endParaRPr dirty="0">
              <a:solidFill>
                <a:srgbClr val="1A6EB6"/>
              </a:solidFill>
            </a:endParaRPr>
          </a:p>
        </p:txBody>
      </p:sp>
      <p:sp>
        <p:nvSpPr>
          <p:cNvPr id="227" name="Google Shape;227;p33"/>
          <p:cNvSpPr txBox="1">
            <a:spLocks noGrp="1"/>
          </p:cNvSpPr>
          <p:nvPr>
            <p:ph type="subTitle" idx="1"/>
          </p:nvPr>
        </p:nvSpPr>
        <p:spPr>
          <a:xfrm>
            <a:off x="5342150" y="1548950"/>
            <a:ext cx="3012300" cy="677400"/>
          </a:xfrm>
          <a:prstGeom prst="rect">
            <a:avLst/>
          </a:prstGeom>
        </p:spPr>
        <p:txBody>
          <a:bodyPr spcFirstLastPara="1" wrap="square" lIns="91425" tIns="91425" rIns="91425" bIns="91425" anchor="t" anchorCtr="0">
            <a:noAutofit/>
          </a:bodyPr>
          <a:lstStyle/>
          <a:p>
            <a:pPr marL="0" indent="0"/>
            <a:r>
              <a:rPr lang="en-US" dirty="0"/>
              <a:t>Introduction  of the concepts and benefits of intervention</a:t>
            </a:r>
          </a:p>
        </p:txBody>
      </p:sp>
      <p:sp>
        <p:nvSpPr>
          <p:cNvPr id="228" name="Google Shape;228;p33"/>
          <p:cNvSpPr txBox="1">
            <a:spLocks noGrp="1"/>
          </p:cNvSpPr>
          <p:nvPr>
            <p:ph type="ctrTitle" idx="2"/>
          </p:nvPr>
        </p:nvSpPr>
        <p:spPr>
          <a:xfrm>
            <a:off x="5362520" y="1108736"/>
            <a:ext cx="3372000" cy="537900"/>
          </a:xfrm>
          <a:prstGeom prst="rect">
            <a:avLst/>
          </a:prstGeom>
        </p:spPr>
        <p:txBody>
          <a:bodyPr spcFirstLastPara="1" wrap="square" lIns="91425" tIns="91425" rIns="91425" bIns="91425" anchor="b" anchorCtr="0">
            <a:noAutofit/>
          </a:bodyPr>
          <a:lstStyle/>
          <a:p>
            <a:r>
              <a:rPr lang="pt-PT" dirty="0">
                <a:solidFill>
                  <a:srgbClr val="1A6EB6"/>
                </a:solidFill>
              </a:rPr>
              <a:t>COMIC STRIPS AND AUDIO BOOKS</a:t>
            </a:r>
            <a:endParaRPr dirty="0">
              <a:solidFill>
                <a:srgbClr val="1A6EB6"/>
              </a:solidFill>
            </a:endParaRPr>
          </a:p>
        </p:txBody>
      </p:sp>
      <p:sp>
        <p:nvSpPr>
          <p:cNvPr id="229" name="Google Shape;229;p33"/>
          <p:cNvSpPr txBox="1">
            <a:spLocks noGrp="1"/>
          </p:cNvSpPr>
          <p:nvPr>
            <p:ph type="title" idx="3"/>
          </p:nvPr>
        </p:nvSpPr>
        <p:spPr>
          <a:xfrm>
            <a:off x="4040075" y="1128349"/>
            <a:ext cx="1223700" cy="677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solidFill>
                  <a:srgbClr val="1A6EB6"/>
                </a:solidFill>
              </a:rPr>
              <a:t>01</a:t>
            </a:r>
            <a:endParaRPr dirty="0">
              <a:solidFill>
                <a:srgbClr val="1A6EB6"/>
              </a:solidFill>
            </a:endParaRPr>
          </a:p>
        </p:txBody>
      </p:sp>
      <p:sp>
        <p:nvSpPr>
          <p:cNvPr id="232" name="Google Shape;232;p33"/>
          <p:cNvSpPr txBox="1">
            <a:spLocks noGrp="1"/>
          </p:cNvSpPr>
          <p:nvPr>
            <p:ph type="title" idx="6"/>
          </p:nvPr>
        </p:nvSpPr>
        <p:spPr>
          <a:xfrm>
            <a:off x="4102475" y="2293561"/>
            <a:ext cx="1223700" cy="677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solidFill>
                  <a:srgbClr val="1A6EB6"/>
                </a:solidFill>
              </a:rPr>
              <a:t>02</a:t>
            </a:r>
            <a:endParaRPr dirty="0">
              <a:solidFill>
                <a:srgbClr val="1A6EB6"/>
              </a:solidFill>
            </a:endParaRPr>
          </a:p>
        </p:txBody>
      </p:sp>
      <p:sp>
        <p:nvSpPr>
          <p:cNvPr id="233" name="Google Shape;233;p33"/>
          <p:cNvSpPr txBox="1">
            <a:spLocks noGrp="1"/>
          </p:cNvSpPr>
          <p:nvPr>
            <p:ph type="subTitle" idx="7"/>
          </p:nvPr>
        </p:nvSpPr>
        <p:spPr>
          <a:xfrm>
            <a:off x="5407000" y="2632260"/>
            <a:ext cx="3283041" cy="75296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err="1"/>
              <a:t>How</a:t>
            </a:r>
            <a:r>
              <a:rPr lang="pt-PT" dirty="0"/>
              <a:t> to </a:t>
            </a:r>
            <a:r>
              <a:rPr lang="pt-PT" dirty="0" err="1"/>
              <a:t>develop</a:t>
            </a:r>
            <a:r>
              <a:rPr lang="pt-PT" dirty="0"/>
              <a:t> </a:t>
            </a:r>
            <a:r>
              <a:rPr lang="pt-PT" dirty="0" err="1"/>
              <a:t>and</a:t>
            </a:r>
            <a:r>
              <a:rPr lang="pt-PT" dirty="0"/>
              <a:t> </a:t>
            </a:r>
            <a:r>
              <a:rPr lang="pt-PT" dirty="0" err="1"/>
              <a:t>produce</a:t>
            </a:r>
            <a:r>
              <a:rPr lang="pt-PT" dirty="0"/>
              <a:t> </a:t>
            </a:r>
            <a:r>
              <a:rPr lang="pt-PT" dirty="0" err="1"/>
              <a:t>Comic</a:t>
            </a:r>
            <a:r>
              <a:rPr lang="pt-PT" dirty="0"/>
              <a:t> Strips </a:t>
            </a:r>
            <a:r>
              <a:rPr lang="pt-PT" dirty="0" err="1"/>
              <a:t>and</a:t>
            </a:r>
            <a:r>
              <a:rPr lang="pt-PT" dirty="0"/>
              <a:t> </a:t>
            </a:r>
            <a:r>
              <a:rPr lang="pt-PT" dirty="0" err="1"/>
              <a:t>Audio</a:t>
            </a:r>
            <a:r>
              <a:rPr lang="pt-PT" dirty="0"/>
              <a:t> </a:t>
            </a:r>
            <a:r>
              <a:rPr lang="pt-PT" dirty="0" err="1"/>
              <a:t>Books</a:t>
            </a:r>
            <a:endParaRPr dirty="0"/>
          </a:p>
        </p:txBody>
      </p:sp>
      <p:sp>
        <p:nvSpPr>
          <p:cNvPr id="234" name="Google Shape;234;p33"/>
          <p:cNvSpPr txBox="1">
            <a:spLocks noGrp="1"/>
          </p:cNvSpPr>
          <p:nvPr>
            <p:ph type="ctrTitle" idx="8"/>
          </p:nvPr>
        </p:nvSpPr>
        <p:spPr>
          <a:xfrm>
            <a:off x="5407001" y="2173011"/>
            <a:ext cx="3372000" cy="53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t-PT" dirty="0">
                <a:solidFill>
                  <a:srgbClr val="1A6EB6"/>
                </a:solidFill>
              </a:rPr>
              <a:t>BEST PRACTICES </a:t>
            </a:r>
            <a:endParaRPr dirty="0">
              <a:solidFill>
                <a:srgbClr val="1A6EB6"/>
              </a:solidFill>
            </a:endParaRPr>
          </a:p>
        </p:txBody>
      </p:sp>
      <p:sp>
        <p:nvSpPr>
          <p:cNvPr id="235" name="Google Shape;235;p33"/>
          <p:cNvSpPr txBox="1">
            <a:spLocks noGrp="1"/>
          </p:cNvSpPr>
          <p:nvPr>
            <p:ph type="title" idx="9"/>
          </p:nvPr>
        </p:nvSpPr>
        <p:spPr>
          <a:xfrm>
            <a:off x="4094341" y="3467690"/>
            <a:ext cx="1223700" cy="677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solidFill>
                  <a:srgbClr val="1A6EB6"/>
                </a:solidFill>
              </a:rPr>
              <a:t>03</a:t>
            </a:r>
            <a:endParaRPr dirty="0">
              <a:solidFill>
                <a:srgbClr val="1A6EB6"/>
              </a:solidFill>
            </a:endParaRPr>
          </a:p>
        </p:txBody>
      </p:sp>
      <p:sp>
        <p:nvSpPr>
          <p:cNvPr id="237" name="Google Shape;237;p33"/>
          <p:cNvSpPr txBox="1">
            <a:spLocks noGrp="1"/>
          </p:cNvSpPr>
          <p:nvPr>
            <p:ph type="ctrTitle" idx="14"/>
          </p:nvPr>
        </p:nvSpPr>
        <p:spPr>
          <a:xfrm>
            <a:off x="5318041" y="3537440"/>
            <a:ext cx="3372000" cy="53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rgbClr val="1A6EB6"/>
                </a:solidFill>
              </a:rPr>
              <a:t>CONCLUSIONS</a:t>
            </a:r>
            <a:endParaRPr dirty="0">
              <a:solidFill>
                <a:srgbClr val="1A6EB6"/>
              </a:solidFill>
            </a:endParaRPr>
          </a:p>
        </p:txBody>
      </p:sp>
      <p:pic>
        <p:nvPicPr>
          <p:cNvPr id="239" name="Google Shape;239;p33"/>
          <p:cNvPicPr preferRelativeResize="0"/>
          <p:nvPr/>
        </p:nvPicPr>
        <p:blipFill>
          <a:blip r:embed="rId3"/>
          <a:srcRect t="17872" b="17872"/>
          <a:stretch/>
        </p:blipFill>
        <p:spPr>
          <a:xfrm>
            <a:off x="-240525" y="2548100"/>
            <a:ext cx="3707400" cy="3580500"/>
          </a:xfrm>
          <a:prstGeom prst="ellipse">
            <a:avLst/>
          </a:prstGeom>
          <a:noFill/>
          <a:ln>
            <a:noFill/>
          </a:ln>
        </p:spPr>
      </p:pic>
      <p:pic>
        <p:nvPicPr>
          <p:cNvPr id="16" name="Picture 15">
            <a:extLst>
              <a:ext uri="{FF2B5EF4-FFF2-40B4-BE49-F238E27FC236}">
                <a16:creationId xmlns:a16="http://schemas.microsoft.com/office/drawing/2014/main" id="{E7E4C687-C1C8-533D-DE2A-246F85241FA2}"/>
              </a:ext>
            </a:extLst>
          </p:cNvPr>
          <p:cNvPicPr>
            <a:picLocks noChangeAspect="1"/>
          </p:cNvPicPr>
          <p:nvPr/>
        </p:nvPicPr>
        <p:blipFill>
          <a:blip r:embed="rId4"/>
          <a:srcRect/>
          <a:stretch/>
        </p:blipFill>
        <p:spPr>
          <a:xfrm>
            <a:off x="8044168" y="121797"/>
            <a:ext cx="1148349" cy="470452"/>
          </a:xfrm>
          <a:prstGeom prst="rect">
            <a:avLst/>
          </a:prstGeom>
        </p:spPr>
      </p:pic>
      <p:pic>
        <p:nvPicPr>
          <p:cNvPr id="17" name="Picture 16" descr="Text&#10;&#10;Description automatically generated with medium confidence">
            <a:extLst>
              <a:ext uri="{FF2B5EF4-FFF2-40B4-BE49-F238E27FC236}">
                <a16:creationId xmlns:a16="http://schemas.microsoft.com/office/drawing/2014/main" id="{B29A820D-AF2D-E34A-A94A-448A81BB7B07}"/>
              </a:ext>
            </a:extLst>
          </p:cNvPr>
          <p:cNvPicPr>
            <a:picLocks noChangeAspect="1"/>
          </p:cNvPicPr>
          <p:nvPr/>
        </p:nvPicPr>
        <p:blipFill>
          <a:blip r:embed="rId5"/>
          <a:stretch>
            <a:fillRect/>
          </a:stretch>
        </p:blipFill>
        <p:spPr>
          <a:xfrm>
            <a:off x="8044168" y="4796950"/>
            <a:ext cx="972457" cy="20401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268"/>
        <p:cNvGrpSpPr/>
        <p:nvPr/>
      </p:nvGrpSpPr>
      <p:grpSpPr>
        <a:xfrm>
          <a:off x="0" y="0"/>
          <a:ext cx="0" cy="0"/>
          <a:chOff x="0" y="0"/>
          <a:chExt cx="0" cy="0"/>
        </a:xfrm>
      </p:grpSpPr>
      <p:sp>
        <p:nvSpPr>
          <p:cNvPr id="270" name="Google Shape;270;p36"/>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36"/>
          <p:cNvSpPr/>
          <p:nvPr/>
        </p:nvSpPr>
        <p:spPr>
          <a:xfrm>
            <a:off x="-1682150" y="2838500"/>
            <a:ext cx="3156900" cy="31569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36"/>
          <p:cNvSpPr/>
          <p:nvPr/>
        </p:nvSpPr>
        <p:spPr>
          <a:xfrm>
            <a:off x="6585832" y="2752901"/>
            <a:ext cx="3606300" cy="36063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6"/>
          <p:cNvSpPr txBox="1">
            <a:spLocks noGrp="1"/>
          </p:cNvSpPr>
          <p:nvPr>
            <p:ph type="title"/>
          </p:nvPr>
        </p:nvSpPr>
        <p:spPr>
          <a:xfrm>
            <a:off x="1754609" y="643685"/>
            <a:ext cx="5523441" cy="770668"/>
          </a:xfrm>
          <a:prstGeom prst="rect">
            <a:avLst/>
          </a:prstGeom>
        </p:spPr>
        <p:txBody>
          <a:bodyPr spcFirstLastPara="1" wrap="square" lIns="91425" tIns="91425" rIns="91425" bIns="91425" anchor="b" anchorCtr="0">
            <a:noAutofit/>
          </a:bodyPr>
          <a:lstStyle/>
          <a:p>
            <a:br>
              <a:rPr lang="en-US" dirty="0">
                <a:solidFill>
                  <a:srgbClr val="EE118A"/>
                </a:solidFill>
              </a:rPr>
            </a:br>
            <a:br>
              <a:rPr lang="en-US" dirty="0">
                <a:solidFill>
                  <a:srgbClr val="EE118A"/>
                </a:solidFill>
              </a:rPr>
            </a:br>
            <a:br>
              <a:rPr lang="en-IE" dirty="0">
                <a:solidFill>
                  <a:srgbClr val="EE118A"/>
                </a:solidFill>
              </a:rPr>
            </a:br>
            <a:br>
              <a:rPr lang="en-IE" dirty="0">
                <a:solidFill>
                  <a:srgbClr val="EE118A"/>
                </a:solidFill>
              </a:rPr>
            </a:br>
            <a:r>
              <a:rPr lang="en-IE" dirty="0">
                <a:solidFill>
                  <a:srgbClr val="EE118A"/>
                </a:solidFill>
              </a:rPr>
              <a:t>MAKE COMIC STRIPS ON CANVA</a:t>
            </a:r>
          </a:p>
        </p:txBody>
      </p:sp>
      <p:pic>
        <p:nvPicPr>
          <p:cNvPr id="8" name="Picture 7">
            <a:extLst>
              <a:ext uri="{FF2B5EF4-FFF2-40B4-BE49-F238E27FC236}">
                <a16:creationId xmlns:a16="http://schemas.microsoft.com/office/drawing/2014/main" id="{D9EF91BC-8CC8-7D34-A564-799C2178AE2C}"/>
              </a:ext>
            </a:extLst>
          </p:cNvPr>
          <p:cNvPicPr>
            <a:picLocks noChangeAspect="1"/>
          </p:cNvPicPr>
          <p:nvPr/>
        </p:nvPicPr>
        <p:blipFill>
          <a:blip r:embed="rId4"/>
          <a:srcRect/>
          <a:stretch/>
        </p:blipFill>
        <p:spPr>
          <a:xfrm>
            <a:off x="8044168" y="121797"/>
            <a:ext cx="1148349" cy="47045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E8F02F71-73AD-465A-4595-6FD775202AB1}"/>
              </a:ext>
            </a:extLst>
          </p:cNvPr>
          <p:cNvPicPr>
            <a:picLocks noChangeAspect="1"/>
          </p:cNvPicPr>
          <p:nvPr/>
        </p:nvPicPr>
        <p:blipFill>
          <a:blip r:embed="rId5"/>
          <a:stretch>
            <a:fillRect/>
          </a:stretch>
        </p:blipFill>
        <p:spPr>
          <a:xfrm>
            <a:off x="123372" y="4796950"/>
            <a:ext cx="972457" cy="204016"/>
          </a:xfrm>
          <a:prstGeom prst="rect">
            <a:avLst/>
          </a:prstGeom>
        </p:spPr>
      </p:pic>
      <p:sp>
        <p:nvSpPr>
          <p:cNvPr id="4" name="Rectangle 3">
            <a:extLst>
              <a:ext uri="{FF2B5EF4-FFF2-40B4-BE49-F238E27FC236}">
                <a16:creationId xmlns:a16="http://schemas.microsoft.com/office/drawing/2014/main" id="{A9BECDA8-701E-F39F-0B66-3FDE31AA1F52}"/>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4C3E98CA-1F3B-77A7-D64B-5DF884D8A9DB}"/>
              </a:ext>
            </a:extLst>
          </p:cNvPr>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a:ln>
                <a:noFill/>
              </a:ln>
              <a:solidFill>
                <a:schemeClr val="tx1"/>
              </a:solidFill>
              <a:effectLst/>
              <a:latin typeface="Arial" panose="020B0604020202020204" pitchFamily="34" charset="0"/>
            </a:endParaRPr>
          </a:p>
        </p:txBody>
      </p:sp>
      <p:pic>
        <p:nvPicPr>
          <p:cNvPr id="6" name="Multimédia Online 5" title="Make Comic Strip in Canva 🔥">
            <a:hlinkClick r:id="" action="ppaction://media"/>
            <a:extLst>
              <a:ext uri="{FF2B5EF4-FFF2-40B4-BE49-F238E27FC236}">
                <a16:creationId xmlns:a16="http://schemas.microsoft.com/office/drawing/2014/main" id="{FF025324-F29D-E25A-47B6-51776FBF549C}"/>
              </a:ext>
            </a:extLst>
          </p:cNvPr>
          <p:cNvPicPr>
            <a:picLocks noRot="1" noChangeAspect="1"/>
          </p:cNvPicPr>
          <p:nvPr>
            <a:videoFile r:link="rId1"/>
          </p:nvPr>
        </p:nvPicPr>
        <p:blipFill>
          <a:blip r:embed="rId6"/>
          <a:stretch>
            <a:fillRect/>
          </a:stretch>
        </p:blipFill>
        <p:spPr>
          <a:xfrm>
            <a:off x="2388684" y="1905638"/>
            <a:ext cx="4111407" cy="2322945"/>
          </a:xfrm>
          <a:prstGeom prst="rect">
            <a:avLst/>
          </a:prstGeom>
        </p:spPr>
      </p:pic>
    </p:spTree>
    <p:extLst>
      <p:ext uri="{BB962C8B-B14F-4D97-AF65-F5344CB8AC3E}">
        <p14:creationId xmlns:p14="http://schemas.microsoft.com/office/powerpoint/2010/main" val="402067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426"/>
        <p:cNvGrpSpPr/>
        <p:nvPr/>
      </p:nvGrpSpPr>
      <p:grpSpPr>
        <a:xfrm>
          <a:off x="0" y="0"/>
          <a:ext cx="0" cy="0"/>
          <a:chOff x="0" y="0"/>
          <a:chExt cx="0" cy="0"/>
        </a:xfrm>
      </p:grpSpPr>
      <p:sp>
        <p:nvSpPr>
          <p:cNvPr id="427" name="Google Shape;427;p43"/>
          <p:cNvSpPr txBox="1">
            <a:spLocks noGrp="1"/>
          </p:cNvSpPr>
          <p:nvPr>
            <p:ph type="ctrTitle"/>
          </p:nvPr>
        </p:nvSpPr>
        <p:spPr>
          <a:xfrm>
            <a:off x="1911138" y="1836207"/>
            <a:ext cx="5907835" cy="119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PT" dirty="0">
                <a:solidFill>
                  <a:srgbClr val="1A6EB6"/>
                </a:solidFill>
              </a:rPr>
              <a:t>ACTIVITY 4 – </a:t>
            </a:r>
            <a:r>
              <a:rPr lang="en-US" dirty="0">
                <a:solidFill>
                  <a:srgbClr val="1A6EB6"/>
                </a:solidFill>
              </a:rPr>
              <a:t>Make your Comic in Canva</a:t>
            </a:r>
            <a:endParaRPr dirty="0">
              <a:solidFill>
                <a:srgbClr val="1A6EB6"/>
              </a:solidFill>
            </a:endParaRPr>
          </a:p>
        </p:txBody>
      </p:sp>
      <p:pic>
        <p:nvPicPr>
          <p:cNvPr id="25" name="Picture 24">
            <a:extLst>
              <a:ext uri="{FF2B5EF4-FFF2-40B4-BE49-F238E27FC236}">
                <a16:creationId xmlns:a16="http://schemas.microsoft.com/office/drawing/2014/main" id="{B7678369-FD7D-2763-EA4A-C5D64CF8813E}"/>
              </a:ext>
            </a:extLst>
          </p:cNvPr>
          <p:cNvPicPr>
            <a:picLocks noChangeAspect="1"/>
          </p:cNvPicPr>
          <p:nvPr/>
        </p:nvPicPr>
        <p:blipFill>
          <a:blip r:embed="rId3"/>
          <a:srcRect/>
          <a:stretch/>
        </p:blipFill>
        <p:spPr>
          <a:xfrm>
            <a:off x="0" y="142534"/>
            <a:ext cx="1148349" cy="470452"/>
          </a:xfrm>
          <a:prstGeom prst="rect">
            <a:avLst/>
          </a:prstGeom>
        </p:spPr>
      </p:pic>
      <p:pic>
        <p:nvPicPr>
          <p:cNvPr id="26" name="Picture 25" descr="Text&#10;&#10;Description automatically generated with medium confidence">
            <a:extLst>
              <a:ext uri="{FF2B5EF4-FFF2-40B4-BE49-F238E27FC236}">
                <a16:creationId xmlns:a16="http://schemas.microsoft.com/office/drawing/2014/main" id="{B042D3A0-84FD-AE6C-9672-10D8282790D5}"/>
              </a:ext>
            </a:extLst>
          </p:cNvPr>
          <p:cNvPicPr>
            <a:picLocks noChangeAspect="1"/>
          </p:cNvPicPr>
          <p:nvPr/>
        </p:nvPicPr>
        <p:blipFill>
          <a:blip r:embed="rId4"/>
          <a:stretch>
            <a:fillRect/>
          </a:stretch>
        </p:blipFill>
        <p:spPr>
          <a:xfrm>
            <a:off x="123372" y="4796950"/>
            <a:ext cx="972457" cy="204016"/>
          </a:xfrm>
          <a:prstGeom prst="rect">
            <a:avLst/>
          </a:prstGeom>
        </p:spPr>
      </p:pic>
      <p:pic>
        <p:nvPicPr>
          <p:cNvPr id="4" name="Imagem 3">
            <a:extLst>
              <a:ext uri="{FF2B5EF4-FFF2-40B4-BE49-F238E27FC236}">
                <a16:creationId xmlns:a16="http://schemas.microsoft.com/office/drawing/2014/main" id="{0DCA9D50-6BCA-CF4B-06D8-E80703BE4FB2}"/>
              </a:ext>
            </a:extLst>
          </p:cNvPr>
          <p:cNvPicPr>
            <a:picLocks noChangeAspect="1"/>
          </p:cNvPicPr>
          <p:nvPr/>
        </p:nvPicPr>
        <p:blipFill>
          <a:blip r:embed="rId5"/>
          <a:stretch>
            <a:fillRect/>
          </a:stretch>
        </p:blipFill>
        <p:spPr>
          <a:xfrm>
            <a:off x="5569528" y="2990325"/>
            <a:ext cx="3574472" cy="2010641"/>
          </a:xfrm>
          <a:prstGeom prst="rect">
            <a:avLst/>
          </a:prstGeom>
        </p:spPr>
      </p:pic>
    </p:spTree>
    <p:extLst>
      <p:ext uri="{BB962C8B-B14F-4D97-AF65-F5344CB8AC3E}">
        <p14:creationId xmlns:p14="http://schemas.microsoft.com/office/powerpoint/2010/main" val="4238011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278"/>
        <p:cNvGrpSpPr/>
        <p:nvPr/>
      </p:nvGrpSpPr>
      <p:grpSpPr>
        <a:xfrm>
          <a:off x="0" y="0"/>
          <a:ext cx="0" cy="0"/>
          <a:chOff x="0" y="0"/>
          <a:chExt cx="0" cy="0"/>
        </a:xfrm>
      </p:grpSpPr>
      <p:sp>
        <p:nvSpPr>
          <p:cNvPr id="279" name="Google Shape;279;p37"/>
          <p:cNvSpPr txBox="1">
            <a:spLocks noGrp="1"/>
          </p:cNvSpPr>
          <p:nvPr>
            <p:ph type="ctrTitle"/>
          </p:nvPr>
        </p:nvSpPr>
        <p:spPr>
          <a:xfrm>
            <a:off x="804250" y="431150"/>
            <a:ext cx="4623784" cy="100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solidFill>
                  <a:srgbClr val="F38E00"/>
                </a:solidFill>
              </a:rPr>
              <a:t>TIPS FOR AUDIO BOOKS</a:t>
            </a:r>
            <a:endParaRPr dirty="0">
              <a:solidFill>
                <a:srgbClr val="F38E00"/>
              </a:solidFill>
            </a:endParaRPr>
          </a:p>
        </p:txBody>
      </p:sp>
      <p:pic>
        <p:nvPicPr>
          <p:cNvPr id="32" name="Picture 31">
            <a:extLst>
              <a:ext uri="{FF2B5EF4-FFF2-40B4-BE49-F238E27FC236}">
                <a16:creationId xmlns:a16="http://schemas.microsoft.com/office/drawing/2014/main" id="{0951F5E4-1760-6D7D-3ADE-0841B69C7E9B}"/>
              </a:ext>
            </a:extLst>
          </p:cNvPr>
          <p:cNvPicPr>
            <a:picLocks noChangeAspect="1"/>
          </p:cNvPicPr>
          <p:nvPr/>
        </p:nvPicPr>
        <p:blipFill>
          <a:blip r:embed="rId3"/>
          <a:srcRect/>
          <a:stretch/>
        </p:blipFill>
        <p:spPr>
          <a:xfrm>
            <a:off x="8044168" y="121797"/>
            <a:ext cx="1148349" cy="470452"/>
          </a:xfrm>
          <a:prstGeom prst="rect">
            <a:avLst/>
          </a:prstGeom>
        </p:spPr>
      </p:pic>
      <p:pic>
        <p:nvPicPr>
          <p:cNvPr id="33" name="Picture 32" descr="Text&#10;&#10;Description automatically generated with medium confidence">
            <a:extLst>
              <a:ext uri="{FF2B5EF4-FFF2-40B4-BE49-F238E27FC236}">
                <a16:creationId xmlns:a16="http://schemas.microsoft.com/office/drawing/2014/main" id="{D3584ED1-C577-2449-E6F3-50378DE17566}"/>
              </a:ext>
            </a:extLst>
          </p:cNvPr>
          <p:cNvPicPr>
            <a:picLocks noChangeAspect="1"/>
          </p:cNvPicPr>
          <p:nvPr/>
        </p:nvPicPr>
        <p:blipFill>
          <a:blip r:embed="rId4"/>
          <a:stretch>
            <a:fillRect/>
          </a:stretch>
        </p:blipFill>
        <p:spPr>
          <a:xfrm>
            <a:off x="123372" y="4796950"/>
            <a:ext cx="972457" cy="204016"/>
          </a:xfrm>
          <a:prstGeom prst="rect">
            <a:avLst/>
          </a:prstGeom>
        </p:spPr>
      </p:pic>
      <p:sp>
        <p:nvSpPr>
          <p:cNvPr id="2" name="CaixaDeTexto 1">
            <a:extLst>
              <a:ext uri="{FF2B5EF4-FFF2-40B4-BE49-F238E27FC236}">
                <a16:creationId xmlns:a16="http://schemas.microsoft.com/office/drawing/2014/main" id="{B1D834E2-0BD0-77D8-8FF2-9269D5800AE8}"/>
              </a:ext>
            </a:extLst>
          </p:cNvPr>
          <p:cNvSpPr txBox="1"/>
          <p:nvPr/>
        </p:nvSpPr>
        <p:spPr>
          <a:xfrm>
            <a:off x="1317502" y="1612583"/>
            <a:ext cx="7826498" cy="203132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ü"/>
              <a:tabLst/>
              <a:defRPr/>
            </a:pPr>
            <a:r>
              <a:rPr lang="en-US" dirty="0">
                <a:solidFill>
                  <a:srgbClr val="FFFFFF"/>
                </a:solidFill>
                <a:latin typeface="Libre Franklin" pitchFamily="2" charset="0"/>
              </a:rPr>
              <a:t>Be consistent in the overall sound </a:t>
            </a:r>
          </a:p>
          <a:p>
            <a:pPr marL="285750" marR="0" lvl="0" indent="-28575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ü"/>
              <a:tabLst/>
              <a:defRPr/>
            </a:pPr>
            <a:endParaRPr lang="en-US" dirty="0">
              <a:solidFill>
                <a:srgbClr val="FFFFFF"/>
              </a:solidFill>
              <a:latin typeface="Libre Franklin" pitchFamily="2" charset="0"/>
            </a:endParaRPr>
          </a:p>
          <a:p>
            <a:pPr marL="285750" marR="0" lvl="0" indent="-28575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ü"/>
              <a:tabLst/>
              <a:defRPr/>
            </a:pPr>
            <a:r>
              <a:rPr lang="en-US" dirty="0">
                <a:solidFill>
                  <a:srgbClr val="FFFFFF"/>
                </a:solidFill>
                <a:latin typeface="Libre Franklin" pitchFamily="2" charset="0"/>
              </a:rPr>
              <a:t>Formatting consistency in audio levels</a:t>
            </a:r>
          </a:p>
          <a:p>
            <a:pPr marL="285750" marR="0" lvl="0" indent="-28575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ü"/>
              <a:tabLst/>
              <a:defRPr/>
            </a:pPr>
            <a:endParaRPr lang="en-US" dirty="0">
              <a:solidFill>
                <a:srgbClr val="FFFFFF"/>
              </a:solidFill>
              <a:latin typeface="Libre Franklin" pitchFamily="2" charset="0"/>
            </a:endParaRPr>
          </a:p>
          <a:p>
            <a:pPr marL="285750" marR="0" lvl="0" indent="-28575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ü"/>
              <a:tabLst/>
              <a:defRPr/>
            </a:pPr>
            <a:r>
              <a:rPr lang="en-US" dirty="0">
                <a:solidFill>
                  <a:srgbClr val="FFFFFF"/>
                </a:solidFill>
                <a:latin typeface="Libre Franklin" pitchFamily="2" charset="0"/>
              </a:rPr>
              <a:t>Tone noise level spacing </a:t>
            </a:r>
          </a:p>
          <a:p>
            <a:pPr marL="285750" marR="0" lvl="0" indent="-28575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ü"/>
              <a:tabLst/>
              <a:defRPr/>
            </a:pPr>
            <a:endParaRPr lang="en-US" dirty="0">
              <a:solidFill>
                <a:srgbClr val="FFFFFF"/>
              </a:solidFill>
              <a:latin typeface="Libre Franklin" pitchFamily="2" charset="0"/>
            </a:endParaRPr>
          </a:p>
          <a:p>
            <a:pPr marL="285750" marR="0" lvl="0" indent="-28575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ü"/>
              <a:tabLst/>
              <a:defRPr/>
            </a:pPr>
            <a:r>
              <a:rPr lang="en-US" dirty="0">
                <a:solidFill>
                  <a:srgbClr val="FFFFFF"/>
                </a:solidFill>
                <a:latin typeface="Libre Franklin" pitchFamily="2" charset="0"/>
              </a:rPr>
              <a:t>Pronunciation gives the listener an enjoyable experience</a:t>
            </a:r>
          </a:p>
          <a:p>
            <a:pPr marL="285750" marR="0" lvl="0" indent="-28575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ü"/>
              <a:tabLst/>
              <a:defRPr/>
            </a:pPr>
            <a:endParaRPr lang="en-US" dirty="0">
              <a:solidFill>
                <a:srgbClr val="FFFFFF"/>
              </a:solidFill>
              <a:latin typeface="Libre Franklin" pitchFamily="2" charset="0"/>
            </a:endParaRPr>
          </a:p>
          <a:p>
            <a:pPr marL="285750" marR="0" lvl="0" indent="-28575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ü"/>
              <a:tabLst/>
              <a:defRPr/>
            </a:pPr>
            <a:r>
              <a:rPr lang="en-US" dirty="0">
                <a:solidFill>
                  <a:srgbClr val="FFFFFF"/>
                </a:solidFill>
                <a:latin typeface="Libre Franklin" pitchFamily="2" charset="0"/>
              </a:rPr>
              <a:t>space to record without noise </a:t>
            </a:r>
          </a:p>
        </p:txBody>
      </p:sp>
    </p:spTree>
    <p:extLst>
      <p:ext uri="{BB962C8B-B14F-4D97-AF65-F5344CB8AC3E}">
        <p14:creationId xmlns:p14="http://schemas.microsoft.com/office/powerpoint/2010/main" val="2626558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278"/>
        <p:cNvGrpSpPr/>
        <p:nvPr/>
      </p:nvGrpSpPr>
      <p:grpSpPr>
        <a:xfrm>
          <a:off x="0" y="0"/>
          <a:ext cx="0" cy="0"/>
          <a:chOff x="0" y="0"/>
          <a:chExt cx="0" cy="0"/>
        </a:xfrm>
      </p:grpSpPr>
      <p:sp>
        <p:nvSpPr>
          <p:cNvPr id="279" name="Google Shape;279;p37"/>
          <p:cNvSpPr txBox="1">
            <a:spLocks noGrp="1"/>
          </p:cNvSpPr>
          <p:nvPr>
            <p:ph type="ctrTitle"/>
          </p:nvPr>
        </p:nvSpPr>
        <p:spPr>
          <a:xfrm>
            <a:off x="804250" y="431150"/>
            <a:ext cx="4623784" cy="100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solidFill>
                  <a:srgbClr val="F38E00"/>
                </a:solidFill>
              </a:rPr>
              <a:t>TIPS FOR AUDIO BOOKS</a:t>
            </a:r>
            <a:endParaRPr dirty="0">
              <a:solidFill>
                <a:srgbClr val="F38E00"/>
              </a:solidFill>
            </a:endParaRPr>
          </a:p>
        </p:txBody>
      </p:sp>
      <p:pic>
        <p:nvPicPr>
          <p:cNvPr id="32" name="Picture 31">
            <a:extLst>
              <a:ext uri="{FF2B5EF4-FFF2-40B4-BE49-F238E27FC236}">
                <a16:creationId xmlns:a16="http://schemas.microsoft.com/office/drawing/2014/main" id="{0951F5E4-1760-6D7D-3ADE-0841B69C7E9B}"/>
              </a:ext>
            </a:extLst>
          </p:cNvPr>
          <p:cNvPicPr>
            <a:picLocks noChangeAspect="1"/>
          </p:cNvPicPr>
          <p:nvPr/>
        </p:nvPicPr>
        <p:blipFill>
          <a:blip r:embed="rId4"/>
          <a:srcRect/>
          <a:stretch/>
        </p:blipFill>
        <p:spPr>
          <a:xfrm>
            <a:off x="8044168" y="121797"/>
            <a:ext cx="1148349" cy="470452"/>
          </a:xfrm>
          <a:prstGeom prst="rect">
            <a:avLst/>
          </a:prstGeom>
        </p:spPr>
      </p:pic>
      <p:pic>
        <p:nvPicPr>
          <p:cNvPr id="33" name="Picture 32" descr="Text&#10;&#10;Description automatically generated with medium confidence">
            <a:extLst>
              <a:ext uri="{FF2B5EF4-FFF2-40B4-BE49-F238E27FC236}">
                <a16:creationId xmlns:a16="http://schemas.microsoft.com/office/drawing/2014/main" id="{D3584ED1-C577-2449-E6F3-50378DE17566}"/>
              </a:ext>
            </a:extLst>
          </p:cNvPr>
          <p:cNvPicPr>
            <a:picLocks noChangeAspect="1"/>
          </p:cNvPicPr>
          <p:nvPr/>
        </p:nvPicPr>
        <p:blipFill>
          <a:blip r:embed="rId5"/>
          <a:stretch>
            <a:fillRect/>
          </a:stretch>
        </p:blipFill>
        <p:spPr>
          <a:xfrm>
            <a:off x="123372" y="4796950"/>
            <a:ext cx="972457" cy="204016"/>
          </a:xfrm>
          <a:prstGeom prst="rect">
            <a:avLst/>
          </a:prstGeom>
        </p:spPr>
      </p:pic>
      <p:pic>
        <p:nvPicPr>
          <p:cNvPr id="6" name="Multimédia Online 5" title="5 Tips to Record Your Audiobook at Home">
            <a:hlinkClick r:id="" action="ppaction://media"/>
            <a:extLst>
              <a:ext uri="{FF2B5EF4-FFF2-40B4-BE49-F238E27FC236}">
                <a16:creationId xmlns:a16="http://schemas.microsoft.com/office/drawing/2014/main" id="{1415FEAD-B42B-BE86-FC30-E132DF1B3DA6}"/>
              </a:ext>
            </a:extLst>
          </p:cNvPr>
          <p:cNvPicPr>
            <a:picLocks noRot="1" noChangeAspect="1"/>
          </p:cNvPicPr>
          <p:nvPr>
            <a:videoFile r:link="rId1"/>
          </p:nvPr>
        </p:nvPicPr>
        <p:blipFill>
          <a:blip r:embed="rId6"/>
          <a:stretch>
            <a:fillRect/>
          </a:stretch>
        </p:blipFill>
        <p:spPr>
          <a:xfrm>
            <a:off x="2488182" y="1698413"/>
            <a:ext cx="4594477" cy="2595880"/>
          </a:xfrm>
          <a:prstGeom prst="rect">
            <a:avLst/>
          </a:prstGeom>
        </p:spPr>
      </p:pic>
    </p:spTree>
    <p:extLst>
      <p:ext uri="{BB962C8B-B14F-4D97-AF65-F5344CB8AC3E}">
        <p14:creationId xmlns:p14="http://schemas.microsoft.com/office/powerpoint/2010/main" val="163240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Shape 453"/>
        <p:cNvGrpSpPr/>
        <p:nvPr/>
      </p:nvGrpSpPr>
      <p:grpSpPr>
        <a:xfrm>
          <a:off x="0" y="0"/>
          <a:ext cx="0" cy="0"/>
          <a:chOff x="0" y="0"/>
          <a:chExt cx="0" cy="0"/>
        </a:xfrm>
      </p:grpSpPr>
      <p:sp>
        <p:nvSpPr>
          <p:cNvPr id="454" name="Google Shape;454;p44"/>
          <p:cNvSpPr txBox="1">
            <a:spLocks noGrp="1"/>
          </p:cNvSpPr>
          <p:nvPr>
            <p:ph type="ctrTitle"/>
          </p:nvPr>
        </p:nvSpPr>
        <p:spPr>
          <a:xfrm>
            <a:off x="2041063" y="179135"/>
            <a:ext cx="6783324" cy="11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solidFill>
                  <a:srgbClr val="30A864"/>
                </a:solidFill>
              </a:rPr>
              <a:t>CONCLUSIONS</a:t>
            </a:r>
            <a:endParaRPr dirty="0">
              <a:solidFill>
                <a:srgbClr val="30A864"/>
              </a:solidFill>
            </a:endParaRPr>
          </a:p>
        </p:txBody>
      </p:sp>
      <p:pic>
        <p:nvPicPr>
          <p:cNvPr id="46" name="Picture 45">
            <a:extLst>
              <a:ext uri="{FF2B5EF4-FFF2-40B4-BE49-F238E27FC236}">
                <a16:creationId xmlns:a16="http://schemas.microsoft.com/office/drawing/2014/main" id="{CCBB0CF1-2C8B-30B0-EC0A-CABBED3ACABB}"/>
              </a:ext>
            </a:extLst>
          </p:cNvPr>
          <p:cNvPicPr>
            <a:picLocks noChangeAspect="1"/>
          </p:cNvPicPr>
          <p:nvPr/>
        </p:nvPicPr>
        <p:blipFill>
          <a:blip r:embed="rId3"/>
          <a:srcRect/>
          <a:stretch/>
        </p:blipFill>
        <p:spPr>
          <a:xfrm>
            <a:off x="8044168" y="121797"/>
            <a:ext cx="1148349" cy="470452"/>
          </a:xfrm>
          <a:prstGeom prst="rect">
            <a:avLst/>
          </a:prstGeom>
        </p:spPr>
      </p:pic>
      <p:pic>
        <p:nvPicPr>
          <p:cNvPr id="47" name="Picture 46" descr="Text&#10;&#10;Description automatically generated with medium confidence">
            <a:extLst>
              <a:ext uri="{FF2B5EF4-FFF2-40B4-BE49-F238E27FC236}">
                <a16:creationId xmlns:a16="http://schemas.microsoft.com/office/drawing/2014/main" id="{BACBDFF0-1C59-5657-7BEF-43AE60EEB4BB}"/>
              </a:ext>
            </a:extLst>
          </p:cNvPr>
          <p:cNvPicPr>
            <a:picLocks noChangeAspect="1"/>
          </p:cNvPicPr>
          <p:nvPr/>
        </p:nvPicPr>
        <p:blipFill>
          <a:blip r:embed="rId4"/>
          <a:stretch>
            <a:fillRect/>
          </a:stretch>
        </p:blipFill>
        <p:spPr>
          <a:xfrm>
            <a:off x="8171543" y="4875346"/>
            <a:ext cx="972457" cy="204016"/>
          </a:xfrm>
          <a:prstGeom prst="rect">
            <a:avLst/>
          </a:prstGeom>
        </p:spPr>
      </p:pic>
      <p:sp>
        <p:nvSpPr>
          <p:cNvPr id="5" name="CaixaDeTexto 4">
            <a:extLst>
              <a:ext uri="{FF2B5EF4-FFF2-40B4-BE49-F238E27FC236}">
                <a16:creationId xmlns:a16="http://schemas.microsoft.com/office/drawing/2014/main" id="{6077FB49-3816-ED76-5C67-C65DCB7A1954}"/>
              </a:ext>
            </a:extLst>
          </p:cNvPr>
          <p:cNvSpPr txBox="1"/>
          <p:nvPr/>
        </p:nvSpPr>
        <p:spPr>
          <a:xfrm>
            <a:off x="958841" y="3051877"/>
            <a:ext cx="7212702" cy="1600438"/>
          </a:xfrm>
          <a:prstGeom prst="rect">
            <a:avLst/>
          </a:prstGeom>
          <a:noFill/>
        </p:spPr>
        <p:txBody>
          <a:bodyPr wrap="square">
            <a:spAutoFit/>
          </a:bodyPr>
          <a:lstStyle/>
          <a:p>
            <a:pPr algn="just">
              <a:defRPr/>
            </a:pPr>
            <a:r>
              <a:rPr lang="en-US" dirty="0">
                <a:solidFill>
                  <a:srgbClr val="FFFFFF"/>
                </a:solidFill>
                <a:latin typeface="Libre Franklin" pitchFamily="2" charset="0"/>
              </a:rPr>
              <a:t>Are forms of storytelling that offer unique and engaging experiences for families. Creating them involves careful planning and execution, but with the right tools and techniques, anyone can bring their imagination to life and share it with others. Whether it's through the use of vivid illustrations and dialogue in comic strips, or through voice acting and sound effects in audio books, the goal is to captivate audiences and bring stories to life. Both comic strips and audio books provide a fun and creative way to educate, entertain, and inspire families.</a:t>
            </a:r>
            <a:endParaRPr lang="pt-PT" dirty="0">
              <a:solidFill>
                <a:srgbClr val="FFFFFF"/>
              </a:solidFill>
              <a:latin typeface="Libre Franklin" pitchFamily="2" charset="0"/>
            </a:endParaRPr>
          </a:p>
        </p:txBody>
      </p:sp>
      <p:grpSp>
        <p:nvGrpSpPr>
          <p:cNvPr id="7" name="Google Shape;286;p37">
            <a:extLst>
              <a:ext uri="{FF2B5EF4-FFF2-40B4-BE49-F238E27FC236}">
                <a16:creationId xmlns:a16="http://schemas.microsoft.com/office/drawing/2014/main" id="{B93182CC-C7FA-13AC-6F32-8189B72AFB64}"/>
              </a:ext>
            </a:extLst>
          </p:cNvPr>
          <p:cNvGrpSpPr/>
          <p:nvPr/>
        </p:nvGrpSpPr>
        <p:grpSpPr>
          <a:xfrm>
            <a:off x="1697032" y="1105612"/>
            <a:ext cx="1151700" cy="1151700"/>
            <a:chOff x="1458025" y="1733900"/>
            <a:chExt cx="1151700" cy="1151700"/>
          </a:xfrm>
        </p:grpSpPr>
        <p:sp>
          <p:nvSpPr>
            <p:cNvPr id="8" name="Google Shape;287;p37">
              <a:extLst>
                <a:ext uri="{FF2B5EF4-FFF2-40B4-BE49-F238E27FC236}">
                  <a16:creationId xmlns:a16="http://schemas.microsoft.com/office/drawing/2014/main" id="{E597011E-85DE-14DD-6E16-4E4872211583}"/>
                </a:ext>
              </a:extLst>
            </p:cNvPr>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Google Shape;288;p37">
              <a:extLst>
                <a:ext uri="{FF2B5EF4-FFF2-40B4-BE49-F238E27FC236}">
                  <a16:creationId xmlns:a16="http://schemas.microsoft.com/office/drawing/2014/main" id="{9E092768-C4C7-203C-A1D6-2D37F49FA10D}"/>
                </a:ext>
              </a:extLst>
            </p:cNvPr>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0" name="Imagen 2" descr="Imagen que contiene Patrón de fondo&#10;&#10;Descripción generada automáticamente">
            <a:extLst>
              <a:ext uri="{FF2B5EF4-FFF2-40B4-BE49-F238E27FC236}">
                <a16:creationId xmlns:a16="http://schemas.microsoft.com/office/drawing/2014/main" id="{9E42C74C-5153-5B28-BB8C-8F291419FCDD}"/>
              </a:ext>
            </a:extLst>
          </p:cNvPr>
          <p:cNvPicPr>
            <a:picLocks noChangeAspect="1"/>
          </p:cNvPicPr>
          <p:nvPr/>
        </p:nvPicPr>
        <p:blipFill>
          <a:blip r:embed="rId5"/>
          <a:stretch>
            <a:fillRect/>
          </a:stretch>
        </p:blipFill>
        <p:spPr>
          <a:xfrm>
            <a:off x="1772933" y="1450545"/>
            <a:ext cx="1075799" cy="537899"/>
          </a:xfrm>
          <a:prstGeom prst="rect">
            <a:avLst/>
          </a:prstGeom>
        </p:spPr>
      </p:pic>
      <p:grpSp>
        <p:nvGrpSpPr>
          <p:cNvPr id="2" name="Google Shape;292;p37">
            <a:extLst>
              <a:ext uri="{FF2B5EF4-FFF2-40B4-BE49-F238E27FC236}">
                <a16:creationId xmlns:a16="http://schemas.microsoft.com/office/drawing/2014/main" id="{1A531D80-52A0-5470-F52E-F7E01F4F47F5}"/>
              </a:ext>
            </a:extLst>
          </p:cNvPr>
          <p:cNvGrpSpPr/>
          <p:nvPr/>
        </p:nvGrpSpPr>
        <p:grpSpPr>
          <a:xfrm>
            <a:off x="5107979" y="899468"/>
            <a:ext cx="1151700" cy="1151700"/>
            <a:chOff x="1458025" y="1733900"/>
            <a:chExt cx="1151700" cy="1151700"/>
          </a:xfrm>
        </p:grpSpPr>
        <p:sp>
          <p:nvSpPr>
            <p:cNvPr id="4" name="Google Shape;293;p37">
              <a:extLst>
                <a:ext uri="{FF2B5EF4-FFF2-40B4-BE49-F238E27FC236}">
                  <a16:creationId xmlns:a16="http://schemas.microsoft.com/office/drawing/2014/main" id="{E70A804A-BFBA-B469-228B-8DB67EE8D160}"/>
                </a:ext>
              </a:extLst>
            </p:cNvPr>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94;p37">
              <a:extLst>
                <a:ext uri="{FF2B5EF4-FFF2-40B4-BE49-F238E27FC236}">
                  <a16:creationId xmlns:a16="http://schemas.microsoft.com/office/drawing/2014/main" id="{54DE946D-B02D-F7B5-49A2-2616B03B8EBD}"/>
                </a:ext>
              </a:extLst>
            </p:cNvPr>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1" name="Imagen 4" descr="Una taza de cafe&#10;&#10;Descripción generada automáticamente con confianza baja">
            <a:extLst>
              <a:ext uri="{FF2B5EF4-FFF2-40B4-BE49-F238E27FC236}">
                <a16:creationId xmlns:a16="http://schemas.microsoft.com/office/drawing/2014/main" id="{0728262E-B95D-E004-A570-88954B9619C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72014" y1="73542" x2="74306" y2="87292"/>
                      </a14:backgroundRemoval>
                    </a14:imgEffect>
                    <a14:imgEffect>
                      <a14:saturation sat="33000"/>
                    </a14:imgEffect>
                    <a14:imgEffect>
                      <a14:brightnessContrast bright="40000" contrast="40000"/>
                    </a14:imgEffect>
                  </a14:imgLayer>
                </a14:imgProps>
              </a:ext>
            </a:extLst>
          </a:blip>
          <a:stretch>
            <a:fillRect/>
          </a:stretch>
        </p:blipFill>
        <p:spPr>
          <a:xfrm>
            <a:off x="5167355" y="730535"/>
            <a:ext cx="990475" cy="1320634"/>
          </a:xfrm>
          <a:prstGeom prst="rect">
            <a:avLst/>
          </a:prstGeom>
        </p:spPr>
      </p:pic>
      <p:sp>
        <p:nvSpPr>
          <p:cNvPr id="12" name="CaixaDeTexto 11">
            <a:extLst>
              <a:ext uri="{FF2B5EF4-FFF2-40B4-BE49-F238E27FC236}">
                <a16:creationId xmlns:a16="http://schemas.microsoft.com/office/drawing/2014/main" id="{93A1162C-C8C5-63B6-037E-9D7B84B8C966}"/>
              </a:ext>
            </a:extLst>
          </p:cNvPr>
          <p:cNvSpPr txBox="1"/>
          <p:nvPr/>
        </p:nvSpPr>
        <p:spPr>
          <a:xfrm>
            <a:off x="4803548" y="2416020"/>
            <a:ext cx="5713378" cy="369332"/>
          </a:xfrm>
          <a:prstGeom prst="rect">
            <a:avLst/>
          </a:prstGeom>
          <a:noFill/>
        </p:spPr>
        <p:txBody>
          <a:bodyPr wrap="square">
            <a:spAutoFit/>
          </a:bodyPr>
          <a:lstStyle/>
          <a:p>
            <a:r>
              <a:rPr lang="pt-PT" sz="1800" b="1" dirty="0">
                <a:solidFill>
                  <a:schemeClr val="bg1"/>
                </a:solidFill>
                <a:latin typeface="Libre Franklin" pitchFamily="2" charset="0"/>
                <a:sym typeface="Barlow Condensed"/>
              </a:rPr>
              <a:t>AUDIO BOOKS</a:t>
            </a:r>
          </a:p>
        </p:txBody>
      </p:sp>
      <p:sp>
        <p:nvSpPr>
          <p:cNvPr id="13" name="Google Shape;281;p37">
            <a:extLst>
              <a:ext uri="{FF2B5EF4-FFF2-40B4-BE49-F238E27FC236}">
                <a16:creationId xmlns:a16="http://schemas.microsoft.com/office/drawing/2014/main" id="{4306C605-E47D-11BF-8BDE-64537502304E}"/>
              </a:ext>
            </a:extLst>
          </p:cNvPr>
          <p:cNvSpPr txBox="1">
            <a:spLocks/>
          </p:cNvSpPr>
          <p:nvPr/>
        </p:nvSpPr>
        <p:spPr>
          <a:xfrm>
            <a:off x="1525326" y="2359162"/>
            <a:ext cx="2277600" cy="537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800" b="1" dirty="0">
                <a:solidFill>
                  <a:schemeClr val="bg1"/>
                </a:solidFill>
                <a:latin typeface="Libre Franklin" pitchFamily="2" charset="0"/>
              </a:rPr>
              <a:t>COMIC STRIPS</a:t>
            </a:r>
          </a:p>
        </p:txBody>
      </p:sp>
    </p:spTree>
    <p:extLst>
      <p:ext uri="{BB962C8B-B14F-4D97-AF65-F5344CB8AC3E}">
        <p14:creationId xmlns:p14="http://schemas.microsoft.com/office/powerpoint/2010/main" val="2476881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4F5A4B1-7930-4D74-99DF-9E21646FA71D}"/>
              </a:ext>
            </a:extLst>
          </p:cNvPr>
          <p:cNvPicPr>
            <a:picLocks noChangeAspect="1"/>
          </p:cNvPicPr>
          <p:nvPr/>
        </p:nvPicPr>
        <p:blipFill>
          <a:blip r:embed="rId2"/>
          <a:srcRect/>
          <a:stretch/>
        </p:blipFill>
        <p:spPr>
          <a:xfrm>
            <a:off x="2413300" y="2221999"/>
            <a:ext cx="3982099" cy="2190103"/>
          </a:xfrm>
          <a:prstGeom prst="rect">
            <a:avLst/>
          </a:prstGeom>
        </p:spPr>
      </p:pic>
      <p:pic>
        <p:nvPicPr>
          <p:cNvPr id="16" name="Picture 15">
            <a:extLst>
              <a:ext uri="{FF2B5EF4-FFF2-40B4-BE49-F238E27FC236}">
                <a16:creationId xmlns:a16="http://schemas.microsoft.com/office/drawing/2014/main" id="{D165D8DB-3183-4BE7-A738-31923CAA71CF}"/>
              </a:ext>
            </a:extLst>
          </p:cNvPr>
          <p:cNvPicPr>
            <a:picLocks noChangeAspect="1"/>
          </p:cNvPicPr>
          <p:nvPr/>
        </p:nvPicPr>
        <p:blipFill>
          <a:blip r:embed="rId3"/>
          <a:srcRect/>
          <a:stretch/>
        </p:blipFill>
        <p:spPr>
          <a:xfrm>
            <a:off x="2303822" y="356256"/>
            <a:ext cx="4554176" cy="1865743"/>
          </a:xfrm>
          <a:prstGeom prst="rect">
            <a:avLst/>
          </a:prstGeom>
        </p:spPr>
      </p:pic>
      <p:pic>
        <p:nvPicPr>
          <p:cNvPr id="18" name="Picture 17" descr="Text&#10;&#10;Description automatically generated with medium confidence">
            <a:extLst>
              <a:ext uri="{FF2B5EF4-FFF2-40B4-BE49-F238E27FC236}">
                <a16:creationId xmlns:a16="http://schemas.microsoft.com/office/drawing/2014/main" id="{EB747978-8D98-4DC1-9E85-63C00EC4C201}"/>
              </a:ext>
            </a:extLst>
          </p:cNvPr>
          <p:cNvPicPr>
            <a:picLocks noChangeAspect="1"/>
          </p:cNvPicPr>
          <p:nvPr/>
        </p:nvPicPr>
        <p:blipFill>
          <a:blip r:embed="rId4"/>
          <a:stretch>
            <a:fillRect/>
          </a:stretch>
        </p:blipFill>
        <p:spPr>
          <a:xfrm>
            <a:off x="108857" y="4738915"/>
            <a:ext cx="1402547" cy="294247"/>
          </a:xfrm>
          <a:prstGeom prst="rect">
            <a:avLst/>
          </a:prstGeom>
        </p:spPr>
      </p:pic>
      <p:sp>
        <p:nvSpPr>
          <p:cNvPr id="20" name="TextBox 19">
            <a:extLst>
              <a:ext uri="{FF2B5EF4-FFF2-40B4-BE49-F238E27FC236}">
                <a16:creationId xmlns:a16="http://schemas.microsoft.com/office/drawing/2014/main" id="{8B49A3EE-B0D4-4ECC-8AB8-C8658AE1793C}"/>
              </a:ext>
            </a:extLst>
          </p:cNvPr>
          <p:cNvSpPr txBox="1"/>
          <p:nvPr/>
        </p:nvSpPr>
        <p:spPr>
          <a:xfrm>
            <a:off x="2285998" y="4694608"/>
            <a:ext cx="4572000" cy="338554"/>
          </a:xfrm>
          <a:prstGeom prst="rect">
            <a:avLst/>
          </a:prstGeom>
          <a:noFill/>
        </p:spPr>
        <p:txBody>
          <a:bodyPr wrap="square">
            <a:spAutoFit/>
          </a:bodyPr>
          <a:lstStyle/>
          <a:p>
            <a:pPr marR="0" algn="ctr" rtl="0"/>
            <a:r>
              <a:rPr lang="en-GB" sz="800" b="0" i="0" u="none" strike="noStrike" baseline="30000" dirty="0">
                <a:solidFill>
                  <a:srgbClr val="000000"/>
                </a:solidFill>
                <a:latin typeface="Noto Sans" panose="020B0502040504020204" pitchFamily="34"/>
              </a:rPr>
              <a:t>“The European Commission’s support of this publication does not constitute an endorsement of the contents, which reflect the views only of the authors, and the Commission can not be held responsible for any use which may be made of the information therein.” </a:t>
            </a:r>
          </a:p>
          <a:p>
            <a:pPr marR="0" algn="ctr" rtl="0"/>
            <a:r>
              <a:rPr lang="en-GB" sz="800" b="0" i="0" u="none" strike="noStrike" baseline="30000" dirty="0">
                <a:solidFill>
                  <a:srgbClr val="000000"/>
                </a:solidFill>
                <a:latin typeface="Noto Sans" panose="020B0502040504020204" pitchFamily="34"/>
              </a:rPr>
              <a:t>Project Number: </a:t>
            </a:r>
            <a:r>
              <a:rPr lang="en-GB" sz="800" b="1" i="0" u="none" strike="noStrike" baseline="30000" dirty="0">
                <a:solidFill>
                  <a:srgbClr val="000000"/>
                </a:solidFill>
                <a:latin typeface="Noto Sans" panose="020B0502040504020204" pitchFamily="34"/>
              </a:rPr>
              <a:t>KA220-ADU-07F8F183</a:t>
            </a:r>
          </a:p>
        </p:txBody>
      </p:sp>
    </p:spTree>
    <p:extLst>
      <p:ext uri="{BB962C8B-B14F-4D97-AF65-F5344CB8AC3E}">
        <p14:creationId xmlns:p14="http://schemas.microsoft.com/office/powerpoint/2010/main" val="476810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268"/>
        <p:cNvGrpSpPr/>
        <p:nvPr/>
      </p:nvGrpSpPr>
      <p:grpSpPr>
        <a:xfrm>
          <a:off x="0" y="0"/>
          <a:ext cx="0" cy="0"/>
          <a:chOff x="0" y="0"/>
          <a:chExt cx="0" cy="0"/>
        </a:xfrm>
      </p:grpSpPr>
      <p:sp>
        <p:nvSpPr>
          <p:cNvPr id="269" name="Google Shape;269;p36"/>
          <p:cNvSpPr txBox="1">
            <a:spLocks noGrp="1"/>
          </p:cNvSpPr>
          <p:nvPr>
            <p:ph type="title" idx="2"/>
          </p:nvPr>
        </p:nvSpPr>
        <p:spPr>
          <a:xfrm>
            <a:off x="1223578" y="1188581"/>
            <a:ext cx="1979100" cy="127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rgbClr val="EE118A"/>
                </a:solidFill>
              </a:rPr>
              <a:t>01</a:t>
            </a:r>
            <a:endParaRPr dirty="0">
              <a:solidFill>
                <a:srgbClr val="EE118A"/>
              </a:solidFill>
            </a:endParaRPr>
          </a:p>
        </p:txBody>
      </p:sp>
      <p:sp>
        <p:nvSpPr>
          <p:cNvPr id="270" name="Google Shape;270;p36"/>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6"/>
          <p:cNvSpPr/>
          <p:nvPr/>
        </p:nvSpPr>
        <p:spPr>
          <a:xfrm>
            <a:off x="-1682150" y="2838500"/>
            <a:ext cx="3156900" cy="31569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6"/>
          <p:cNvSpPr/>
          <p:nvPr/>
        </p:nvSpPr>
        <p:spPr>
          <a:xfrm>
            <a:off x="6563825" y="2752900"/>
            <a:ext cx="3606300" cy="36063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6"/>
          <p:cNvSpPr txBox="1">
            <a:spLocks noGrp="1"/>
          </p:cNvSpPr>
          <p:nvPr>
            <p:ph type="subTitle" idx="1"/>
          </p:nvPr>
        </p:nvSpPr>
        <p:spPr>
          <a:xfrm>
            <a:off x="3466332" y="2747049"/>
            <a:ext cx="3654072" cy="18556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t>In this unit, you will learn:</a:t>
            </a:r>
          </a:p>
          <a:p>
            <a:pPr marL="285750" lvl="0" indent="-285750" algn="l" rtl="0">
              <a:spcBef>
                <a:spcPts val="0"/>
              </a:spcBef>
              <a:spcAft>
                <a:spcPts val="0"/>
              </a:spcAft>
              <a:buFont typeface="Arial" panose="020B0604020202020204" pitchFamily="34" charset="0"/>
              <a:buChar char="•"/>
            </a:pPr>
            <a:r>
              <a:rPr lang="en-US" sz="1400" dirty="0"/>
              <a:t>What are comic strips and audio books</a:t>
            </a:r>
          </a:p>
          <a:p>
            <a:pPr marL="285750" lvl="0" indent="-285750" algn="l" rtl="0">
              <a:spcBef>
                <a:spcPts val="0"/>
              </a:spcBef>
              <a:spcAft>
                <a:spcPts val="0"/>
              </a:spcAft>
              <a:buFont typeface="Arial" panose="020B0604020202020204" pitchFamily="34" charset="0"/>
              <a:buChar char="•"/>
            </a:pPr>
            <a:r>
              <a:rPr lang="en-US" sz="1400" dirty="0"/>
              <a:t>The benefits of using these resources during the intervention.</a:t>
            </a:r>
          </a:p>
        </p:txBody>
      </p:sp>
      <p:sp>
        <p:nvSpPr>
          <p:cNvPr id="274" name="Google Shape;274;p36"/>
          <p:cNvSpPr txBox="1">
            <a:spLocks noGrp="1"/>
          </p:cNvSpPr>
          <p:nvPr>
            <p:ph type="title"/>
          </p:nvPr>
        </p:nvSpPr>
        <p:spPr>
          <a:xfrm>
            <a:off x="3360324" y="713220"/>
            <a:ext cx="4359738" cy="1855693"/>
          </a:xfrm>
          <a:prstGeom prst="rect">
            <a:avLst/>
          </a:prstGeom>
        </p:spPr>
        <p:txBody>
          <a:bodyPr spcFirstLastPara="1" wrap="square" lIns="91425" tIns="91425" rIns="91425" bIns="91425" anchor="b" anchorCtr="0">
            <a:noAutofit/>
          </a:bodyPr>
          <a:lstStyle/>
          <a:p>
            <a:br>
              <a:rPr lang="en-US" dirty="0">
                <a:solidFill>
                  <a:srgbClr val="EE118A"/>
                </a:solidFill>
              </a:rPr>
            </a:br>
            <a:br>
              <a:rPr lang="en-US" dirty="0">
                <a:solidFill>
                  <a:srgbClr val="EE118A"/>
                </a:solidFill>
              </a:rPr>
            </a:br>
            <a:br>
              <a:rPr lang="en-IE" dirty="0">
                <a:solidFill>
                  <a:srgbClr val="EE118A"/>
                </a:solidFill>
              </a:rPr>
            </a:br>
            <a:br>
              <a:rPr lang="en-IE" dirty="0">
                <a:solidFill>
                  <a:srgbClr val="EE118A"/>
                </a:solidFill>
              </a:rPr>
            </a:br>
            <a:br>
              <a:rPr lang="en-IE" dirty="0">
                <a:solidFill>
                  <a:srgbClr val="EE118A"/>
                </a:solidFill>
              </a:rPr>
            </a:br>
            <a:br>
              <a:rPr lang="en-IE" dirty="0">
                <a:solidFill>
                  <a:srgbClr val="EE118A"/>
                </a:solidFill>
              </a:rPr>
            </a:br>
            <a:br>
              <a:rPr lang="en-IE" dirty="0">
                <a:solidFill>
                  <a:srgbClr val="EE118A"/>
                </a:solidFill>
              </a:rPr>
            </a:br>
            <a:br>
              <a:rPr lang="en-IE" dirty="0">
                <a:solidFill>
                  <a:srgbClr val="EE118A"/>
                </a:solidFill>
              </a:rPr>
            </a:br>
            <a:br>
              <a:rPr lang="en-IE" dirty="0">
                <a:solidFill>
                  <a:srgbClr val="EE118A"/>
                </a:solidFill>
              </a:rPr>
            </a:br>
            <a:br>
              <a:rPr lang="en-IE" dirty="0">
                <a:solidFill>
                  <a:srgbClr val="EE118A"/>
                </a:solidFill>
              </a:rPr>
            </a:br>
            <a:br>
              <a:rPr lang="en-IE" dirty="0">
                <a:solidFill>
                  <a:srgbClr val="EE118A"/>
                </a:solidFill>
              </a:rPr>
            </a:br>
            <a:r>
              <a:rPr lang="pt-PT" dirty="0">
                <a:solidFill>
                  <a:srgbClr val="EE118A"/>
                </a:solidFill>
              </a:rPr>
              <a:t>COMIC STRIPS AND AUDIO BOOKS</a:t>
            </a:r>
            <a:endParaRPr lang="en-IE" dirty="0">
              <a:solidFill>
                <a:srgbClr val="EE118A"/>
              </a:solidFill>
            </a:endParaRPr>
          </a:p>
        </p:txBody>
      </p:sp>
      <p:pic>
        <p:nvPicPr>
          <p:cNvPr id="8" name="Picture 7">
            <a:extLst>
              <a:ext uri="{FF2B5EF4-FFF2-40B4-BE49-F238E27FC236}">
                <a16:creationId xmlns:a16="http://schemas.microsoft.com/office/drawing/2014/main" id="{D9EF91BC-8CC8-7D34-A564-799C2178AE2C}"/>
              </a:ext>
            </a:extLst>
          </p:cNvPr>
          <p:cNvPicPr>
            <a:picLocks noChangeAspect="1"/>
          </p:cNvPicPr>
          <p:nvPr/>
        </p:nvPicPr>
        <p:blipFill>
          <a:blip r:embed="rId3"/>
          <a:srcRect/>
          <a:stretch/>
        </p:blipFill>
        <p:spPr>
          <a:xfrm>
            <a:off x="8044168" y="121797"/>
            <a:ext cx="1148349" cy="47045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E8F02F71-73AD-465A-4595-6FD775202AB1}"/>
              </a:ext>
            </a:extLst>
          </p:cNvPr>
          <p:cNvPicPr>
            <a:picLocks noChangeAspect="1"/>
          </p:cNvPicPr>
          <p:nvPr/>
        </p:nvPicPr>
        <p:blipFill>
          <a:blip r:embed="rId4"/>
          <a:stretch>
            <a:fillRect/>
          </a:stretch>
        </p:blipFill>
        <p:spPr>
          <a:xfrm>
            <a:off x="123372" y="4796950"/>
            <a:ext cx="972457" cy="20401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Shape 243"/>
        <p:cNvGrpSpPr/>
        <p:nvPr/>
      </p:nvGrpSpPr>
      <p:grpSpPr>
        <a:xfrm>
          <a:off x="0" y="0"/>
          <a:ext cx="0" cy="0"/>
          <a:chOff x="0" y="0"/>
          <a:chExt cx="0" cy="0"/>
        </a:xfrm>
      </p:grpSpPr>
      <p:pic>
        <p:nvPicPr>
          <p:cNvPr id="7" name="Picture 6">
            <a:extLst>
              <a:ext uri="{FF2B5EF4-FFF2-40B4-BE49-F238E27FC236}">
                <a16:creationId xmlns:a16="http://schemas.microsoft.com/office/drawing/2014/main" id="{17A6B6DE-4E49-5144-901B-7E958BFD981D}"/>
              </a:ext>
            </a:extLst>
          </p:cNvPr>
          <p:cNvPicPr>
            <a:picLocks noChangeAspect="1"/>
          </p:cNvPicPr>
          <p:nvPr/>
        </p:nvPicPr>
        <p:blipFill>
          <a:blip r:embed="rId3"/>
          <a:srcRect/>
          <a:stretch/>
        </p:blipFill>
        <p:spPr>
          <a:xfrm>
            <a:off x="-41562" y="121797"/>
            <a:ext cx="1148349" cy="470452"/>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BE504BB2-0931-3623-5CF4-9B71E0E65FA9}"/>
              </a:ext>
            </a:extLst>
          </p:cNvPr>
          <p:cNvPicPr>
            <a:picLocks noChangeAspect="1"/>
          </p:cNvPicPr>
          <p:nvPr/>
        </p:nvPicPr>
        <p:blipFill>
          <a:blip r:embed="rId4"/>
          <a:stretch>
            <a:fillRect/>
          </a:stretch>
        </p:blipFill>
        <p:spPr>
          <a:xfrm>
            <a:off x="123372" y="4796950"/>
            <a:ext cx="972457" cy="204016"/>
          </a:xfrm>
          <a:prstGeom prst="rect">
            <a:avLst/>
          </a:prstGeom>
        </p:spPr>
      </p:pic>
      <p:sp>
        <p:nvSpPr>
          <p:cNvPr id="3" name="Marcador de Posição do Texto 2">
            <a:extLst>
              <a:ext uri="{FF2B5EF4-FFF2-40B4-BE49-F238E27FC236}">
                <a16:creationId xmlns:a16="http://schemas.microsoft.com/office/drawing/2014/main" id="{34C5F51F-F48E-1F87-2C63-FAA2444041A8}"/>
              </a:ext>
            </a:extLst>
          </p:cNvPr>
          <p:cNvSpPr>
            <a:spLocks noGrp="1"/>
          </p:cNvSpPr>
          <p:nvPr>
            <p:ph type="body" idx="1"/>
          </p:nvPr>
        </p:nvSpPr>
        <p:spPr>
          <a:xfrm>
            <a:off x="705794" y="2645999"/>
            <a:ext cx="3499061" cy="2655121"/>
          </a:xfrm>
        </p:spPr>
        <p:txBody>
          <a:bodyPr/>
          <a:lstStyle/>
          <a:p>
            <a:pPr marL="127000" indent="0" algn="ctr">
              <a:buNone/>
            </a:pPr>
            <a:r>
              <a:rPr lang="en-US" dirty="0">
                <a:cs typeface="Arial"/>
              </a:rPr>
              <a:t>A comic strip is a series of drawings that tell a story, especially in a newspaper, book or magazine.</a:t>
            </a:r>
            <a:endParaRPr lang="pt-PT" dirty="0">
              <a:cs typeface="Arial"/>
            </a:endParaRPr>
          </a:p>
        </p:txBody>
      </p:sp>
      <p:grpSp>
        <p:nvGrpSpPr>
          <p:cNvPr id="4" name="Google Shape;286;p37">
            <a:extLst>
              <a:ext uri="{FF2B5EF4-FFF2-40B4-BE49-F238E27FC236}">
                <a16:creationId xmlns:a16="http://schemas.microsoft.com/office/drawing/2014/main" id="{045AA382-22F6-CAB1-EE90-A25F64501CA8}"/>
              </a:ext>
            </a:extLst>
          </p:cNvPr>
          <p:cNvGrpSpPr/>
          <p:nvPr/>
        </p:nvGrpSpPr>
        <p:grpSpPr>
          <a:xfrm>
            <a:off x="7286212" y="444847"/>
            <a:ext cx="1151700" cy="1151700"/>
            <a:chOff x="1458025" y="1733900"/>
            <a:chExt cx="1151700" cy="1151700"/>
          </a:xfrm>
        </p:grpSpPr>
        <p:sp>
          <p:nvSpPr>
            <p:cNvPr id="5" name="Google Shape;287;p37">
              <a:extLst>
                <a:ext uri="{FF2B5EF4-FFF2-40B4-BE49-F238E27FC236}">
                  <a16:creationId xmlns:a16="http://schemas.microsoft.com/office/drawing/2014/main" id="{67A2BC38-C193-808E-EF7C-22ECA636940E}"/>
                </a:ext>
              </a:extLst>
            </p:cNvPr>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288;p37">
              <a:extLst>
                <a:ext uri="{FF2B5EF4-FFF2-40B4-BE49-F238E27FC236}">
                  <a16:creationId xmlns:a16="http://schemas.microsoft.com/office/drawing/2014/main" id="{CEF9ED4C-E4F0-3A1A-B977-E625B10ECD39}"/>
                </a:ext>
              </a:extLst>
            </p:cNvPr>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 name="Imagen 2" descr="Imagen que contiene Patrón de fondo&#10;&#10;Descripción generada automáticamente">
            <a:extLst>
              <a:ext uri="{FF2B5EF4-FFF2-40B4-BE49-F238E27FC236}">
                <a16:creationId xmlns:a16="http://schemas.microsoft.com/office/drawing/2014/main" id="{D7474527-F9CE-BE1E-A74A-1F67B961A4CD}"/>
              </a:ext>
            </a:extLst>
          </p:cNvPr>
          <p:cNvPicPr>
            <a:picLocks noChangeAspect="1"/>
          </p:cNvPicPr>
          <p:nvPr/>
        </p:nvPicPr>
        <p:blipFill>
          <a:blip r:embed="rId5"/>
          <a:stretch>
            <a:fillRect/>
          </a:stretch>
        </p:blipFill>
        <p:spPr>
          <a:xfrm>
            <a:off x="7346490" y="738774"/>
            <a:ext cx="1075799" cy="537899"/>
          </a:xfrm>
          <a:prstGeom prst="rect">
            <a:avLst/>
          </a:prstGeom>
        </p:spPr>
      </p:pic>
      <p:sp>
        <p:nvSpPr>
          <p:cNvPr id="11" name="CaixaDeTexto 10">
            <a:extLst>
              <a:ext uri="{FF2B5EF4-FFF2-40B4-BE49-F238E27FC236}">
                <a16:creationId xmlns:a16="http://schemas.microsoft.com/office/drawing/2014/main" id="{CC396870-5831-2073-C676-4D76DCB04A0D}"/>
              </a:ext>
            </a:extLst>
          </p:cNvPr>
          <p:cNvSpPr txBox="1"/>
          <p:nvPr/>
        </p:nvSpPr>
        <p:spPr>
          <a:xfrm>
            <a:off x="6488349" y="2061224"/>
            <a:ext cx="5869020" cy="584775"/>
          </a:xfrm>
          <a:prstGeom prst="rect">
            <a:avLst/>
          </a:prstGeom>
          <a:noFill/>
        </p:spPr>
        <p:txBody>
          <a:bodyPr wrap="square">
            <a:spAutoFit/>
          </a:bodyPr>
          <a:lstStyle/>
          <a:p>
            <a:r>
              <a:rPr lang="es-ES" sz="3200" b="1" dirty="0">
                <a:solidFill>
                  <a:srgbClr val="30A864"/>
                </a:solidFill>
                <a:latin typeface="Barlow Condensed"/>
                <a:sym typeface="Barlow Condensed"/>
              </a:rPr>
              <a:t>COMIC STRIPS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426"/>
        <p:cNvGrpSpPr/>
        <p:nvPr/>
      </p:nvGrpSpPr>
      <p:grpSpPr>
        <a:xfrm>
          <a:off x="0" y="0"/>
          <a:ext cx="0" cy="0"/>
          <a:chOff x="0" y="0"/>
          <a:chExt cx="0" cy="0"/>
        </a:xfrm>
      </p:grpSpPr>
      <p:sp>
        <p:nvSpPr>
          <p:cNvPr id="427" name="Google Shape;427;p43"/>
          <p:cNvSpPr txBox="1">
            <a:spLocks noGrp="1"/>
          </p:cNvSpPr>
          <p:nvPr>
            <p:ph type="ctrTitle"/>
          </p:nvPr>
        </p:nvSpPr>
        <p:spPr>
          <a:xfrm>
            <a:off x="1618081" y="377760"/>
            <a:ext cx="5907835" cy="11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solidFill>
                  <a:srgbClr val="1A6EB6"/>
                </a:solidFill>
              </a:rPr>
              <a:t>WHAT IS A COMIC STRIP AND HOW TO CREATE ONE</a:t>
            </a:r>
            <a:endParaRPr dirty="0">
              <a:solidFill>
                <a:srgbClr val="1A6EB6"/>
              </a:solidFill>
            </a:endParaRPr>
          </a:p>
        </p:txBody>
      </p:sp>
      <p:pic>
        <p:nvPicPr>
          <p:cNvPr id="25" name="Picture 24">
            <a:extLst>
              <a:ext uri="{FF2B5EF4-FFF2-40B4-BE49-F238E27FC236}">
                <a16:creationId xmlns:a16="http://schemas.microsoft.com/office/drawing/2014/main" id="{B7678369-FD7D-2763-EA4A-C5D64CF8813E}"/>
              </a:ext>
            </a:extLst>
          </p:cNvPr>
          <p:cNvPicPr>
            <a:picLocks noChangeAspect="1"/>
          </p:cNvPicPr>
          <p:nvPr/>
        </p:nvPicPr>
        <p:blipFill>
          <a:blip r:embed="rId4"/>
          <a:srcRect/>
          <a:stretch/>
        </p:blipFill>
        <p:spPr>
          <a:xfrm>
            <a:off x="0" y="142534"/>
            <a:ext cx="1148349" cy="470452"/>
          </a:xfrm>
          <a:prstGeom prst="rect">
            <a:avLst/>
          </a:prstGeom>
        </p:spPr>
      </p:pic>
      <p:pic>
        <p:nvPicPr>
          <p:cNvPr id="26" name="Picture 25" descr="Text&#10;&#10;Description automatically generated with medium confidence">
            <a:extLst>
              <a:ext uri="{FF2B5EF4-FFF2-40B4-BE49-F238E27FC236}">
                <a16:creationId xmlns:a16="http://schemas.microsoft.com/office/drawing/2014/main" id="{B042D3A0-84FD-AE6C-9672-10D8282790D5}"/>
              </a:ext>
            </a:extLst>
          </p:cNvPr>
          <p:cNvPicPr>
            <a:picLocks noChangeAspect="1"/>
          </p:cNvPicPr>
          <p:nvPr/>
        </p:nvPicPr>
        <p:blipFill>
          <a:blip r:embed="rId5"/>
          <a:stretch>
            <a:fillRect/>
          </a:stretch>
        </p:blipFill>
        <p:spPr>
          <a:xfrm>
            <a:off x="123372" y="4796950"/>
            <a:ext cx="972457" cy="204016"/>
          </a:xfrm>
          <a:prstGeom prst="rect">
            <a:avLst/>
          </a:prstGeom>
        </p:spPr>
      </p:pic>
      <p:pic>
        <p:nvPicPr>
          <p:cNvPr id="2" name="Multimédia Online 1" title="How to Create a Comic Strip">
            <a:hlinkClick r:id="" action="ppaction://media"/>
            <a:extLst>
              <a:ext uri="{FF2B5EF4-FFF2-40B4-BE49-F238E27FC236}">
                <a16:creationId xmlns:a16="http://schemas.microsoft.com/office/drawing/2014/main" id="{B742BAAB-470A-ED23-AA17-AF799BCEE8C2}"/>
              </a:ext>
            </a:extLst>
          </p:cNvPr>
          <p:cNvPicPr>
            <a:picLocks noRot="1" noChangeAspect="1"/>
          </p:cNvPicPr>
          <p:nvPr>
            <a:videoFile r:link="rId1"/>
          </p:nvPr>
        </p:nvPicPr>
        <p:blipFill>
          <a:blip r:embed="rId6"/>
          <a:stretch>
            <a:fillRect/>
          </a:stretch>
        </p:blipFill>
        <p:spPr>
          <a:xfrm>
            <a:off x="2354951" y="1740424"/>
            <a:ext cx="4434097" cy="2505265"/>
          </a:xfrm>
          <a:prstGeom prst="rect">
            <a:avLst/>
          </a:prstGeom>
        </p:spPr>
      </p:pic>
    </p:spTree>
    <p:extLst>
      <p:ext uri="{BB962C8B-B14F-4D97-AF65-F5344CB8AC3E}">
        <p14:creationId xmlns:p14="http://schemas.microsoft.com/office/powerpoint/2010/main" val="310663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426"/>
        <p:cNvGrpSpPr/>
        <p:nvPr/>
      </p:nvGrpSpPr>
      <p:grpSpPr>
        <a:xfrm>
          <a:off x="0" y="0"/>
          <a:ext cx="0" cy="0"/>
          <a:chOff x="0" y="0"/>
          <a:chExt cx="0" cy="0"/>
        </a:xfrm>
      </p:grpSpPr>
      <p:sp>
        <p:nvSpPr>
          <p:cNvPr id="427" name="Google Shape;427;p43"/>
          <p:cNvSpPr txBox="1">
            <a:spLocks noGrp="1"/>
          </p:cNvSpPr>
          <p:nvPr>
            <p:ph type="ctrTitle"/>
          </p:nvPr>
        </p:nvSpPr>
        <p:spPr>
          <a:xfrm>
            <a:off x="1419302" y="291425"/>
            <a:ext cx="5907835" cy="11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solidFill>
                  <a:srgbClr val="1A6EB6"/>
                </a:solidFill>
              </a:rPr>
              <a:t>ACTIVITY 1 – BRAINSTORMING</a:t>
            </a:r>
            <a:endParaRPr dirty="0">
              <a:solidFill>
                <a:srgbClr val="1A6EB6"/>
              </a:solidFill>
            </a:endParaRPr>
          </a:p>
        </p:txBody>
      </p:sp>
      <p:pic>
        <p:nvPicPr>
          <p:cNvPr id="25" name="Picture 24">
            <a:extLst>
              <a:ext uri="{FF2B5EF4-FFF2-40B4-BE49-F238E27FC236}">
                <a16:creationId xmlns:a16="http://schemas.microsoft.com/office/drawing/2014/main" id="{B7678369-FD7D-2763-EA4A-C5D64CF8813E}"/>
              </a:ext>
            </a:extLst>
          </p:cNvPr>
          <p:cNvPicPr>
            <a:picLocks noChangeAspect="1"/>
          </p:cNvPicPr>
          <p:nvPr/>
        </p:nvPicPr>
        <p:blipFill>
          <a:blip r:embed="rId3"/>
          <a:srcRect/>
          <a:stretch/>
        </p:blipFill>
        <p:spPr>
          <a:xfrm>
            <a:off x="0" y="142534"/>
            <a:ext cx="1148349" cy="470452"/>
          </a:xfrm>
          <a:prstGeom prst="rect">
            <a:avLst/>
          </a:prstGeom>
        </p:spPr>
      </p:pic>
      <p:pic>
        <p:nvPicPr>
          <p:cNvPr id="26" name="Picture 25" descr="Text&#10;&#10;Description automatically generated with medium confidence">
            <a:extLst>
              <a:ext uri="{FF2B5EF4-FFF2-40B4-BE49-F238E27FC236}">
                <a16:creationId xmlns:a16="http://schemas.microsoft.com/office/drawing/2014/main" id="{B042D3A0-84FD-AE6C-9672-10D8282790D5}"/>
              </a:ext>
            </a:extLst>
          </p:cNvPr>
          <p:cNvPicPr>
            <a:picLocks noChangeAspect="1"/>
          </p:cNvPicPr>
          <p:nvPr/>
        </p:nvPicPr>
        <p:blipFill>
          <a:blip r:embed="rId4"/>
          <a:stretch>
            <a:fillRect/>
          </a:stretch>
        </p:blipFill>
        <p:spPr>
          <a:xfrm>
            <a:off x="123372" y="4796950"/>
            <a:ext cx="972457" cy="204016"/>
          </a:xfrm>
          <a:prstGeom prst="rect">
            <a:avLst/>
          </a:prstGeom>
        </p:spPr>
      </p:pic>
      <p:sp>
        <p:nvSpPr>
          <p:cNvPr id="3" name="Google Shape;360;p40">
            <a:extLst>
              <a:ext uri="{FF2B5EF4-FFF2-40B4-BE49-F238E27FC236}">
                <a16:creationId xmlns:a16="http://schemas.microsoft.com/office/drawing/2014/main" id="{E380449E-12AF-10EA-C5C6-FAA3326A767D}"/>
              </a:ext>
            </a:extLst>
          </p:cNvPr>
          <p:cNvSpPr txBox="1">
            <a:spLocks/>
          </p:cNvSpPr>
          <p:nvPr/>
        </p:nvSpPr>
        <p:spPr>
          <a:xfrm>
            <a:off x="1177289" y="1716630"/>
            <a:ext cx="6789421" cy="14331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000"/>
              <a:buFont typeface="Barlow Condensed"/>
              <a:buNone/>
              <a:defRPr sz="2000" b="1" i="0" u="none" strike="noStrike" cap="none">
                <a:solidFill>
                  <a:schemeClr val="lt1"/>
                </a:solidFill>
                <a:latin typeface="Barlow Condensed"/>
                <a:ea typeface="Barlow Condensed"/>
                <a:cs typeface="Barlow Condensed"/>
                <a:sym typeface="Barlow Condensed"/>
              </a:defRPr>
            </a:lvl1pPr>
            <a:lvl2pPr marR="0" lvl="1"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139700" marR="0" lvl="0" defTabSz="914400" rtl="0" eaLnBrk="1" fontAlgn="auto" latinLnBrk="0" hangingPunct="1">
              <a:lnSpc>
                <a:spcPct val="150000"/>
              </a:lnSpc>
              <a:spcBef>
                <a:spcPts val="0"/>
              </a:spcBef>
              <a:spcAft>
                <a:spcPts val="0"/>
              </a:spcAft>
              <a:buClr>
                <a:srgbClr val="FFFFFF"/>
              </a:buClr>
              <a:buSzPts val="1400"/>
              <a:tabLst/>
              <a:defRPr/>
            </a:pPr>
            <a:r>
              <a:rPr kumimoji="0" lang="en-US" sz="2800" b="0" i="0" u="none" strike="noStrike" kern="0" cap="none" spc="0" normalizeH="0" baseline="0" noProof="0" dirty="0">
                <a:ln>
                  <a:noFill/>
                </a:ln>
                <a:solidFill>
                  <a:srgbClr val="FFFFFF"/>
                </a:solidFill>
                <a:effectLst/>
                <a:uLnTx/>
                <a:uFillTx/>
                <a:latin typeface="Libre Franklin"/>
                <a:sym typeface="Libre Franklin"/>
              </a:rPr>
              <a:t>Why can comics strips be beneficial in intervention with families? </a:t>
            </a:r>
            <a:endParaRPr kumimoji="0" lang="en" sz="2800" b="0" i="0" u="none" strike="noStrike" kern="0" cap="none" spc="0" normalizeH="0" baseline="0" noProof="0" dirty="0">
              <a:ln>
                <a:noFill/>
              </a:ln>
              <a:solidFill>
                <a:srgbClr val="FFFFFF"/>
              </a:solidFill>
              <a:effectLst/>
              <a:uLnTx/>
              <a:uFillTx/>
              <a:latin typeface="Libre Franklin"/>
              <a:sym typeface="Libre Franklin"/>
            </a:endParaRPr>
          </a:p>
        </p:txBody>
      </p:sp>
      <p:pic>
        <p:nvPicPr>
          <p:cNvPr id="4" name="Gráfico 3" descr="Ponto de Interrogação com preenchimento sólido">
            <a:extLst>
              <a:ext uri="{FF2B5EF4-FFF2-40B4-BE49-F238E27FC236}">
                <a16:creationId xmlns:a16="http://schemas.microsoft.com/office/drawing/2014/main" id="{1C60D674-504C-9480-F80C-A159255B95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39227">
            <a:off x="553926" y="2795699"/>
            <a:ext cx="1577427" cy="1577427"/>
          </a:xfrm>
          <a:prstGeom prst="rect">
            <a:avLst/>
          </a:prstGeom>
        </p:spPr>
      </p:pic>
    </p:spTree>
    <p:extLst>
      <p:ext uri="{BB962C8B-B14F-4D97-AF65-F5344CB8AC3E}">
        <p14:creationId xmlns:p14="http://schemas.microsoft.com/office/powerpoint/2010/main" val="1021421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251"/>
        <p:cNvGrpSpPr/>
        <p:nvPr/>
      </p:nvGrpSpPr>
      <p:grpSpPr>
        <a:xfrm>
          <a:off x="0" y="0"/>
          <a:ext cx="0" cy="0"/>
          <a:chOff x="0" y="0"/>
          <a:chExt cx="0" cy="0"/>
        </a:xfrm>
      </p:grpSpPr>
      <p:sp>
        <p:nvSpPr>
          <p:cNvPr id="252" name="Google Shape;252;p35"/>
          <p:cNvSpPr txBox="1">
            <a:spLocks noGrp="1"/>
          </p:cNvSpPr>
          <p:nvPr>
            <p:ph type="ctrTitle"/>
          </p:nvPr>
        </p:nvSpPr>
        <p:spPr>
          <a:xfrm>
            <a:off x="358623" y="527011"/>
            <a:ext cx="4136460" cy="100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solidFill>
                  <a:srgbClr val="211A57"/>
                </a:solidFill>
              </a:rPr>
              <a:t>BENEFITS</a:t>
            </a:r>
            <a:endParaRPr dirty="0">
              <a:solidFill>
                <a:srgbClr val="211A57"/>
              </a:solidFill>
            </a:endParaRPr>
          </a:p>
        </p:txBody>
      </p:sp>
      <p:pic>
        <p:nvPicPr>
          <p:cNvPr id="15" name="Picture 14">
            <a:extLst>
              <a:ext uri="{FF2B5EF4-FFF2-40B4-BE49-F238E27FC236}">
                <a16:creationId xmlns:a16="http://schemas.microsoft.com/office/drawing/2014/main" id="{B1095BFA-1DFA-63D4-B355-6EDAF2F878CC}"/>
              </a:ext>
            </a:extLst>
          </p:cNvPr>
          <p:cNvPicPr>
            <a:picLocks noChangeAspect="1"/>
          </p:cNvPicPr>
          <p:nvPr/>
        </p:nvPicPr>
        <p:blipFill>
          <a:blip r:embed="rId3"/>
          <a:srcRect/>
          <a:stretch/>
        </p:blipFill>
        <p:spPr>
          <a:xfrm>
            <a:off x="8044168" y="121797"/>
            <a:ext cx="1148349" cy="470452"/>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FF2896AC-B978-71D5-AFFB-6BCEBA0FC983}"/>
              </a:ext>
            </a:extLst>
          </p:cNvPr>
          <p:cNvPicPr>
            <a:picLocks noChangeAspect="1"/>
          </p:cNvPicPr>
          <p:nvPr/>
        </p:nvPicPr>
        <p:blipFill>
          <a:blip r:embed="rId4"/>
          <a:stretch>
            <a:fillRect/>
          </a:stretch>
        </p:blipFill>
        <p:spPr>
          <a:xfrm>
            <a:off x="123372" y="4796950"/>
            <a:ext cx="972457" cy="204016"/>
          </a:xfrm>
          <a:prstGeom prst="rect">
            <a:avLst/>
          </a:prstGeom>
        </p:spPr>
      </p:pic>
      <p:sp>
        <p:nvSpPr>
          <p:cNvPr id="12" name="Google Shape;281;p37">
            <a:extLst>
              <a:ext uri="{FF2B5EF4-FFF2-40B4-BE49-F238E27FC236}">
                <a16:creationId xmlns:a16="http://schemas.microsoft.com/office/drawing/2014/main" id="{615B7852-A3E8-73F0-E7B9-31AC8E5FD3CC}"/>
              </a:ext>
            </a:extLst>
          </p:cNvPr>
          <p:cNvSpPr txBox="1">
            <a:spLocks noGrp="1"/>
          </p:cNvSpPr>
          <p:nvPr>
            <p:ph type="ctrTitle" idx="2"/>
          </p:nvPr>
        </p:nvSpPr>
        <p:spPr>
          <a:xfrm>
            <a:off x="569363" y="3072030"/>
            <a:ext cx="2277600" cy="537900"/>
          </a:xfrm>
          <a:prstGeom prst="rect">
            <a:avLst/>
          </a:prstGeom>
        </p:spPr>
        <p:txBody>
          <a:bodyPr spcFirstLastPara="1" wrap="square" lIns="91425" tIns="91425" rIns="91425" bIns="91425" anchor="b" anchorCtr="0">
            <a:noAutofit/>
          </a:bodyPr>
          <a:lstStyle/>
          <a:p>
            <a:r>
              <a:rPr lang="es-ES" sz="1800" dirty="0">
                <a:solidFill>
                  <a:schemeClr val="bg1"/>
                </a:solidFill>
                <a:latin typeface="Libre Franklin" pitchFamily="2" charset="0"/>
              </a:rPr>
              <a:t>COMIC STRIPS</a:t>
            </a:r>
          </a:p>
        </p:txBody>
      </p:sp>
      <p:grpSp>
        <p:nvGrpSpPr>
          <p:cNvPr id="13" name="Google Shape;286;p37">
            <a:extLst>
              <a:ext uri="{FF2B5EF4-FFF2-40B4-BE49-F238E27FC236}">
                <a16:creationId xmlns:a16="http://schemas.microsoft.com/office/drawing/2014/main" id="{33F92C25-9DA3-6336-CAE6-1B76A9CA7232}"/>
              </a:ext>
            </a:extLst>
          </p:cNvPr>
          <p:cNvGrpSpPr/>
          <p:nvPr/>
        </p:nvGrpSpPr>
        <p:grpSpPr>
          <a:xfrm>
            <a:off x="1098073" y="1957670"/>
            <a:ext cx="1151700" cy="1151700"/>
            <a:chOff x="1458025" y="1733900"/>
            <a:chExt cx="1151700" cy="1151700"/>
          </a:xfrm>
        </p:grpSpPr>
        <p:sp>
          <p:nvSpPr>
            <p:cNvPr id="14" name="Google Shape;287;p37">
              <a:extLst>
                <a:ext uri="{FF2B5EF4-FFF2-40B4-BE49-F238E27FC236}">
                  <a16:creationId xmlns:a16="http://schemas.microsoft.com/office/drawing/2014/main" id="{C640660A-B0C4-4322-57D2-D9B1252F221D}"/>
                </a:ext>
              </a:extLst>
            </p:cNvPr>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Google Shape;288;p37">
              <a:extLst>
                <a:ext uri="{FF2B5EF4-FFF2-40B4-BE49-F238E27FC236}">
                  <a16:creationId xmlns:a16="http://schemas.microsoft.com/office/drawing/2014/main" id="{EDD176A7-C40D-F787-3BC7-4E689FFB89A0}"/>
                </a:ext>
              </a:extLst>
            </p:cNvPr>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8" name="Imagen 2" descr="Imagen que contiene Patrón de fondo&#10;&#10;Descripción generada automáticamente">
            <a:extLst>
              <a:ext uri="{FF2B5EF4-FFF2-40B4-BE49-F238E27FC236}">
                <a16:creationId xmlns:a16="http://schemas.microsoft.com/office/drawing/2014/main" id="{46A97AC3-F952-EB4B-BBDE-25E8E5A6C28B}"/>
              </a:ext>
            </a:extLst>
          </p:cNvPr>
          <p:cNvPicPr>
            <a:picLocks noChangeAspect="1"/>
          </p:cNvPicPr>
          <p:nvPr/>
        </p:nvPicPr>
        <p:blipFill>
          <a:blip r:embed="rId5"/>
          <a:stretch>
            <a:fillRect/>
          </a:stretch>
        </p:blipFill>
        <p:spPr>
          <a:xfrm>
            <a:off x="1158351" y="2251597"/>
            <a:ext cx="1075799" cy="537899"/>
          </a:xfrm>
          <a:prstGeom prst="rect">
            <a:avLst/>
          </a:prstGeom>
        </p:spPr>
      </p:pic>
      <p:sp>
        <p:nvSpPr>
          <p:cNvPr id="19" name="Google Shape;350;p39">
            <a:extLst>
              <a:ext uri="{FF2B5EF4-FFF2-40B4-BE49-F238E27FC236}">
                <a16:creationId xmlns:a16="http://schemas.microsoft.com/office/drawing/2014/main" id="{56359191-116A-65D8-B361-A86D4101B079}"/>
              </a:ext>
            </a:extLst>
          </p:cNvPr>
          <p:cNvSpPr txBox="1">
            <a:spLocks/>
          </p:cNvSpPr>
          <p:nvPr/>
        </p:nvSpPr>
        <p:spPr>
          <a:xfrm>
            <a:off x="3892217" y="1187301"/>
            <a:ext cx="4151951" cy="306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Barlow Condensed"/>
              <a:buNone/>
              <a:defRPr sz="3200" b="1" i="0" u="none" strike="noStrike" cap="none">
                <a:solidFill>
                  <a:schemeClr val="lt1"/>
                </a:solidFill>
                <a:latin typeface="Barlow Condensed"/>
                <a:ea typeface="Barlow Condensed"/>
                <a:cs typeface="Barlow Condensed"/>
                <a:sym typeface="Barlow Condensed"/>
              </a:defRPr>
            </a:lvl1pPr>
            <a:lvl2pPr marR="0" lvl="1"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9pPr>
          </a:lstStyle>
          <a:p>
            <a:r>
              <a:rPr lang="en-US" sz="1600" b="0" dirty="0">
                <a:solidFill>
                  <a:schemeClr val="bg1"/>
                </a:solidFill>
                <a:latin typeface="Libre Franklin" pitchFamily="2" charset="0"/>
              </a:rPr>
              <a:t>Creating comic strip conversations has been extremely helpful in: </a:t>
            </a:r>
          </a:p>
          <a:p>
            <a:endParaRPr lang="en-US" sz="1600" b="0" dirty="0">
              <a:solidFill>
                <a:schemeClr val="bg1"/>
              </a:solidFill>
              <a:latin typeface="Libre Franklin" pitchFamily="2" charset="0"/>
            </a:endParaRPr>
          </a:p>
          <a:p>
            <a:pPr marL="285750" indent="-285750">
              <a:buFont typeface="Wingdings" panose="05000000000000000000" pitchFamily="2" charset="2"/>
              <a:buChar char="ü"/>
            </a:pPr>
            <a:r>
              <a:rPr lang="en-US" sz="1600" b="0" dirty="0">
                <a:solidFill>
                  <a:schemeClr val="bg1"/>
                </a:solidFill>
                <a:latin typeface="Libre Franklin" pitchFamily="2" charset="0"/>
              </a:rPr>
              <a:t> facilitating conversation, </a:t>
            </a:r>
          </a:p>
          <a:p>
            <a:pPr marL="285750" indent="-285750">
              <a:buFont typeface="Wingdings" panose="05000000000000000000" pitchFamily="2" charset="2"/>
              <a:buChar char="ü"/>
            </a:pPr>
            <a:r>
              <a:rPr lang="en-US" sz="1600" b="0" dirty="0">
                <a:solidFill>
                  <a:schemeClr val="bg1"/>
                </a:solidFill>
                <a:latin typeface="Libre Franklin" pitchFamily="2" charset="0"/>
              </a:rPr>
              <a:t>resolving social issues between peers</a:t>
            </a:r>
          </a:p>
          <a:p>
            <a:pPr marL="285750" indent="-285750">
              <a:buFont typeface="Wingdings" panose="05000000000000000000" pitchFamily="2" charset="2"/>
              <a:buChar char="ü"/>
            </a:pPr>
            <a:r>
              <a:rPr lang="en-US" sz="1600" b="0" dirty="0">
                <a:solidFill>
                  <a:schemeClr val="bg1"/>
                </a:solidFill>
                <a:latin typeface="Libre Franklin" pitchFamily="2" charset="0"/>
              </a:rPr>
              <a:t>taking turns in conversation </a:t>
            </a:r>
          </a:p>
          <a:p>
            <a:pPr marL="285750" indent="-285750">
              <a:buFont typeface="Wingdings" panose="05000000000000000000" pitchFamily="2" charset="2"/>
              <a:buChar char="ü"/>
            </a:pPr>
            <a:r>
              <a:rPr lang="en-US" sz="1600" b="0" dirty="0">
                <a:solidFill>
                  <a:schemeClr val="bg1"/>
                </a:solidFill>
                <a:latin typeface="Libre Franklin" pitchFamily="2" charset="0"/>
              </a:rPr>
              <a:t> Provide different social scenarios within various contexts.</a:t>
            </a:r>
          </a:p>
          <a:p>
            <a:pPr marL="285750" indent="-285750">
              <a:buFont typeface="Wingdings" panose="05000000000000000000" pitchFamily="2" charset="2"/>
              <a:buChar char="ü"/>
            </a:pPr>
            <a:r>
              <a:rPr lang="en-US" sz="1600" b="0" dirty="0">
                <a:solidFill>
                  <a:schemeClr val="bg1"/>
                </a:solidFill>
                <a:latin typeface="Libre Franklin" pitchFamily="2" charset="0"/>
              </a:rPr>
              <a:t>helps the child to look at the problem from his/her own perspective and makes the child more sensitive to the feelings and motives of the </a:t>
            </a:r>
            <a:r>
              <a:rPr lang="en-US" sz="1600" b="0" dirty="0" err="1">
                <a:solidFill>
                  <a:schemeClr val="bg1"/>
                </a:solidFill>
                <a:latin typeface="Libre Franklin" pitchFamily="2" charset="0"/>
              </a:rPr>
              <a:t>behaviour</a:t>
            </a:r>
            <a:r>
              <a:rPr lang="en-US" sz="1600" b="0" dirty="0">
                <a:solidFill>
                  <a:schemeClr val="bg1"/>
                </a:solidFill>
                <a:latin typeface="Libre Franklin" pitchFamily="2" charset="0"/>
              </a:rPr>
              <a:t> of others.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426"/>
        <p:cNvGrpSpPr/>
        <p:nvPr/>
      </p:nvGrpSpPr>
      <p:grpSpPr>
        <a:xfrm>
          <a:off x="0" y="0"/>
          <a:ext cx="0" cy="0"/>
          <a:chOff x="0" y="0"/>
          <a:chExt cx="0" cy="0"/>
        </a:xfrm>
      </p:grpSpPr>
      <p:sp>
        <p:nvSpPr>
          <p:cNvPr id="427" name="Google Shape;427;p43"/>
          <p:cNvSpPr txBox="1">
            <a:spLocks noGrp="1"/>
          </p:cNvSpPr>
          <p:nvPr>
            <p:ph type="ctrTitle"/>
          </p:nvPr>
        </p:nvSpPr>
        <p:spPr>
          <a:xfrm>
            <a:off x="1618081" y="377760"/>
            <a:ext cx="5907835" cy="1194000"/>
          </a:xfrm>
          <a:prstGeom prst="rect">
            <a:avLst/>
          </a:prstGeom>
        </p:spPr>
        <p:txBody>
          <a:bodyPr spcFirstLastPara="1" wrap="square" lIns="91425" tIns="91425" rIns="91425" bIns="91425" anchor="t" anchorCtr="0">
            <a:noAutofit/>
          </a:bodyPr>
          <a:lstStyle/>
          <a:p>
            <a:r>
              <a:rPr lang="pt-PT" dirty="0">
                <a:solidFill>
                  <a:srgbClr val="1A6EB6"/>
                </a:solidFill>
              </a:rPr>
              <a:t>ACTIVITY 2- DESIGN YOUR CHARACTER</a:t>
            </a:r>
            <a:br>
              <a:rPr lang="pt-PT" sz="1800" dirty="0">
                <a:effectLst/>
                <a:latin typeface="Times New Roman" panose="02020603050405020304" pitchFamily="18" charset="0"/>
                <a:ea typeface="Calibri" panose="020F0502020204030204" pitchFamily="34" charset="0"/>
                <a:cs typeface="Arial" panose="020B0604020202020204" pitchFamily="34" charset="0"/>
              </a:rPr>
            </a:br>
            <a:endParaRPr dirty="0">
              <a:solidFill>
                <a:srgbClr val="1A6EB6"/>
              </a:solidFill>
            </a:endParaRPr>
          </a:p>
        </p:txBody>
      </p:sp>
      <p:pic>
        <p:nvPicPr>
          <p:cNvPr id="25" name="Picture 24">
            <a:extLst>
              <a:ext uri="{FF2B5EF4-FFF2-40B4-BE49-F238E27FC236}">
                <a16:creationId xmlns:a16="http://schemas.microsoft.com/office/drawing/2014/main" id="{B7678369-FD7D-2763-EA4A-C5D64CF8813E}"/>
              </a:ext>
            </a:extLst>
          </p:cNvPr>
          <p:cNvPicPr>
            <a:picLocks noChangeAspect="1"/>
          </p:cNvPicPr>
          <p:nvPr/>
        </p:nvPicPr>
        <p:blipFill>
          <a:blip r:embed="rId3"/>
          <a:srcRect/>
          <a:stretch/>
        </p:blipFill>
        <p:spPr>
          <a:xfrm>
            <a:off x="0" y="142534"/>
            <a:ext cx="1148349" cy="470452"/>
          </a:xfrm>
          <a:prstGeom prst="rect">
            <a:avLst/>
          </a:prstGeom>
        </p:spPr>
      </p:pic>
      <p:pic>
        <p:nvPicPr>
          <p:cNvPr id="26" name="Picture 25" descr="Text&#10;&#10;Description automatically generated with medium confidence">
            <a:extLst>
              <a:ext uri="{FF2B5EF4-FFF2-40B4-BE49-F238E27FC236}">
                <a16:creationId xmlns:a16="http://schemas.microsoft.com/office/drawing/2014/main" id="{B042D3A0-84FD-AE6C-9672-10D8282790D5}"/>
              </a:ext>
            </a:extLst>
          </p:cNvPr>
          <p:cNvPicPr>
            <a:picLocks noChangeAspect="1"/>
          </p:cNvPicPr>
          <p:nvPr/>
        </p:nvPicPr>
        <p:blipFill>
          <a:blip r:embed="rId4"/>
          <a:stretch>
            <a:fillRect/>
          </a:stretch>
        </p:blipFill>
        <p:spPr>
          <a:xfrm>
            <a:off x="123372" y="4796950"/>
            <a:ext cx="972457" cy="204016"/>
          </a:xfrm>
          <a:prstGeom prst="rect">
            <a:avLst/>
          </a:prstGeom>
        </p:spPr>
      </p:pic>
      <p:sp>
        <p:nvSpPr>
          <p:cNvPr id="4" name="CaixaDeTexto 3">
            <a:extLst>
              <a:ext uri="{FF2B5EF4-FFF2-40B4-BE49-F238E27FC236}">
                <a16:creationId xmlns:a16="http://schemas.microsoft.com/office/drawing/2014/main" id="{A423922D-71CF-2238-8FC2-2203B83B8865}"/>
              </a:ext>
            </a:extLst>
          </p:cNvPr>
          <p:cNvSpPr txBox="1"/>
          <p:nvPr/>
        </p:nvSpPr>
        <p:spPr>
          <a:xfrm>
            <a:off x="1681595" y="1388101"/>
            <a:ext cx="6534150" cy="2554545"/>
          </a:xfrm>
          <a:prstGeom prst="rect">
            <a:avLst/>
          </a:prstGeom>
          <a:noFill/>
        </p:spPr>
        <p:txBody>
          <a:bodyPr wrap="square">
            <a:spAutoFit/>
          </a:bodyPr>
          <a:lstStyle/>
          <a:p>
            <a:pPr algn="l">
              <a:buClr>
                <a:schemeClr val="bg1"/>
              </a:buClr>
            </a:pPr>
            <a:r>
              <a:rPr lang="en-US" sz="1600" dirty="0">
                <a:solidFill>
                  <a:schemeClr val="bg1"/>
                </a:solidFill>
                <a:latin typeface="Libre Franklin" pitchFamily="2" charset="0"/>
                <a:sym typeface="Barlow Condensed"/>
              </a:rPr>
              <a:t>Look at different comic strip heroes. Get suggestions from the class of names: Superman, Bart Simpson, Asterix, Tin </a:t>
            </a:r>
            <a:r>
              <a:rPr lang="en-US" sz="1600" dirty="0" err="1">
                <a:solidFill>
                  <a:schemeClr val="bg1"/>
                </a:solidFill>
                <a:latin typeface="Libre Franklin" pitchFamily="2" charset="0"/>
                <a:sym typeface="Barlow Condensed"/>
              </a:rPr>
              <a:t>Tin</a:t>
            </a:r>
            <a:r>
              <a:rPr lang="en-US" sz="1600" dirty="0">
                <a:solidFill>
                  <a:schemeClr val="bg1"/>
                </a:solidFill>
                <a:latin typeface="Libre Franklin" pitchFamily="2" charset="0"/>
                <a:sym typeface="Barlow Condensed"/>
              </a:rPr>
              <a:t> or others. Encourage the learners to tell you about their </a:t>
            </a:r>
            <a:r>
              <a:rPr lang="en-US" sz="1600" dirty="0" err="1">
                <a:solidFill>
                  <a:schemeClr val="bg1"/>
                </a:solidFill>
                <a:latin typeface="Libre Franklin" pitchFamily="2" charset="0"/>
                <a:sym typeface="Barlow Condensed"/>
              </a:rPr>
              <a:t>favourite</a:t>
            </a:r>
            <a:r>
              <a:rPr lang="en-US" sz="1600" dirty="0">
                <a:solidFill>
                  <a:schemeClr val="bg1"/>
                </a:solidFill>
                <a:latin typeface="Libre Franklin" pitchFamily="2" charset="0"/>
                <a:sym typeface="Barlow Condensed"/>
              </a:rPr>
              <a:t> comic book characters. Ask them to describe one character in pairs.</a:t>
            </a:r>
          </a:p>
          <a:p>
            <a:pPr marL="742950" lvl="1" indent="-285750" algn="l">
              <a:buClr>
                <a:schemeClr val="bg1"/>
              </a:buClr>
              <a:buFont typeface="Arial" panose="020B0604020202020204" pitchFamily="34" charset="0"/>
              <a:buChar char="•"/>
            </a:pPr>
            <a:r>
              <a:rPr lang="en-US" sz="1600" dirty="0">
                <a:solidFill>
                  <a:schemeClr val="bg1"/>
                </a:solidFill>
                <a:latin typeface="Libre Franklin" pitchFamily="2" charset="0"/>
                <a:sym typeface="Barlow Condensed"/>
              </a:rPr>
              <a:t>What makes this character special?</a:t>
            </a:r>
          </a:p>
          <a:p>
            <a:pPr marL="742950" lvl="1" indent="-285750" algn="l">
              <a:buClr>
                <a:schemeClr val="bg1"/>
              </a:buClr>
              <a:buFont typeface="Arial" panose="020B0604020202020204" pitchFamily="34" charset="0"/>
              <a:buChar char="•"/>
            </a:pPr>
            <a:r>
              <a:rPr lang="en-US" sz="1600" dirty="0">
                <a:solidFill>
                  <a:schemeClr val="bg1"/>
                </a:solidFill>
                <a:latin typeface="Libre Franklin" pitchFamily="2" charset="0"/>
                <a:sym typeface="Barlow Condensed"/>
              </a:rPr>
              <a:t>What can they do? Have they got special powers?</a:t>
            </a:r>
          </a:p>
          <a:p>
            <a:pPr marL="742950" lvl="1" indent="-285750" algn="l">
              <a:buClr>
                <a:schemeClr val="bg1"/>
              </a:buClr>
              <a:buFont typeface="Arial" panose="020B0604020202020204" pitchFamily="34" charset="0"/>
              <a:buChar char="•"/>
            </a:pPr>
            <a:r>
              <a:rPr lang="en-US" sz="1600" dirty="0">
                <a:solidFill>
                  <a:schemeClr val="bg1"/>
                </a:solidFill>
                <a:latin typeface="Libre Franklin" pitchFamily="2" charset="0"/>
                <a:sym typeface="Barlow Condensed"/>
              </a:rPr>
              <a:t>What are their weaknesses?</a:t>
            </a:r>
          </a:p>
          <a:p>
            <a:pPr marL="742950" lvl="1" indent="-285750" algn="l">
              <a:buClr>
                <a:schemeClr val="bg1"/>
              </a:buClr>
              <a:buFont typeface="Arial" panose="020B0604020202020204" pitchFamily="34" charset="0"/>
              <a:buChar char="•"/>
            </a:pPr>
            <a:r>
              <a:rPr lang="en-US" sz="1600" dirty="0">
                <a:solidFill>
                  <a:schemeClr val="bg1"/>
                </a:solidFill>
                <a:latin typeface="Libre Franklin" pitchFamily="2" charset="0"/>
                <a:sym typeface="Barlow Condensed"/>
              </a:rPr>
              <a:t>What do they look like?</a:t>
            </a:r>
          </a:p>
          <a:p>
            <a:pPr marL="742950" lvl="1" indent="-285750" algn="l">
              <a:buClr>
                <a:schemeClr val="bg1"/>
              </a:buClr>
              <a:buFont typeface="Arial" panose="020B0604020202020204" pitchFamily="34" charset="0"/>
              <a:buChar char="•"/>
            </a:pPr>
            <a:r>
              <a:rPr lang="en-US" sz="1600" dirty="0">
                <a:solidFill>
                  <a:schemeClr val="bg1"/>
                </a:solidFill>
                <a:latin typeface="Libre Franklin" pitchFamily="2" charset="0"/>
                <a:sym typeface="Barlow Condensed"/>
              </a:rPr>
              <a:t>What are their special interests or ambitions?</a:t>
            </a:r>
          </a:p>
        </p:txBody>
      </p:sp>
    </p:spTree>
    <p:extLst>
      <p:ext uri="{BB962C8B-B14F-4D97-AF65-F5344CB8AC3E}">
        <p14:creationId xmlns:p14="http://schemas.microsoft.com/office/powerpoint/2010/main" val="3103499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358"/>
        <p:cNvGrpSpPr/>
        <p:nvPr/>
      </p:nvGrpSpPr>
      <p:grpSpPr>
        <a:xfrm>
          <a:off x="0" y="0"/>
          <a:ext cx="0" cy="0"/>
          <a:chOff x="0" y="0"/>
          <a:chExt cx="0" cy="0"/>
        </a:xfrm>
      </p:grpSpPr>
      <p:sp>
        <p:nvSpPr>
          <p:cNvPr id="360" name="Google Shape;360;p40"/>
          <p:cNvSpPr txBox="1">
            <a:spLocks noGrp="1"/>
          </p:cNvSpPr>
          <p:nvPr>
            <p:ph type="body" idx="2"/>
          </p:nvPr>
        </p:nvSpPr>
        <p:spPr>
          <a:xfrm>
            <a:off x="700391" y="942396"/>
            <a:ext cx="4636851" cy="3761222"/>
          </a:xfrm>
          <a:prstGeom prst="rect">
            <a:avLst/>
          </a:prstGeom>
        </p:spPr>
        <p:txBody>
          <a:bodyPr spcFirstLastPara="1" wrap="square" lIns="91425" tIns="91425" rIns="91425" bIns="91425" anchor="t" anchorCtr="0">
            <a:noAutofit/>
          </a:bodyPr>
          <a:lstStyle/>
          <a:p>
            <a:pPr marL="139700" lvl="0" indent="0" rtl="0">
              <a:lnSpc>
                <a:spcPct val="150000"/>
              </a:lnSpc>
              <a:spcBef>
                <a:spcPts val="0"/>
              </a:spcBef>
              <a:spcAft>
                <a:spcPts val="0"/>
              </a:spcAft>
              <a:buClr>
                <a:srgbClr val="211A57"/>
              </a:buClr>
              <a:buSzPts val="1400"/>
              <a:buNone/>
            </a:pPr>
            <a:r>
              <a:rPr lang="en-US" dirty="0"/>
              <a:t> Audiobooks are voice recordings of the text of a book that you listen to rather than read. Audiobooks can be exact word-for-word versions of books or abridged versions. You can listen to audiobooks on any smartphone, tablet, computer, home speaker system, or in-car entertainment system.</a:t>
            </a:r>
          </a:p>
          <a:p>
            <a:pPr marL="139700" lvl="0" indent="0" rtl="0">
              <a:lnSpc>
                <a:spcPct val="150000"/>
              </a:lnSpc>
              <a:spcBef>
                <a:spcPts val="0"/>
              </a:spcBef>
              <a:spcAft>
                <a:spcPts val="0"/>
              </a:spcAft>
              <a:buClr>
                <a:srgbClr val="211A57"/>
              </a:buClr>
              <a:buSzPts val="1400"/>
              <a:buNone/>
            </a:pPr>
            <a:endParaRPr lang="en-US" dirty="0"/>
          </a:p>
          <a:p>
            <a:pPr marL="139700" lvl="0" indent="0" rtl="0">
              <a:lnSpc>
                <a:spcPct val="150000"/>
              </a:lnSpc>
              <a:spcBef>
                <a:spcPts val="0"/>
              </a:spcBef>
              <a:spcAft>
                <a:spcPts val="0"/>
              </a:spcAft>
              <a:buClr>
                <a:srgbClr val="211A57"/>
              </a:buClr>
              <a:buSzPts val="1400"/>
              <a:buNone/>
            </a:pPr>
            <a:r>
              <a:rPr lang="en-US" dirty="0"/>
              <a:t>An audiobook allows a person to listen to a recording of the text of the book, rather than read the text of the book.</a:t>
            </a:r>
            <a:endParaRPr lang="en" dirty="0"/>
          </a:p>
        </p:txBody>
      </p:sp>
      <p:sp>
        <p:nvSpPr>
          <p:cNvPr id="364" name="Google Shape;364;p40"/>
          <p:cNvSpPr/>
          <p:nvPr/>
        </p:nvSpPr>
        <p:spPr>
          <a:xfrm>
            <a:off x="5674468" y="1531496"/>
            <a:ext cx="5738132" cy="4909704"/>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7216400" y="-817450"/>
            <a:ext cx="2254800" cy="2254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AC159B2A-3F60-6227-EC12-6E9D650CFC36}"/>
              </a:ext>
            </a:extLst>
          </p:cNvPr>
          <p:cNvPicPr>
            <a:picLocks noChangeAspect="1"/>
          </p:cNvPicPr>
          <p:nvPr/>
        </p:nvPicPr>
        <p:blipFill>
          <a:blip r:embed="rId3"/>
          <a:srcRect/>
          <a:stretch/>
        </p:blipFill>
        <p:spPr>
          <a:xfrm>
            <a:off x="8044168" y="121797"/>
            <a:ext cx="1148349" cy="470452"/>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2EAAECD3-66D5-87CA-61B2-D9B9C4579C9E}"/>
              </a:ext>
            </a:extLst>
          </p:cNvPr>
          <p:cNvPicPr>
            <a:picLocks noChangeAspect="1"/>
          </p:cNvPicPr>
          <p:nvPr/>
        </p:nvPicPr>
        <p:blipFill>
          <a:blip r:embed="rId4"/>
          <a:stretch>
            <a:fillRect/>
          </a:stretch>
        </p:blipFill>
        <p:spPr>
          <a:xfrm>
            <a:off x="123372" y="4796950"/>
            <a:ext cx="972457" cy="204016"/>
          </a:xfrm>
          <a:prstGeom prst="rect">
            <a:avLst/>
          </a:prstGeom>
        </p:spPr>
      </p:pic>
      <p:grpSp>
        <p:nvGrpSpPr>
          <p:cNvPr id="2" name="Google Shape;292;p37">
            <a:extLst>
              <a:ext uri="{FF2B5EF4-FFF2-40B4-BE49-F238E27FC236}">
                <a16:creationId xmlns:a16="http://schemas.microsoft.com/office/drawing/2014/main" id="{4A00A945-E201-98D7-B21D-F2617A811438}"/>
              </a:ext>
            </a:extLst>
          </p:cNvPr>
          <p:cNvGrpSpPr/>
          <p:nvPr/>
        </p:nvGrpSpPr>
        <p:grpSpPr>
          <a:xfrm>
            <a:off x="7189568" y="2263329"/>
            <a:ext cx="1151700" cy="1151700"/>
            <a:chOff x="1458025" y="1733900"/>
            <a:chExt cx="1151700" cy="1151700"/>
          </a:xfrm>
        </p:grpSpPr>
        <p:sp>
          <p:nvSpPr>
            <p:cNvPr id="3" name="Google Shape;293;p37">
              <a:extLst>
                <a:ext uri="{FF2B5EF4-FFF2-40B4-BE49-F238E27FC236}">
                  <a16:creationId xmlns:a16="http://schemas.microsoft.com/office/drawing/2014/main" id="{E85FA99C-723D-18A6-9292-59E0964EF010}"/>
                </a:ext>
              </a:extLst>
            </p:cNvPr>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94;p37">
              <a:extLst>
                <a:ext uri="{FF2B5EF4-FFF2-40B4-BE49-F238E27FC236}">
                  <a16:creationId xmlns:a16="http://schemas.microsoft.com/office/drawing/2014/main" id="{94B68B2B-023B-441E-BBAA-8911C0557072}"/>
                </a:ext>
              </a:extLst>
            </p:cNvPr>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 name="Imagen 4" descr="Una taza de cafe&#10;&#10;Descripción generada automáticamente con confianza baja">
            <a:extLst>
              <a:ext uri="{FF2B5EF4-FFF2-40B4-BE49-F238E27FC236}">
                <a16:creationId xmlns:a16="http://schemas.microsoft.com/office/drawing/2014/main" id="{F1A04A26-D6E4-9221-769F-513D23A4AA6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72014" y1="73542" x2="74306" y2="87292"/>
                      </a14:backgroundRemoval>
                    </a14:imgEffect>
                    <a14:imgEffect>
                      <a14:saturation sat="33000"/>
                    </a14:imgEffect>
                    <a14:imgEffect>
                      <a14:brightnessContrast bright="40000" contrast="40000"/>
                    </a14:imgEffect>
                  </a14:imgLayer>
                </a14:imgProps>
              </a:ext>
            </a:extLst>
          </a:blip>
          <a:stretch>
            <a:fillRect/>
          </a:stretch>
        </p:blipFill>
        <p:spPr>
          <a:xfrm>
            <a:off x="7248944" y="2094396"/>
            <a:ext cx="990475" cy="1320634"/>
          </a:xfrm>
          <a:prstGeom prst="rect">
            <a:avLst/>
          </a:prstGeom>
        </p:spPr>
      </p:pic>
      <p:sp>
        <p:nvSpPr>
          <p:cNvPr id="7" name="CaixaDeTexto 6">
            <a:extLst>
              <a:ext uri="{FF2B5EF4-FFF2-40B4-BE49-F238E27FC236}">
                <a16:creationId xmlns:a16="http://schemas.microsoft.com/office/drawing/2014/main" id="{ED9104EA-AC04-B756-21C4-2FE152A8F370}"/>
              </a:ext>
            </a:extLst>
          </p:cNvPr>
          <p:cNvSpPr txBox="1"/>
          <p:nvPr/>
        </p:nvSpPr>
        <p:spPr>
          <a:xfrm>
            <a:off x="6614511" y="3693960"/>
            <a:ext cx="5713378" cy="584775"/>
          </a:xfrm>
          <a:prstGeom prst="rect">
            <a:avLst/>
          </a:prstGeom>
          <a:noFill/>
        </p:spPr>
        <p:txBody>
          <a:bodyPr wrap="square">
            <a:spAutoFit/>
          </a:bodyPr>
          <a:lstStyle/>
          <a:p>
            <a:r>
              <a:rPr lang="pt-PT" sz="3200" b="1" dirty="0">
                <a:solidFill>
                  <a:srgbClr val="211A57"/>
                </a:solidFill>
                <a:latin typeface="Barlow Condensed"/>
                <a:sym typeface="Barlow Condensed"/>
              </a:rPr>
              <a:t>AUDIOBOOKS</a:t>
            </a:r>
          </a:p>
        </p:txBody>
      </p:sp>
    </p:spTree>
  </p:cSld>
  <p:clrMapOvr>
    <a:masterClrMapping/>
  </p:clrMapOvr>
</p:sld>
</file>

<file path=ppt/theme/theme1.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4392</TotalTime>
  <Words>1522</Words>
  <Application>Microsoft Office PowerPoint</Application>
  <PresentationFormat>Apresentação no Ecrã (16:9)</PresentationFormat>
  <Paragraphs>111</Paragraphs>
  <Slides>25</Slides>
  <Notes>23</Notes>
  <HiddenSlides>0</HiddenSlides>
  <MMClips>6</MMClips>
  <ScaleCrop>false</ScaleCrop>
  <HeadingPairs>
    <vt:vector size="6" baseType="variant">
      <vt:variant>
        <vt:lpstr>Tipos de letra usados</vt:lpstr>
      </vt:variant>
      <vt:variant>
        <vt:i4>10</vt:i4>
      </vt:variant>
      <vt:variant>
        <vt:lpstr>Tema</vt:lpstr>
      </vt:variant>
      <vt:variant>
        <vt:i4>1</vt:i4>
      </vt:variant>
      <vt:variant>
        <vt:lpstr>Títulos dos diapositivos</vt:lpstr>
      </vt:variant>
      <vt:variant>
        <vt:i4>25</vt:i4>
      </vt:variant>
    </vt:vector>
  </HeadingPairs>
  <TitlesOfParts>
    <vt:vector size="36" baseType="lpstr">
      <vt:lpstr>Montserrat</vt:lpstr>
      <vt:lpstr>Times New Roman</vt:lpstr>
      <vt:lpstr>Noto Sans</vt:lpstr>
      <vt:lpstr>Macan</vt:lpstr>
      <vt:lpstr>Libre Franklin</vt:lpstr>
      <vt:lpstr>Barlow Condensed</vt:lpstr>
      <vt:lpstr>Helvetica</vt:lpstr>
      <vt:lpstr>Arial</vt:lpstr>
      <vt:lpstr>Wingdings</vt:lpstr>
      <vt:lpstr>Barlow Condensed ExtraBold</vt:lpstr>
      <vt:lpstr>Minimalist Breakthrough</vt:lpstr>
      <vt:lpstr>Apresentação do PowerPoint</vt:lpstr>
      <vt:lpstr>TABLE OF CONTENTS</vt:lpstr>
      <vt:lpstr>01</vt:lpstr>
      <vt:lpstr>Apresentação do PowerPoint</vt:lpstr>
      <vt:lpstr>WHAT IS A COMIC STRIP AND HOW TO CREATE ONE</vt:lpstr>
      <vt:lpstr>ACTIVITY 1 – BRAINSTORMING</vt:lpstr>
      <vt:lpstr>BENEFITS</vt:lpstr>
      <vt:lpstr>ACTIVITY 2- DESIGN YOUR CHARACTER </vt:lpstr>
      <vt:lpstr>Apresentação do PowerPoint</vt:lpstr>
      <vt:lpstr>Apresentação do PowerPoint</vt:lpstr>
      <vt:lpstr>WHAT IS A AUDIOBOOK AND HOW TO CREATE ONE</vt:lpstr>
      <vt:lpstr>WHAT IS A AUDIOBOOK AND HOW TO CREATE ONE</vt:lpstr>
      <vt:lpstr>ACTIVITY 3 – IN THE COURT OF AUDIO BOOKS</vt:lpstr>
      <vt:lpstr>BENEFITS</vt:lpstr>
      <vt:lpstr>02</vt:lpstr>
      <vt:lpstr>TIPS FOR COMIC STRIPS</vt:lpstr>
      <vt:lpstr>MAKE COMIC STRIPS ON CANVA</vt:lpstr>
      <vt:lpstr>YOU CAN DO IT! STEPS </vt:lpstr>
      <vt:lpstr>YOU CAN DO IT! STEPS </vt:lpstr>
      <vt:lpstr>    MAKE COMIC STRIPS ON CANVA</vt:lpstr>
      <vt:lpstr>ACTIVITY 4 – Make your Comic in Canva</vt:lpstr>
      <vt:lpstr>TIPS FOR AUDIO BOOKS</vt:lpstr>
      <vt:lpstr>TIPS FOR AUDIO BOOKS</vt:lpstr>
      <vt:lpstr>CONCLUSIONS</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FIPL</dc:creator>
  <cp:lastModifiedBy>Andreia Neves</cp:lastModifiedBy>
  <cp:revision>54</cp:revision>
  <dcterms:modified xsi:type="dcterms:W3CDTF">2023-02-17T12:13:09Z</dcterms:modified>
</cp:coreProperties>
</file>