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Libre Franklin"/>
      <p:regular r:id="rId30"/>
      <p:bold r:id="rId31"/>
      <p:italic r:id="rId32"/>
      <p:boldItalic r:id="rId33"/>
    </p:embeddedFont>
    <p:embeddedFont>
      <p:font typeface="Montserrat"/>
      <p:regular r:id="rId34"/>
      <p:bold r:id="rId35"/>
      <p:italic r:id="rId36"/>
      <p:boldItalic r:id="rId37"/>
    </p:embeddedFont>
    <p:embeddedFont>
      <p:font typeface="Noto Sans"/>
      <p:regular r:id="rId38"/>
      <p:bold r:id="rId39"/>
      <p:italic r:id="rId40"/>
      <p:boldItalic r:id="rId41"/>
    </p:embeddedFont>
    <p:embeddedFont>
      <p:font typeface="Barlow Condensed"/>
      <p:regular r:id="rId42"/>
      <p:bold r:id="rId43"/>
      <p:italic r:id="rId44"/>
      <p:boldItalic r:id="rId45"/>
    </p:embeddedFont>
    <p:embeddedFont>
      <p:font typeface="Barlow Condensed ExtraBold"/>
      <p:bold r:id="rId46"/>
      <p:boldItalic r:id="rId47"/>
    </p:embeddedFon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iKtoDiEnYhpEm/YV3L54/EObJE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otoSans-italic.fntdata"/><Relationship Id="rId42" Type="http://schemas.openxmlformats.org/officeDocument/2006/relationships/font" Target="fonts/BarlowCondensed-regular.fntdata"/><Relationship Id="rId41" Type="http://schemas.openxmlformats.org/officeDocument/2006/relationships/font" Target="fonts/NotoSans-boldItalic.fntdata"/><Relationship Id="rId44" Type="http://schemas.openxmlformats.org/officeDocument/2006/relationships/font" Target="fonts/BarlowCondensed-italic.fntdata"/><Relationship Id="rId43" Type="http://schemas.openxmlformats.org/officeDocument/2006/relationships/font" Target="fonts/BarlowCondensed-bold.fntdata"/><Relationship Id="rId46" Type="http://schemas.openxmlformats.org/officeDocument/2006/relationships/font" Target="fonts/BarlowCondensedExtraBold-bold.fntdata"/><Relationship Id="rId45" Type="http://schemas.openxmlformats.org/officeDocument/2006/relationships/font" Target="fonts/BarlowCondense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HelveticaNeue-regular.fntdata"/><Relationship Id="rId47" Type="http://schemas.openxmlformats.org/officeDocument/2006/relationships/font" Target="fonts/BarlowCondensedExtraBold-boldItalic.fntdata"/><Relationship Id="rId4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Franklin-bold.fntdata"/><Relationship Id="rId30" Type="http://schemas.openxmlformats.org/officeDocument/2006/relationships/font" Target="fonts/LibreFranklin-regular.fntdata"/><Relationship Id="rId33" Type="http://schemas.openxmlformats.org/officeDocument/2006/relationships/font" Target="fonts/LibreFranklin-boldItalic.fntdata"/><Relationship Id="rId32" Type="http://schemas.openxmlformats.org/officeDocument/2006/relationships/font" Target="fonts/LibreFranklin-italic.fntdata"/><Relationship Id="rId35" Type="http://schemas.openxmlformats.org/officeDocument/2006/relationships/font" Target="fonts/Montserrat-bold.fntdata"/><Relationship Id="rId34" Type="http://schemas.openxmlformats.org/officeDocument/2006/relationships/font" Target="fonts/Montserrat-regular.fntdata"/><Relationship Id="rId37" Type="http://schemas.openxmlformats.org/officeDocument/2006/relationships/font" Target="fonts/Montserrat-boldItalic.fntdata"/><Relationship Id="rId36" Type="http://schemas.openxmlformats.org/officeDocument/2006/relationships/font" Target="fonts/Montserrat-italic.fntdata"/><Relationship Id="rId39" Type="http://schemas.openxmlformats.org/officeDocument/2006/relationships/font" Target="fonts/NotoSans-bold.fntdata"/><Relationship Id="rId38" Type="http://schemas.openxmlformats.org/officeDocument/2006/relationships/font" Target="fonts/NotoSans-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Italic.fntdata"/><Relationship Id="rId50" Type="http://schemas.openxmlformats.org/officeDocument/2006/relationships/font" Target="fonts/HelveticaNeue-italic.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1_1_1_1">
    <p:bg>
      <p:bgPr>
        <a:solidFill>
          <a:srgbClr val="4E95FA"/>
        </a:solidFill>
      </p:bgPr>
    </p:bg>
    <p:spTree>
      <p:nvGrpSpPr>
        <p:cNvPr id="84" name="Shape 84"/>
        <p:cNvGrpSpPr/>
        <p:nvPr/>
      </p:nvGrpSpPr>
      <p:grpSpPr>
        <a:xfrm>
          <a:off x="0" y="0"/>
          <a:ext cx="0" cy="0"/>
          <a:chOff x="0" y="0"/>
          <a:chExt cx="0" cy="0"/>
        </a:xfrm>
      </p:grpSpPr>
      <p:sp>
        <p:nvSpPr>
          <p:cNvPr id="85" name="Google Shape;85;p36"/>
          <p:cNvSpPr/>
          <p:nvPr/>
        </p:nvSpPr>
        <p:spPr>
          <a:xfrm>
            <a:off x="7831900" y="4271925"/>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6"/>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87" name="Google Shape;87;p36"/>
          <p:cNvSpPr txBox="1"/>
          <p:nvPr>
            <p:ph idx="1" type="subTitle"/>
          </p:nvPr>
        </p:nvSpPr>
        <p:spPr>
          <a:xfrm>
            <a:off x="1592625" y="36880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88" name="Google Shape;88;p36"/>
          <p:cNvSpPr txBox="1"/>
          <p:nvPr>
            <p:ph idx="2" type="ctrTitle"/>
          </p:nvPr>
        </p:nvSpPr>
        <p:spPr>
          <a:xfrm>
            <a:off x="1592625" y="32287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89" name="Google Shape;89;p36"/>
          <p:cNvSpPr txBox="1"/>
          <p:nvPr>
            <p:ph idx="3" type="subTitle"/>
          </p:nvPr>
        </p:nvSpPr>
        <p:spPr>
          <a:xfrm>
            <a:off x="5273763" y="36880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0" name="Google Shape;90;p36"/>
          <p:cNvSpPr txBox="1"/>
          <p:nvPr>
            <p:ph idx="4" type="ctrTitle"/>
          </p:nvPr>
        </p:nvSpPr>
        <p:spPr>
          <a:xfrm>
            <a:off x="5273763" y="32287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1" name="Google Shape;91;p36"/>
          <p:cNvSpPr txBox="1"/>
          <p:nvPr>
            <p:ph idx="5" type="subTitle"/>
          </p:nvPr>
        </p:nvSpPr>
        <p:spPr>
          <a:xfrm>
            <a:off x="1592638" y="222411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2" name="Google Shape;92;p36"/>
          <p:cNvSpPr txBox="1"/>
          <p:nvPr>
            <p:ph idx="6" type="ctrTitle"/>
          </p:nvPr>
        </p:nvSpPr>
        <p:spPr>
          <a:xfrm>
            <a:off x="1592638" y="176486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3" name="Google Shape;93;p36"/>
          <p:cNvSpPr txBox="1"/>
          <p:nvPr>
            <p:ph idx="7" type="subTitle"/>
          </p:nvPr>
        </p:nvSpPr>
        <p:spPr>
          <a:xfrm>
            <a:off x="5273775" y="222411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4" name="Google Shape;94;p36"/>
          <p:cNvSpPr txBox="1"/>
          <p:nvPr>
            <p:ph idx="8" type="ctrTitle"/>
          </p:nvPr>
        </p:nvSpPr>
        <p:spPr>
          <a:xfrm>
            <a:off x="5273775" y="176486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5" name="Google Shape;95;p36"/>
          <p:cNvSpPr/>
          <p:nvPr/>
        </p:nvSpPr>
        <p:spPr>
          <a:xfrm>
            <a:off x="-998075" y="2574125"/>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6"/>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97" name="Shape 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2_1">
    <p:spTree>
      <p:nvGrpSpPr>
        <p:cNvPr id="98" name="Shape 98"/>
        <p:cNvGrpSpPr/>
        <p:nvPr/>
      </p:nvGrpSpPr>
      <p:grpSpPr>
        <a:xfrm>
          <a:off x="0" y="0"/>
          <a:ext cx="0" cy="0"/>
          <a:chOff x="0" y="0"/>
          <a:chExt cx="0" cy="0"/>
        </a:xfrm>
      </p:grpSpPr>
      <p:sp>
        <p:nvSpPr>
          <p:cNvPr id="99" name="Google Shape;99;p38"/>
          <p:cNvSpPr/>
          <p:nvPr/>
        </p:nvSpPr>
        <p:spPr>
          <a:xfrm flipH="1">
            <a:off x="-2577800" y="239667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8"/>
          <p:cNvSpPr/>
          <p:nvPr/>
        </p:nvSpPr>
        <p:spPr>
          <a:xfrm flipH="1">
            <a:off x="-846303" y="4164130"/>
            <a:ext cx="2551500" cy="25515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8"/>
          <p:cNvSpPr/>
          <p:nvPr/>
        </p:nvSpPr>
        <p:spPr>
          <a:xfrm>
            <a:off x="8270997" y="-107832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_1_1_2">
    <p:bg>
      <p:bgPr>
        <a:solidFill>
          <a:srgbClr val="4E95FA"/>
        </a:solidFill>
      </p:bgPr>
    </p:bg>
    <p:spTree>
      <p:nvGrpSpPr>
        <p:cNvPr id="102" name="Shape 102"/>
        <p:cNvGrpSpPr/>
        <p:nvPr/>
      </p:nvGrpSpPr>
      <p:grpSpPr>
        <a:xfrm>
          <a:off x="0" y="0"/>
          <a:ext cx="0" cy="0"/>
          <a:chOff x="0" y="0"/>
          <a:chExt cx="0" cy="0"/>
        </a:xfrm>
      </p:grpSpPr>
      <p:sp>
        <p:nvSpPr>
          <p:cNvPr id="103" name="Google Shape;103;p39"/>
          <p:cNvSpPr/>
          <p:nvPr/>
        </p:nvSpPr>
        <p:spPr>
          <a:xfrm>
            <a:off x="7039575" y="-648675"/>
            <a:ext cx="1898700" cy="1898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9"/>
          <p:cNvSpPr/>
          <p:nvPr/>
        </p:nvSpPr>
        <p:spPr>
          <a:xfrm>
            <a:off x="-768950" y="3989200"/>
            <a:ext cx="1874400" cy="18744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9"/>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9"/>
          <p:cNvSpPr/>
          <p:nvPr/>
        </p:nvSpPr>
        <p:spPr>
          <a:xfrm>
            <a:off x="3172650" y="-1098600"/>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1_1_3_1">
    <p:bg>
      <p:bgPr>
        <a:solidFill>
          <a:srgbClr val="4E95FA"/>
        </a:solidFill>
      </p:bgPr>
    </p:bg>
    <p:spTree>
      <p:nvGrpSpPr>
        <p:cNvPr id="107" name="Shape 107"/>
        <p:cNvGrpSpPr/>
        <p:nvPr/>
      </p:nvGrpSpPr>
      <p:grpSpPr>
        <a:xfrm>
          <a:off x="0" y="0"/>
          <a:ext cx="0" cy="0"/>
          <a:chOff x="0" y="0"/>
          <a:chExt cx="0" cy="0"/>
        </a:xfrm>
      </p:grpSpPr>
      <p:sp>
        <p:nvSpPr>
          <p:cNvPr id="108" name="Google Shape;108;p40"/>
          <p:cNvSpPr/>
          <p:nvPr/>
        </p:nvSpPr>
        <p:spPr>
          <a:xfrm>
            <a:off x="8248950" y="-1112500"/>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0"/>
          <p:cNvSpPr/>
          <p:nvPr/>
        </p:nvSpPr>
        <p:spPr>
          <a:xfrm>
            <a:off x="7878225" y="-1024100"/>
            <a:ext cx="2522100" cy="2522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0"/>
          <p:cNvSpPr/>
          <p:nvPr/>
        </p:nvSpPr>
        <p:spPr>
          <a:xfrm>
            <a:off x="3172675" y="-3513225"/>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0"/>
          <p:cNvSpPr/>
          <p:nvPr/>
        </p:nvSpPr>
        <p:spPr>
          <a:xfrm>
            <a:off x="-1643050" y="2605650"/>
            <a:ext cx="2277600" cy="22776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1">
    <p:bg>
      <p:bgPr>
        <a:solidFill>
          <a:srgbClr val="4E95FA"/>
        </a:solidFill>
      </p:bgPr>
    </p:bg>
    <p:spTree>
      <p:nvGrpSpPr>
        <p:cNvPr id="9" name="Shape 9"/>
        <p:cNvGrpSpPr/>
        <p:nvPr/>
      </p:nvGrpSpPr>
      <p:grpSpPr>
        <a:xfrm>
          <a:off x="0" y="0"/>
          <a:ext cx="0" cy="0"/>
          <a:chOff x="0" y="0"/>
          <a:chExt cx="0" cy="0"/>
        </a:xfrm>
      </p:grpSpPr>
      <p:sp>
        <p:nvSpPr>
          <p:cNvPr id="10" name="Google Shape;10;p28"/>
          <p:cNvSpPr/>
          <p:nvPr/>
        </p:nvSpPr>
        <p:spPr>
          <a:xfrm>
            <a:off x="-528675" y="2196500"/>
            <a:ext cx="4283700" cy="4283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8"/>
          <p:cNvSpPr/>
          <p:nvPr/>
        </p:nvSpPr>
        <p:spPr>
          <a:xfrm>
            <a:off x="-1806900" y="-2692550"/>
            <a:ext cx="5985300" cy="5985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8"/>
          <p:cNvSpPr/>
          <p:nvPr/>
        </p:nvSpPr>
        <p:spPr>
          <a:xfrm>
            <a:off x="8027100" y="2739450"/>
            <a:ext cx="2660100" cy="2660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8"/>
          <p:cNvSpPr txBox="1"/>
          <p:nvPr>
            <p:ph type="ctrTitle"/>
          </p:nvPr>
        </p:nvSpPr>
        <p:spPr>
          <a:xfrm>
            <a:off x="804250" y="431150"/>
            <a:ext cx="2865300" cy="228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4" name="Google Shape;14;p28"/>
          <p:cNvSpPr txBox="1"/>
          <p:nvPr>
            <p:ph idx="1" type="subTitle"/>
          </p:nvPr>
        </p:nvSpPr>
        <p:spPr>
          <a:xfrm>
            <a:off x="5342150" y="1051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5" name="Google Shape;15;p28"/>
          <p:cNvSpPr txBox="1"/>
          <p:nvPr>
            <p:ph idx="2" type="ctrTitle"/>
          </p:nvPr>
        </p:nvSpPr>
        <p:spPr>
          <a:xfrm>
            <a:off x="5342150" y="592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16" name="Google Shape;16;p28"/>
          <p:cNvSpPr txBox="1"/>
          <p:nvPr>
            <p:ph idx="3" type="title"/>
          </p:nvPr>
        </p:nvSpPr>
        <p:spPr>
          <a:xfrm>
            <a:off x="4040075" y="766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
        <p:nvSpPr>
          <p:cNvPr id="17" name="Google Shape;17;p28"/>
          <p:cNvSpPr txBox="1"/>
          <p:nvPr>
            <p:ph idx="4" type="subTitle"/>
          </p:nvPr>
        </p:nvSpPr>
        <p:spPr>
          <a:xfrm>
            <a:off x="5342150" y="2049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8" name="Google Shape;18;p28"/>
          <p:cNvSpPr txBox="1"/>
          <p:nvPr>
            <p:ph idx="5" type="ctrTitle"/>
          </p:nvPr>
        </p:nvSpPr>
        <p:spPr>
          <a:xfrm>
            <a:off x="5342150" y="1590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19" name="Google Shape;19;p28"/>
          <p:cNvSpPr txBox="1"/>
          <p:nvPr>
            <p:ph idx="6" type="title"/>
          </p:nvPr>
        </p:nvSpPr>
        <p:spPr>
          <a:xfrm>
            <a:off x="4040075" y="1764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
        <p:nvSpPr>
          <p:cNvPr id="20" name="Google Shape;20;p28"/>
          <p:cNvSpPr txBox="1"/>
          <p:nvPr>
            <p:ph idx="7" type="subTitle"/>
          </p:nvPr>
        </p:nvSpPr>
        <p:spPr>
          <a:xfrm>
            <a:off x="5342150" y="3047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1" name="Google Shape;21;p28"/>
          <p:cNvSpPr txBox="1"/>
          <p:nvPr>
            <p:ph idx="8" type="ctrTitle"/>
          </p:nvPr>
        </p:nvSpPr>
        <p:spPr>
          <a:xfrm>
            <a:off x="5342150" y="2588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2" name="Google Shape;22;p28"/>
          <p:cNvSpPr txBox="1"/>
          <p:nvPr>
            <p:ph idx="9" type="title"/>
          </p:nvPr>
        </p:nvSpPr>
        <p:spPr>
          <a:xfrm>
            <a:off x="4040075" y="2762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
        <p:nvSpPr>
          <p:cNvPr id="23" name="Google Shape;23;p28"/>
          <p:cNvSpPr txBox="1"/>
          <p:nvPr>
            <p:ph idx="13" type="subTitle"/>
          </p:nvPr>
        </p:nvSpPr>
        <p:spPr>
          <a:xfrm>
            <a:off x="5342150" y="4045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4" name="Google Shape;24;p28"/>
          <p:cNvSpPr txBox="1"/>
          <p:nvPr>
            <p:ph idx="14" type="ctrTitle"/>
          </p:nvPr>
        </p:nvSpPr>
        <p:spPr>
          <a:xfrm>
            <a:off x="5342150" y="3586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5" name="Google Shape;25;p28"/>
          <p:cNvSpPr txBox="1"/>
          <p:nvPr>
            <p:ph idx="15" type="title"/>
          </p:nvPr>
        </p:nvSpPr>
        <p:spPr>
          <a:xfrm>
            <a:off x="4040075" y="3760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9"/>
          <p:cNvSpPr txBox="1"/>
          <p:nvPr>
            <p:ph type="title"/>
          </p:nvPr>
        </p:nvSpPr>
        <p:spPr>
          <a:xfrm>
            <a:off x="3684430" y="2036450"/>
            <a:ext cx="2879400" cy="530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29"/>
          <p:cNvSpPr txBox="1"/>
          <p:nvPr>
            <p:ph idx="1" type="subTitle"/>
          </p:nvPr>
        </p:nvSpPr>
        <p:spPr>
          <a:xfrm>
            <a:off x="3684434" y="2567150"/>
            <a:ext cx="2879400" cy="74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9" name="Google Shape;29;p29"/>
          <p:cNvSpPr txBox="1"/>
          <p:nvPr>
            <p:ph idx="2" type="title"/>
          </p:nvPr>
        </p:nvSpPr>
        <p:spPr>
          <a:xfrm>
            <a:off x="1474755" y="1946800"/>
            <a:ext cx="1979100" cy="1274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7200"/>
              <a:buNone/>
              <a:defRPr sz="7200"/>
            </a:lvl1pPr>
            <a:lvl2pPr lvl="1" algn="r">
              <a:lnSpc>
                <a:spcPct val="100000"/>
              </a:lnSpc>
              <a:spcBef>
                <a:spcPts val="0"/>
              </a:spcBef>
              <a:spcAft>
                <a:spcPts val="0"/>
              </a:spcAft>
              <a:buSzPts val="7200"/>
              <a:buNone/>
              <a:defRPr sz="7200"/>
            </a:lvl2pPr>
            <a:lvl3pPr lvl="2" algn="r">
              <a:lnSpc>
                <a:spcPct val="100000"/>
              </a:lnSpc>
              <a:spcBef>
                <a:spcPts val="0"/>
              </a:spcBef>
              <a:spcAft>
                <a:spcPts val="0"/>
              </a:spcAft>
              <a:buSzPts val="7200"/>
              <a:buNone/>
              <a:defRPr sz="7200"/>
            </a:lvl3pPr>
            <a:lvl4pPr lvl="3" algn="r">
              <a:lnSpc>
                <a:spcPct val="100000"/>
              </a:lnSpc>
              <a:spcBef>
                <a:spcPts val="0"/>
              </a:spcBef>
              <a:spcAft>
                <a:spcPts val="0"/>
              </a:spcAft>
              <a:buSzPts val="7200"/>
              <a:buNone/>
              <a:defRPr sz="7200"/>
            </a:lvl4pPr>
            <a:lvl5pPr lvl="4" algn="r">
              <a:lnSpc>
                <a:spcPct val="100000"/>
              </a:lnSpc>
              <a:spcBef>
                <a:spcPts val="0"/>
              </a:spcBef>
              <a:spcAft>
                <a:spcPts val="0"/>
              </a:spcAft>
              <a:buSzPts val="7200"/>
              <a:buNone/>
              <a:defRPr sz="7200"/>
            </a:lvl5pPr>
            <a:lvl6pPr lvl="5" algn="r">
              <a:lnSpc>
                <a:spcPct val="100000"/>
              </a:lnSpc>
              <a:spcBef>
                <a:spcPts val="0"/>
              </a:spcBef>
              <a:spcAft>
                <a:spcPts val="0"/>
              </a:spcAft>
              <a:buSzPts val="7200"/>
              <a:buNone/>
              <a:defRPr sz="7200"/>
            </a:lvl6pPr>
            <a:lvl7pPr lvl="6" algn="r">
              <a:lnSpc>
                <a:spcPct val="100000"/>
              </a:lnSpc>
              <a:spcBef>
                <a:spcPts val="0"/>
              </a:spcBef>
              <a:spcAft>
                <a:spcPts val="0"/>
              </a:spcAft>
              <a:buSzPts val="7200"/>
              <a:buNone/>
              <a:defRPr sz="7200"/>
            </a:lvl7pPr>
            <a:lvl8pPr lvl="7" algn="r">
              <a:lnSpc>
                <a:spcPct val="100000"/>
              </a:lnSpc>
              <a:spcBef>
                <a:spcPts val="0"/>
              </a:spcBef>
              <a:spcAft>
                <a:spcPts val="0"/>
              </a:spcAft>
              <a:buSzPts val="7200"/>
              <a:buNone/>
              <a:defRPr sz="7200"/>
            </a:lvl8pPr>
            <a:lvl9pPr lvl="8" algn="r">
              <a:lnSpc>
                <a:spcPct val="100000"/>
              </a:lnSpc>
              <a:spcBef>
                <a:spcPts val="0"/>
              </a:spcBef>
              <a:spcAft>
                <a:spcPts val="0"/>
              </a:spcAft>
              <a:buSzPts val="7200"/>
              <a:buNone/>
              <a:defRPr sz="7200"/>
            </a:lvl9pPr>
          </a:lstStyle>
          <a:p/>
        </p:txBody>
      </p:sp>
      <p:sp>
        <p:nvSpPr>
          <p:cNvPr id="30" name="Google Shape;30;p29"/>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9"/>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9"/>
          <p:cNvSpPr/>
          <p:nvPr/>
        </p:nvSpPr>
        <p:spPr>
          <a:xfrm>
            <a:off x="6563825" y="2752900"/>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9"/>
          <p:cNvSpPr/>
          <p:nvPr/>
        </p:nvSpPr>
        <p:spPr>
          <a:xfrm>
            <a:off x="-1279100" y="-2208225"/>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9"/>
          <p:cNvSpPr/>
          <p:nvPr/>
        </p:nvSpPr>
        <p:spPr>
          <a:xfrm>
            <a:off x="-2194275" y="-3383625"/>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30"/>
          <p:cNvSpPr/>
          <p:nvPr/>
        </p:nvSpPr>
        <p:spPr>
          <a:xfrm>
            <a:off x="-674900" y="1637325"/>
            <a:ext cx="5985300" cy="5985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0"/>
          <p:cNvSpPr/>
          <p:nvPr/>
        </p:nvSpPr>
        <p:spPr>
          <a:xfrm>
            <a:off x="4615100" y="-1243550"/>
            <a:ext cx="5671500" cy="5671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0"/>
          <p:cNvSpPr/>
          <p:nvPr/>
        </p:nvSpPr>
        <p:spPr>
          <a:xfrm>
            <a:off x="-1439200" y="-578500"/>
            <a:ext cx="2660100" cy="2660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0"/>
          <p:cNvSpPr/>
          <p:nvPr/>
        </p:nvSpPr>
        <p:spPr>
          <a:xfrm>
            <a:off x="-1206675" y="4103075"/>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0"/>
          <p:cNvSpPr txBox="1"/>
          <p:nvPr>
            <p:ph idx="1" type="body"/>
          </p:nvPr>
        </p:nvSpPr>
        <p:spPr>
          <a:xfrm>
            <a:off x="1078550" y="3093825"/>
            <a:ext cx="3466200" cy="12360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sz="1600"/>
            </a:lvl1pPr>
            <a:lvl2pPr indent="-330200" lvl="1" marL="914400" algn="l">
              <a:lnSpc>
                <a:spcPct val="100000"/>
              </a:lnSpc>
              <a:spcBef>
                <a:spcPts val="1600"/>
              </a:spcBef>
              <a:spcAft>
                <a:spcPts val="0"/>
              </a:spcAft>
              <a:buSzPts val="1600"/>
              <a:buChar char="○"/>
              <a:defRPr sz="1600"/>
            </a:lvl2pPr>
            <a:lvl3pPr indent="-330200" lvl="2" marL="1371600" algn="l">
              <a:lnSpc>
                <a:spcPct val="100000"/>
              </a:lnSpc>
              <a:spcBef>
                <a:spcPts val="1600"/>
              </a:spcBef>
              <a:spcAft>
                <a:spcPts val="0"/>
              </a:spcAft>
              <a:buSzPts val="1600"/>
              <a:buChar char="■"/>
              <a:defRPr sz="1600"/>
            </a:lvl3pPr>
            <a:lvl4pPr indent="-330200" lvl="3" marL="1828800" algn="l">
              <a:lnSpc>
                <a:spcPct val="100000"/>
              </a:lnSpc>
              <a:spcBef>
                <a:spcPts val="1600"/>
              </a:spcBef>
              <a:spcAft>
                <a:spcPts val="0"/>
              </a:spcAft>
              <a:buSzPts val="1600"/>
              <a:buChar char="●"/>
              <a:defRPr sz="1600"/>
            </a:lvl4pPr>
            <a:lvl5pPr indent="-330200" lvl="4" marL="2286000" algn="l">
              <a:lnSpc>
                <a:spcPct val="100000"/>
              </a:lnSpc>
              <a:spcBef>
                <a:spcPts val="1600"/>
              </a:spcBef>
              <a:spcAft>
                <a:spcPts val="0"/>
              </a:spcAft>
              <a:buSzPts val="1600"/>
              <a:buChar char="○"/>
              <a:defRPr sz="1600"/>
            </a:lvl5pPr>
            <a:lvl6pPr indent="-330200" lvl="5" marL="2743200" algn="l">
              <a:lnSpc>
                <a:spcPct val="100000"/>
              </a:lnSpc>
              <a:spcBef>
                <a:spcPts val="1600"/>
              </a:spcBef>
              <a:spcAft>
                <a:spcPts val="0"/>
              </a:spcAft>
              <a:buSzPts val="1600"/>
              <a:buChar char="■"/>
              <a:defRPr sz="1600"/>
            </a:lvl6pPr>
            <a:lvl7pPr indent="-330200" lvl="6" marL="3200400" algn="l">
              <a:lnSpc>
                <a:spcPct val="100000"/>
              </a:lnSpc>
              <a:spcBef>
                <a:spcPts val="1600"/>
              </a:spcBef>
              <a:spcAft>
                <a:spcPts val="0"/>
              </a:spcAft>
              <a:buSzPts val="1600"/>
              <a:buChar char="●"/>
              <a:defRPr sz="1600"/>
            </a:lvl7pPr>
            <a:lvl8pPr indent="-330200" lvl="7" marL="3657600" algn="l">
              <a:lnSpc>
                <a:spcPct val="100000"/>
              </a:lnSpc>
              <a:spcBef>
                <a:spcPts val="1600"/>
              </a:spcBef>
              <a:spcAft>
                <a:spcPts val="0"/>
              </a:spcAft>
              <a:buSzPts val="1600"/>
              <a:buChar char="○"/>
              <a:defRPr sz="1600"/>
            </a:lvl8pPr>
            <a:lvl9pPr indent="-330200" lvl="8" marL="4114800" algn="l">
              <a:lnSpc>
                <a:spcPct val="100000"/>
              </a:lnSpc>
              <a:spcBef>
                <a:spcPts val="1600"/>
              </a:spcBef>
              <a:spcAft>
                <a:spcPts val="1600"/>
              </a:spcAft>
              <a:buSzPts val="1600"/>
              <a:buChar char="■"/>
              <a:defRPr sz="1600"/>
            </a:lvl9pPr>
          </a:lstStyle>
          <a:p/>
        </p:txBody>
      </p:sp>
      <p:sp>
        <p:nvSpPr>
          <p:cNvPr id="41" name="Google Shape;41;p30"/>
          <p:cNvSpPr txBox="1"/>
          <p:nvPr>
            <p:ph type="ctrTitle"/>
          </p:nvPr>
        </p:nvSpPr>
        <p:spPr>
          <a:xfrm>
            <a:off x="1049900" y="2495025"/>
            <a:ext cx="3466200" cy="598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31"/>
          <p:cNvSpPr txBox="1"/>
          <p:nvPr>
            <p:ph type="ctrTitle"/>
          </p:nvPr>
        </p:nvSpPr>
        <p:spPr>
          <a:xfrm>
            <a:off x="804250" y="431150"/>
            <a:ext cx="2865300" cy="119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44" name="Google Shape;44;p31"/>
          <p:cNvSpPr/>
          <p:nvPr/>
        </p:nvSpPr>
        <p:spPr>
          <a:xfrm>
            <a:off x="8362300" y="-813550"/>
            <a:ext cx="2814300" cy="2814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1"/>
          <p:cNvSpPr/>
          <p:nvPr/>
        </p:nvSpPr>
        <p:spPr>
          <a:xfrm>
            <a:off x="6991200" y="-1181525"/>
            <a:ext cx="1974300" cy="19743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1_1_1">
    <p:bg>
      <p:bgPr>
        <a:solidFill>
          <a:srgbClr val="4E95FA"/>
        </a:solidFill>
      </p:bgPr>
    </p:bg>
    <p:spTree>
      <p:nvGrpSpPr>
        <p:cNvPr id="46" name="Shape 46"/>
        <p:cNvGrpSpPr/>
        <p:nvPr/>
      </p:nvGrpSpPr>
      <p:grpSpPr>
        <a:xfrm>
          <a:off x="0" y="0"/>
          <a:ext cx="0" cy="0"/>
          <a:chOff x="0" y="0"/>
          <a:chExt cx="0" cy="0"/>
        </a:xfrm>
      </p:grpSpPr>
      <p:sp>
        <p:nvSpPr>
          <p:cNvPr id="47" name="Google Shape;47;p32"/>
          <p:cNvSpPr/>
          <p:nvPr/>
        </p:nvSpPr>
        <p:spPr>
          <a:xfrm>
            <a:off x="7039575" y="-648675"/>
            <a:ext cx="1898700" cy="1898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2"/>
          <p:cNvSpPr/>
          <p:nvPr/>
        </p:nvSpPr>
        <p:spPr>
          <a:xfrm>
            <a:off x="-768950" y="3989200"/>
            <a:ext cx="1874400" cy="18744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2"/>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2"/>
          <p:cNvSpPr/>
          <p:nvPr/>
        </p:nvSpPr>
        <p:spPr>
          <a:xfrm>
            <a:off x="3172650" y="-1098600"/>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2"/>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52" name="Google Shape;52;p32"/>
          <p:cNvSpPr txBox="1"/>
          <p:nvPr>
            <p:ph idx="1" type="subTitle"/>
          </p:nvPr>
        </p:nvSpPr>
        <p:spPr>
          <a:xfrm>
            <a:off x="895050" y="370290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 name="Google Shape;53;p32"/>
          <p:cNvSpPr txBox="1"/>
          <p:nvPr>
            <p:ph idx="2" type="ctrTitle"/>
          </p:nvPr>
        </p:nvSpPr>
        <p:spPr>
          <a:xfrm>
            <a:off x="895050" y="324365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4" name="Google Shape;54;p32"/>
          <p:cNvSpPr txBox="1"/>
          <p:nvPr>
            <p:ph idx="3" type="subTitle"/>
          </p:nvPr>
        </p:nvSpPr>
        <p:spPr>
          <a:xfrm>
            <a:off x="3433188" y="370290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5" name="Google Shape;55;p32"/>
          <p:cNvSpPr txBox="1"/>
          <p:nvPr>
            <p:ph idx="4" type="ctrTitle"/>
          </p:nvPr>
        </p:nvSpPr>
        <p:spPr>
          <a:xfrm>
            <a:off x="3433188" y="324365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6" name="Google Shape;56;p32"/>
          <p:cNvSpPr txBox="1"/>
          <p:nvPr>
            <p:ph idx="5" type="subTitle"/>
          </p:nvPr>
        </p:nvSpPr>
        <p:spPr>
          <a:xfrm>
            <a:off x="5971325" y="370290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7" name="Google Shape;57;p32"/>
          <p:cNvSpPr txBox="1"/>
          <p:nvPr>
            <p:ph idx="6" type="ctrTitle"/>
          </p:nvPr>
        </p:nvSpPr>
        <p:spPr>
          <a:xfrm>
            <a:off x="5971325" y="324365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8" name="Google Shape;58;p32"/>
          <p:cNvSpPr txBox="1"/>
          <p:nvPr>
            <p:ph idx="7" type="subTitle"/>
          </p:nvPr>
        </p:nvSpPr>
        <p:spPr>
          <a:xfrm>
            <a:off x="895063" y="215535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9" name="Google Shape;59;p32"/>
          <p:cNvSpPr txBox="1"/>
          <p:nvPr>
            <p:ph idx="8" type="ctrTitle"/>
          </p:nvPr>
        </p:nvSpPr>
        <p:spPr>
          <a:xfrm>
            <a:off x="895063" y="169610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0" name="Google Shape;60;p32"/>
          <p:cNvSpPr txBox="1"/>
          <p:nvPr>
            <p:ph idx="9" type="subTitle"/>
          </p:nvPr>
        </p:nvSpPr>
        <p:spPr>
          <a:xfrm>
            <a:off x="3433200" y="215535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1" name="Google Shape;61;p32"/>
          <p:cNvSpPr txBox="1"/>
          <p:nvPr>
            <p:ph idx="13" type="ctrTitle"/>
          </p:nvPr>
        </p:nvSpPr>
        <p:spPr>
          <a:xfrm>
            <a:off x="3433200" y="169610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2" name="Google Shape;62;p32"/>
          <p:cNvSpPr txBox="1"/>
          <p:nvPr>
            <p:ph idx="14" type="subTitle"/>
          </p:nvPr>
        </p:nvSpPr>
        <p:spPr>
          <a:xfrm>
            <a:off x="5971338" y="215535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3" name="Google Shape;63;p32"/>
          <p:cNvSpPr txBox="1"/>
          <p:nvPr>
            <p:ph idx="15" type="ctrTitle"/>
          </p:nvPr>
        </p:nvSpPr>
        <p:spPr>
          <a:xfrm>
            <a:off x="5971338" y="169610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4" name="Shape 64"/>
        <p:cNvGrpSpPr/>
        <p:nvPr/>
      </p:nvGrpSpPr>
      <p:grpSpPr>
        <a:xfrm>
          <a:off x="0" y="0"/>
          <a:ext cx="0" cy="0"/>
          <a:chOff x="0" y="0"/>
          <a:chExt cx="0" cy="0"/>
        </a:xfrm>
      </p:grpSpPr>
      <p:sp>
        <p:nvSpPr>
          <p:cNvPr id="65" name="Google Shape;65;p33"/>
          <p:cNvSpPr txBox="1"/>
          <p:nvPr>
            <p:ph idx="1" type="subTitle"/>
          </p:nvPr>
        </p:nvSpPr>
        <p:spPr>
          <a:xfrm>
            <a:off x="804250" y="1766350"/>
            <a:ext cx="3532800" cy="463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100"/>
              <a:buFont typeface="Barlow Condensed"/>
              <a:buNone/>
              <a:defRPr b="1" sz="2100">
                <a:latin typeface="Barlow Condensed"/>
                <a:ea typeface="Barlow Condensed"/>
                <a:cs typeface="Barlow Condensed"/>
                <a:sym typeface="Barlow Condense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6" name="Google Shape;66;p33"/>
          <p:cNvSpPr txBox="1"/>
          <p:nvPr>
            <p:ph idx="2" type="body"/>
          </p:nvPr>
        </p:nvSpPr>
        <p:spPr>
          <a:xfrm>
            <a:off x="804250" y="2230150"/>
            <a:ext cx="3532800" cy="2304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67" name="Google Shape;67;p33"/>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1_1">
    <p:bg>
      <p:bgPr>
        <a:solidFill>
          <a:srgbClr val="4E95FA"/>
        </a:solidFill>
      </p:bgPr>
    </p:bg>
    <p:spTree>
      <p:nvGrpSpPr>
        <p:cNvPr id="68" name="Shape 68"/>
        <p:cNvGrpSpPr/>
        <p:nvPr/>
      </p:nvGrpSpPr>
      <p:grpSpPr>
        <a:xfrm>
          <a:off x="0" y="0"/>
          <a:ext cx="0" cy="0"/>
          <a:chOff x="0" y="0"/>
          <a:chExt cx="0" cy="0"/>
        </a:xfrm>
      </p:grpSpPr>
      <p:sp>
        <p:nvSpPr>
          <p:cNvPr id="69" name="Google Shape;69;p34"/>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70" name="Google Shape;70;p34"/>
          <p:cNvSpPr txBox="1"/>
          <p:nvPr>
            <p:ph idx="1" type="subTitle"/>
          </p:nvPr>
        </p:nvSpPr>
        <p:spPr>
          <a:xfrm>
            <a:off x="895063" y="35392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1" name="Google Shape;71;p34"/>
          <p:cNvSpPr txBox="1"/>
          <p:nvPr>
            <p:ph idx="2" type="ctrTitle"/>
          </p:nvPr>
        </p:nvSpPr>
        <p:spPr>
          <a:xfrm>
            <a:off x="895063" y="30799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72" name="Google Shape;72;p34"/>
          <p:cNvSpPr txBox="1"/>
          <p:nvPr>
            <p:ph idx="3" type="subTitle"/>
          </p:nvPr>
        </p:nvSpPr>
        <p:spPr>
          <a:xfrm>
            <a:off x="3433200" y="35392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3" name="Google Shape;73;p34"/>
          <p:cNvSpPr txBox="1"/>
          <p:nvPr>
            <p:ph idx="4" type="ctrTitle"/>
          </p:nvPr>
        </p:nvSpPr>
        <p:spPr>
          <a:xfrm>
            <a:off x="3433200" y="30799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74" name="Google Shape;74;p34"/>
          <p:cNvSpPr txBox="1"/>
          <p:nvPr>
            <p:ph idx="5" type="subTitle"/>
          </p:nvPr>
        </p:nvSpPr>
        <p:spPr>
          <a:xfrm>
            <a:off x="5971338" y="35392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5" name="Google Shape;75;p34"/>
          <p:cNvSpPr txBox="1"/>
          <p:nvPr>
            <p:ph idx="6" type="ctrTitle"/>
          </p:nvPr>
        </p:nvSpPr>
        <p:spPr>
          <a:xfrm>
            <a:off x="5971338" y="30799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76" name="Google Shape;76;p34"/>
          <p:cNvSpPr/>
          <p:nvPr/>
        </p:nvSpPr>
        <p:spPr>
          <a:xfrm>
            <a:off x="5710800" y="-2933075"/>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4"/>
          <p:cNvSpPr/>
          <p:nvPr/>
        </p:nvSpPr>
        <p:spPr>
          <a:xfrm>
            <a:off x="7878225" y="-1024100"/>
            <a:ext cx="2522100" cy="2522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4"/>
          <p:cNvSpPr/>
          <p:nvPr/>
        </p:nvSpPr>
        <p:spPr>
          <a:xfrm>
            <a:off x="3172675" y="-3513225"/>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APTION_ONLY_1">
    <p:spTree>
      <p:nvGrpSpPr>
        <p:cNvPr id="79" name="Shape 79"/>
        <p:cNvGrpSpPr/>
        <p:nvPr/>
      </p:nvGrpSpPr>
      <p:grpSpPr>
        <a:xfrm>
          <a:off x="0" y="0"/>
          <a:ext cx="0" cy="0"/>
          <a:chOff x="0" y="0"/>
          <a:chExt cx="0" cy="0"/>
        </a:xfrm>
      </p:grpSpPr>
      <p:sp>
        <p:nvSpPr>
          <p:cNvPr id="80" name="Google Shape;80;p35"/>
          <p:cNvSpPr txBox="1"/>
          <p:nvPr>
            <p:ph type="ctrTitle"/>
          </p:nvPr>
        </p:nvSpPr>
        <p:spPr>
          <a:xfrm>
            <a:off x="804250" y="431150"/>
            <a:ext cx="2865300" cy="119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81" name="Google Shape;81;p35"/>
          <p:cNvSpPr/>
          <p:nvPr/>
        </p:nvSpPr>
        <p:spPr>
          <a:xfrm>
            <a:off x="8270997" y="1625150"/>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5"/>
          <p:cNvSpPr/>
          <p:nvPr/>
        </p:nvSpPr>
        <p:spPr>
          <a:xfrm>
            <a:off x="7765650" y="3248330"/>
            <a:ext cx="2551500" cy="25515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5"/>
          <p:cNvSpPr/>
          <p:nvPr/>
        </p:nvSpPr>
        <p:spPr>
          <a:xfrm>
            <a:off x="-2379828" y="170042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E95FA"/>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Barlow Condensed"/>
              <a:buNone/>
              <a:defRPr b="1" i="0" sz="2800" u="none" cap="none" strike="noStrike">
                <a:solidFill>
                  <a:schemeClr val="lt1"/>
                </a:solidFill>
                <a:latin typeface="Barlow Condensed"/>
                <a:ea typeface="Barlow Condensed"/>
                <a:cs typeface="Barlow Condensed"/>
                <a:sym typeface="Barlow Condensed"/>
              </a:defRPr>
            </a:lvl1pPr>
            <a:lvl2pPr lvl="1"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9pPr>
          </a:lstStyle>
          <a:p/>
        </p:txBody>
      </p:sp>
      <p:sp>
        <p:nvSpPr>
          <p:cNvPr id="7" name="Google Shape;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lt1"/>
              </a:buClr>
              <a:buSzPts val="1800"/>
              <a:buFont typeface="Libre Franklin"/>
              <a:buChar char="●"/>
              <a:defRPr b="0" i="0" sz="1800" u="none" cap="none" strike="noStrike">
                <a:solidFill>
                  <a:schemeClr val="lt1"/>
                </a:solidFill>
                <a:latin typeface="Libre Franklin"/>
                <a:ea typeface="Libre Franklin"/>
                <a:cs typeface="Libre Franklin"/>
                <a:sym typeface="Libre Franklin"/>
              </a:defRPr>
            </a:lvl1pPr>
            <a:lvl2pPr indent="-317500" lvl="1" marL="9144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2pPr>
            <a:lvl3pPr indent="-317500" lvl="2" marL="13716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3pPr>
            <a:lvl4pPr indent="-317500" lvl="3" marL="18288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4pPr>
            <a:lvl5pPr indent="-317500" lvl="4" marL="22860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5pPr>
            <a:lvl6pPr indent="-317500" lvl="5" marL="27432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6pPr>
            <a:lvl7pPr indent="-317500" lvl="6" marL="32004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7pPr>
            <a:lvl8pPr indent="-317500" lvl="7" marL="36576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8pPr>
            <a:lvl9pPr indent="-317500" lvl="8" marL="4114800" marR="0" rtl="0" algn="l">
              <a:lnSpc>
                <a:spcPct val="100000"/>
              </a:lnSpc>
              <a:spcBef>
                <a:spcPts val="1600"/>
              </a:spcBef>
              <a:spcAft>
                <a:spcPts val="160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hyperlink" Target="https://www.goodreads.com/quotes/721658-i-ve-never-listened-to-an-audiobook-before-and-i-hav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16.png"/><Relationship Id="rId6"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30.png"/><Relationship Id="rId6"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6.png"/><Relationship Id="rId4" Type="http://schemas.openxmlformats.org/officeDocument/2006/relationships/image" Target="../media/image1.png"/><Relationship Id="rId5"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3.png"/><Relationship Id="rId6"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6.pn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nvSpPr>
        <p:spPr>
          <a:xfrm>
            <a:off x="2871896" y="3961207"/>
            <a:ext cx="3400200" cy="378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Montserrat"/>
              <a:buNone/>
            </a:pPr>
            <a:r>
              <a:t/>
            </a:r>
            <a:endParaRPr b="0" i="0" sz="1400" u="none" cap="none" strike="noStrike">
              <a:solidFill>
                <a:srgbClr val="7F7F7F"/>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3600"/>
              <a:buFont typeface="Montserrat"/>
              <a:buNone/>
            </a:pPr>
            <a:r>
              <a:t/>
            </a:r>
            <a:endParaRPr b="0" i="0" sz="1400" u="none" cap="none" strike="noStrike">
              <a:solidFill>
                <a:srgbClr val="7F7F7F"/>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3600"/>
              <a:buFont typeface="Montserrat"/>
              <a:buNone/>
            </a:pPr>
            <a:r>
              <a:rPr b="0" i="0" lang="en-US" sz="1400" u="none" cap="none" strike="noStrike">
                <a:solidFill>
                  <a:srgbClr val="7F7F7F"/>
                </a:solidFill>
                <a:latin typeface="Montserrat"/>
                <a:ea typeface="Montserrat"/>
                <a:cs typeface="Montserrat"/>
                <a:sym typeface="Montserrat"/>
              </a:rPr>
              <a:t> Sou capaz de criar as minhas próprias bandas desenhadas e livros de áudio</a:t>
            </a:r>
            <a:endParaRPr b="0" i="0" sz="1400" u="none" cap="none" strike="noStrike">
              <a:solidFill>
                <a:srgbClr val="7F7F7F"/>
              </a:solidFill>
              <a:latin typeface="Montserrat"/>
              <a:ea typeface="Montserrat"/>
              <a:cs typeface="Montserrat"/>
              <a:sym typeface="Montserrat"/>
            </a:endParaRPr>
          </a:p>
        </p:txBody>
      </p:sp>
      <p:pic>
        <p:nvPicPr>
          <p:cNvPr id="117" name="Google Shape;117;p1"/>
          <p:cNvPicPr preferRelativeResize="0"/>
          <p:nvPr/>
        </p:nvPicPr>
        <p:blipFill rotWithShape="1">
          <a:blip r:embed="rId3">
            <a:alphaModFix/>
          </a:blip>
          <a:srcRect b="0" l="0" r="0" t="0"/>
          <a:stretch/>
        </p:blipFill>
        <p:spPr>
          <a:xfrm>
            <a:off x="1316153" y="920963"/>
            <a:ext cx="6511694" cy="26676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213" name="Shape 213"/>
        <p:cNvGrpSpPr/>
        <p:nvPr/>
      </p:nvGrpSpPr>
      <p:grpSpPr>
        <a:xfrm>
          <a:off x="0" y="0"/>
          <a:ext cx="0" cy="0"/>
          <a:chOff x="0" y="0"/>
          <a:chExt cx="0" cy="0"/>
        </a:xfrm>
      </p:grpSpPr>
      <p:pic>
        <p:nvPicPr>
          <p:cNvPr id="214" name="Google Shape;214;p10"/>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15" name="Google Shape;215;p10"/>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216" name="Google Shape;216;p10"/>
          <p:cNvSpPr txBox="1"/>
          <p:nvPr/>
        </p:nvSpPr>
        <p:spPr>
          <a:xfrm>
            <a:off x="545522" y="1312599"/>
            <a:ext cx="5593772"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Libre Franklin"/>
                <a:ea typeface="Libre Franklin"/>
                <a:cs typeface="Libre Franklin"/>
                <a:sym typeface="Libre Franklin"/>
              </a:rPr>
              <a:t>Alguns dos websites e aplicações mais comuns que as pessoas utilizam para encontrar e comprar livros de áudio incluem:</a:t>
            </a:r>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a:ea typeface="Libre Franklin"/>
                <a:cs typeface="Libre Franklin"/>
                <a:sym typeface="Libre Franklin"/>
              </a:rPr>
              <a:t>Livros da Apple</a:t>
            </a:r>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a:ea typeface="Libre Franklin"/>
                <a:cs typeface="Libre Franklin"/>
                <a:sym typeface="Libre Franklin"/>
              </a:rPr>
              <a:t>Audible.com</a:t>
            </a:r>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a:ea typeface="Libre Franklin"/>
                <a:cs typeface="Libre Franklin"/>
                <a:sym typeface="Libre Franklin"/>
              </a:rPr>
              <a:t>Livros de áudio da Nook</a:t>
            </a:r>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a:ea typeface="Libre Franklin"/>
                <a:cs typeface="Libre Franklin"/>
                <a:sym typeface="Libre Franklin"/>
              </a:rPr>
              <a:t>Livro da Google Play </a:t>
            </a:r>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a:ea typeface="Libre Franklin"/>
                <a:cs typeface="Libre Franklin"/>
                <a:sym typeface="Libre Franklin"/>
              </a:rPr>
              <a:t>Kobo</a:t>
            </a:r>
            <a:endParaRPr/>
          </a:p>
        </p:txBody>
      </p:sp>
      <p:sp>
        <p:nvSpPr>
          <p:cNvPr id="217" name="Google Shape;217;p10"/>
          <p:cNvSpPr txBox="1"/>
          <p:nvPr/>
        </p:nvSpPr>
        <p:spPr>
          <a:xfrm>
            <a:off x="2450396" y="3315977"/>
            <a:ext cx="5593772"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Libre Franklin"/>
                <a:ea typeface="Libre Franklin"/>
                <a:cs typeface="Libre Franklin"/>
                <a:sym typeface="Libre Franklin"/>
              </a:rPr>
              <a:t>"Quando lê um livro, a história acontece definitivamente dentro da sua cabeça. Quando se ouve, parece acontecer numa pequena nuvem à sua volta, como se um boné de malha felpuda te fosse puxado para baixo sobre os olhos".</a:t>
            </a:r>
            <a:endParaRPr b="0" i="0" sz="1400" u="none" cap="none" strike="noStrike">
              <a:solidFill>
                <a:schemeClr val="lt1"/>
              </a:solidFill>
              <a:latin typeface="Libre Franklin"/>
              <a:ea typeface="Libre Franklin"/>
              <a:cs typeface="Libre Franklin"/>
              <a:sym typeface="Libre Franklin"/>
            </a:endParaRPr>
          </a:p>
        </p:txBody>
      </p:sp>
      <p:sp>
        <p:nvSpPr>
          <p:cNvPr id="218" name="Google Shape;218;p10"/>
          <p:cNvSpPr txBox="1"/>
          <p:nvPr/>
        </p:nvSpPr>
        <p:spPr>
          <a:xfrm>
            <a:off x="6863195" y="4054641"/>
            <a:ext cx="55937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sng" cap="none" strike="noStrike">
                <a:solidFill>
                  <a:srgbClr val="7A7D85"/>
                </a:solidFill>
                <a:latin typeface="Arial"/>
                <a:ea typeface="Arial"/>
                <a:cs typeface="Arial"/>
                <a:sym typeface="Arial"/>
                <a:hlinkClick r:id="rId5">
                  <a:extLst>
                    <a:ext uri="{A12FA001-AC4F-418D-AE19-62706E023703}">
                      <ahyp:hlinkClr val="tx"/>
                    </a:ext>
                  </a:extLst>
                </a:hlinkClick>
              </a:rPr>
              <a:t>Robin Sloan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22" name="Shape 222"/>
        <p:cNvGrpSpPr/>
        <p:nvPr/>
      </p:nvGrpSpPr>
      <p:grpSpPr>
        <a:xfrm>
          <a:off x="0" y="0"/>
          <a:ext cx="0" cy="0"/>
          <a:chOff x="0" y="0"/>
          <a:chExt cx="0" cy="0"/>
        </a:xfrm>
      </p:grpSpPr>
      <p:sp>
        <p:nvSpPr>
          <p:cNvPr id="223" name="Google Shape;223;p11"/>
          <p:cNvSpPr txBox="1"/>
          <p:nvPr>
            <p:ph type="ctrTitle"/>
          </p:nvPr>
        </p:nvSpPr>
        <p:spPr>
          <a:xfrm>
            <a:off x="1618081" y="377760"/>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O QUE É UM LIVRO DE ÁUDIO E COMO CRIAR UM</a:t>
            </a:r>
            <a:endParaRPr>
              <a:solidFill>
                <a:srgbClr val="1A6EB6"/>
              </a:solidFill>
            </a:endParaRPr>
          </a:p>
        </p:txBody>
      </p:sp>
      <p:pic>
        <p:nvPicPr>
          <p:cNvPr id="224" name="Google Shape;224;p11"/>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225" name="Google Shape;225;p11"/>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226" name="Google Shape;226;p11" title="What is an audiobook?"/>
          <p:cNvPicPr preferRelativeResize="0"/>
          <p:nvPr/>
        </p:nvPicPr>
        <p:blipFill rotWithShape="1">
          <a:blip r:embed="rId5">
            <a:alphaModFix/>
          </a:blip>
          <a:srcRect b="0" l="0" r="0" t="0"/>
          <a:stretch/>
        </p:blipFill>
        <p:spPr>
          <a:xfrm>
            <a:off x="2754746" y="1854200"/>
            <a:ext cx="3976540" cy="22467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30" name="Shape 230"/>
        <p:cNvGrpSpPr/>
        <p:nvPr/>
      </p:nvGrpSpPr>
      <p:grpSpPr>
        <a:xfrm>
          <a:off x="0" y="0"/>
          <a:ext cx="0" cy="0"/>
          <a:chOff x="0" y="0"/>
          <a:chExt cx="0" cy="0"/>
        </a:xfrm>
      </p:grpSpPr>
      <p:sp>
        <p:nvSpPr>
          <p:cNvPr id="231" name="Google Shape;231;p12"/>
          <p:cNvSpPr txBox="1"/>
          <p:nvPr>
            <p:ph type="ctrTitle"/>
          </p:nvPr>
        </p:nvSpPr>
        <p:spPr>
          <a:xfrm>
            <a:off x="1618081" y="377760"/>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O QUE É UM LIVRO DE ÁUDIO E COMO CRIAR UM</a:t>
            </a:r>
            <a:endParaRPr>
              <a:solidFill>
                <a:srgbClr val="1A6EB6"/>
              </a:solidFill>
            </a:endParaRPr>
          </a:p>
        </p:txBody>
      </p:sp>
      <p:pic>
        <p:nvPicPr>
          <p:cNvPr id="232" name="Google Shape;232;p12"/>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233" name="Google Shape;233;p12"/>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234" name="Google Shape;234;p12" title="How do you make an audiobook?"/>
          <p:cNvPicPr preferRelativeResize="0"/>
          <p:nvPr/>
        </p:nvPicPr>
        <p:blipFill rotWithShape="1">
          <a:blip r:embed="rId5">
            <a:alphaModFix/>
          </a:blip>
          <a:srcRect b="0" l="0" r="0" t="0"/>
          <a:stretch/>
        </p:blipFill>
        <p:spPr>
          <a:xfrm>
            <a:off x="2463800" y="1868054"/>
            <a:ext cx="4552791" cy="25723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38" name="Shape 238"/>
        <p:cNvGrpSpPr/>
        <p:nvPr/>
      </p:nvGrpSpPr>
      <p:grpSpPr>
        <a:xfrm>
          <a:off x="0" y="0"/>
          <a:ext cx="0" cy="0"/>
          <a:chOff x="0" y="0"/>
          <a:chExt cx="0" cy="0"/>
        </a:xfrm>
      </p:grpSpPr>
      <p:sp>
        <p:nvSpPr>
          <p:cNvPr id="239" name="Google Shape;239;p13"/>
          <p:cNvSpPr txBox="1"/>
          <p:nvPr>
            <p:ph type="ctrTitle"/>
          </p:nvPr>
        </p:nvSpPr>
        <p:spPr>
          <a:xfrm>
            <a:off x="1419302" y="291425"/>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ACTIVIDADE 3 - NO TRIBUNAL DOS LIVROS ÁUDIO</a:t>
            </a:r>
            <a:endParaRPr>
              <a:solidFill>
                <a:srgbClr val="1A6EB6"/>
              </a:solidFill>
            </a:endParaRPr>
          </a:p>
        </p:txBody>
      </p:sp>
      <p:pic>
        <p:nvPicPr>
          <p:cNvPr id="240" name="Google Shape;240;p13"/>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241" name="Google Shape;241;p13"/>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242" name="Google Shape;242;p13"/>
          <p:cNvSpPr txBox="1"/>
          <p:nvPr/>
        </p:nvSpPr>
        <p:spPr>
          <a:xfrm>
            <a:off x="1148349" y="1271818"/>
            <a:ext cx="6789421" cy="2960746"/>
          </a:xfrm>
          <a:prstGeom prst="rect">
            <a:avLst/>
          </a:prstGeom>
          <a:noFill/>
          <a:ln>
            <a:noFill/>
          </a:ln>
        </p:spPr>
        <p:txBody>
          <a:bodyPr anchorCtr="0" anchor="t" bIns="91425" lIns="91425" spcFirstLastPara="1" rIns="91425" wrap="square" tIns="91425">
            <a:noAutofit/>
          </a:bodyPr>
          <a:lstStyle/>
          <a:p>
            <a:pPr indent="-196850" lvl="0" marL="425450" marR="0" rtl="0" algn="l">
              <a:lnSpc>
                <a:spcPct val="150000"/>
              </a:lnSpc>
              <a:spcBef>
                <a:spcPts val="0"/>
              </a:spcBef>
              <a:spcAft>
                <a:spcPts val="0"/>
              </a:spcAft>
              <a:buClr>
                <a:srgbClr val="FFFFFF"/>
              </a:buClr>
              <a:buSzPts val="1400"/>
              <a:buFont typeface="Arial"/>
              <a:buNone/>
            </a:pPr>
            <a:r>
              <a:t/>
            </a:r>
            <a:endParaRPr b="0" i="0" sz="1400" u="none" cap="none" strike="noStrike">
              <a:solidFill>
                <a:srgbClr val="FFFFFF"/>
              </a:solidFill>
              <a:latin typeface="Libre Franklin"/>
              <a:ea typeface="Libre Franklin"/>
              <a:cs typeface="Libre Franklin"/>
              <a:sym typeface="Libre Franklin"/>
            </a:endParaRPr>
          </a:p>
          <a:p>
            <a:pPr indent="-285750" lvl="0" marL="425450" marR="0" rtl="0" algn="l">
              <a:lnSpc>
                <a:spcPct val="150000"/>
              </a:lnSpc>
              <a:spcBef>
                <a:spcPts val="0"/>
              </a:spcBef>
              <a:spcAft>
                <a:spcPts val="0"/>
              </a:spcAft>
              <a:buClr>
                <a:srgbClr val="FFFFFF"/>
              </a:buClr>
              <a:buSzPts val="1400"/>
              <a:buFont typeface="Arial"/>
              <a:buChar char="•"/>
            </a:pPr>
            <a:r>
              <a:rPr b="0" i="0" lang="en-US" sz="1400" u="none" cap="none" strike="noStrike">
                <a:solidFill>
                  <a:srgbClr val="FFFFFF"/>
                </a:solidFill>
                <a:latin typeface="Libre Franklin"/>
                <a:ea typeface="Libre Franklin"/>
                <a:cs typeface="Libre Franklin"/>
                <a:sym typeface="Libre Franklin"/>
              </a:rPr>
              <a:t>Dividir o grupo em 2 pequenos grupos. </a:t>
            </a:r>
            <a:endParaRPr/>
          </a:p>
          <a:p>
            <a:pPr indent="-285750" lvl="0" marL="425450" marR="0" rtl="0" algn="l">
              <a:lnSpc>
                <a:spcPct val="150000"/>
              </a:lnSpc>
              <a:spcBef>
                <a:spcPts val="0"/>
              </a:spcBef>
              <a:spcAft>
                <a:spcPts val="0"/>
              </a:spcAft>
              <a:buClr>
                <a:srgbClr val="FFFFFF"/>
              </a:buClr>
              <a:buSzPts val="1400"/>
              <a:buFont typeface="Arial"/>
              <a:buChar char="•"/>
            </a:pPr>
            <a:r>
              <a:rPr b="0" i="0" lang="en-US" sz="1400" u="none" cap="none" strike="noStrike">
                <a:solidFill>
                  <a:srgbClr val="FFFFFF"/>
                </a:solidFill>
                <a:latin typeface="Libre Franklin"/>
                <a:ea typeface="Libre Franklin"/>
                <a:cs typeface="Libre Franklin"/>
                <a:sym typeface="Libre Franklin"/>
              </a:rPr>
              <a:t>Um grupo é a favor da utilização de livros áudio com famílias e o outro grupo será contra a utilização de livros áudio. </a:t>
            </a:r>
            <a:endParaRPr/>
          </a:p>
          <a:p>
            <a:pPr indent="-285750" lvl="0" marL="425450" marR="0" rtl="0" algn="l">
              <a:lnSpc>
                <a:spcPct val="150000"/>
              </a:lnSpc>
              <a:spcBef>
                <a:spcPts val="0"/>
              </a:spcBef>
              <a:spcAft>
                <a:spcPts val="0"/>
              </a:spcAft>
              <a:buClr>
                <a:srgbClr val="FFFFFF"/>
              </a:buClr>
              <a:buSzPts val="1400"/>
              <a:buFont typeface="Arial"/>
              <a:buChar char="•"/>
            </a:pPr>
            <a:r>
              <a:rPr b="0" i="0" lang="en-US" sz="1400" u="none" cap="none" strike="noStrike">
                <a:solidFill>
                  <a:srgbClr val="FFFFFF"/>
                </a:solidFill>
                <a:latin typeface="Libre Franklin"/>
                <a:ea typeface="Libre Franklin"/>
                <a:cs typeface="Libre Franklin"/>
                <a:sym typeface="Libre Franklin"/>
              </a:rPr>
              <a:t>Cada grupo </a:t>
            </a:r>
            <a:r>
              <a:rPr b="0" i="0" lang="en-US" sz="1400" u="none" cap="none" strike="noStrike">
                <a:solidFill>
                  <a:srgbClr val="FFFFFF"/>
                </a:solidFill>
                <a:latin typeface="Libre Franklin"/>
                <a:ea typeface="Libre Franklin"/>
                <a:cs typeface="Libre Franklin"/>
                <a:sym typeface="Libre Franklin"/>
              </a:rPr>
              <a:t>deve argumentar porque são a favor e contra e tentar levar o grupo adversário a mudar as suas opiniões com base nos seus argumentos. </a:t>
            </a:r>
            <a:endParaRPr/>
          </a:p>
          <a:p>
            <a:pPr indent="0" lvl="0" marL="139700" marR="0" rtl="0" algn="l">
              <a:lnSpc>
                <a:spcPct val="150000"/>
              </a:lnSpc>
              <a:spcBef>
                <a:spcPts val="0"/>
              </a:spcBef>
              <a:spcAft>
                <a:spcPts val="0"/>
              </a:spcAft>
              <a:buClr>
                <a:srgbClr val="FFFFFF"/>
              </a:buClr>
              <a:buSzPts val="1400"/>
              <a:buFont typeface="Barlow Condensed"/>
              <a:buNone/>
            </a:pPr>
            <a:r>
              <a:t/>
            </a:r>
            <a:endParaRPr b="0" i="0" sz="1400" u="none" cap="none" strike="noStrike">
              <a:solidFill>
                <a:srgbClr val="FFFFFF"/>
              </a:solidFill>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246" name="Shape 246"/>
        <p:cNvGrpSpPr/>
        <p:nvPr/>
      </p:nvGrpSpPr>
      <p:grpSpPr>
        <a:xfrm>
          <a:off x="0" y="0"/>
          <a:ext cx="0" cy="0"/>
          <a:chOff x="0" y="0"/>
          <a:chExt cx="0" cy="0"/>
        </a:xfrm>
      </p:grpSpPr>
      <p:sp>
        <p:nvSpPr>
          <p:cNvPr id="247" name="Google Shape;247;p14"/>
          <p:cNvSpPr txBox="1"/>
          <p:nvPr>
            <p:ph type="ctrTitle"/>
          </p:nvPr>
        </p:nvSpPr>
        <p:spPr>
          <a:xfrm>
            <a:off x="358623" y="527011"/>
            <a:ext cx="4136460"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211A57"/>
                </a:solidFill>
              </a:rPr>
              <a:t>BENEFÍCIOS</a:t>
            </a:r>
            <a:endParaRPr>
              <a:solidFill>
                <a:srgbClr val="211A57"/>
              </a:solidFill>
            </a:endParaRPr>
          </a:p>
        </p:txBody>
      </p:sp>
      <p:pic>
        <p:nvPicPr>
          <p:cNvPr id="248" name="Google Shape;248;p14"/>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49" name="Google Shape;249;p14"/>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250" name="Google Shape;250;p14"/>
          <p:cNvSpPr txBox="1"/>
          <p:nvPr/>
        </p:nvSpPr>
        <p:spPr>
          <a:xfrm>
            <a:off x="2410097" y="255530"/>
            <a:ext cx="6610531" cy="4766173"/>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chemeClr val="lt1"/>
              </a:buClr>
              <a:buSzPts val="3200"/>
              <a:buFont typeface="Noto Sans Symbols"/>
              <a:buChar char="✔"/>
            </a:pPr>
            <a:r>
              <a:rPr b="0" i="0" lang="en-US" sz="1400" u="none" cap="none" strike="noStrike">
                <a:solidFill>
                  <a:schemeClr val="lt1"/>
                </a:solidFill>
                <a:latin typeface="Libre Franklin"/>
                <a:ea typeface="Libre Franklin"/>
                <a:cs typeface="Libre Franklin"/>
                <a:sym typeface="Libre Franklin"/>
              </a:rPr>
              <a:t>Melhora a gestão do tempo</a:t>
            </a:r>
            <a:endParaRPr/>
          </a:p>
          <a:p>
            <a:pPr indent="0" lvl="0" marL="0" marR="0" rtl="0" algn="l">
              <a:lnSpc>
                <a:spcPct val="100000"/>
              </a:lnSpc>
              <a:spcBef>
                <a:spcPts val="0"/>
              </a:spcBef>
              <a:spcAft>
                <a:spcPts val="0"/>
              </a:spcAft>
              <a:buClr>
                <a:schemeClr val="lt1"/>
              </a:buClr>
              <a:buSzPts val="3200"/>
              <a:buFont typeface="Barlow Condensed"/>
              <a:buNone/>
            </a:pPr>
            <a:r>
              <a:t/>
            </a:r>
            <a:endParaRPr b="0" i="0" sz="1400" u="none" cap="none" strike="noStrike">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1400" u="none" cap="none" strike="noStrike">
                <a:solidFill>
                  <a:schemeClr val="lt1"/>
                </a:solidFill>
                <a:latin typeface="Libre Franklin"/>
                <a:ea typeface="Libre Franklin"/>
                <a:cs typeface="Libre Franklin"/>
                <a:sym typeface="Libre Franklin"/>
              </a:rPr>
              <a:t>Constrói competências literárias: Os leitores mais jovens que ouvem regularmente livros de áudio têm mostrado um aumento na precisão da leitura até 52%, uma melhor compreensão até 76%, e um aumento na velocidade de leitura, pronúncia, e um aumento do vocabulário.</a:t>
            </a:r>
            <a:endParaRPr/>
          </a:p>
          <a:p>
            <a:pPr indent="0" lvl="0" marL="0" marR="0" rtl="0" algn="l">
              <a:lnSpc>
                <a:spcPct val="100000"/>
              </a:lnSpc>
              <a:spcBef>
                <a:spcPts val="0"/>
              </a:spcBef>
              <a:spcAft>
                <a:spcPts val="0"/>
              </a:spcAft>
              <a:buClr>
                <a:schemeClr val="lt1"/>
              </a:buClr>
              <a:buSzPts val="3200"/>
              <a:buFont typeface="Barlow Condensed"/>
              <a:buNone/>
            </a:pPr>
            <a:r>
              <a:t/>
            </a:r>
            <a:endParaRPr b="0" i="0" sz="1400" u="none" cap="none" strike="noStrike">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1400" u="none" cap="none" strike="noStrike">
                <a:solidFill>
                  <a:schemeClr val="lt1"/>
                </a:solidFill>
                <a:latin typeface="Libre Franklin"/>
                <a:ea typeface="Libre Franklin"/>
                <a:cs typeface="Libre Franklin"/>
                <a:sym typeface="Libre Franklin"/>
              </a:rPr>
              <a:t>Torna a aprendizagem mais fácil: Ouvir é a primeira habilidade linguística que os humanos adquirem, por isso não é surpresa que 85% do que aprendemos, ocorra ouvindo. Além disso, quando a impressão e o áudio são combinados, aumenta a nossa capacidade de recordar informação em 40%.7</a:t>
            </a:r>
            <a:endParaRPr/>
          </a:p>
          <a:p>
            <a:pPr indent="-82550" lvl="0" marL="285750" marR="0" rtl="0" algn="l">
              <a:lnSpc>
                <a:spcPct val="100000"/>
              </a:lnSpc>
              <a:spcBef>
                <a:spcPts val="0"/>
              </a:spcBef>
              <a:spcAft>
                <a:spcPts val="0"/>
              </a:spcAft>
              <a:buClr>
                <a:schemeClr val="lt1"/>
              </a:buClr>
              <a:buSzPts val="3200"/>
              <a:buFont typeface="Noto Sans Symbols"/>
              <a:buNone/>
            </a:pPr>
            <a:r>
              <a:t/>
            </a:r>
            <a:endParaRPr b="0" i="0" sz="1400" u="none" cap="none" strike="noStrike">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1400" u="none" cap="none" strike="noStrike">
                <a:solidFill>
                  <a:schemeClr val="lt1"/>
                </a:solidFill>
                <a:latin typeface="Libre Franklin"/>
                <a:ea typeface="Libre Franklin"/>
                <a:cs typeface="Libre Franklin"/>
                <a:sym typeface="Libre Franklin"/>
              </a:rPr>
              <a:t>Inclusão das pessoas com deficiência: Proporcionar a opção de ouvir uma história abre o seu livro às pessoas com deficiência, tais como dificuldades de aprendizagem, deficiência visual e dislexia, que acham a tarefa de ler extremamente difícil ou impossível.</a:t>
            </a:r>
            <a:endParaRPr/>
          </a:p>
          <a:p>
            <a:pPr indent="0" lvl="0" marL="0" marR="0" rtl="0" algn="l">
              <a:lnSpc>
                <a:spcPct val="100000"/>
              </a:lnSpc>
              <a:spcBef>
                <a:spcPts val="0"/>
              </a:spcBef>
              <a:spcAft>
                <a:spcPts val="0"/>
              </a:spcAft>
              <a:buClr>
                <a:schemeClr val="lt1"/>
              </a:buClr>
              <a:buSzPts val="3200"/>
              <a:buFont typeface="Barlow Condensed"/>
              <a:buNone/>
            </a:pPr>
            <a:r>
              <a:t/>
            </a:r>
            <a:endParaRPr b="0" i="0" sz="1400" u="none" cap="none" strike="noStrike">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1400" u="none" cap="none" strike="noStrike">
                <a:solidFill>
                  <a:schemeClr val="lt1"/>
                </a:solidFill>
                <a:latin typeface="Libre Franklin"/>
                <a:ea typeface="Libre Franklin"/>
                <a:cs typeface="Libre Franklin"/>
                <a:sym typeface="Libre Franklin"/>
              </a:rPr>
              <a:t>Pode aliviar a ansiedade e a depressão: O envolvimento com uma história através de um livro de áudio é uma forma potencial de perturbar os padrões de pensamento negativo associados à ansiedade ou à depressão. </a:t>
            </a:r>
            <a:endParaRPr/>
          </a:p>
          <a:p>
            <a:pPr indent="0" lvl="0" marL="0" marR="0" rtl="0" algn="l">
              <a:lnSpc>
                <a:spcPct val="100000"/>
              </a:lnSpc>
              <a:spcBef>
                <a:spcPts val="0"/>
              </a:spcBef>
              <a:spcAft>
                <a:spcPts val="0"/>
              </a:spcAft>
              <a:buClr>
                <a:srgbClr val="FFFFFF"/>
              </a:buClr>
              <a:buSzPts val="3200"/>
              <a:buFont typeface="Barlow Condensed"/>
              <a:buNone/>
            </a:pPr>
            <a:r>
              <a:t/>
            </a:r>
            <a:endParaRPr b="0" i="0" sz="1600" u="none" cap="none" strike="noStrike">
              <a:solidFill>
                <a:srgbClr val="FFFFFF"/>
              </a:solidFill>
              <a:latin typeface="Libre Franklin"/>
              <a:ea typeface="Libre Franklin"/>
              <a:cs typeface="Libre Franklin"/>
              <a:sym typeface="Libre Franklin"/>
            </a:endParaRPr>
          </a:p>
        </p:txBody>
      </p:sp>
      <p:grpSp>
        <p:nvGrpSpPr>
          <p:cNvPr id="251" name="Google Shape;251;p14"/>
          <p:cNvGrpSpPr/>
          <p:nvPr/>
        </p:nvGrpSpPr>
        <p:grpSpPr>
          <a:xfrm>
            <a:off x="833718" y="1724406"/>
            <a:ext cx="1151700" cy="1151700"/>
            <a:chOff x="1458025" y="1733900"/>
            <a:chExt cx="1151700" cy="1151700"/>
          </a:xfrm>
        </p:grpSpPr>
        <p:sp>
          <p:nvSpPr>
            <p:cNvPr id="252" name="Google Shape;252;p1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Una taza de cafe&#10;&#10;Descripción generada automáticamente con confianza baja" id="254" name="Google Shape;254;p14"/>
          <p:cNvPicPr preferRelativeResize="0"/>
          <p:nvPr/>
        </p:nvPicPr>
        <p:blipFill rotWithShape="1">
          <a:blip r:embed="rId5">
            <a:alphaModFix/>
          </a:blip>
          <a:srcRect b="0" l="0" r="0" t="0"/>
          <a:stretch/>
        </p:blipFill>
        <p:spPr>
          <a:xfrm>
            <a:off x="914330" y="1555472"/>
            <a:ext cx="990475" cy="1320634"/>
          </a:xfrm>
          <a:prstGeom prst="rect">
            <a:avLst/>
          </a:prstGeom>
          <a:noFill/>
          <a:ln>
            <a:noFill/>
          </a:ln>
        </p:spPr>
      </p:pic>
      <p:sp>
        <p:nvSpPr>
          <p:cNvPr id="255" name="Google Shape;255;p14"/>
          <p:cNvSpPr txBox="1"/>
          <p:nvPr/>
        </p:nvSpPr>
        <p:spPr>
          <a:xfrm>
            <a:off x="254825" y="2886999"/>
            <a:ext cx="5713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lt1"/>
                </a:solidFill>
                <a:latin typeface="Libre Franklin"/>
                <a:ea typeface="Libre Franklin"/>
                <a:cs typeface="Libre Franklin"/>
                <a:sym typeface="Libre Franklin"/>
              </a:rPr>
              <a:t>LIVROS DE AUDIO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259" name="Shape 259"/>
        <p:cNvGrpSpPr/>
        <p:nvPr/>
      </p:nvGrpSpPr>
      <p:grpSpPr>
        <a:xfrm>
          <a:off x="0" y="0"/>
          <a:ext cx="0" cy="0"/>
          <a:chOff x="0" y="0"/>
          <a:chExt cx="0" cy="0"/>
        </a:xfrm>
      </p:grpSpPr>
      <p:sp>
        <p:nvSpPr>
          <p:cNvPr id="260" name="Google Shape;260;p15"/>
          <p:cNvSpPr txBox="1"/>
          <p:nvPr>
            <p:ph idx="2" type="title"/>
          </p:nvPr>
        </p:nvSpPr>
        <p:spPr>
          <a:xfrm>
            <a:off x="1419254" y="929558"/>
            <a:ext cx="1979100" cy="127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200"/>
              <a:buNone/>
            </a:pPr>
            <a:r>
              <a:rPr lang="en-US">
                <a:solidFill>
                  <a:srgbClr val="EE118A"/>
                </a:solidFill>
              </a:rPr>
              <a:t>02</a:t>
            </a:r>
            <a:endParaRPr>
              <a:solidFill>
                <a:srgbClr val="EE118A"/>
              </a:solidFill>
            </a:endParaRPr>
          </a:p>
        </p:txBody>
      </p:sp>
      <p:sp>
        <p:nvSpPr>
          <p:cNvPr id="261" name="Google Shape;261;p15"/>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5"/>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5"/>
          <p:cNvSpPr/>
          <p:nvPr/>
        </p:nvSpPr>
        <p:spPr>
          <a:xfrm>
            <a:off x="6563825" y="2752900"/>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5"/>
          <p:cNvSpPr txBox="1"/>
          <p:nvPr>
            <p:ph idx="1" type="subTitle"/>
          </p:nvPr>
        </p:nvSpPr>
        <p:spPr>
          <a:xfrm>
            <a:off x="3517970" y="2515268"/>
            <a:ext cx="3654072" cy="185569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sz="1400"/>
              <a:t>Nesta unidade, irá aprender:</a:t>
            </a:r>
            <a:endParaRPr/>
          </a:p>
          <a:p>
            <a:pPr indent="-285750" lvl="0" marL="285750" rtl="0" algn="l">
              <a:lnSpc>
                <a:spcPct val="100000"/>
              </a:lnSpc>
              <a:spcBef>
                <a:spcPts val="0"/>
              </a:spcBef>
              <a:spcAft>
                <a:spcPts val="0"/>
              </a:spcAft>
              <a:buSzPts val="1600"/>
              <a:buFont typeface="Arial"/>
              <a:buChar char="•"/>
            </a:pPr>
            <a:r>
              <a:rPr lang="en-US" sz="1400"/>
              <a:t>Como desenvolver e produzir Banda Desenhada e Livros de Áudio</a:t>
            </a:r>
            <a:endParaRPr sz="1400"/>
          </a:p>
          <a:p>
            <a:pPr indent="0" lvl="0" marL="0" rtl="0" algn="l">
              <a:lnSpc>
                <a:spcPct val="100000"/>
              </a:lnSpc>
              <a:spcBef>
                <a:spcPts val="0"/>
              </a:spcBef>
              <a:spcAft>
                <a:spcPts val="0"/>
              </a:spcAft>
              <a:buSzPts val="1600"/>
              <a:buNone/>
            </a:pPr>
            <a:r>
              <a:t/>
            </a:r>
            <a:endParaRPr sz="1400"/>
          </a:p>
        </p:txBody>
      </p:sp>
      <p:sp>
        <p:nvSpPr>
          <p:cNvPr id="265" name="Google Shape;265;p15"/>
          <p:cNvSpPr txBox="1"/>
          <p:nvPr>
            <p:ph type="title"/>
          </p:nvPr>
        </p:nvSpPr>
        <p:spPr>
          <a:xfrm>
            <a:off x="3451358" y="1440414"/>
            <a:ext cx="4359738" cy="770668"/>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br>
              <a:rPr lang="en-US">
                <a:solidFill>
                  <a:srgbClr val="EE118A"/>
                </a:solidFill>
              </a:rPr>
            </a:br>
            <a:br>
              <a:rPr lang="en-US">
                <a:solidFill>
                  <a:srgbClr val="EE118A"/>
                </a:solidFill>
              </a:rPr>
            </a:br>
            <a:br>
              <a:rPr lang="en-US">
                <a:solidFill>
                  <a:srgbClr val="EE118A"/>
                </a:solidFill>
              </a:rPr>
            </a:br>
            <a:br>
              <a:rPr lang="en-US">
                <a:solidFill>
                  <a:srgbClr val="EE118A"/>
                </a:solidFill>
              </a:rPr>
            </a:br>
            <a:r>
              <a:rPr lang="en-US">
                <a:solidFill>
                  <a:srgbClr val="EE118A"/>
                </a:solidFill>
              </a:rPr>
              <a:t>MELHORES PRÁTICAS</a:t>
            </a:r>
            <a:endParaRPr/>
          </a:p>
        </p:txBody>
      </p:sp>
      <p:pic>
        <p:nvPicPr>
          <p:cNvPr id="266" name="Google Shape;266;p15"/>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67" name="Google Shape;267;p15"/>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271" name="Shape 271"/>
        <p:cNvGrpSpPr/>
        <p:nvPr/>
      </p:nvGrpSpPr>
      <p:grpSpPr>
        <a:xfrm>
          <a:off x="0" y="0"/>
          <a:ext cx="0" cy="0"/>
          <a:chOff x="0" y="0"/>
          <a:chExt cx="0" cy="0"/>
        </a:xfrm>
      </p:grpSpPr>
      <p:sp>
        <p:nvSpPr>
          <p:cNvPr id="272" name="Google Shape;272;p16"/>
          <p:cNvSpPr txBox="1"/>
          <p:nvPr>
            <p:ph type="ctrTitle"/>
          </p:nvPr>
        </p:nvSpPr>
        <p:spPr>
          <a:xfrm>
            <a:off x="804250" y="431150"/>
            <a:ext cx="4623784"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F38E00"/>
                </a:solidFill>
              </a:rPr>
              <a:t>DICAS PARA BANDAS DESENHADAS</a:t>
            </a:r>
            <a:endParaRPr>
              <a:solidFill>
                <a:srgbClr val="F38E00"/>
              </a:solidFill>
            </a:endParaRPr>
          </a:p>
        </p:txBody>
      </p:sp>
      <p:pic>
        <p:nvPicPr>
          <p:cNvPr id="273" name="Google Shape;273;p16"/>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74" name="Google Shape;274;p16"/>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275" name="Google Shape;275;p16" title="Tips for Comic Strips &amp; Stories"/>
          <p:cNvPicPr preferRelativeResize="0"/>
          <p:nvPr/>
        </p:nvPicPr>
        <p:blipFill rotWithShape="1">
          <a:blip r:embed="rId5">
            <a:alphaModFix/>
          </a:blip>
          <a:srcRect b="0" l="0" r="0" t="0"/>
          <a:stretch/>
        </p:blipFill>
        <p:spPr>
          <a:xfrm>
            <a:off x="2533635" y="1912064"/>
            <a:ext cx="4204347" cy="23754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1A57"/>
        </a:solidFill>
      </p:bgPr>
    </p:bg>
    <p:spTree>
      <p:nvGrpSpPr>
        <p:cNvPr id="279" name="Shape 279"/>
        <p:cNvGrpSpPr/>
        <p:nvPr/>
      </p:nvGrpSpPr>
      <p:grpSpPr>
        <a:xfrm>
          <a:off x="0" y="0"/>
          <a:ext cx="0" cy="0"/>
          <a:chOff x="0" y="0"/>
          <a:chExt cx="0" cy="0"/>
        </a:xfrm>
      </p:grpSpPr>
      <p:sp>
        <p:nvSpPr>
          <p:cNvPr id="280" name="Google Shape;280;p17"/>
          <p:cNvSpPr txBox="1"/>
          <p:nvPr>
            <p:ph type="ctrTitle"/>
          </p:nvPr>
        </p:nvSpPr>
        <p:spPr>
          <a:xfrm>
            <a:off x="2041063" y="179135"/>
            <a:ext cx="6783324"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30A864"/>
                </a:solidFill>
              </a:rPr>
              <a:t>FAZER BANDA DESENHADA SOBRE CANVA</a:t>
            </a:r>
            <a:endParaRPr>
              <a:solidFill>
                <a:srgbClr val="30A864"/>
              </a:solidFill>
            </a:endParaRPr>
          </a:p>
        </p:txBody>
      </p:sp>
      <p:pic>
        <p:nvPicPr>
          <p:cNvPr id="281" name="Google Shape;281;p17"/>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82" name="Google Shape;282;p17"/>
          <p:cNvPicPr preferRelativeResize="0"/>
          <p:nvPr/>
        </p:nvPicPr>
        <p:blipFill rotWithShape="1">
          <a:blip r:embed="rId4">
            <a:alphaModFix/>
          </a:blip>
          <a:srcRect b="0" l="0" r="0" t="0"/>
          <a:stretch/>
        </p:blipFill>
        <p:spPr>
          <a:xfrm>
            <a:off x="8171543" y="4875346"/>
            <a:ext cx="972457" cy="204016"/>
          </a:xfrm>
          <a:prstGeom prst="rect">
            <a:avLst/>
          </a:prstGeom>
          <a:noFill/>
          <a:ln>
            <a:noFill/>
          </a:ln>
        </p:spPr>
      </p:pic>
      <p:sp>
        <p:nvSpPr>
          <p:cNvPr id="283" name="Google Shape;283;p17"/>
          <p:cNvSpPr txBox="1"/>
          <p:nvPr/>
        </p:nvSpPr>
        <p:spPr>
          <a:xfrm>
            <a:off x="639227" y="1003478"/>
            <a:ext cx="7865546" cy="38472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Libre Franklin"/>
                <a:ea typeface="Libre Franklin"/>
                <a:cs typeface="Libre Franklin"/>
                <a:sym typeface="Libre Franklin"/>
              </a:rPr>
              <a:t>1- Abrir Canva: Lance a Canva e procure por "Banda Desenhada" para começar a fazer a sua própria Banda Desenhada.</a:t>
            </a:r>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b="0" i="0" lang="en-US" sz="1200" u="none" cap="none" strike="noStrike">
                <a:solidFill>
                  <a:schemeClr val="lt1"/>
                </a:solidFill>
                <a:latin typeface="Libre Franklin"/>
                <a:ea typeface="Libre Franklin"/>
                <a:cs typeface="Libre Franklin"/>
                <a:sym typeface="Libre Franklin"/>
              </a:rPr>
              <a:t>2- Pesquisar através de modelos: Comece com uma página em branco ou escolha a partir de um dos modelos de Tela pronta a usar. Pesquisar os modelos de banda desenhada para cada tema, estilo e layout. Uma vez encontrado o modelo perfeito, basta clicar sobre ele para começar a desenhar.</a:t>
            </a:r>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b="0" i="0" lang="en-US" sz="1200" u="none" cap="none" strike="noStrike">
                <a:solidFill>
                  <a:schemeClr val="lt1"/>
                </a:solidFill>
                <a:latin typeface="Libre Franklin"/>
                <a:ea typeface="Libre Franklin"/>
                <a:cs typeface="Libre Franklin"/>
                <a:sym typeface="Libre Franklin"/>
              </a:rPr>
              <a:t>3- Experimentar com características: Desenhar a sua banda desenhada é fácil porque cada modelo vem com uma página completa, uma página em branco, bolhas de expressão e duas páginas de conjuntos de ilustrações. Arraste e solte facilmente elementos para o seu desenho.</a:t>
            </a:r>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b="0" i="0" lang="en-US" sz="1200" u="none" cap="none" strike="noStrike">
                <a:solidFill>
                  <a:schemeClr val="lt1"/>
                </a:solidFill>
                <a:latin typeface="Libre Franklin"/>
                <a:ea typeface="Libre Franklin"/>
                <a:cs typeface="Libre Franklin"/>
                <a:sym typeface="Libre Franklin"/>
              </a:rPr>
              <a:t>4- Personalize a sua banda desenhada: Seja criativo com o seu próprio esquema de cores, layout, estilo de letra e combinação de autocolantes, ícones e ilustrações. Reorganize as bolhas e molduras da fala, ou carregue as suas próprias imagens e arte.</a:t>
            </a:r>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b="0" i="0" lang="en-US" sz="1200" u="none" cap="none" strike="noStrike">
                <a:solidFill>
                  <a:srgbClr val="FFFFFF"/>
                </a:solidFill>
                <a:latin typeface="Libre Franklin"/>
                <a:ea typeface="Libre Franklin"/>
                <a:cs typeface="Libre Franklin"/>
                <a:sym typeface="Libre Franklin"/>
              </a:rPr>
              <a:t>5- Publicar e partilhar: Assim que estiver satisfeito com o seu desenho de banda desenhada, pode publicá-lo no Facebook ou Instagram. Ou descarregar e fazer impressões de alta qualidade em casa. Também pode desenhar com os seus amigos utilizando a ferramenta de colaboração.</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Libre Franklin"/>
              <a:ea typeface="Libre Franklin"/>
              <a:cs typeface="Libre Franklin"/>
              <a:sym typeface="Libre Franklin"/>
            </a:endParaRPr>
          </a:p>
        </p:txBody>
      </p:sp>
      <p:grpSp>
        <p:nvGrpSpPr>
          <p:cNvPr id="284" name="Google Shape;284;p17"/>
          <p:cNvGrpSpPr/>
          <p:nvPr/>
        </p:nvGrpSpPr>
        <p:grpSpPr>
          <a:xfrm>
            <a:off x="639227" y="-141729"/>
            <a:ext cx="1151700" cy="1151700"/>
            <a:chOff x="1458025" y="1733900"/>
            <a:chExt cx="1151700" cy="1151700"/>
          </a:xfrm>
        </p:grpSpPr>
        <p:sp>
          <p:nvSpPr>
            <p:cNvPr id="285" name="Google Shape;285;p17"/>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7"/>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287" name="Google Shape;287;p17"/>
          <p:cNvPicPr preferRelativeResize="0"/>
          <p:nvPr/>
        </p:nvPicPr>
        <p:blipFill rotWithShape="1">
          <a:blip r:embed="rId5">
            <a:alphaModFix/>
          </a:blip>
          <a:srcRect b="0" l="0" r="0" t="0"/>
          <a:stretch/>
        </p:blipFill>
        <p:spPr>
          <a:xfrm>
            <a:off x="699505" y="152198"/>
            <a:ext cx="1075799" cy="537899"/>
          </a:xfrm>
          <a:prstGeom prst="rect">
            <a:avLst/>
          </a:prstGeom>
          <a:noFill/>
          <a:ln>
            <a:noFill/>
          </a:ln>
        </p:spPr>
      </p:pic>
      <p:sp>
        <p:nvSpPr>
          <p:cNvPr id="288" name="Google Shape;288;p17"/>
          <p:cNvSpPr txBox="1"/>
          <p:nvPr/>
        </p:nvSpPr>
        <p:spPr>
          <a:xfrm>
            <a:off x="5747931" y="4918840"/>
            <a:ext cx="6889172"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https://www.canva.com/create/comic-strips/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292" name="Shape 292"/>
        <p:cNvGrpSpPr/>
        <p:nvPr/>
      </p:nvGrpSpPr>
      <p:grpSpPr>
        <a:xfrm>
          <a:off x="0" y="0"/>
          <a:ext cx="0" cy="0"/>
          <a:chOff x="0" y="0"/>
          <a:chExt cx="0" cy="0"/>
        </a:xfrm>
      </p:grpSpPr>
      <p:sp>
        <p:nvSpPr>
          <p:cNvPr id="293" name="Google Shape;293;p18"/>
          <p:cNvSpPr txBox="1"/>
          <p:nvPr>
            <p:ph type="ctrTitle"/>
          </p:nvPr>
        </p:nvSpPr>
        <p:spPr>
          <a:xfrm>
            <a:off x="888997" y="143293"/>
            <a:ext cx="6465555"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EE118A"/>
                </a:solidFill>
              </a:rPr>
              <a:t>VOCÊ PODE FAZER!</a:t>
            </a:r>
            <a:br>
              <a:rPr lang="en-US">
                <a:solidFill>
                  <a:srgbClr val="EE118A"/>
                </a:solidFill>
              </a:rPr>
            </a:br>
            <a:r>
              <a:rPr lang="en-US">
                <a:solidFill>
                  <a:srgbClr val="EE118A"/>
                </a:solidFill>
              </a:rPr>
              <a:t>PASSOS </a:t>
            </a:r>
            <a:endParaRPr>
              <a:solidFill>
                <a:srgbClr val="EE118A"/>
              </a:solidFill>
            </a:endParaRPr>
          </a:p>
        </p:txBody>
      </p:sp>
      <p:pic>
        <p:nvPicPr>
          <p:cNvPr id="294" name="Google Shape;294;p18"/>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95" name="Google Shape;295;p18"/>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296" name="Google Shape;296;p18"/>
          <p:cNvSpPr txBox="1"/>
          <p:nvPr/>
        </p:nvSpPr>
        <p:spPr>
          <a:xfrm>
            <a:off x="1095829" y="1273146"/>
            <a:ext cx="7826498"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Libre Franklin"/>
                <a:ea typeface="Libre Franklin"/>
                <a:cs typeface="Libre Franklin"/>
                <a:sym typeface="Libre Franklin"/>
              </a:rPr>
              <a:t>Escrever um Roteiro: Decida sobre uma história que pretende publicar. </a:t>
            </a:r>
            <a:endParaRPr/>
          </a:p>
          <a:p>
            <a:pPr indent="0" lvl="0" marL="0" marR="0" rtl="0" algn="l">
              <a:lnSpc>
                <a:spcPct val="100000"/>
              </a:lnSpc>
              <a:spcBef>
                <a:spcPts val="0"/>
              </a:spcBef>
              <a:spcAft>
                <a:spcPts val="0"/>
              </a:spcAft>
              <a:buNone/>
            </a:pPr>
            <a:r>
              <a:rPr b="0" i="0" lang="en-US" sz="1400" u="none" cap="none" strike="noStrike">
                <a:solidFill>
                  <a:schemeClr val="lt1"/>
                </a:solidFill>
                <a:latin typeface="Libre Franklin"/>
                <a:ea typeface="Libre Franklin"/>
                <a:cs typeface="Libre Franklin"/>
                <a:sym typeface="Libre Franklin"/>
              </a:rPr>
              <a:t>Decida sobre o que quer que seja a sua história. Com tiras de banda desenhada, não precisa realmente de saber todos os pequenos detalhes da história que está a tentar contar, mas deve ter uma ideia básica de onde ela vai parar. Isto pode ajudá-lo a ter a certeza de que tem material para mais do que apenas as primeiras tiras. Concentre-se no enredo da história, pense no conceito, e depois pense em como esse enredo vai funcionar.</a:t>
            </a:r>
            <a:endParaRPr/>
          </a:p>
        </p:txBody>
      </p:sp>
      <p:pic>
        <p:nvPicPr>
          <p:cNvPr descr="Lápis com preenchimento sólido" id="297" name="Google Shape;297;p18"/>
          <p:cNvPicPr preferRelativeResize="0"/>
          <p:nvPr/>
        </p:nvPicPr>
        <p:blipFill rotWithShape="1">
          <a:blip r:embed="rId5">
            <a:alphaModFix/>
          </a:blip>
          <a:srcRect b="0" l="0" r="0" t="0"/>
          <a:stretch/>
        </p:blipFill>
        <p:spPr>
          <a:xfrm>
            <a:off x="471360" y="1806038"/>
            <a:ext cx="523221" cy="523221"/>
          </a:xfrm>
          <a:prstGeom prst="rect">
            <a:avLst/>
          </a:prstGeom>
          <a:noFill/>
          <a:ln>
            <a:noFill/>
          </a:ln>
        </p:spPr>
      </p:pic>
      <p:pic>
        <p:nvPicPr>
          <p:cNvPr descr="Quadro Preto destaque" id="298" name="Google Shape;298;p18"/>
          <p:cNvPicPr preferRelativeResize="0"/>
          <p:nvPr/>
        </p:nvPicPr>
        <p:blipFill rotWithShape="1">
          <a:blip r:embed="rId6">
            <a:alphaModFix/>
          </a:blip>
          <a:srcRect b="0" l="0" r="0" t="0"/>
          <a:stretch/>
        </p:blipFill>
        <p:spPr>
          <a:xfrm>
            <a:off x="7923159" y="3526724"/>
            <a:ext cx="754271" cy="754271"/>
          </a:xfrm>
          <a:prstGeom prst="rect">
            <a:avLst/>
          </a:prstGeom>
          <a:noFill/>
          <a:ln>
            <a:noFill/>
          </a:ln>
        </p:spPr>
      </p:pic>
      <p:sp>
        <p:nvSpPr>
          <p:cNvPr id="299" name="Google Shape;299;p18"/>
          <p:cNvSpPr txBox="1"/>
          <p:nvPr/>
        </p:nvSpPr>
        <p:spPr>
          <a:xfrm>
            <a:off x="832592" y="3091297"/>
            <a:ext cx="7315200"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Libre Franklin"/>
                <a:ea typeface="Libre Franklin"/>
                <a:cs typeface="Libre Franklin"/>
                <a:sym typeface="Libre Franklin"/>
              </a:rPr>
              <a:t>Decida sobre o seu formato. Terá primeiro de decidir quantos painéis pretende obter a média, se pretende uma ou duas filas, etc. Manter um determinado tamanho será mais importante se planear publicar as suas bandas desenhadas em papel (como num jornal). Se em vez disso planeia tê-los online, não se preocupe tanto com isto.</a:t>
            </a:r>
            <a:endParaRPr/>
          </a:p>
          <a:p>
            <a:pPr indent="0" lvl="0" marL="0" marR="0" rtl="0" algn="l">
              <a:lnSpc>
                <a:spcPct val="100000"/>
              </a:lnSpc>
              <a:spcBef>
                <a:spcPts val="0"/>
              </a:spcBef>
              <a:spcAft>
                <a:spcPts val="0"/>
              </a:spcAft>
              <a:buNone/>
            </a:pPr>
            <a:r>
              <a:rPr b="0" i="0" lang="en-US" sz="1400" u="none" cap="none" strike="noStrike">
                <a:solidFill>
                  <a:schemeClr val="lt1"/>
                </a:solidFill>
                <a:latin typeface="Libre Franklin"/>
                <a:ea typeface="Libre Franklin"/>
                <a:cs typeface="Libre Franklin"/>
                <a:sym typeface="Libre Franklin"/>
              </a:rPr>
              <a:t>Se estiver a imprimir e mesmo que não esteja, é melhor manter pelo menos a mesma largura e altura para uma única fila. Pode ter uma tira com uma fila, e outra com duas filas, mas as três filas devem ter a mesma largura e altura uma da outra.</a:t>
            </a:r>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303" name="Shape 303"/>
        <p:cNvGrpSpPr/>
        <p:nvPr/>
      </p:nvGrpSpPr>
      <p:grpSpPr>
        <a:xfrm>
          <a:off x="0" y="0"/>
          <a:ext cx="0" cy="0"/>
          <a:chOff x="0" y="0"/>
          <a:chExt cx="0" cy="0"/>
        </a:xfrm>
      </p:grpSpPr>
      <p:sp>
        <p:nvSpPr>
          <p:cNvPr id="304" name="Google Shape;304;p19"/>
          <p:cNvSpPr txBox="1"/>
          <p:nvPr>
            <p:ph type="ctrTitle"/>
          </p:nvPr>
        </p:nvSpPr>
        <p:spPr>
          <a:xfrm>
            <a:off x="888997" y="143293"/>
            <a:ext cx="6465555"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EE118A"/>
                </a:solidFill>
              </a:rPr>
              <a:t>VOCÊ PODE FAZER!</a:t>
            </a:r>
            <a:br>
              <a:rPr lang="en-US">
                <a:solidFill>
                  <a:srgbClr val="EE118A"/>
                </a:solidFill>
              </a:rPr>
            </a:br>
            <a:r>
              <a:rPr lang="en-US">
                <a:solidFill>
                  <a:srgbClr val="EE118A"/>
                </a:solidFill>
              </a:rPr>
              <a:t>PASSOS </a:t>
            </a:r>
            <a:endParaRPr>
              <a:solidFill>
                <a:srgbClr val="EE118A"/>
              </a:solidFill>
            </a:endParaRPr>
          </a:p>
        </p:txBody>
      </p:sp>
      <p:pic>
        <p:nvPicPr>
          <p:cNvPr id="305" name="Google Shape;305;p19"/>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306" name="Google Shape;306;p19"/>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307" name="Google Shape;307;p19"/>
          <p:cNvSpPr txBox="1"/>
          <p:nvPr/>
        </p:nvSpPr>
        <p:spPr>
          <a:xfrm>
            <a:off x="1095829" y="1273146"/>
            <a:ext cx="7826498"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1" i="0" lang="en-US" sz="1400" u="none" cap="none" strike="noStrike">
                <a:solidFill>
                  <a:srgbClr val="545454"/>
                </a:solidFill>
                <a:latin typeface="Helvetica Neue"/>
                <a:ea typeface="Helvetica Neue"/>
                <a:cs typeface="Helvetica Neue"/>
                <a:sym typeface="Helvetica Neue"/>
              </a:rPr>
            </a:br>
            <a:r>
              <a:rPr b="0" i="0" lang="en-US" sz="1400" u="none" cap="none" strike="noStrike">
                <a:solidFill>
                  <a:srgbClr val="FFFFFF"/>
                </a:solidFill>
                <a:latin typeface="Libre Franklin"/>
                <a:ea typeface="Libre Franklin"/>
                <a:cs typeface="Libre Franklin"/>
                <a:sym typeface="Libre Franklin"/>
              </a:rPr>
              <a:t>Planear cada painel. Quando for fazer uma tira individual, escreva e planeie cada painel. É preciso saber o que está a acontecer, onde e que caracteres serão incluídos. Mantenha-o simples. Um guião escrito deve ser o mais descalço possível. As descrições de cenário só devem ser incluídas se forem necessárias à acção da tira.</a:t>
            </a:r>
            <a:endParaRPr/>
          </a:p>
        </p:txBody>
      </p:sp>
      <p:sp>
        <p:nvSpPr>
          <p:cNvPr id="308" name="Google Shape;308;p19"/>
          <p:cNvSpPr txBox="1"/>
          <p:nvPr/>
        </p:nvSpPr>
        <p:spPr>
          <a:xfrm>
            <a:off x="914400" y="3373447"/>
            <a:ext cx="73152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Libre Franklin"/>
                <a:ea typeface="Libre Franklin"/>
                <a:cs typeface="Libre Franklin"/>
                <a:sym typeface="Libre Franklin"/>
              </a:rPr>
              <a:t>Equilibrar texto e imagens. Certifique-se de que não está a colocar demasiado texto nos seus painéis. Isto pode tornar a banda desenhada difícil de ler e de apreciar. Tente limitar o número de balões de fala a 2 (3 se houver um balão de uma ou duas palavras), e mantenha o número de palavras num painel abaixo de 30 e de preferência abaixo de 20.</a:t>
            </a:r>
            <a:endParaRPr/>
          </a:p>
        </p:txBody>
      </p:sp>
      <p:pic>
        <p:nvPicPr>
          <p:cNvPr descr="Lâmpada e lápis destaque" id="309" name="Google Shape;309;p19"/>
          <p:cNvPicPr preferRelativeResize="0"/>
          <p:nvPr/>
        </p:nvPicPr>
        <p:blipFill rotWithShape="1">
          <a:blip r:embed="rId5">
            <a:alphaModFix/>
          </a:blip>
          <a:srcRect b="0" l="0" r="0" t="0"/>
          <a:stretch/>
        </p:blipFill>
        <p:spPr>
          <a:xfrm>
            <a:off x="221673" y="1511342"/>
            <a:ext cx="908601" cy="908601"/>
          </a:xfrm>
          <a:prstGeom prst="rect">
            <a:avLst/>
          </a:prstGeom>
          <a:noFill/>
          <a:ln>
            <a:noFill/>
          </a:ln>
        </p:spPr>
      </p:pic>
      <p:pic>
        <p:nvPicPr>
          <p:cNvPr descr="Balança da justiça destaque" id="310" name="Google Shape;310;p19"/>
          <p:cNvPicPr preferRelativeResize="0"/>
          <p:nvPr/>
        </p:nvPicPr>
        <p:blipFill rotWithShape="1">
          <a:blip r:embed="rId6">
            <a:alphaModFix/>
          </a:blip>
          <a:srcRect b="0" l="0" r="0" t="0"/>
          <a:stretch/>
        </p:blipFill>
        <p:spPr>
          <a:xfrm>
            <a:off x="8007927" y="3413154"/>
            <a:ext cx="914400"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21" name="Shape 121"/>
        <p:cNvGrpSpPr/>
        <p:nvPr/>
      </p:nvGrpSpPr>
      <p:grpSpPr>
        <a:xfrm>
          <a:off x="0" y="0"/>
          <a:ext cx="0" cy="0"/>
          <a:chOff x="0" y="0"/>
          <a:chExt cx="0" cy="0"/>
        </a:xfrm>
      </p:grpSpPr>
      <p:sp>
        <p:nvSpPr>
          <p:cNvPr id="122" name="Google Shape;122;p2"/>
          <p:cNvSpPr txBox="1"/>
          <p:nvPr>
            <p:ph type="ctrTitle"/>
          </p:nvPr>
        </p:nvSpPr>
        <p:spPr>
          <a:xfrm>
            <a:off x="804250" y="431150"/>
            <a:ext cx="2865300" cy="228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ÍNDICE</a:t>
            </a:r>
            <a:endParaRPr>
              <a:solidFill>
                <a:srgbClr val="1A6EB6"/>
              </a:solidFill>
            </a:endParaRPr>
          </a:p>
        </p:txBody>
      </p:sp>
      <p:sp>
        <p:nvSpPr>
          <p:cNvPr id="123" name="Google Shape;123;p2"/>
          <p:cNvSpPr txBox="1"/>
          <p:nvPr>
            <p:ph idx="1" type="subTitle"/>
          </p:nvPr>
        </p:nvSpPr>
        <p:spPr>
          <a:xfrm>
            <a:off x="5342150" y="1548950"/>
            <a:ext cx="3012300" cy="67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a:t>Introdução dos conceitos e benefícios da intervenção</a:t>
            </a:r>
            <a:endParaRPr/>
          </a:p>
        </p:txBody>
      </p:sp>
      <p:sp>
        <p:nvSpPr>
          <p:cNvPr id="124" name="Google Shape;124;p2"/>
          <p:cNvSpPr txBox="1"/>
          <p:nvPr>
            <p:ph idx="2" type="ctrTitle"/>
          </p:nvPr>
        </p:nvSpPr>
        <p:spPr>
          <a:xfrm>
            <a:off x="5362520" y="1108736"/>
            <a:ext cx="3372000" cy="53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2000"/>
              <a:buNone/>
            </a:pPr>
            <a:r>
              <a:rPr lang="en-US">
                <a:solidFill>
                  <a:srgbClr val="1A6EB6"/>
                </a:solidFill>
              </a:rPr>
              <a:t>BANDAS DESENHADAS E LIVROS ÁUDIO</a:t>
            </a:r>
            <a:endParaRPr>
              <a:solidFill>
                <a:srgbClr val="1A6EB6"/>
              </a:solidFill>
            </a:endParaRPr>
          </a:p>
        </p:txBody>
      </p:sp>
      <p:sp>
        <p:nvSpPr>
          <p:cNvPr id="125" name="Google Shape;125;p2"/>
          <p:cNvSpPr txBox="1"/>
          <p:nvPr>
            <p:ph idx="3" type="title"/>
          </p:nvPr>
        </p:nvSpPr>
        <p:spPr>
          <a:xfrm>
            <a:off x="4040075" y="1128349"/>
            <a:ext cx="1223700" cy="677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3600"/>
              <a:buNone/>
            </a:pPr>
            <a:r>
              <a:rPr lang="en-US">
                <a:solidFill>
                  <a:srgbClr val="1A6EB6"/>
                </a:solidFill>
              </a:rPr>
              <a:t>01</a:t>
            </a:r>
            <a:endParaRPr>
              <a:solidFill>
                <a:srgbClr val="1A6EB6"/>
              </a:solidFill>
            </a:endParaRPr>
          </a:p>
        </p:txBody>
      </p:sp>
      <p:sp>
        <p:nvSpPr>
          <p:cNvPr id="126" name="Google Shape;126;p2"/>
          <p:cNvSpPr txBox="1"/>
          <p:nvPr>
            <p:ph idx="6" type="title"/>
          </p:nvPr>
        </p:nvSpPr>
        <p:spPr>
          <a:xfrm>
            <a:off x="4102475" y="2293561"/>
            <a:ext cx="1223700" cy="677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3600"/>
              <a:buNone/>
            </a:pPr>
            <a:r>
              <a:rPr lang="en-US">
                <a:solidFill>
                  <a:srgbClr val="1A6EB6"/>
                </a:solidFill>
              </a:rPr>
              <a:t>02</a:t>
            </a:r>
            <a:endParaRPr>
              <a:solidFill>
                <a:srgbClr val="1A6EB6"/>
              </a:solidFill>
            </a:endParaRPr>
          </a:p>
        </p:txBody>
      </p:sp>
      <p:sp>
        <p:nvSpPr>
          <p:cNvPr id="127" name="Google Shape;127;p2"/>
          <p:cNvSpPr txBox="1"/>
          <p:nvPr>
            <p:ph idx="7" type="subTitle"/>
          </p:nvPr>
        </p:nvSpPr>
        <p:spPr>
          <a:xfrm>
            <a:off x="5407000" y="2632260"/>
            <a:ext cx="3283041" cy="75296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a:t>Como desenvolver e produzir Banda Desenhada e Livros de Áudio</a:t>
            </a:r>
            <a:endParaRPr/>
          </a:p>
        </p:txBody>
      </p:sp>
      <p:sp>
        <p:nvSpPr>
          <p:cNvPr id="128" name="Google Shape;128;p2"/>
          <p:cNvSpPr txBox="1"/>
          <p:nvPr>
            <p:ph idx="8" type="ctrTitle"/>
          </p:nvPr>
        </p:nvSpPr>
        <p:spPr>
          <a:xfrm>
            <a:off x="5407001" y="2173011"/>
            <a:ext cx="3372000" cy="53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a:solidFill>
                  <a:srgbClr val="1A6EB6"/>
                </a:solidFill>
              </a:rPr>
              <a:t>MELHORES PRÁTICAS </a:t>
            </a:r>
            <a:endParaRPr>
              <a:solidFill>
                <a:srgbClr val="1A6EB6"/>
              </a:solidFill>
            </a:endParaRPr>
          </a:p>
        </p:txBody>
      </p:sp>
      <p:sp>
        <p:nvSpPr>
          <p:cNvPr id="129" name="Google Shape;129;p2"/>
          <p:cNvSpPr txBox="1"/>
          <p:nvPr>
            <p:ph idx="9" type="title"/>
          </p:nvPr>
        </p:nvSpPr>
        <p:spPr>
          <a:xfrm>
            <a:off x="4094341" y="3467690"/>
            <a:ext cx="1223700" cy="677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3600"/>
              <a:buNone/>
            </a:pPr>
            <a:r>
              <a:rPr lang="en-US">
                <a:solidFill>
                  <a:srgbClr val="1A6EB6"/>
                </a:solidFill>
              </a:rPr>
              <a:t>03</a:t>
            </a:r>
            <a:endParaRPr>
              <a:solidFill>
                <a:srgbClr val="1A6EB6"/>
              </a:solidFill>
            </a:endParaRPr>
          </a:p>
        </p:txBody>
      </p:sp>
      <p:sp>
        <p:nvSpPr>
          <p:cNvPr id="130" name="Google Shape;130;p2"/>
          <p:cNvSpPr txBox="1"/>
          <p:nvPr>
            <p:ph idx="14" type="ctrTitle"/>
          </p:nvPr>
        </p:nvSpPr>
        <p:spPr>
          <a:xfrm>
            <a:off x="5318041" y="3537440"/>
            <a:ext cx="3372000" cy="53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a:solidFill>
                  <a:srgbClr val="1A6EB6"/>
                </a:solidFill>
              </a:rPr>
              <a:t>CONCLUSÕES</a:t>
            </a:r>
            <a:endParaRPr>
              <a:solidFill>
                <a:srgbClr val="1A6EB6"/>
              </a:solidFill>
            </a:endParaRPr>
          </a:p>
        </p:txBody>
      </p:sp>
      <p:pic>
        <p:nvPicPr>
          <p:cNvPr id="131" name="Google Shape;131;p2"/>
          <p:cNvPicPr preferRelativeResize="0"/>
          <p:nvPr/>
        </p:nvPicPr>
        <p:blipFill rotWithShape="1">
          <a:blip r:embed="rId3">
            <a:alphaModFix/>
          </a:blip>
          <a:srcRect b="17872" l="0" r="0" t="17872"/>
          <a:stretch/>
        </p:blipFill>
        <p:spPr>
          <a:xfrm>
            <a:off x="-240525" y="2548100"/>
            <a:ext cx="3707400" cy="3580500"/>
          </a:xfrm>
          <a:prstGeom prst="ellipse">
            <a:avLst/>
          </a:prstGeom>
          <a:noFill/>
          <a:ln>
            <a:noFill/>
          </a:ln>
        </p:spPr>
      </p:pic>
      <p:pic>
        <p:nvPicPr>
          <p:cNvPr id="132" name="Google Shape;132;p2"/>
          <p:cNvPicPr preferRelativeResize="0"/>
          <p:nvPr/>
        </p:nvPicPr>
        <p:blipFill rotWithShape="1">
          <a:blip r:embed="rId4">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133" name="Google Shape;133;p2"/>
          <p:cNvPicPr preferRelativeResize="0"/>
          <p:nvPr/>
        </p:nvPicPr>
        <p:blipFill rotWithShape="1">
          <a:blip r:embed="rId5">
            <a:alphaModFix/>
          </a:blip>
          <a:srcRect b="0" l="0" r="0" t="0"/>
          <a:stretch/>
        </p:blipFill>
        <p:spPr>
          <a:xfrm>
            <a:off x="8044168" y="4796950"/>
            <a:ext cx="972457" cy="2040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314" name="Shape 314"/>
        <p:cNvGrpSpPr/>
        <p:nvPr/>
      </p:nvGrpSpPr>
      <p:grpSpPr>
        <a:xfrm>
          <a:off x="0" y="0"/>
          <a:ext cx="0" cy="0"/>
          <a:chOff x="0" y="0"/>
          <a:chExt cx="0" cy="0"/>
        </a:xfrm>
      </p:grpSpPr>
      <p:sp>
        <p:nvSpPr>
          <p:cNvPr id="315" name="Google Shape;315;p20"/>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0"/>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0"/>
          <p:cNvSpPr/>
          <p:nvPr/>
        </p:nvSpPr>
        <p:spPr>
          <a:xfrm>
            <a:off x="6585832" y="2752901"/>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0"/>
          <p:cNvSpPr txBox="1"/>
          <p:nvPr>
            <p:ph type="title"/>
          </p:nvPr>
        </p:nvSpPr>
        <p:spPr>
          <a:xfrm>
            <a:off x="1754609" y="643685"/>
            <a:ext cx="5523441" cy="770668"/>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br>
              <a:rPr lang="en-US">
                <a:solidFill>
                  <a:srgbClr val="EE118A"/>
                </a:solidFill>
              </a:rPr>
            </a:br>
            <a:br>
              <a:rPr lang="en-US">
                <a:solidFill>
                  <a:srgbClr val="EE118A"/>
                </a:solidFill>
              </a:rPr>
            </a:br>
            <a:br>
              <a:rPr lang="en-US">
                <a:solidFill>
                  <a:srgbClr val="EE118A"/>
                </a:solidFill>
              </a:rPr>
            </a:br>
            <a:br>
              <a:rPr lang="en-US">
                <a:solidFill>
                  <a:srgbClr val="EE118A"/>
                </a:solidFill>
              </a:rPr>
            </a:br>
            <a:r>
              <a:rPr lang="en-US">
                <a:solidFill>
                  <a:srgbClr val="EE118A"/>
                </a:solidFill>
              </a:rPr>
              <a:t>FAZER BANDA DESENHADA SOBRE CANVA</a:t>
            </a:r>
            <a:endParaRPr/>
          </a:p>
        </p:txBody>
      </p:sp>
      <p:pic>
        <p:nvPicPr>
          <p:cNvPr id="319" name="Google Shape;319;p20"/>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320" name="Google Shape;320;p20"/>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321" name="Google Shape;321;p20"/>
          <p:cNvSpPr/>
          <p:nvPr/>
        </p:nvSpPr>
        <p:spPr>
          <a:xfrm>
            <a:off x="0" y="0"/>
            <a:ext cx="9144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2" name="Google Shape;322;p20"/>
          <p:cNvSpPr/>
          <p:nvPr/>
        </p:nvSpPr>
        <p:spPr>
          <a:xfrm>
            <a:off x="152400" y="152400"/>
            <a:ext cx="9144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23" name="Google Shape;323;p20" title="Make Comic Strip in Canva 🔥"/>
          <p:cNvPicPr preferRelativeResize="0"/>
          <p:nvPr/>
        </p:nvPicPr>
        <p:blipFill rotWithShape="1">
          <a:blip r:embed="rId5">
            <a:alphaModFix/>
          </a:blip>
          <a:srcRect b="0" l="0" r="0" t="0"/>
          <a:stretch/>
        </p:blipFill>
        <p:spPr>
          <a:xfrm>
            <a:off x="2388684" y="1905638"/>
            <a:ext cx="4111407" cy="23229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327" name="Shape 327"/>
        <p:cNvGrpSpPr/>
        <p:nvPr/>
      </p:nvGrpSpPr>
      <p:grpSpPr>
        <a:xfrm>
          <a:off x="0" y="0"/>
          <a:ext cx="0" cy="0"/>
          <a:chOff x="0" y="0"/>
          <a:chExt cx="0" cy="0"/>
        </a:xfrm>
      </p:grpSpPr>
      <p:sp>
        <p:nvSpPr>
          <p:cNvPr id="328" name="Google Shape;328;p21"/>
          <p:cNvSpPr txBox="1"/>
          <p:nvPr>
            <p:ph type="ctrTitle"/>
          </p:nvPr>
        </p:nvSpPr>
        <p:spPr>
          <a:xfrm>
            <a:off x="1911138" y="1836207"/>
            <a:ext cx="5907835" cy="119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1A6EB6"/>
                </a:solidFill>
              </a:rPr>
              <a:t>ACTIVIDADE 4 - Faça a sua banda desenhada em Canva</a:t>
            </a:r>
            <a:endParaRPr>
              <a:solidFill>
                <a:srgbClr val="1A6EB6"/>
              </a:solidFill>
            </a:endParaRPr>
          </a:p>
        </p:txBody>
      </p:sp>
      <p:pic>
        <p:nvPicPr>
          <p:cNvPr id="329" name="Google Shape;329;p21"/>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330" name="Google Shape;330;p21"/>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331" name="Google Shape;331;p21"/>
          <p:cNvPicPr preferRelativeResize="0"/>
          <p:nvPr/>
        </p:nvPicPr>
        <p:blipFill rotWithShape="1">
          <a:blip r:embed="rId5">
            <a:alphaModFix/>
          </a:blip>
          <a:srcRect b="0" l="0" r="0" t="0"/>
          <a:stretch/>
        </p:blipFill>
        <p:spPr>
          <a:xfrm>
            <a:off x="5569528" y="2990325"/>
            <a:ext cx="3574472" cy="20106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335" name="Shape 335"/>
        <p:cNvGrpSpPr/>
        <p:nvPr/>
      </p:nvGrpSpPr>
      <p:grpSpPr>
        <a:xfrm>
          <a:off x="0" y="0"/>
          <a:ext cx="0" cy="0"/>
          <a:chOff x="0" y="0"/>
          <a:chExt cx="0" cy="0"/>
        </a:xfrm>
      </p:grpSpPr>
      <p:sp>
        <p:nvSpPr>
          <p:cNvPr id="336" name="Google Shape;336;p22"/>
          <p:cNvSpPr txBox="1"/>
          <p:nvPr>
            <p:ph type="ctrTitle"/>
          </p:nvPr>
        </p:nvSpPr>
        <p:spPr>
          <a:xfrm>
            <a:off x="804250" y="431150"/>
            <a:ext cx="4623784"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F38E00"/>
                </a:solidFill>
              </a:rPr>
              <a:t>DICAS PARA LIVROS ÁUDIO</a:t>
            </a:r>
            <a:endParaRPr>
              <a:solidFill>
                <a:srgbClr val="F38E00"/>
              </a:solidFill>
            </a:endParaRPr>
          </a:p>
        </p:txBody>
      </p:sp>
      <p:pic>
        <p:nvPicPr>
          <p:cNvPr id="337" name="Google Shape;337;p22"/>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338" name="Google Shape;338;p22"/>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339" name="Google Shape;339;p22"/>
          <p:cNvSpPr txBox="1"/>
          <p:nvPr/>
        </p:nvSpPr>
        <p:spPr>
          <a:xfrm>
            <a:off x="1317502" y="1612583"/>
            <a:ext cx="7826498" cy="20313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rgbClr val="FFFFFF"/>
                </a:solidFill>
                <a:latin typeface="Libre Franklin"/>
                <a:ea typeface="Libre Franklin"/>
                <a:cs typeface="Libre Franklin"/>
                <a:sym typeface="Libre Franklin"/>
              </a:rPr>
              <a:t>Ser consistente no som global </a:t>
            </a:r>
            <a:endParaRPr/>
          </a:p>
          <a:p>
            <a:pPr indent="-196850" lvl="0" marL="28575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rgbClr val="FFFFFF"/>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rgbClr val="FFFFFF"/>
                </a:solidFill>
                <a:latin typeface="Libre Franklin"/>
                <a:ea typeface="Libre Franklin"/>
                <a:cs typeface="Libre Franklin"/>
                <a:sym typeface="Libre Franklin"/>
              </a:rPr>
              <a:t>Consistência da formatação nos níveis de áudio</a:t>
            </a:r>
            <a:endParaRPr/>
          </a:p>
          <a:p>
            <a:pPr indent="-196850" lvl="0" marL="28575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rgbClr val="FFFFFF"/>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rgbClr val="FFFFFF"/>
                </a:solidFill>
                <a:latin typeface="Libre Franklin"/>
                <a:ea typeface="Libre Franklin"/>
                <a:cs typeface="Libre Franklin"/>
                <a:sym typeface="Libre Franklin"/>
              </a:rPr>
              <a:t>Espaçamento do nível de ruído de tom </a:t>
            </a:r>
            <a:endParaRPr/>
          </a:p>
          <a:p>
            <a:pPr indent="-196850" lvl="0" marL="28575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rgbClr val="FFFFFF"/>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rgbClr val="FFFFFF"/>
                </a:solidFill>
                <a:latin typeface="Libre Franklin"/>
                <a:ea typeface="Libre Franklin"/>
                <a:cs typeface="Libre Franklin"/>
                <a:sym typeface="Libre Franklin"/>
              </a:rPr>
              <a:t>A pronúncia dá ao ouvinte uma experiência agradável</a:t>
            </a:r>
            <a:endParaRPr/>
          </a:p>
          <a:p>
            <a:pPr indent="-196850" lvl="0" marL="28575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rgbClr val="FFFFFF"/>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rgbClr val="FFFFFF"/>
                </a:solidFill>
                <a:latin typeface="Libre Franklin"/>
                <a:ea typeface="Libre Franklin"/>
                <a:cs typeface="Libre Franklin"/>
                <a:sym typeface="Libre Franklin"/>
              </a:rPr>
              <a:t>espaço para gravar sem ruído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343" name="Shape 343"/>
        <p:cNvGrpSpPr/>
        <p:nvPr/>
      </p:nvGrpSpPr>
      <p:grpSpPr>
        <a:xfrm>
          <a:off x="0" y="0"/>
          <a:ext cx="0" cy="0"/>
          <a:chOff x="0" y="0"/>
          <a:chExt cx="0" cy="0"/>
        </a:xfrm>
      </p:grpSpPr>
      <p:sp>
        <p:nvSpPr>
          <p:cNvPr id="344" name="Google Shape;344;p23"/>
          <p:cNvSpPr txBox="1"/>
          <p:nvPr>
            <p:ph type="ctrTitle"/>
          </p:nvPr>
        </p:nvSpPr>
        <p:spPr>
          <a:xfrm>
            <a:off x="804250" y="431150"/>
            <a:ext cx="4623784"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F38E00"/>
                </a:solidFill>
              </a:rPr>
              <a:t>DICAS PARA LIVROS ÁUDIO</a:t>
            </a:r>
            <a:endParaRPr>
              <a:solidFill>
                <a:srgbClr val="F38E00"/>
              </a:solidFill>
            </a:endParaRPr>
          </a:p>
        </p:txBody>
      </p:sp>
      <p:pic>
        <p:nvPicPr>
          <p:cNvPr id="345" name="Google Shape;345;p23"/>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346" name="Google Shape;346;p23"/>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347" name="Google Shape;347;p23" title="5 Tips to Record Your Audiobook at Home"/>
          <p:cNvPicPr preferRelativeResize="0"/>
          <p:nvPr/>
        </p:nvPicPr>
        <p:blipFill rotWithShape="1">
          <a:blip r:embed="rId5">
            <a:alphaModFix/>
          </a:blip>
          <a:srcRect b="0" l="0" r="0" t="0"/>
          <a:stretch/>
        </p:blipFill>
        <p:spPr>
          <a:xfrm>
            <a:off x="2488182" y="1698413"/>
            <a:ext cx="4594477" cy="25958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1A57"/>
        </a:solidFill>
      </p:bgPr>
    </p:bg>
    <p:spTree>
      <p:nvGrpSpPr>
        <p:cNvPr id="351" name="Shape 351"/>
        <p:cNvGrpSpPr/>
        <p:nvPr/>
      </p:nvGrpSpPr>
      <p:grpSpPr>
        <a:xfrm>
          <a:off x="0" y="0"/>
          <a:ext cx="0" cy="0"/>
          <a:chOff x="0" y="0"/>
          <a:chExt cx="0" cy="0"/>
        </a:xfrm>
      </p:grpSpPr>
      <p:sp>
        <p:nvSpPr>
          <p:cNvPr id="352" name="Google Shape;352;p24"/>
          <p:cNvSpPr txBox="1"/>
          <p:nvPr>
            <p:ph type="ctrTitle"/>
          </p:nvPr>
        </p:nvSpPr>
        <p:spPr>
          <a:xfrm>
            <a:off x="2041063" y="179135"/>
            <a:ext cx="6783324"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30A864"/>
                </a:solidFill>
              </a:rPr>
              <a:t>CONCLUSÕES</a:t>
            </a:r>
            <a:endParaRPr>
              <a:solidFill>
                <a:srgbClr val="30A864"/>
              </a:solidFill>
            </a:endParaRPr>
          </a:p>
        </p:txBody>
      </p:sp>
      <p:pic>
        <p:nvPicPr>
          <p:cNvPr id="353" name="Google Shape;353;p24"/>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354" name="Google Shape;354;p24"/>
          <p:cNvPicPr preferRelativeResize="0"/>
          <p:nvPr/>
        </p:nvPicPr>
        <p:blipFill rotWithShape="1">
          <a:blip r:embed="rId4">
            <a:alphaModFix/>
          </a:blip>
          <a:srcRect b="0" l="0" r="0" t="0"/>
          <a:stretch/>
        </p:blipFill>
        <p:spPr>
          <a:xfrm>
            <a:off x="8171543" y="4875346"/>
            <a:ext cx="972457" cy="204016"/>
          </a:xfrm>
          <a:prstGeom prst="rect">
            <a:avLst/>
          </a:prstGeom>
          <a:noFill/>
          <a:ln>
            <a:noFill/>
          </a:ln>
        </p:spPr>
      </p:pic>
      <p:sp>
        <p:nvSpPr>
          <p:cNvPr id="355" name="Google Shape;355;p24"/>
          <p:cNvSpPr txBox="1"/>
          <p:nvPr/>
        </p:nvSpPr>
        <p:spPr>
          <a:xfrm>
            <a:off x="958841" y="3051877"/>
            <a:ext cx="7212702"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FFFFFF"/>
                </a:solidFill>
                <a:latin typeface="Libre Franklin"/>
                <a:ea typeface="Libre Franklin"/>
                <a:cs typeface="Libre Franklin"/>
                <a:sym typeface="Libre Franklin"/>
              </a:rPr>
              <a:t>São formas de narração de histórias que oferecem experiências únicas e envolventes para as famílias. Criá-las envolve planeamento e execução cuidadosos, mas com as ferramentas e técnicas certas, qualquer pessoa pode dar vida à sua imaginação e partilhá-la com outros. Seja através da utilização de ilustrações vívidas e do diálogo em banda desenhada, ou através da representação de voz e efeitos sonoros em livros áudio, o objectivo é cativar o público e dar vida às histórias. Tanto as bandas desenhadas como os livros áudio proporcionam uma forma divertida e criativa de educar, entreter, e inspirar as famílias.</a:t>
            </a:r>
            <a:endParaRPr b="0" i="0" sz="1400" u="none" cap="none" strike="noStrike">
              <a:solidFill>
                <a:srgbClr val="FFFFFF"/>
              </a:solidFill>
              <a:latin typeface="Libre Franklin"/>
              <a:ea typeface="Libre Franklin"/>
              <a:cs typeface="Libre Franklin"/>
              <a:sym typeface="Libre Franklin"/>
            </a:endParaRPr>
          </a:p>
        </p:txBody>
      </p:sp>
      <p:grpSp>
        <p:nvGrpSpPr>
          <p:cNvPr id="356" name="Google Shape;356;p24"/>
          <p:cNvGrpSpPr/>
          <p:nvPr/>
        </p:nvGrpSpPr>
        <p:grpSpPr>
          <a:xfrm>
            <a:off x="1697032" y="1105612"/>
            <a:ext cx="1151700" cy="1151700"/>
            <a:chOff x="1458025" y="1733900"/>
            <a:chExt cx="1151700" cy="1151700"/>
          </a:xfrm>
        </p:grpSpPr>
        <p:sp>
          <p:nvSpPr>
            <p:cNvPr id="357" name="Google Shape;357;p2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359" name="Google Shape;359;p24"/>
          <p:cNvPicPr preferRelativeResize="0"/>
          <p:nvPr/>
        </p:nvPicPr>
        <p:blipFill rotWithShape="1">
          <a:blip r:embed="rId5">
            <a:alphaModFix/>
          </a:blip>
          <a:srcRect b="0" l="0" r="0" t="0"/>
          <a:stretch/>
        </p:blipFill>
        <p:spPr>
          <a:xfrm>
            <a:off x="1772933" y="1450545"/>
            <a:ext cx="1075799" cy="537899"/>
          </a:xfrm>
          <a:prstGeom prst="rect">
            <a:avLst/>
          </a:prstGeom>
          <a:noFill/>
          <a:ln>
            <a:noFill/>
          </a:ln>
        </p:spPr>
      </p:pic>
      <p:grpSp>
        <p:nvGrpSpPr>
          <p:cNvPr id="360" name="Google Shape;360;p24"/>
          <p:cNvGrpSpPr/>
          <p:nvPr/>
        </p:nvGrpSpPr>
        <p:grpSpPr>
          <a:xfrm>
            <a:off x="5107979" y="899468"/>
            <a:ext cx="1151700" cy="1151700"/>
            <a:chOff x="1458025" y="1733900"/>
            <a:chExt cx="1151700" cy="1151700"/>
          </a:xfrm>
        </p:grpSpPr>
        <p:sp>
          <p:nvSpPr>
            <p:cNvPr id="361" name="Google Shape;361;p2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Una taza de cafe&#10;&#10;Descripción generada automáticamente con confianza baja" id="363" name="Google Shape;363;p24"/>
          <p:cNvPicPr preferRelativeResize="0"/>
          <p:nvPr/>
        </p:nvPicPr>
        <p:blipFill rotWithShape="1">
          <a:blip r:embed="rId6">
            <a:alphaModFix/>
          </a:blip>
          <a:srcRect b="0" l="0" r="0" t="0"/>
          <a:stretch/>
        </p:blipFill>
        <p:spPr>
          <a:xfrm>
            <a:off x="5167355" y="730535"/>
            <a:ext cx="990475" cy="1320634"/>
          </a:xfrm>
          <a:prstGeom prst="rect">
            <a:avLst/>
          </a:prstGeom>
          <a:noFill/>
          <a:ln>
            <a:noFill/>
          </a:ln>
        </p:spPr>
      </p:pic>
      <p:sp>
        <p:nvSpPr>
          <p:cNvPr id="364" name="Google Shape;364;p24"/>
          <p:cNvSpPr txBox="1"/>
          <p:nvPr/>
        </p:nvSpPr>
        <p:spPr>
          <a:xfrm>
            <a:off x="4630013" y="2383423"/>
            <a:ext cx="5713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lt1"/>
                </a:solidFill>
                <a:latin typeface="Libre Franklin"/>
                <a:ea typeface="Libre Franklin"/>
                <a:cs typeface="Libre Franklin"/>
                <a:sym typeface="Libre Franklin"/>
              </a:rPr>
              <a:t>LIVROS DE AUDIO</a:t>
            </a:r>
            <a:endParaRPr/>
          </a:p>
        </p:txBody>
      </p:sp>
      <p:sp>
        <p:nvSpPr>
          <p:cNvPr id="365" name="Google Shape;365;p24"/>
          <p:cNvSpPr txBox="1"/>
          <p:nvPr/>
        </p:nvSpPr>
        <p:spPr>
          <a:xfrm>
            <a:off x="1049895" y="2439393"/>
            <a:ext cx="2445973" cy="537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1" i="0" lang="en-US" sz="1800" u="none" cap="none" strike="noStrike">
                <a:solidFill>
                  <a:schemeClr val="lt1"/>
                </a:solidFill>
                <a:latin typeface="Libre Franklin"/>
                <a:ea typeface="Libre Franklin"/>
                <a:cs typeface="Libre Franklin"/>
                <a:sym typeface="Libre Franklin"/>
              </a:rPr>
              <a:t>VIAGENS </a:t>
            </a:r>
            <a:r>
              <a:rPr b="1" i="1" lang="en-US" sz="1800" u="none" cap="none" strike="noStrike">
                <a:solidFill>
                  <a:schemeClr val="lt1"/>
                </a:solidFill>
                <a:latin typeface="Libre Franklin"/>
                <a:ea typeface="Libre Franklin"/>
                <a:cs typeface="Libre Franklin"/>
                <a:sym typeface="Libre Franklin"/>
              </a:rPr>
              <a:t>COMIC </a:t>
            </a:r>
            <a:r>
              <a:rPr b="1" i="0" lang="en-US" sz="1800" u="none" cap="none" strike="noStrike">
                <a:solidFill>
                  <a:schemeClr val="lt1"/>
                </a:solidFill>
                <a:latin typeface="Libre Franklin"/>
                <a:ea typeface="Libre Franklin"/>
                <a:cs typeface="Libre Franklin"/>
                <a:sym typeface="Libre Franklin"/>
              </a:rPr>
              <a:t>(Banda Desenhada)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25"/>
          <p:cNvPicPr preferRelativeResize="0"/>
          <p:nvPr/>
        </p:nvPicPr>
        <p:blipFill rotWithShape="1">
          <a:blip r:embed="rId3">
            <a:alphaModFix/>
          </a:blip>
          <a:srcRect b="0" l="0" r="0" t="0"/>
          <a:stretch/>
        </p:blipFill>
        <p:spPr>
          <a:xfrm>
            <a:off x="2413300" y="2221999"/>
            <a:ext cx="3982099" cy="2190103"/>
          </a:xfrm>
          <a:prstGeom prst="rect">
            <a:avLst/>
          </a:prstGeom>
          <a:noFill/>
          <a:ln>
            <a:noFill/>
          </a:ln>
        </p:spPr>
      </p:pic>
      <p:pic>
        <p:nvPicPr>
          <p:cNvPr id="371" name="Google Shape;371;p25"/>
          <p:cNvPicPr preferRelativeResize="0"/>
          <p:nvPr/>
        </p:nvPicPr>
        <p:blipFill rotWithShape="1">
          <a:blip r:embed="rId4">
            <a:alphaModFix/>
          </a:blip>
          <a:srcRect b="0" l="0" r="0" t="0"/>
          <a:stretch/>
        </p:blipFill>
        <p:spPr>
          <a:xfrm>
            <a:off x="2303822" y="356256"/>
            <a:ext cx="4554176" cy="1865743"/>
          </a:xfrm>
          <a:prstGeom prst="rect">
            <a:avLst/>
          </a:prstGeom>
          <a:noFill/>
          <a:ln>
            <a:noFill/>
          </a:ln>
        </p:spPr>
      </p:pic>
      <p:pic>
        <p:nvPicPr>
          <p:cNvPr descr="Text&#10;&#10;Description automatically generated with medium confidence" id="372" name="Google Shape;372;p25"/>
          <p:cNvPicPr preferRelativeResize="0"/>
          <p:nvPr/>
        </p:nvPicPr>
        <p:blipFill rotWithShape="1">
          <a:blip r:embed="rId5">
            <a:alphaModFix/>
          </a:blip>
          <a:srcRect b="0" l="0" r="0" t="0"/>
          <a:stretch/>
        </p:blipFill>
        <p:spPr>
          <a:xfrm>
            <a:off x="108857" y="4738915"/>
            <a:ext cx="1402547" cy="294247"/>
          </a:xfrm>
          <a:prstGeom prst="rect">
            <a:avLst/>
          </a:prstGeom>
          <a:noFill/>
          <a:ln>
            <a:noFill/>
          </a:ln>
        </p:spPr>
      </p:pic>
      <p:sp>
        <p:nvSpPr>
          <p:cNvPr id="373" name="Google Shape;373;p25"/>
          <p:cNvSpPr txBox="1"/>
          <p:nvPr/>
        </p:nvSpPr>
        <p:spPr>
          <a:xfrm>
            <a:off x="2285998" y="4694608"/>
            <a:ext cx="4572000" cy="4206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800" u="none" cap="none" strike="noStrike">
                <a:solidFill>
                  <a:srgbClr val="000000"/>
                </a:solidFill>
                <a:latin typeface="Noto Sans"/>
                <a:ea typeface="Noto Sans"/>
                <a:cs typeface="Noto Sans"/>
                <a:sym typeface="Noto Sans"/>
              </a:rPr>
              <a:t>"Financiado pela União Europeia. Os pontos de vista e as opiniões expressas são as do(s) autor(es) e não refletem necessariamente a posição da União Europeia ou da Agência de Execução Europeia da Educação e da Cultura (EACEA). Nem a União Europeia nem a EACEA podem ser tidos como responsáveis por essas opiniões". </a:t>
            </a:r>
            <a:endParaRPr/>
          </a:p>
          <a:p>
            <a:pPr indent="0" lvl="0" marL="0" marR="0" rtl="0" algn="ctr">
              <a:lnSpc>
                <a:spcPct val="100000"/>
              </a:lnSpc>
              <a:spcBef>
                <a:spcPts val="0"/>
              </a:spcBef>
              <a:spcAft>
                <a:spcPts val="0"/>
              </a:spcAft>
              <a:buNone/>
            </a:pPr>
            <a:r>
              <a:rPr b="0" baseline="30000" i="0" lang="en-US" sz="800" u="none" cap="none" strike="noStrike">
                <a:solidFill>
                  <a:srgbClr val="000000"/>
                </a:solidFill>
                <a:latin typeface="Noto Sans"/>
                <a:ea typeface="Noto Sans"/>
                <a:cs typeface="Noto Sans"/>
                <a:sym typeface="Noto Sans"/>
              </a:rPr>
              <a:t>Número de projecto: </a:t>
            </a:r>
            <a:r>
              <a:rPr b="1" baseline="30000" i="0" lang="en-US" sz="800" u="none" cap="none" strike="noStrike">
                <a:solidFill>
                  <a:srgbClr val="000000"/>
                </a:solidFill>
                <a:latin typeface="Noto Sans"/>
                <a:ea typeface="Noto Sans"/>
                <a:cs typeface="Noto Sans"/>
                <a:sym typeface="Noto Sans"/>
              </a:rPr>
              <a:t>KA220-ADU-07F8F183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137" name="Shape 137"/>
        <p:cNvGrpSpPr/>
        <p:nvPr/>
      </p:nvGrpSpPr>
      <p:grpSpPr>
        <a:xfrm>
          <a:off x="0" y="0"/>
          <a:ext cx="0" cy="0"/>
          <a:chOff x="0" y="0"/>
          <a:chExt cx="0" cy="0"/>
        </a:xfrm>
      </p:grpSpPr>
      <p:sp>
        <p:nvSpPr>
          <p:cNvPr id="138" name="Google Shape;138;p3"/>
          <p:cNvSpPr txBox="1"/>
          <p:nvPr>
            <p:ph idx="2" type="title"/>
          </p:nvPr>
        </p:nvSpPr>
        <p:spPr>
          <a:xfrm>
            <a:off x="1223578" y="1188581"/>
            <a:ext cx="1979100" cy="127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200"/>
              <a:buNone/>
            </a:pPr>
            <a:r>
              <a:rPr lang="en-US">
                <a:solidFill>
                  <a:srgbClr val="EE118A"/>
                </a:solidFill>
              </a:rPr>
              <a:t>01</a:t>
            </a:r>
            <a:endParaRPr>
              <a:solidFill>
                <a:srgbClr val="EE118A"/>
              </a:solidFill>
            </a:endParaRPr>
          </a:p>
        </p:txBody>
      </p:sp>
      <p:sp>
        <p:nvSpPr>
          <p:cNvPr id="139" name="Google Shape;139;p3"/>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6563825" y="2752900"/>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txBox="1"/>
          <p:nvPr>
            <p:ph idx="1" type="subTitle"/>
          </p:nvPr>
        </p:nvSpPr>
        <p:spPr>
          <a:xfrm>
            <a:off x="3466332" y="2747049"/>
            <a:ext cx="3654072" cy="185569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sz="1400"/>
              <a:t>Nesta unidade, irá aprender:</a:t>
            </a:r>
            <a:endParaRPr/>
          </a:p>
          <a:p>
            <a:pPr indent="-285750" lvl="0" marL="285750" rtl="0" algn="l">
              <a:lnSpc>
                <a:spcPct val="100000"/>
              </a:lnSpc>
              <a:spcBef>
                <a:spcPts val="0"/>
              </a:spcBef>
              <a:spcAft>
                <a:spcPts val="0"/>
              </a:spcAft>
              <a:buSzPts val="1600"/>
              <a:buFont typeface="Arial"/>
              <a:buChar char="•"/>
            </a:pPr>
            <a:r>
              <a:rPr lang="en-US" sz="1400"/>
              <a:t>O que são bandas desenhadas e livros áudio</a:t>
            </a:r>
            <a:endParaRPr/>
          </a:p>
          <a:p>
            <a:pPr indent="-285750" lvl="0" marL="285750" rtl="0" algn="l">
              <a:lnSpc>
                <a:spcPct val="100000"/>
              </a:lnSpc>
              <a:spcBef>
                <a:spcPts val="0"/>
              </a:spcBef>
              <a:spcAft>
                <a:spcPts val="0"/>
              </a:spcAft>
              <a:buSzPts val="1600"/>
              <a:buFont typeface="Arial"/>
              <a:buChar char="•"/>
            </a:pPr>
            <a:r>
              <a:rPr lang="en-US" sz="1400"/>
              <a:t>Os benefícios da utilização destes recursos durante a intervenção.</a:t>
            </a:r>
            <a:endParaRPr/>
          </a:p>
        </p:txBody>
      </p:sp>
      <p:sp>
        <p:nvSpPr>
          <p:cNvPr id="143" name="Google Shape;143;p3"/>
          <p:cNvSpPr txBox="1"/>
          <p:nvPr>
            <p:ph type="title"/>
          </p:nvPr>
        </p:nvSpPr>
        <p:spPr>
          <a:xfrm>
            <a:off x="3360324" y="713220"/>
            <a:ext cx="4359738" cy="185569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br>
              <a:rPr lang="en-US">
                <a:solidFill>
                  <a:srgbClr val="EE118A"/>
                </a:solidFill>
              </a:rPr>
            </a:br>
            <a:br>
              <a:rPr lang="en-US">
                <a:solidFill>
                  <a:srgbClr val="EE118A"/>
                </a:solidFill>
              </a:rPr>
            </a:br>
            <a:br>
              <a:rPr lang="en-US">
                <a:solidFill>
                  <a:srgbClr val="EE118A"/>
                </a:solidFill>
              </a:rPr>
            </a:br>
            <a:br>
              <a:rPr lang="en-US">
                <a:solidFill>
                  <a:srgbClr val="EE118A"/>
                </a:solidFill>
              </a:rPr>
            </a:br>
            <a:br>
              <a:rPr lang="en-US">
                <a:solidFill>
                  <a:srgbClr val="EE118A"/>
                </a:solidFill>
              </a:rPr>
            </a:br>
            <a:br>
              <a:rPr lang="en-US">
                <a:solidFill>
                  <a:srgbClr val="EE118A"/>
                </a:solidFill>
              </a:rPr>
            </a:br>
            <a:br>
              <a:rPr lang="en-US">
                <a:solidFill>
                  <a:srgbClr val="EE118A"/>
                </a:solidFill>
              </a:rPr>
            </a:br>
            <a:br>
              <a:rPr lang="en-US">
                <a:solidFill>
                  <a:srgbClr val="EE118A"/>
                </a:solidFill>
              </a:rPr>
            </a:br>
            <a:br>
              <a:rPr lang="en-US">
                <a:solidFill>
                  <a:srgbClr val="EE118A"/>
                </a:solidFill>
              </a:rPr>
            </a:br>
            <a:br>
              <a:rPr lang="en-US">
                <a:solidFill>
                  <a:srgbClr val="EE118A"/>
                </a:solidFill>
              </a:rPr>
            </a:br>
            <a:br>
              <a:rPr lang="en-US">
                <a:solidFill>
                  <a:srgbClr val="EE118A"/>
                </a:solidFill>
              </a:rPr>
            </a:br>
            <a:r>
              <a:rPr lang="en-US">
                <a:solidFill>
                  <a:srgbClr val="EE118A"/>
                </a:solidFill>
              </a:rPr>
              <a:t>BANDAS DESENHADAS E LIVROS ÁUDIO</a:t>
            </a:r>
            <a:endParaRPr>
              <a:solidFill>
                <a:srgbClr val="EE118A"/>
              </a:solidFill>
            </a:endParaRPr>
          </a:p>
        </p:txBody>
      </p:sp>
      <p:pic>
        <p:nvPicPr>
          <p:cNvPr id="144" name="Google Shape;144;p3"/>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145" name="Google Shape;145;p3"/>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1A57"/>
        </a:solidFill>
      </p:bgPr>
    </p:bg>
    <p:spTree>
      <p:nvGrpSpPr>
        <p:cNvPr id="149" name="Shape 149"/>
        <p:cNvGrpSpPr/>
        <p:nvPr/>
      </p:nvGrpSpPr>
      <p:grpSpPr>
        <a:xfrm>
          <a:off x="0" y="0"/>
          <a:ext cx="0" cy="0"/>
          <a:chOff x="0" y="0"/>
          <a:chExt cx="0" cy="0"/>
        </a:xfrm>
      </p:grpSpPr>
      <p:pic>
        <p:nvPicPr>
          <p:cNvPr id="150" name="Google Shape;150;p4"/>
          <p:cNvPicPr preferRelativeResize="0"/>
          <p:nvPr/>
        </p:nvPicPr>
        <p:blipFill rotWithShape="1">
          <a:blip r:embed="rId3">
            <a:alphaModFix/>
          </a:blip>
          <a:srcRect b="0" l="0" r="0" t="0"/>
          <a:stretch/>
        </p:blipFill>
        <p:spPr>
          <a:xfrm>
            <a:off x="-41562" y="121797"/>
            <a:ext cx="1148349" cy="470452"/>
          </a:xfrm>
          <a:prstGeom prst="rect">
            <a:avLst/>
          </a:prstGeom>
          <a:noFill/>
          <a:ln>
            <a:noFill/>
          </a:ln>
        </p:spPr>
      </p:pic>
      <p:pic>
        <p:nvPicPr>
          <p:cNvPr descr="Text&#10;&#10;Description automatically generated with medium confidence" id="151" name="Google Shape;151;p4"/>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152" name="Google Shape;152;p4"/>
          <p:cNvSpPr txBox="1"/>
          <p:nvPr>
            <p:ph idx="1" type="body"/>
          </p:nvPr>
        </p:nvSpPr>
        <p:spPr>
          <a:xfrm>
            <a:off x="705794" y="2645999"/>
            <a:ext cx="3499061" cy="2655121"/>
          </a:xfrm>
          <a:prstGeom prst="rect">
            <a:avLst/>
          </a:prstGeom>
          <a:noFill/>
          <a:ln>
            <a:noFill/>
          </a:ln>
        </p:spPr>
        <p:txBody>
          <a:bodyPr anchorCtr="0" anchor="t" bIns="91425" lIns="91425" spcFirstLastPara="1" rIns="91425" wrap="square" tIns="91425">
            <a:noAutofit/>
          </a:bodyPr>
          <a:lstStyle/>
          <a:p>
            <a:pPr indent="0" lvl="0" marL="127000" rtl="0" algn="ctr">
              <a:lnSpc>
                <a:spcPct val="100000"/>
              </a:lnSpc>
              <a:spcBef>
                <a:spcPts val="0"/>
              </a:spcBef>
              <a:spcAft>
                <a:spcPts val="0"/>
              </a:spcAft>
              <a:buSzPts val="1600"/>
              <a:buNone/>
            </a:pPr>
            <a:r>
              <a:rPr lang="en-US"/>
              <a:t>Uma banda desenhada é uma série de desenhos que contam uma história, especialmente num jornal, livro ou revista.</a:t>
            </a:r>
            <a:endParaRPr/>
          </a:p>
        </p:txBody>
      </p:sp>
      <p:grpSp>
        <p:nvGrpSpPr>
          <p:cNvPr id="153" name="Google Shape;153;p4"/>
          <p:cNvGrpSpPr/>
          <p:nvPr/>
        </p:nvGrpSpPr>
        <p:grpSpPr>
          <a:xfrm>
            <a:off x="7286212" y="444847"/>
            <a:ext cx="1151700" cy="1151700"/>
            <a:chOff x="1458025" y="1733900"/>
            <a:chExt cx="1151700" cy="1151700"/>
          </a:xfrm>
        </p:grpSpPr>
        <p:sp>
          <p:nvSpPr>
            <p:cNvPr id="154" name="Google Shape;154;p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156" name="Google Shape;156;p4"/>
          <p:cNvPicPr preferRelativeResize="0"/>
          <p:nvPr/>
        </p:nvPicPr>
        <p:blipFill rotWithShape="1">
          <a:blip r:embed="rId5">
            <a:alphaModFix/>
          </a:blip>
          <a:srcRect b="0" l="0" r="0" t="0"/>
          <a:stretch/>
        </p:blipFill>
        <p:spPr>
          <a:xfrm>
            <a:off x="7346490" y="738774"/>
            <a:ext cx="1075799" cy="537899"/>
          </a:xfrm>
          <a:prstGeom prst="rect">
            <a:avLst/>
          </a:prstGeom>
          <a:noFill/>
          <a:ln>
            <a:noFill/>
          </a:ln>
        </p:spPr>
      </p:pic>
      <p:sp>
        <p:nvSpPr>
          <p:cNvPr id="157" name="Google Shape;157;p4"/>
          <p:cNvSpPr txBox="1"/>
          <p:nvPr/>
        </p:nvSpPr>
        <p:spPr>
          <a:xfrm>
            <a:off x="6488349" y="2061224"/>
            <a:ext cx="586902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0A864"/>
                </a:solidFill>
                <a:latin typeface="Barlow Condensed"/>
                <a:ea typeface="Barlow Condensed"/>
                <a:cs typeface="Barlow Condensed"/>
                <a:sym typeface="Barlow Condensed"/>
              </a:rPr>
              <a:t>VIAGENS COMIC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61" name="Shape 161"/>
        <p:cNvGrpSpPr/>
        <p:nvPr/>
      </p:nvGrpSpPr>
      <p:grpSpPr>
        <a:xfrm>
          <a:off x="0" y="0"/>
          <a:ext cx="0" cy="0"/>
          <a:chOff x="0" y="0"/>
          <a:chExt cx="0" cy="0"/>
        </a:xfrm>
      </p:grpSpPr>
      <p:sp>
        <p:nvSpPr>
          <p:cNvPr id="162" name="Google Shape;162;p5"/>
          <p:cNvSpPr txBox="1"/>
          <p:nvPr>
            <p:ph type="ctrTitle"/>
          </p:nvPr>
        </p:nvSpPr>
        <p:spPr>
          <a:xfrm>
            <a:off x="1618081" y="377760"/>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O QUE É UMA BANDA DESENHADA E COMO CRIAR UMA</a:t>
            </a:r>
            <a:endParaRPr>
              <a:solidFill>
                <a:srgbClr val="1A6EB6"/>
              </a:solidFill>
            </a:endParaRPr>
          </a:p>
        </p:txBody>
      </p:sp>
      <p:pic>
        <p:nvPicPr>
          <p:cNvPr id="163" name="Google Shape;163;p5"/>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164" name="Google Shape;164;p5"/>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165" name="Google Shape;165;p5" title="How to Create a Comic Strip"/>
          <p:cNvPicPr preferRelativeResize="0"/>
          <p:nvPr/>
        </p:nvPicPr>
        <p:blipFill rotWithShape="1">
          <a:blip r:embed="rId5">
            <a:alphaModFix/>
          </a:blip>
          <a:srcRect b="0" l="0" r="0" t="0"/>
          <a:stretch/>
        </p:blipFill>
        <p:spPr>
          <a:xfrm>
            <a:off x="2354951" y="1740424"/>
            <a:ext cx="4434097" cy="25052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69" name="Shape 169"/>
        <p:cNvGrpSpPr/>
        <p:nvPr/>
      </p:nvGrpSpPr>
      <p:grpSpPr>
        <a:xfrm>
          <a:off x="0" y="0"/>
          <a:ext cx="0" cy="0"/>
          <a:chOff x="0" y="0"/>
          <a:chExt cx="0" cy="0"/>
        </a:xfrm>
      </p:grpSpPr>
      <p:sp>
        <p:nvSpPr>
          <p:cNvPr id="170" name="Google Shape;170;p6"/>
          <p:cNvSpPr txBox="1"/>
          <p:nvPr>
            <p:ph type="ctrTitle"/>
          </p:nvPr>
        </p:nvSpPr>
        <p:spPr>
          <a:xfrm>
            <a:off x="1419302" y="291425"/>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ACTIVIDADE 1 - BRAINSTORMING</a:t>
            </a:r>
            <a:endParaRPr>
              <a:solidFill>
                <a:srgbClr val="1A6EB6"/>
              </a:solidFill>
            </a:endParaRPr>
          </a:p>
        </p:txBody>
      </p:sp>
      <p:pic>
        <p:nvPicPr>
          <p:cNvPr id="171" name="Google Shape;171;p6"/>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172" name="Google Shape;172;p6"/>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173" name="Google Shape;173;p6"/>
          <p:cNvSpPr txBox="1"/>
          <p:nvPr/>
        </p:nvSpPr>
        <p:spPr>
          <a:xfrm>
            <a:off x="1177289" y="1716630"/>
            <a:ext cx="6789421" cy="1433150"/>
          </a:xfrm>
          <a:prstGeom prst="rect">
            <a:avLst/>
          </a:prstGeom>
          <a:noFill/>
          <a:ln>
            <a:noFill/>
          </a:ln>
        </p:spPr>
        <p:txBody>
          <a:bodyPr anchorCtr="0" anchor="t" bIns="91425" lIns="91425" spcFirstLastPara="1" rIns="91425" wrap="square" tIns="91425">
            <a:noAutofit/>
          </a:bodyPr>
          <a:lstStyle/>
          <a:p>
            <a:pPr indent="0" lvl="0" marL="139700" marR="0" rtl="0" algn="ctr">
              <a:lnSpc>
                <a:spcPct val="150000"/>
              </a:lnSpc>
              <a:spcBef>
                <a:spcPts val="0"/>
              </a:spcBef>
              <a:spcAft>
                <a:spcPts val="0"/>
              </a:spcAft>
              <a:buClr>
                <a:srgbClr val="FFFFFF"/>
              </a:buClr>
              <a:buSzPts val="1400"/>
              <a:buFont typeface="Barlow Condensed"/>
              <a:buNone/>
            </a:pPr>
            <a:r>
              <a:rPr b="0" i="0" lang="en-US" sz="2800" u="none" cap="none" strike="noStrike">
                <a:solidFill>
                  <a:srgbClr val="FFFFFF"/>
                </a:solidFill>
                <a:latin typeface="Libre Franklin"/>
                <a:ea typeface="Libre Franklin"/>
                <a:cs typeface="Libre Franklin"/>
                <a:sym typeface="Libre Franklin"/>
              </a:rPr>
              <a:t>Porque é que as bandas desenhadas podem ser benéficas na intervenção com as famílias? </a:t>
            </a:r>
            <a:endParaRPr b="0" i="0" sz="2800" u="none" cap="none" strike="noStrike">
              <a:solidFill>
                <a:srgbClr val="FFFFFF"/>
              </a:solidFill>
              <a:latin typeface="Libre Franklin"/>
              <a:ea typeface="Libre Franklin"/>
              <a:cs typeface="Libre Franklin"/>
              <a:sym typeface="Libre Franklin"/>
            </a:endParaRPr>
          </a:p>
        </p:txBody>
      </p:sp>
      <p:pic>
        <p:nvPicPr>
          <p:cNvPr descr="Ponto de Interrogação com preenchimento sólido" id="174" name="Google Shape;174;p6"/>
          <p:cNvPicPr preferRelativeResize="0"/>
          <p:nvPr/>
        </p:nvPicPr>
        <p:blipFill rotWithShape="1">
          <a:blip r:embed="rId5">
            <a:alphaModFix/>
          </a:blip>
          <a:srcRect b="0" l="0" r="0" t="0"/>
          <a:stretch/>
        </p:blipFill>
        <p:spPr>
          <a:xfrm rot="1839227">
            <a:off x="553926" y="2795699"/>
            <a:ext cx="1577427" cy="15774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178" name="Shape 178"/>
        <p:cNvGrpSpPr/>
        <p:nvPr/>
      </p:nvGrpSpPr>
      <p:grpSpPr>
        <a:xfrm>
          <a:off x="0" y="0"/>
          <a:ext cx="0" cy="0"/>
          <a:chOff x="0" y="0"/>
          <a:chExt cx="0" cy="0"/>
        </a:xfrm>
      </p:grpSpPr>
      <p:sp>
        <p:nvSpPr>
          <p:cNvPr id="179" name="Google Shape;179;p7"/>
          <p:cNvSpPr txBox="1"/>
          <p:nvPr>
            <p:ph type="ctrTitle"/>
          </p:nvPr>
        </p:nvSpPr>
        <p:spPr>
          <a:xfrm>
            <a:off x="358623" y="527011"/>
            <a:ext cx="4136460"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211A57"/>
                </a:solidFill>
              </a:rPr>
              <a:t>BENEFÍCIOS</a:t>
            </a:r>
            <a:endParaRPr>
              <a:solidFill>
                <a:srgbClr val="211A57"/>
              </a:solidFill>
            </a:endParaRPr>
          </a:p>
        </p:txBody>
      </p:sp>
      <p:pic>
        <p:nvPicPr>
          <p:cNvPr id="180" name="Google Shape;180;p7"/>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181" name="Google Shape;181;p7"/>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182" name="Google Shape;182;p7"/>
          <p:cNvSpPr txBox="1"/>
          <p:nvPr>
            <p:ph idx="2" type="ctrTitle"/>
          </p:nvPr>
        </p:nvSpPr>
        <p:spPr>
          <a:xfrm>
            <a:off x="569363" y="3072030"/>
            <a:ext cx="2277600" cy="537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lt1"/>
              </a:buClr>
              <a:buSzPts val="2000"/>
              <a:buNone/>
            </a:pPr>
            <a:r>
              <a:rPr lang="en-US" sz="1800">
                <a:solidFill>
                  <a:schemeClr val="lt1"/>
                </a:solidFill>
                <a:latin typeface="Libre Franklin"/>
                <a:ea typeface="Libre Franklin"/>
                <a:cs typeface="Libre Franklin"/>
                <a:sym typeface="Libre Franklin"/>
              </a:rPr>
              <a:t>VIAGENS COMIC</a:t>
            </a:r>
            <a:endParaRPr/>
          </a:p>
        </p:txBody>
      </p:sp>
      <p:grpSp>
        <p:nvGrpSpPr>
          <p:cNvPr id="183" name="Google Shape;183;p7"/>
          <p:cNvGrpSpPr/>
          <p:nvPr/>
        </p:nvGrpSpPr>
        <p:grpSpPr>
          <a:xfrm>
            <a:off x="1098073" y="1957670"/>
            <a:ext cx="1151700" cy="1151700"/>
            <a:chOff x="1458025" y="1733900"/>
            <a:chExt cx="1151700" cy="1151700"/>
          </a:xfrm>
        </p:grpSpPr>
        <p:sp>
          <p:nvSpPr>
            <p:cNvPr id="184" name="Google Shape;184;p7"/>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186" name="Google Shape;186;p7"/>
          <p:cNvPicPr preferRelativeResize="0"/>
          <p:nvPr/>
        </p:nvPicPr>
        <p:blipFill rotWithShape="1">
          <a:blip r:embed="rId5">
            <a:alphaModFix/>
          </a:blip>
          <a:srcRect b="0" l="0" r="0" t="0"/>
          <a:stretch/>
        </p:blipFill>
        <p:spPr>
          <a:xfrm>
            <a:off x="1158351" y="2251597"/>
            <a:ext cx="1075799" cy="537899"/>
          </a:xfrm>
          <a:prstGeom prst="rect">
            <a:avLst/>
          </a:prstGeom>
          <a:noFill/>
          <a:ln>
            <a:noFill/>
          </a:ln>
        </p:spPr>
      </p:pic>
      <p:sp>
        <p:nvSpPr>
          <p:cNvPr id="187" name="Google Shape;187;p7"/>
          <p:cNvSpPr txBox="1"/>
          <p:nvPr/>
        </p:nvSpPr>
        <p:spPr>
          <a:xfrm>
            <a:off x="2818075" y="1448550"/>
            <a:ext cx="6259200" cy="30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300">
                <a:solidFill>
                  <a:srgbClr val="FFFFFF"/>
                </a:solidFill>
                <a:latin typeface="Libre Franklin"/>
                <a:ea typeface="Libre Franklin"/>
                <a:cs typeface="Libre Franklin"/>
                <a:sym typeface="Libre Franklin"/>
              </a:rPr>
              <a:t>A criação de conversas em banda desenhada tem sido extremamente útil para:</a:t>
            </a:r>
            <a:endParaRPr sz="1300">
              <a:solidFill>
                <a:srgbClr val="FFFFFF"/>
              </a:solidFill>
              <a:latin typeface="Libre Franklin"/>
              <a:ea typeface="Libre Franklin"/>
              <a:cs typeface="Libre Franklin"/>
              <a:sym typeface="Libre Franklin"/>
            </a:endParaRPr>
          </a:p>
          <a:p>
            <a:pPr indent="-412750" lvl="0" marL="457200" rtl="0" algn="l">
              <a:lnSpc>
                <a:spcPct val="115000"/>
              </a:lnSpc>
              <a:spcBef>
                <a:spcPts val="0"/>
              </a:spcBef>
              <a:spcAft>
                <a:spcPts val="0"/>
              </a:spcAft>
              <a:buClr>
                <a:schemeClr val="lt1"/>
              </a:buClr>
              <a:buSzPts val="2900"/>
              <a:buFont typeface="Noto Sans Symbols"/>
              <a:buChar char="✔"/>
            </a:pPr>
            <a:r>
              <a:rPr lang="en-US" sz="1300">
                <a:solidFill>
                  <a:srgbClr val="FFFFFF"/>
                </a:solidFill>
                <a:latin typeface="Libre Franklin"/>
                <a:ea typeface="Libre Franklin"/>
                <a:cs typeface="Libre Franklin"/>
                <a:sym typeface="Libre Franklin"/>
              </a:rPr>
              <a:t>facilitar a conversa,</a:t>
            </a:r>
            <a:endParaRPr sz="1300">
              <a:solidFill>
                <a:srgbClr val="FFFFFF"/>
              </a:solidFill>
              <a:latin typeface="Libre Franklin"/>
              <a:ea typeface="Libre Franklin"/>
              <a:cs typeface="Libre Franklin"/>
              <a:sym typeface="Libre Franklin"/>
            </a:endParaRPr>
          </a:p>
          <a:p>
            <a:pPr indent="-412750" lvl="0" marL="457200" rtl="0" algn="l">
              <a:lnSpc>
                <a:spcPct val="115000"/>
              </a:lnSpc>
              <a:spcBef>
                <a:spcPts val="0"/>
              </a:spcBef>
              <a:spcAft>
                <a:spcPts val="0"/>
              </a:spcAft>
              <a:buClr>
                <a:schemeClr val="lt1"/>
              </a:buClr>
              <a:buSzPts val="2900"/>
              <a:buFont typeface="Noto Sans Symbols"/>
              <a:buChar char="✔"/>
            </a:pPr>
            <a:r>
              <a:rPr lang="en-US" sz="1300">
                <a:solidFill>
                  <a:srgbClr val="FFFFFF"/>
                </a:solidFill>
                <a:latin typeface="Libre Franklin"/>
                <a:ea typeface="Libre Franklin"/>
                <a:cs typeface="Libre Franklin"/>
                <a:sym typeface="Libre Franklin"/>
              </a:rPr>
              <a:t>a</a:t>
            </a:r>
            <a:r>
              <a:rPr lang="en-US" sz="1300"/>
              <a:t> </a:t>
            </a:r>
            <a:r>
              <a:rPr lang="en-US" sz="1300">
                <a:solidFill>
                  <a:srgbClr val="FFFFFF"/>
                </a:solidFill>
                <a:latin typeface="Libre Franklin"/>
                <a:ea typeface="Libre Franklin"/>
                <a:cs typeface="Libre Franklin"/>
                <a:sym typeface="Libre Franklin"/>
              </a:rPr>
              <a:t>resolução de questões sociais entre parceiros/colegas,</a:t>
            </a:r>
            <a:endParaRPr sz="1300">
              <a:solidFill>
                <a:srgbClr val="FFFFFF"/>
              </a:solidFill>
              <a:latin typeface="Libre Franklin"/>
              <a:ea typeface="Libre Franklin"/>
              <a:cs typeface="Libre Franklin"/>
              <a:sym typeface="Libre Franklin"/>
            </a:endParaRPr>
          </a:p>
          <a:p>
            <a:pPr indent="-412750" lvl="0" marL="457200" rtl="0" algn="l">
              <a:lnSpc>
                <a:spcPct val="115000"/>
              </a:lnSpc>
              <a:spcBef>
                <a:spcPts val="0"/>
              </a:spcBef>
              <a:spcAft>
                <a:spcPts val="0"/>
              </a:spcAft>
              <a:buClr>
                <a:schemeClr val="lt1"/>
              </a:buClr>
              <a:buSzPts val="2900"/>
              <a:buFont typeface="Noto Sans Symbols"/>
              <a:buChar char="✔"/>
            </a:pPr>
            <a:r>
              <a:rPr lang="en-US" sz="1300">
                <a:solidFill>
                  <a:srgbClr val="FFFFFF"/>
                </a:solidFill>
                <a:latin typeface="Libre Franklin"/>
                <a:ea typeface="Libre Franklin"/>
                <a:cs typeface="Libre Franklin"/>
                <a:sym typeface="Libre Franklin"/>
              </a:rPr>
              <a:t>que cada individuo fale sem ser interrompido,</a:t>
            </a:r>
            <a:endParaRPr sz="1300">
              <a:solidFill>
                <a:srgbClr val="FFFFFF"/>
              </a:solidFill>
              <a:latin typeface="Libre Franklin"/>
              <a:ea typeface="Libre Franklin"/>
              <a:cs typeface="Libre Franklin"/>
              <a:sym typeface="Libre Franklin"/>
            </a:endParaRPr>
          </a:p>
          <a:p>
            <a:pPr indent="-412750" lvl="0" marL="457200" rtl="0" algn="l">
              <a:lnSpc>
                <a:spcPct val="115000"/>
              </a:lnSpc>
              <a:spcBef>
                <a:spcPts val="0"/>
              </a:spcBef>
              <a:spcAft>
                <a:spcPts val="0"/>
              </a:spcAft>
              <a:buClr>
                <a:schemeClr val="lt1"/>
              </a:buClr>
              <a:buSzPts val="2900"/>
              <a:buFont typeface="Noto Sans Symbols"/>
              <a:buChar char="✔"/>
            </a:pPr>
            <a:r>
              <a:rPr lang="en-US" sz="1300">
                <a:solidFill>
                  <a:srgbClr val="FFFFFF"/>
                </a:solidFill>
                <a:latin typeface="Libre Franklin"/>
                <a:ea typeface="Libre Franklin"/>
                <a:cs typeface="Libre Franklin"/>
                <a:sym typeface="Libre Franklin"/>
              </a:rPr>
              <a:t>proporcionar diferentes cenários sociais dentro de vários contextos.</a:t>
            </a:r>
            <a:endParaRPr sz="1300">
              <a:solidFill>
                <a:srgbClr val="FFFFFF"/>
              </a:solidFill>
              <a:latin typeface="Libre Franklin"/>
              <a:ea typeface="Libre Franklin"/>
              <a:cs typeface="Libre Franklin"/>
              <a:sym typeface="Libre Franklin"/>
            </a:endParaRPr>
          </a:p>
          <a:p>
            <a:pPr indent="-412750" lvl="0" marL="457200" rtl="0" algn="l">
              <a:lnSpc>
                <a:spcPct val="115000"/>
              </a:lnSpc>
              <a:spcBef>
                <a:spcPts val="0"/>
              </a:spcBef>
              <a:spcAft>
                <a:spcPts val="0"/>
              </a:spcAft>
              <a:buClr>
                <a:schemeClr val="lt1"/>
              </a:buClr>
              <a:buSzPts val="2900"/>
              <a:buFont typeface="Noto Sans Symbols"/>
              <a:buChar char="✔"/>
            </a:pPr>
            <a:r>
              <a:rPr lang="en-US" sz="1300">
                <a:solidFill>
                  <a:srgbClr val="FFFFFF"/>
                </a:solidFill>
                <a:latin typeface="Libre Franklin"/>
                <a:ea typeface="Libre Franklin"/>
                <a:cs typeface="Libre Franklin"/>
                <a:sym typeface="Libre Franklin"/>
              </a:rPr>
              <a:t>ajudar a criança a olhar para o problema da sua própria perspectiva e a ser mais sensível aos sentimentos e motivos do comportamento dos outros. </a:t>
            </a:r>
            <a:endParaRPr sz="1300">
              <a:solidFill>
                <a:schemeClr val="lt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91" name="Shape 191"/>
        <p:cNvGrpSpPr/>
        <p:nvPr/>
      </p:nvGrpSpPr>
      <p:grpSpPr>
        <a:xfrm>
          <a:off x="0" y="0"/>
          <a:ext cx="0" cy="0"/>
          <a:chOff x="0" y="0"/>
          <a:chExt cx="0" cy="0"/>
        </a:xfrm>
      </p:grpSpPr>
      <p:sp>
        <p:nvSpPr>
          <p:cNvPr id="192" name="Google Shape;192;p8"/>
          <p:cNvSpPr txBox="1"/>
          <p:nvPr>
            <p:ph type="ctrTitle"/>
          </p:nvPr>
        </p:nvSpPr>
        <p:spPr>
          <a:xfrm>
            <a:off x="1618081" y="377760"/>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3200"/>
              <a:buNone/>
            </a:pPr>
            <a:r>
              <a:rPr lang="en-US">
                <a:solidFill>
                  <a:srgbClr val="1A6EB6"/>
                </a:solidFill>
              </a:rPr>
              <a:t>ACTIVIDADE 2- DESENHE A SUA PERSONAGEM</a:t>
            </a:r>
            <a:br>
              <a:rPr lang="en-US" sz="1800">
                <a:latin typeface="Times New Roman"/>
                <a:ea typeface="Times New Roman"/>
                <a:cs typeface="Times New Roman"/>
                <a:sym typeface="Times New Roman"/>
              </a:rPr>
            </a:br>
            <a:endParaRPr>
              <a:solidFill>
                <a:srgbClr val="1A6EB6"/>
              </a:solidFill>
            </a:endParaRPr>
          </a:p>
        </p:txBody>
      </p:sp>
      <p:pic>
        <p:nvPicPr>
          <p:cNvPr id="193" name="Google Shape;193;p8"/>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194" name="Google Shape;194;p8"/>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195" name="Google Shape;195;p8"/>
          <p:cNvSpPr txBox="1"/>
          <p:nvPr/>
        </p:nvSpPr>
        <p:spPr>
          <a:xfrm>
            <a:off x="1681595" y="1388101"/>
            <a:ext cx="6534150"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Libre Franklin"/>
                <a:ea typeface="Libre Franklin"/>
                <a:cs typeface="Libre Franklin"/>
                <a:sym typeface="Libre Franklin"/>
              </a:rPr>
              <a:t>Veja os diferentes heróis de banda desenhada. Receba sugestões da classe de nomes: Super-Homem, Bart Simpson, Asterix, Tin Tin ou outros. Encoraje os alunos a falarem-lhe das suas personagens de banda desenhada favoritas. Pedir-lhes que descrevam uma personagem em pares.</a:t>
            </a:r>
            <a:endParaRPr/>
          </a:p>
          <a:p>
            <a:pPr indent="-285750" lvl="1" marL="7429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Libre Franklin"/>
                <a:ea typeface="Libre Franklin"/>
                <a:cs typeface="Libre Franklin"/>
                <a:sym typeface="Libre Franklin"/>
              </a:rPr>
              <a:t>O que torna esta personagem especial?</a:t>
            </a:r>
            <a:endParaRPr/>
          </a:p>
          <a:p>
            <a:pPr indent="-285750" lvl="1" marL="7429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Libre Franklin"/>
                <a:ea typeface="Libre Franklin"/>
                <a:cs typeface="Libre Franklin"/>
                <a:sym typeface="Libre Franklin"/>
              </a:rPr>
              <a:t>O que podem eles fazer? Têm eles poderes especiais?</a:t>
            </a:r>
            <a:endParaRPr/>
          </a:p>
          <a:p>
            <a:pPr indent="-285750" lvl="1" marL="7429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Libre Franklin"/>
                <a:ea typeface="Libre Franklin"/>
                <a:cs typeface="Libre Franklin"/>
                <a:sym typeface="Libre Franklin"/>
              </a:rPr>
              <a:t>Quais são as suas fraquezas?</a:t>
            </a:r>
            <a:endParaRPr/>
          </a:p>
          <a:p>
            <a:pPr indent="-285750" lvl="1" marL="7429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Libre Franklin"/>
                <a:ea typeface="Libre Franklin"/>
                <a:cs typeface="Libre Franklin"/>
                <a:sym typeface="Libre Franklin"/>
              </a:rPr>
              <a:t>Como é que são?</a:t>
            </a:r>
            <a:endParaRPr/>
          </a:p>
          <a:p>
            <a:pPr indent="-285750" lvl="1" marL="7429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Libre Franklin"/>
                <a:ea typeface="Libre Franklin"/>
                <a:cs typeface="Libre Franklin"/>
                <a:sym typeface="Libre Franklin"/>
              </a:rPr>
              <a:t>Quais são os seus interesses ou ambições especiais?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199" name="Shape 199"/>
        <p:cNvGrpSpPr/>
        <p:nvPr/>
      </p:nvGrpSpPr>
      <p:grpSpPr>
        <a:xfrm>
          <a:off x="0" y="0"/>
          <a:ext cx="0" cy="0"/>
          <a:chOff x="0" y="0"/>
          <a:chExt cx="0" cy="0"/>
        </a:xfrm>
      </p:grpSpPr>
      <p:sp>
        <p:nvSpPr>
          <p:cNvPr id="200" name="Google Shape;200;p9"/>
          <p:cNvSpPr txBox="1"/>
          <p:nvPr>
            <p:ph idx="2" type="body"/>
          </p:nvPr>
        </p:nvSpPr>
        <p:spPr>
          <a:xfrm>
            <a:off x="700391" y="942396"/>
            <a:ext cx="4636851" cy="3761222"/>
          </a:xfrm>
          <a:prstGeom prst="rect">
            <a:avLst/>
          </a:prstGeom>
          <a:noFill/>
          <a:ln>
            <a:noFill/>
          </a:ln>
        </p:spPr>
        <p:txBody>
          <a:bodyPr anchorCtr="0" anchor="t" bIns="91425" lIns="91425" spcFirstLastPara="1" rIns="91425" wrap="square" tIns="91425">
            <a:noAutofit/>
          </a:bodyPr>
          <a:lstStyle/>
          <a:p>
            <a:pPr indent="0" lvl="0" marL="139700" rtl="0" algn="l">
              <a:lnSpc>
                <a:spcPct val="150000"/>
              </a:lnSpc>
              <a:spcBef>
                <a:spcPts val="0"/>
              </a:spcBef>
              <a:spcAft>
                <a:spcPts val="0"/>
              </a:spcAft>
              <a:buClr>
                <a:srgbClr val="211A57"/>
              </a:buClr>
              <a:buSzPts val="1400"/>
              <a:buNone/>
            </a:pPr>
            <a:r>
              <a:rPr lang="en-US"/>
              <a:t> Os livros de áudio são gravações de voz do texto de um livro que se ouve em vez de ler. Os livros de áudio podem ser versões exactas palavra por palavra de livros ou versões abreviadas. Pode ouvir livros de áudio em qualquer smartphone, tablet, computador, sistema de altifalante doméstico, ou sistema de entretenimento no automóvel.</a:t>
            </a:r>
            <a:endParaRPr/>
          </a:p>
          <a:p>
            <a:pPr indent="0" lvl="0" marL="139700" rtl="0" algn="l">
              <a:lnSpc>
                <a:spcPct val="150000"/>
              </a:lnSpc>
              <a:spcBef>
                <a:spcPts val="0"/>
              </a:spcBef>
              <a:spcAft>
                <a:spcPts val="0"/>
              </a:spcAft>
              <a:buClr>
                <a:srgbClr val="211A57"/>
              </a:buClr>
              <a:buSzPts val="1400"/>
              <a:buNone/>
            </a:pPr>
            <a:r>
              <a:t/>
            </a:r>
            <a:endParaRPr/>
          </a:p>
          <a:p>
            <a:pPr indent="0" lvl="0" marL="139700" rtl="0" algn="l">
              <a:lnSpc>
                <a:spcPct val="150000"/>
              </a:lnSpc>
              <a:spcBef>
                <a:spcPts val="0"/>
              </a:spcBef>
              <a:spcAft>
                <a:spcPts val="0"/>
              </a:spcAft>
              <a:buClr>
                <a:srgbClr val="211A57"/>
              </a:buClr>
              <a:buSzPts val="1400"/>
              <a:buNone/>
            </a:pPr>
            <a:r>
              <a:rPr lang="en-US"/>
              <a:t>Um livro de áudio permite que uma pessoa ouça uma gravação do texto do livro, em vez de ler o texto do livro.</a:t>
            </a:r>
            <a:endParaRPr/>
          </a:p>
        </p:txBody>
      </p:sp>
      <p:sp>
        <p:nvSpPr>
          <p:cNvPr id="201" name="Google Shape;201;p9"/>
          <p:cNvSpPr/>
          <p:nvPr/>
        </p:nvSpPr>
        <p:spPr>
          <a:xfrm>
            <a:off x="5674468" y="1531496"/>
            <a:ext cx="5738132" cy="4909704"/>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
          <p:cNvSpPr/>
          <p:nvPr/>
        </p:nvSpPr>
        <p:spPr>
          <a:xfrm>
            <a:off x="7216400" y="-817450"/>
            <a:ext cx="2254800" cy="2254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9"/>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04" name="Google Shape;204;p9"/>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grpSp>
        <p:nvGrpSpPr>
          <p:cNvPr id="205" name="Google Shape;205;p9"/>
          <p:cNvGrpSpPr/>
          <p:nvPr/>
        </p:nvGrpSpPr>
        <p:grpSpPr>
          <a:xfrm>
            <a:off x="7189568" y="2263329"/>
            <a:ext cx="1151700" cy="1151700"/>
            <a:chOff x="1458025" y="1733900"/>
            <a:chExt cx="1151700" cy="1151700"/>
          </a:xfrm>
        </p:grpSpPr>
        <p:sp>
          <p:nvSpPr>
            <p:cNvPr id="206" name="Google Shape;206;p9"/>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9"/>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Una taza de cafe&#10;&#10;Descripción generada automáticamente con confianza baja" id="208" name="Google Shape;208;p9"/>
          <p:cNvPicPr preferRelativeResize="0"/>
          <p:nvPr/>
        </p:nvPicPr>
        <p:blipFill rotWithShape="1">
          <a:blip r:embed="rId5">
            <a:alphaModFix/>
          </a:blip>
          <a:srcRect b="0" l="0" r="0" t="0"/>
          <a:stretch/>
        </p:blipFill>
        <p:spPr>
          <a:xfrm>
            <a:off x="7248944" y="2094396"/>
            <a:ext cx="990475" cy="1320634"/>
          </a:xfrm>
          <a:prstGeom prst="rect">
            <a:avLst/>
          </a:prstGeom>
          <a:noFill/>
          <a:ln>
            <a:noFill/>
          </a:ln>
        </p:spPr>
      </p:pic>
      <p:sp>
        <p:nvSpPr>
          <p:cNvPr id="209" name="Google Shape;209;p9"/>
          <p:cNvSpPr txBox="1"/>
          <p:nvPr/>
        </p:nvSpPr>
        <p:spPr>
          <a:xfrm>
            <a:off x="6614511" y="3693960"/>
            <a:ext cx="571337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211A57"/>
                </a:solidFill>
                <a:latin typeface="Barlow Condensed"/>
                <a:ea typeface="Barlow Condensed"/>
                <a:cs typeface="Barlow Condensed"/>
                <a:sym typeface="Barlow Condensed"/>
              </a:rPr>
              <a:t>AUDIOBOOKS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FIPL</dc:creator>
</cp:coreProperties>
</file>