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Lst>
  <p:notesMasterIdLst>
    <p:notesMasterId r:id="rId30"/>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Lst>
  <p:sldSz cx="9144000" cy="5143500" type="screen16x9"/>
  <p:notesSz cx="7559675" cy="10691813"/>
  <p:embeddedFontLst>
    <p:embeddedFont>
      <p:font typeface="Barlow Condensed" panose="00000506000000000000" pitchFamily="2" charset="-18"/>
      <p:regular r:id="rId31"/>
      <p:bold r:id="rId32"/>
      <p:italic r:id="rId33"/>
      <p:boldItalic r:id="rId34"/>
    </p:embeddedFont>
    <p:embeddedFont>
      <p:font typeface="Barlow Condensed ExtraBold" panose="00000906000000000000" pitchFamily="2" charset="-18"/>
      <p:bold r:id="rId35"/>
      <p:boldItalic r:id="rId36"/>
    </p:embeddedFont>
    <p:embeddedFont>
      <p:font typeface="Libre Franklin" pitchFamily="2" charset="-18"/>
      <p:regular r:id="rId37"/>
      <p:bold r:id="rId38"/>
      <p:italic r:id="rId39"/>
      <p:boldItalic r:id="rId40"/>
    </p:embeddedFont>
    <p:embeddedFont>
      <p:font typeface="Montserrat" panose="00000500000000000000" pitchFamily="2" charset="-18"/>
      <p:regular r:id="rId41"/>
      <p:bold r:id="rId42"/>
      <p:italic r:id="rId43"/>
      <p:boldItalic r:id="rId44"/>
    </p:embeddedFont>
    <p:embeddedFont>
      <p:font typeface="Noto Sans" panose="020B0502040504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t10sd5d/TunGYmawcC4hNPoYf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18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9.fntdata"/><Relationship Id="rId21" Type="http://schemas.openxmlformats.org/officeDocument/2006/relationships/slide" Target="slides/slide1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Master" Target="slideMasters/slideMaster8.xml"/><Relationship Id="rId51"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9.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p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10: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10: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1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6" name="Google Shape;796;p11: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12: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4" name="Google Shape;834;p13: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6" name="Google Shape;846;p14: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5" name="Google Shape;875;p1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7" name="Google Shape;897;p16: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p17: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6" name="Google Shape;916;p18: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2: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p3: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p4: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p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2" name="Google Shape;682;p6: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p7: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p8: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9: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p9: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9"/>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49"/>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445"/>
        <p:cNvGrpSpPr/>
        <p:nvPr/>
      </p:nvGrpSpPr>
      <p:grpSpPr>
        <a:xfrm>
          <a:off x="0" y="0"/>
          <a:ext cx="0" cy="0"/>
          <a:chOff x="0" y="0"/>
          <a:chExt cx="0" cy="0"/>
        </a:xfrm>
      </p:grpSpPr>
      <p:sp>
        <p:nvSpPr>
          <p:cNvPr id="446" name="Google Shape;446;p13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31"/>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8" name="Google Shape;448;p131"/>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9"/>
        <p:cNvGrpSpPr/>
        <p:nvPr/>
      </p:nvGrpSpPr>
      <p:grpSpPr>
        <a:xfrm>
          <a:off x="0" y="0"/>
          <a:ext cx="0" cy="0"/>
          <a:chOff x="0" y="0"/>
          <a:chExt cx="0" cy="0"/>
        </a:xfrm>
      </p:grpSpPr>
      <p:sp>
        <p:nvSpPr>
          <p:cNvPr id="450" name="Google Shape;450;p13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51"/>
        <p:cNvGrpSpPr/>
        <p:nvPr/>
      </p:nvGrpSpPr>
      <p:grpSpPr>
        <a:xfrm>
          <a:off x="0" y="0"/>
          <a:ext cx="0" cy="0"/>
          <a:chOff x="0" y="0"/>
          <a:chExt cx="0" cy="0"/>
        </a:xfrm>
      </p:grpSpPr>
      <p:sp>
        <p:nvSpPr>
          <p:cNvPr id="452" name="Google Shape;452;p133"/>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53"/>
        <p:cNvGrpSpPr/>
        <p:nvPr/>
      </p:nvGrpSpPr>
      <p:grpSpPr>
        <a:xfrm>
          <a:off x="0" y="0"/>
          <a:ext cx="0" cy="0"/>
          <a:chOff x="0" y="0"/>
          <a:chExt cx="0" cy="0"/>
        </a:xfrm>
      </p:grpSpPr>
      <p:sp>
        <p:nvSpPr>
          <p:cNvPr id="454" name="Google Shape;454;p13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134"/>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6" name="Google Shape;456;p134"/>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7" name="Google Shape;457;p134"/>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58"/>
        <p:cNvGrpSpPr/>
        <p:nvPr/>
      </p:nvGrpSpPr>
      <p:grpSpPr>
        <a:xfrm>
          <a:off x="0" y="0"/>
          <a:ext cx="0" cy="0"/>
          <a:chOff x="0" y="0"/>
          <a:chExt cx="0" cy="0"/>
        </a:xfrm>
      </p:grpSpPr>
      <p:sp>
        <p:nvSpPr>
          <p:cNvPr id="459" name="Google Shape;459;p13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135"/>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1" name="Google Shape;461;p135"/>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2" name="Google Shape;462;p135"/>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63"/>
        <p:cNvGrpSpPr/>
        <p:nvPr/>
      </p:nvGrpSpPr>
      <p:grpSpPr>
        <a:xfrm>
          <a:off x="0" y="0"/>
          <a:ext cx="0" cy="0"/>
          <a:chOff x="0" y="0"/>
          <a:chExt cx="0" cy="0"/>
        </a:xfrm>
      </p:grpSpPr>
      <p:sp>
        <p:nvSpPr>
          <p:cNvPr id="464" name="Google Shape;464;p13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136"/>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6" name="Google Shape;466;p136"/>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7" name="Google Shape;467;p136"/>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68"/>
        <p:cNvGrpSpPr/>
        <p:nvPr/>
      </p:nvGrpSpPr>
      <p:grpSpPr>
        <a:xfrm>
          <a:off x="0" y="0"/>
          <a:ext cx="0" cy="0"/>
          <a:chOff x="0" y="0"/>
          <a:chExt cx="0" cy="0"/>
        </a:xfrm>
      </p:grpSpPr>
      <p:sp>
        <p:nvSpPr>
          <p:cNvPr id="469" name="Google Shape;469;p13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37"/>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1" name="Google Shape;471;p137"/>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72"/>
        <p:cNvGrpSpPr/>
        <p:nvPr/>
      </p:nvGrpSpPr>
      <p:grpSpPr>
        <a:xfrm>
          <a:off x="0" y="0"/>
          <a:ext cx="0" cy="0"/>
          <a:chOff x="0" y="0"/>
          <a:chExt cx="0" cy="0"/>
        </a:xfrm>
      </p:grpSpPr>
      <p:sp>
        <p:nvSpPr>
          <p:cNvPr id="473" name="Google Shape;473;p13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138"/>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5" name="Google Shape;475;p138"/>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6" name="Google Shape;476;p138"/>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7" name="Google Shape;477;p138"/>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78"/>
        <p:cNvGrpSpPr/>
        <p:nvPr/>
      </p:nvGrpSpPr>
      <p:grpSpPr>
        <a:xfrm>
          <a:off x="0" y="0"/>
          <a:ext cx="0" cy="0"/>
          <a:chOff x="0" y="0"/>
          <a:chExt cx="0" cy="0"/>
        </a:xfrm>
      </p:grpSpPr>
      <p:sp>
        <p:nvSpPr>
          <p:cNvPr id="479" name="Google Shape;479;p13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139"/>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1" name="Google Shape;481;p139"/>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2" name="Google Shape;482;p139"/>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3" name="Google Shape;483;p139"/>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4" name="Google Shape;484;p139"/>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5" name="Google Shape;485;p139"/>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49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2"/>
        <p:cNvGrpSpPr/>
        <p:nvPr/>
      </p:nvGrpSpPr>
      <p:grpSpPr>
        <a:xfrm>
          <a:off x="0" y="0"/>
          <a:ext cx="0" cy="0"/>
          <a:chOff x="0" y="0"/>
          <a:chExt cx="0" cy="0"/>
        </a:xfrm>
      </p:grpSpPr>
      <p:sp>
        <p:nvSpPr>
          <p:cNvPr id="43" name="Google Shape;43;p5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0"/>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50"/>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 name="Google Shape;46;p50"/>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50"/>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493"/>
        <p:cNvGrpSpPr/>
        <p:nvPr/>
      </p:nvGrpSpPr>
      <p:grpSpPr>
        <a:xfrm>
          <a:off x="0" y="0"/>
          <a:ext cx="0" cy="0"/>
          <a:chOff x="0" y="0"/>
          <a:chExt cx="0" cy="0"/>
        </a:xfrm>
      </p:grpSpPr>
      <p:sp>
        <p:nvSpPr>
          <p:cNvPr id="494" name="Google Shape;494;p14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40"/>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496"/>
        <p:cNvGrpSpPr/>
        <p:nvPr/>
      </p:nvGrpSpPr>
      <p:grpSpPr>
        <a:xfrm>
          <a:off x="0" y="0"/>
          <a:ext cx="0" cy="0"/>
          <a:chOff x="0" y="0"/>
          <a:chExt cx="0" cy="0"/>
        </a:xfrm>
      </p:grpSpPr>
      <p:sp>
        <p:nvSpPr>
          <p:cNvPr id="497" name="Google Shape;497;p14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41"/>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499"/>
        <p:cNvGrpSpPr/>
        <p:nvPr/>
      </p:nvGrpSpPr>
      <p:grpSpPr>
        <a:xfrm>
          <a:off x="0" y="0"/>
          <a:ext cx="0" cy="0"/>
          <a:chOff x="0" y="0"/>
          <a:chExt cx="0" cy="0"/>
        </a:xfrm>
      </p:grpSpPr>
      <p:sp>
        <p:nvSpPr>
          <p:cNvPr id="500" name="Google Shape;500;p14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42"/>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2" name="Google Shape;502;p142"/>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3"/>
        <p:cNvGrpSpPr/>
        <p:nvPr/>
      </p:nvGrpSpPr>
      <p:grpSpPr>
        <a:xfrm>
          <a:off x="0" y="0"/>
          <a:ext cx="0" cy="0"/>
          <a:chOff x="0" y="0"/>
          <a:chExt cx="0" cy="0"/>
        </a:xfrm>
      </p:grpSpPr>
      <p:sp>
        <p:nvSpPr>
          <p:cNvPr id="504" name="Google Shape;504;p14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505"/>
        <p:cNvGrpSpPr/>
        <p:nvPr/>
      </p:nvGrpSpPr>
      <p:grpSpPr>
        <a:xfrm>
          <a:off x="0" y="0"/>
          <a:ext cx="0" cy="0"/>
          <a:chOff x="0" y="0"/>
          <a:chExt cx="0" cy="0"/>
        </a:xfrm>
      </p:grpSpPr>
      <p:sp>
        <p:nvSpPr>
          <p:cNvPr id="506" name="Google Shape;506;p144"/>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507"/>
        <p:cNvGrpSpPr/>
        <p:nvPr/>
      </p:nvGrpSpPr>
      <p:grpSpPr>
        <a:xfrm>
          <a:off x="0" y="0"/>
          <a:ext cx="0" cy="0"/>
          <a:chOff x="0" y="0"/>
          <a:chExt cx="0" cy="0"/>
        </a:xfrm>
      </p:grpSpPr>
      <p:sp>
        <p:nvSpPr>
          <p:cNvPr id="508" name="Google Shape;508;p14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45"/>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0" name="Google Shape;510;p145"/>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1" name="Google Shape;511;p145"/>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12"/>
        <p:cNvGrpSpPr/>
        <p:nvPr/>
      </p:nvGrpSpPr>
      <p:grpSpPr>
        <a:xfrm>
          <a:off x="0" y="0"/>
          <a:ext cx="0" cy="0"/>
          <a:chOff x="0" y="0"/>
          <a:chExt cx="0" cy="0"/>
        </a:xfrm>
      </p:grpSpPr>
      <p:sp>
        <p:nvSpPr>
          <p:cNvPr id="513" name="Google Shape;513;p14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46"/>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5" name="Google Shape;515;p146"/>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6" name="Google Shape;516;p146"/>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517"/>
        <p:cNvGrpSpPr/>
        <p:nvPr/>
      </p:nvGrpSpPr>
      <p:grpSpPr>
        <a:xfrm>
          <a:off x="0" y="0"/>
          <a:ext cx="0" cy="0"/>
          <a:chOff x="0" y="0"/>
          <a:chExt cx="0" cy="0"/>
        </a:xfrm>
      </p:grpSpPr>
      <p:sp>
        <p:nvSpPr>
          <p:cNvPr id="518" name="Google Shape;518;p14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147"/>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0" name="Google Shape;520;p147"/>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1" name="Google Shape;521;p147"/>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522"/>
        <p:cNvGrpSpPr/>
        <p:nvPr/>
      </p:nvGrpSpPr>
      <p:grpSpPr>
        <a:xfrm>
          <a:off x="0" y="0"/>
          <a:ext cx="0" cy="0"/>
          <a:chOff x="0" y="0"/>
          <a:chExt cx="0" cy="0"/>
        </a:xfrm>
      </p:grpSpPr>
      <p:sp>
        <p:nvSpPr>
          <p:cNvPr id="523" name="Google Shape;523;p14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148"/>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5" name="Google Shape;525;p148"/>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526"/>
        <p:cNvGrpSpPr/>
        <p:nvPr/>
      </p:nvGrpSpPr>
      <p:grpSpPr>
        <a:xfrm>
          <a:off x="0" y="0"/>
          <a:ext cx="0" cy="0"/>
          <a:chOff x="0" y="0"/>
          <a:chExt cx="0" cy="0"/>
        </a:xfrm>
      </p:grpSpPr>
      <p:sp>
        <p:nvSpPr>
          <p:cNvPr id="527" name="Google Shape;527;p14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49"/>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9" name="Google Shape;529;p149"/>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0" name="Google Shape;530;p149"/>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1" name="Google Shape;531;p149"/>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8"/>
        <p:cNvGrpSpPr/>
        <p:nvPr/>
      </p:nvGrpSpPr>
      <p:grpSpPr>
        <a:xfrm>
          <a:off x="0" y="0"/>
          <a:ext cx="0" cy="0"/>
          <a:chOff x="0" y="0"/>
          <a:chExt cx="0" cy="0"/>
        </a:xfrm>
      </p:grpSpPr>
      <p:sp>
        <p:nvSpPr>
          <p:cNvPr id="49" name="Google Shape;49;p5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1"/>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51"/>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51"/>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51"/>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51"/>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51"/>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32"/>
        <p:cNvGrpSpPr/>
        <p:nvPr/>
      </p:nvGrpSpPr>
      <p:grpSpPr>
        <a:xfrm>
          <a:off x="0" y="0"/>
          <a:ext cx="0" cy="0"/>
          <a:chOff x="0" y="0"/>
          <a:chExt cx="0" cy="0"/>
        </a:xfrm>
      </p:grpSpPr>
      <p:sp>
        <p:nvSpPr>
          <p:cNvPr id="533" name="Google Shape;533;p15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50"/>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5" name="Google Shape;535;p150"/>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6" name="Google Shape;536;p150"/>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7" name="Google Shape;537;p150"/>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8" name="Google Shape;538;p150"/>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9" name="Google Shape;539;p150"/>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47"/>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548"/>
        <p:cNvGrpSpPr/>
        <p:nvPr/>
      </p:nvGrpSpPr>
      <p:grpSpPr>
        <a:xfrm>
          <a:off x="0" y="0"/>
          <a:ext cx="0" cy="0"/>
          <a:chOff x="0" y="0"/>
          <a:chExt cx="0" cy="0"/>
        </a:xfrm>
      </p:grpSpPr>
      <p:sp>
        <p:nvSpPr>
          <p:cNvPr id="549" name="Google Shape;549;p15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51"/>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551"/>
        <p:cNvGrpSpPr/>
        <p:nvPr/>
      </p:nvGrpSpPr>
      <p:grpSpPr>
        <a:xfrm>
          <a:off x="0" y="0"/>
          <a:ext cx="0" cy="0"/>
          <a:chOff x="0" y="0"/>
          <a:chExt cx="0" cy="0"/>
        </a:xfrm>
      </p:grpSpPr>
      <p:sp>
        <p:nvSpPr>
          <p:cNvPr id="552" name="Google Shape;552;p15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152"/>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554"/>
        <p:cNvGrpSpPr/>
        <p:nvPr/>
      </p:nvGrpSpPr>
      <p:grpSpPr>
        <a:xfrm>
          <a:off x="0" y="0"/>
          <a:ext cx="0" cy="0"/>
          <a:chOff x="0" y="0"/>
          <a:chExt cx="0" cy="0"/>
        </a:xfrm>
      </p:grpSpPr>
      <p:sp>
        <p:nvSpPr>
          <p:cNvPr id="555" name="Google Shape;555;p15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53"/>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7" name="Google Shape;557;p153"/>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8"/>
        <p:cNvGrpSpPr/>
        <p:nvPr/>
      </p:nvGrpSpPr>
      <p:grpSpPr>
        <a:xfrm>
          <a:off x="0" y="0"/>
          <a:ext cx="0" cy="0"/>
          <a:chOff x="0" y="0"/>
          <a:chExt cx="0" cy="0"/>
        </a:xfrm>
      </p:grpSpPr>
      <p:sp>
        <p:nvSpPr>
          <p:cNvPr id="559" name="Google Shape;559;p15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560"/>
        <p:cNvGrpSpPr/>
        <p:nvPr/>
      </p:nvGrpSpPr>
      <p:grpSpPr>
        <a:xfrm>
          <a:off x="0" y="0"/>
          <a:ext cx="0" cy="0"/>
          <a:chOff x="0" y="0"/>
          <a:chExt cx="0" cy="0"/>
        </a:xfrm>
      </p:grpSpPr>
      <p:sp>
        <p:nvSpPr>
          <p:cNvPr id="561" name="Google Shape;561;p155"/>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562"/>
        <p:cNvGrpSpPr/>
        <p:nvPr/>
      </p:nvGrpSpPr>
      <p:grpSpPr>
        <a:xfrm>
          <a:off x="0" y="0"/>
          <a:ext cx="0" cy="0"/>
          <a:chOff x="0" y="0"/>
          <a:chExt cx="0" cy="0"/>
        </a:xfrm>
      </p:grpSpPr>
      <p:sp>
        <p:nvSpPr>
          <p:cNvPr id="563" name="Google Shape;563;p15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156"/>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5" name="Google Shape;565;p156"/>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6" name="Google Shape;566;p156"/>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67"/>
        <p:cNvGrpSpPr/>
        <p:nvPr/>
      </p:nvGrpSpPr>
      <p:grpSpPr>
        <a:xfrm>
          <a:off x="0" y="0"/>
          <a:ext cx="0" cy="0"/>
          <a:chOff x="0" y="0"/>
          <a:chExt cx="0" cy="0"/>
        </a:xfrm>
      </p:grpSpPr>
      <p:sp>
        <p:nvSpPr>
          <p:cNvPr id="568" name="Google Shape;568;p15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57"/>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0" name="Google Shape;570;p157"/>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1" name="Google Shape;571;p157"/>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572"/>
        <p:cNvGrpSpPr/>
        <p:nvPr/>
      </p:nvGrpSpPr>
      <p:grpSpPr>
        <a:xfrm>
          <a:off x="0" y="0"/>
          <a:ext cx="0" cy="0"/>
          <a:chOff x="0" y="0"/>
          <a:chExt cx="0" cy="0"/>
        </a:xfrm>
      </p:grpSpPr>
      <p:sp>
        <p:nvSpPr>
          <p:cNvPr id="573" name="Google Shape;573;p15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4" name="Google Shape;574;p158"/>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5" name="Google Shape;575;p158"/>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6" name="Google Shape;576;p158"/>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577"/>
        <p:cNvGrpSpPr/>
        <p:nvPr/>
      </p:nvGrpSpPr>
      <p:grpSpPr>
        <a:xfrm>
          <a:off x="0" y="0"/>
          <a:ext cx="0" cy="0"/>
          <a:chOff x="0" y="0"/>
          <a:chExt cx="0" cy="0"/>
        </a:xfrm>
      </p:grpSpPr>
      <p:sp>
        <p:nvSpPr>
          <p:cNvPr id="578" name="Google Shape;578;p15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59"/>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0" name="Google Shape;580;p159"/>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581"/>
        <p:cNvGrpSpPr/>
        <p:nvPr/>
      </p:nvGrpSpPr>
      <p:grpSpPr>
        <a:xfrm>
          <a:off x="0" y="0"/>
          <a:ext cx="0" cy="0"/>
          <a:chOff x="0" y="0"/>
          <a:chExt cx="0" cy="0"/>
        </a:xfrm>
      </p:grpSpPr>
      <p:sp>
        <p:nvSpPr>
          <p:cNvPr id="582" name="Google Shape;582;p16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60"/>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4" name="Google Shape;584;p160"/>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5" name="Google Shape;585;p160"/>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6" name="Google Shape;586;p160"/>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87"/>
        <p:cNvGrpSpPr/>
        <p:nvPr/>
      </p:nvGrpSpPr>
      <p:grpSpPr>
        <a:xfrm>
          <a:off x="0" y="0"/>
          <a:ext cx="0" cy="0"/>
          <a:chOff x="0" y="0"/>
          <a:chExt cx="0" cy="0"/>
        </a:xfrm>
      </p:grpSpPr>
      <p:sp>
        <p:nvSpPr>
          <p:cNvPr id="588" name="Google Shape;588;p16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161"/>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0" name="Google Shape;590;p161"/>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1" name="Google Shape;591;p161"/>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2" name="Google Shape;592;p161"/>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3" name="Google Shape;593;p161"/>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4" name="Google Shape;594;p161"/>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3"/>
        <p:cNvGrpSpPr/>
        <p:nvPr/>
      </p:nvGrpSpPr>
      <p:grpSpPr>
        <a:xfrm>
          <a:off x="0" y="0"/>
          <a:ext cx="0" cy="0"/>
          <a:chOff x="0" y="0"/>
          <a:chExt cx="0" cy="0"/>
        </a:xfrm>
      </p:grpSpPr>
      <p:sp>
        <p:nvSpPr>
          <p:cNvPr id="64" name="Google Shape;64;p5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2"/>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6"/>
        <p:cNvGrpSpPr/>
        <p:nvPr/>
      </p:nvGrpSpPr>
      <p:grpSpPr>
        <a:xfrm>
          <a:off x="0" y="0"/>
          <a:ext cx="0" cy="0"/>
          <a:chOff x="0" y="0"/>
          <a:chExt cx="0" cy="0"/>
        </a:xfrm>
      </p:grpSpPr>
      <p:sp>
        <p:nvSpPr>
          <p:cNvPr id="67" name="Google Shape;67;p5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3"/>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69"/>
        <p:cNvGrpSpPr/>
        <p:nvPr/>
      </p:nvGrpSpPr>
      <p:grpSpPr>
        <a:xfrm>
          <a:off x="0" y="0"/>
          <a:ext cx="0" cy="0"/>
          <a:chOff x="0" y="0"/>
          <a:chExt cx="0" cy="0"/>
        </a:xfrm>
      </p:grpSpPr>
      <p:sp>
        <p:nvSpPr>
          <p:cNvPr id="70" name="Google Shape;70;p5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4"/>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2" name="Google Shape;72;p54"/>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5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5"/>
        <p:cNvGrpSpPr/>
        <p:nvPr/>
      </p:nvGrpSpPr>
      <p:grpSpPr>
        <a:xfrm>
          <a:off x="0" y="0"/>
          <a:ext cx="0" cy="0"/>
          <a:chOff x="0" y="0"/>
          <a:chExt cx="0" cy="0"/>
        </a:xfrm>
      </p:grpSpPr>
      <p:sp>
        <p:nvSpPr>
          <p:cNvPr id="76" name="Google Shape;76;p56"/>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7"/>
        <p:cNvGrpSpPr/>
        <p:nvPr/>
      </p:nvGrpSpPr>
      <p:grpSpPr>
        <a:xfrm>
          <a:off x="0" y="0"/>
          <a:ext cx="0" cy="0"/>
          <a:chOff x="0" y="0"/>
          <a:chExt cx="0" cy="0"/>
        </a:xfrm>
      </p:grpSpPr>
      <p:sp>
        <p:nvSpPr>
          <p:cNvPr id="78" name="Google Shape;78;p5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7"/>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57"/>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1" name="Google Shape;81;p57"/>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 name="Google Shape;11;p41"/>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2"/>
        <p:cNvGrpSpPr/>
        <p:nvPr/>
      </p:nvGrpSpPr>
      <p:grpSpPr>
        <a:xfrm>
          <a:off x="0" y="0"/>
          <a:ext cx="0" cy="0"/>
          <a:chOff x="0" y="0"/>
          <a:chExt cx="0" cy="0"/>
        </a:xfrm>
      </p:grpSpPr>
      <p:sp>
        <p:nvSpPr>
          <p:cNvPr id="83" name="Google Shape;83;p5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8"/>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5" name="Google Shape;85;p58"/>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6" name="Google Shape;86;p58"/>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7"/>
        <p:cNvGrpSpPr/>
        <p:nvPr/>
      </p:nvGrpSpPr>
      <p:grpSpPr>
        <a:xfrm>
          <a:off x="0" y="0"/>
          <a:ext cx="0" cy="0"/>
          <a:chOff x="0" y="0"/>
          <a:chExt cx="0" cy="0"/>
        </a:xfrm>
      </p:grpSpPr>
      <p:sp>
        <p:nvSpPr>
          <p:cNvPr id="88" name="Google Shape;88;p5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9"/>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0" name="Google Shape;90;p59"/>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1" name="Google Shape;91;p59"/>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2"/>
        <p:cNvGrpSpPr/>
        <p:nvPr/>
      </p:nvGrpSpPr>
      <p:grpSpPr>
        <a:xfrm>
          <a:off x="0" y="0"/>
          <a:ext cx="0" cy="0"/>
          <a:chOff x="0" y="0"/>
          <a:chExt cx="0" cy="0"/>
        </a:xfrm>
      </p:grpSpPr>
      <p:sp>
        <p:nvSpPr>
          <p:cNvPr id="93" name="Google Shape;93;p6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60"/>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5" name="Google Shape;95;p60"/>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6"/>
        <p:cNvGrpSpPr/>
        <p:nvPr/>
      </p:nvGrpSpPr>
      <p:grpSpPr>
        <a:xfrm>
          <a:off x="0" y="0"/>
          <a:ext cx="0" cy="0"/>
          <a:chOff x="0" y="0"/>
          <a:chExt cx="0" cy="0"/>
        </a:xfrm>
      </p:grpSpPr>
      <p:sp>
        <p:nvSpPr>
          <p:cNvPr id="97" name="Google Shape;97;p6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1"/>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61"/>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0" name="Google Shape;100;p61"/>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61"/>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2"/>
        <p:cNvGrpSpPr/>
        <p:nvPr/>
      </p:nvGrpSpPr>
      <p:grpSpPr>
        <a:xfrm>
          <a:off x="0" y="0"/>
          <a:ext cx="0" cy="0"/>
          <a:chOff x="0" y="0"/>
          <a:chExt cx="0" cy="0"/>
        </a:xfrm>
      </p:grpSpPr>
      <p:sp>
        <p:nvSpPr>
          <p:cNvPr id="103" name="Google Shape;103;p6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62"/>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5" name="Google Shape;105;p62"/>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6" name="Google Shape;106;p62"/>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62"/>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62"/>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62"/>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1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9"/>
        <p:cNvGrpSpPr/>
        <p:nvPr/>
      </p:nvGrpSpPr>
      <p:grpSpPr>
        <a:xfrm>
          <a:off x="0" y="0"/>
          <a:ext cx="0" cy="0"/>
          <a:chOff x="0" y="0"/>
          <a:chExt cx="0" cy="0"/>
        </a:xfrm>
      </p:grpSpPr>
      <p:sp>
        <p:nvSpPr>
          <p:cNvPr id="120" name="Google Shape;120;p6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63"/>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22"/>
        <p:cNvGrpSpPr/>
        <p:nvPr/>
      </p:nvGrpSpPr>
      <p:grpSpPr>
        <a:xfrm>
          <a:off x="0" y="0"/>
          <a:ext cx="0" cy="0"/>
          <a:chOff x="0" y="0"/>
          <a:chExt cx="0" cy="0"/>
        </a:xfrm>
      </p:grpSpPr>
      <p:sp>
        <p:nvSpPr>
          <p:cNvPr id="123" name="Google Shape;123;p6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4"/>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25"/>
        <p:cNvGrpSpPr/>
        <p:nvPr/>
      </p:nvGrpSpPr>
      <p:grpSpPr>
        <a:xfrm>
          <a:off x="0" y="0"/>
          <a:ext cx="0" cy="0"/>
          <a:chOff x="0" y="0"/>
          <a:chExt cx="0" cy="0"/>
        </a:xfrm>
      </p:grpSpPr>
      <p:sp>
        <p:nvSpPr>
          <p:cNvPr id="126" name="Google Shape;126;p6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5"/>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65"/>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6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2"/>
        <p:cNvGrpSpPr/>
        <p:nvPr/>
      </p:nvGrpSpPr>
      <p:grpSpPr>
        <a:xfrm>
          <a:off x="0" y="0"/>
          <a:ext cx="0" cy="0"/>
          <a:chOff x="0" y="0"/>
          <a:chExt cx="0" cy="0"/>
        </a:xfrm>
      </p:grpSpPr>
      <p:sp>
        <p:nvSpPr>
          <p:cNvPr id="13" name="Google Shape;13;p4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2"/>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31"/>
        <p:cNvGrpSpPr/>
        <p:nvPr/>
      </p:nvGrpSpPr>
      <p:grpSpPr>
        <a:xfrm>
          <a:off x="0" y="0"/>
          <a:ext cx="0" cy="0"/>
          <a:chOff x="0" y="0"/>
          <a:chExt cx="0" cy="0"/>
        </a:xfrm>
      </p:grpSpPr>
      <p:sp>
        <p:nvSpPr>
          <p:cNvPr id="132" name="Google Shape;132;p67"/>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33"/>
        <p:cNvGrpSpPr/>
        <p:nvPr/>
      </p:nvGrpSpPr>
      <p:grpSpPr>
        <a:xfrm>
          <a:off x="0" y="0"/>
          <a:ext cx="0" cy="0"/>
          <a:chOff x="0" y="0"/>
          <a:chExt cx="0" cy="0"/>
        </a:xfrm>
      </p:grpSpPr>
      <p:sp>
        <p:nvSpPr>
          <p:cNvPr id="134" name="Google Shape;134;p6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8"/>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6" name="Google Shape;136;p68"/>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7" name="Google Shape;137;p68"/>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38"/>
        <p:cNvGrpSpPr/>
        <p:nvPr/>
      </p:nvGrpSpPr>
      <p:grpSpPr>
        <a:xfrm>
          <a:off x="0" y="0"/>
          <a:ext cx="0" cy="0"/>
          <a:chOff x="0" y="0"/>
          <a:chExt cx="0" cy="0"/>
        </a:xfrm>
      </p:grpSpPr>
      <p:sp>
        <p:nvSpPr>
          <p:cNvPr id="139" name="Google Shape;139;p6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69"/>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1" name="Google Shape;141;p69"/>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2" name="Google Shape;142;p69"/>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43"/>
        <p:cNvGrpSpPr/>
        <p:nvPr/>
      </p:nvGrpSpPr>
      <p:grpSpPr>
        <a:xfrm>
          <a:off x="0" y="0"/>
          <a:ext cx="0" cy="0"/>
          <a:chOff x="0" y="0"/>
          <a:chExt cx="0" cy="0"/>
        </a:xfrm>
      </p:grpSpPr>
      <p:sp>
        <p:nvSpPr>
          <p:cNvPr id="144" name="Google Shape;144;p7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0"/>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6" name="Google Shape;146;p70"/>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7" name="Google Shape;147;p70"/>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48"/>
        <p:cNvGrpSpPr/>
        <p:nvPr/>
      </p:nvGrpSpPr>
      <p:grpSpPr>
        <a:xfrm>
          <a:off x="0" y="0"/>
          <a:ext cx="0" cy="0"/>
          <a:chOff x="0" y="0"/>
          <a:chExt cx="0" cy="0"/>
        </a:xfrm>
      </p:grpSpPr>
      <p:sp>
        <p:nvSpPr>
          <p:cNvPr id="149" name="Google Shape;149;p7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71"/>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1" name="Google Shape;151;p71"/>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52"/>
        <p:cNvGrpSpPr/>
        <p:nvPr/>
      </p:nvGrpSpPr>
      <p:grpSpPr>
        <a:xfrm>
          <a:off x="0" y="0"/>
          <a:ext cx="0" cy="0"/>
          <a:chOff x="0" y="0"/>
          <a:chExt cx="0" cy="0"/>
        </a:xfrm>
      </p:grpSpPr>
      <p:sp>
        <p:nvSpPr>
          <p:cNvPr id="153" name="Google Shape;153;p7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2"/>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5" name="Google Shape;155;p72"/>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6" name="Google Shape;156;p72"/>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7" name="Google Shape;157;p72"/>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58"/>
        <p:cNvGrpSpPr/>
        <p:nvPr/>
      </p:nvGrpSpPr>
      <p:grpSpPr>
        <a:xfrm>
          <a:off x="0" y="0"/>
          <a:ext cx="0" cy="0"/>
          <a:chOff x="0" y="0"/>
          <a:chExt cx="0" cy="0"/>
        </a:xfrm>
      </p:grpSpPr>
      <p:sp>
        <p:nvSpPr>
          <p:cNvPr id="159" name="Google Shape;159;p7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73"/>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1" name="Google Shape;161;p73"/>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2" name="Google Shape;162;p73"/>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3" name="Google Shape;163;p73"/>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4" name="Google Shape;164;p73"/>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5" name="Google Shape;165;p73"/>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71"/>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72"/>
        <p:cNvGrpSpPr/>
        <p:nvPr/>
      </p:nvGrpSpPr>
      <p:grpSpPr>
        <a:xfrm>
          <a:off x="0" y="0"/>
          <a:ext cx="0" cy="0"/>
          <a:chOff x="0" y="0"/>
          <a:chExt cx="0" cy="0"/>
        </a:xfrm>
      </p:grpSpPr>
      <p:sp>
        <p:nvSpPr>
          <p:cNvPr id="173" name="Google Shape;173;p7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74"/>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75"/>
        <p:cNvGrpSpPr/>
        <p:nvPr/>
      </p:nvGrpSpPr>
      <p:grpSpPr>
        <a:xfrm>
          <a:off x="0" y="0"/>
          <a:ext cx="0" cy="0"/>
          <a:chOff x="0" y="0"/>
          <a:chExt cx="0" cy="0"/>
        </a:xfrm>
      </p:grpSpPr>
      <p:sp>
        <p:nvSpPr>
          <p:cNvPr id="176" name="Google Shape;176;p7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75"/>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5"/>
        <p:cNvGrpSpPr/>
        <p:nvPr/>
      </p:nvGrpSpPr>
      <p:grpSpPr>
        <a:xfrm>
          <a:off x="0" y="0"/>
          <a:ext cx="0" cy="0"/>
          <a:chOff x="0" y="0"/>
          <a:chExt cx="0" cy="0"/>
        </a:xfrm>
      </p:grpSpPr>
      <p:sp>
        <p:nvSpPr>
          <p:cNvPr id="16" name="Google Shape;16;p4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3"/>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 name="Google Shape;18;p43"/>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78"/>
        <p:cNvGrpSpPr/>
        <p:nvPr/>
      </p:nvGrpSpPr>
      <p:grpSpPr>
        <a:xfrm>
          <a:off x="0" y="0"/>
          <a:ext cx="0" cy="0"/>
          <a:chOff x="0" y="0"/>
          <a:chExt cx="0" cy="0"/>
        </a:xfrm>
      </p:grpSpPr>
      <p:sp>
        <p:nvSpPr>
          <p:cNvPr id="179" name="Google Shape;179;p7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76"/>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1" name="Google Shape;181;p76"/>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2"/>
        <p:cNvGrpSpPr/>
        <p:nvPr/>
      </p:nvGrpSpPr>
      <p:grpSpPr>
        <a:xfrm>
          <a:off x="0" y="0"/>
          <a:ext cx="0" cy="0"/>
          <a:chOff x="0" y="0"/>
          <a:chExt cx="0" cy="0"/>
        </a:xfrm>
      </p:grpSpPr>
      <p:sp>
        <p:nvSpPr>
          <p:cNvPr id="183" name="Google Shape;183;p7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84"/>
        <p:cNvGrpSpPr/>
        <p:nvPr/>
      </p:nvGrpSpPr>
      <p:grpSpPr>
        <a:xfrm>
          <a:off x="0" y="0"/>
          <a:ext cx="0" cy="0"/>
          <a:chOff x="0" y="0"/>
          <a:chExt cx="0" cy="0"/>
        </a:xfrm>
      </p:grpSpPr>
      <p:sp>
        <p:nvSpPr>
          <p:cNvPr id="185" name="Google Shape;185;p78"/>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86"/>
        <p:cNvGrpSpPr/>
        <p:nvPr/>
      </p:nvGrpSpPr>
      <p:grpSpPr>
        <a:xfrm>
          <a:off x="0" y="0"/>
          <a:ext cx="0" cy="0"/>
          <a:chOff x="0" y="0"/>
          <a:chExt cx="0" cy="0"/>
        </a:xfrm>
      </p:grpSpPr>
      <p:sp>
        <p:nvSpPr>
          <p:cNvPr id="187" name="Google Shape;187;p7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9"/>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9" name="Google Shape;189;p79"/>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0" name="Google Shape;190;p79"/>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91"/>
        <p:cNvGrpSpPr/>
        <p:nvPr/>
      </p:nvGrpSpPr>
      <p:grpSpPr>
        <a:xfrm>
          <a:off x="0" y="0"/>
          <a:ext cx="0" cy="0"/>
          <a:chOff x="0" y="0"/>
          <a:chExt cx="0" cy="0"/>
        </a:xfrm>
      </p:grpSpPr>
      <p:sp>
        <p:nvSpPr>
          <p:cNvPr id="192" name="Google Shape;192;p8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80"/>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4" name="Google Shape;194;p80"/>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5" name="Google Shape;195;p80"/>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96"/>
        <p:cNvGrpSpPr/>
        <p:nvPr/>
      </p:nvGrpSpPr>
      <p:grpSpPr>
        <a:xfrm>
          <a:off x="0" y="0"/>
          <a:ext cx="0" cy="0"/>
          <a:chOff x="0" y="0"/>
          <a:chExt cx="0" cy="0"/>
        </a:xfrm>
      </p:grpSpPr>
      <p:sp>
        <p:nvSpPr>
          <p:cNvPr id="197" name="Google Shape;197;p8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81"/>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9" name="Google Shape;199;p81"/>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0" name="Google Shape;200;p81"/>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01"/>
        <p:cNvGrpSpPr/>
        <p:nvPr/>
      </p:nvGrpSpPr>
      <p:grpSpPr>
        <a:xfrm>
          <a:off x="0" y="0"/>
          <a:ext cx="0" cy="0"/>
          <a:chOff x="0" y="0"/>
          <a:chExt cx="0" cy="0"/>
        </a:xfrm>
      </p:grpSpPr>
      <p:sp>
        <p:nvSpPr>
          <p:cNvPr id="202" name="Google Shape;202;p8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82"/>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4" name="Google Shape;204;p82"/>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05"/>
        <p:cNvGrpSpPr/>
        <p:nvPr/>
      </p:nvGrpSpPr>
      <p:grpSpPr>
        <a:xfrm>
          <a:off x="0" y="0"/>
          <a:ext cx="0" cy="0"/>
          <a:chOff x="0" y="0"/>
          <a:chExt cx="0" cy="0"/>
        </a:xfrm>
      </p:grpSpPr>
      <p:sp>
        <p:nvSpPr>
          <p:cNvPr id="206" name="Google Shape;206;p8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83"/>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8" name="Google Shape;208;p83"/>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9" name="Google Shape;209;p83"/>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0" name="Google Shape;210;p83"/>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11"/>
        <p:cNvGrpSpPr/>
        <p:nvPr/>
      </p:nvGrpSpPr>
      <p:grpSpPr>
        <a:xfrm>
          <a:off x="0" y="0"/>
          <a:ext cx="0" cy="0"/>
          <a:chOff x="0" y="0"/>
          <a:chExt cx="0" cy="0"/>
        </a:xfrm>
      </p:grpSpPr>
      <p:sp>
        <p:nvSpPr>
          <p:cNvPr id="212" name="Google Shape;212;p8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84"/>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4" name="Google Shape;214;p84"/>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5" name="Google Shape;215;p84"/>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6" name="Google Shape;216;p84"/>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p84"/>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8" name="Google Shape;218;p84"/>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2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4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26"/>
        <p:cNvGrpSpPr/>
        <p:nvPr/>
      </p:nvGrpSpPr>
      <p:grpSpPr>
        <a:xfrm>
          <a:off x="0" y="0"/>
          <a:ext cx="0" cy="0"/>
          <a:chOff x="0" y="0"/>
          <a:chExt cx="0" cy="0"/>
        </a:xfrm>
      </p:grpSpPr>
      <p:sp>
        <p:nvSpPr>
          <p:cNvPr id="227" name="Google Shape;227;p8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5"/>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29"/>
        <p:cNvGrpSpPr/>
        <p:nvPr/>
      </p:nvGrpSpPr>
      <p:grpSpPr>
        <a:xfrm>
          <a:off x="0" y="0"/>
          <a:ext cx="0" cy="0"/>
          <a:chOff x="0" y="0"/>
          <a:chExt cx="0" cy="0"/>
        </a:xfrm>
      </p:grpSpPr>
      <p:sp>
        <p:nvSpPr>
          <p:cNvPr id="230" name="Google Shape;230;p8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86"/>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32"/>
        <p:cNvGrpSpPr/>
        <p:nvPr/>
      </p:nvGrpSpPr>
      <p:grpSpPr>
        <a:xfrm>
          <a:off x="0" y="0"/>
          <a:ext cx="0" cy="0"/>
          <a:chOff x="0" y="0"/>
          <a:chExt cx="0" cy="0"/>
        </a:xfrm>
      </p:grpSpPr>
      <p:sp>
        <p:nvSpPr>
          <p:cNvPr id="233" name="Google Shape;233;p8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87"/>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5" name="Google Shape;235;p87"/>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6"/>
        <p:cNvGrpSpPr/>
        <p:nvPr/>
      </p:nvGrpSpPr>
      <p:grpSpPr>
        <a:xfrm>
          <a:off x="0" y="0"/>
          <a:ext cx="0" cy="0"/>
          <a:chOff x="0" y="0"/>
          <a:chExt cx="0" cy="0"/>
        </a:xfrm>
      </p:grpSpPr>
      <p:sp>
        <p:nvSpPr>
          <p:cNvPr id="237" name="Google Shape;237;p8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38"/>
        <p:cNvGrpSpPr/>
        <p:nvPr/>
      </p:nvGrpSpPr>
      <p:grpSpPr>
        <a:xfrm>
          <a:off x="0" y="0"/>
          <a:ext cx="0" cy="0"/>
          <a:chOff x="0" y="0"/>
          <a:chExt cx="0" cy="0"/>
        </a:xfrm>
      </p:grpSpPr>
      <p:sp>
        <p:nvSpPr>
          <p:cNvPr id="239" name="Google Shape;239;p89"/>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40"/>
        <p:cNvGrpSpPr/>
        <p:nvPr/>
      </p:nvGrpSpPr>
      <p:grpSpPr>
        <a:xfrm>
          <a:off x="0" y="0"/>
          <a:ext cx="0" cy="0"/>
          <a:chOff x="0" y="0"/>
          <a:chExt cx="0" cy="0"/>
        </a:xfrm>
      </p:grpSpPr>
      <p:sp>
        <p:nvSpPr>
          <p:cNvPr id="241" name="Google Shape;241;p9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90"/>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3" name="Google Shape;243;p90"/>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4" name="Google Shape;244;p90"/>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45"/>
        <p:cNvGrpSpPr/>
        <p:nvPr/>
      </p:nvGrpSpPr>
      <p:grpSpPr>
        <a:xfrm>
          <a:off x="0" y="0"/>
          <a:ext cx="0" cy="0"/>
          <a:chOff x="0" y="0"/>
          <a:chExt cx="0" cy="0"/>
        </a:xfrm>
      </p:grpSpPr>
      <p:sp>
        <p:nvSpPr>
          <p:cNvPr id="246" name="Google Shape;246;p9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91"/>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8" name="Google Shape;248;p91"/>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9" name="Google Shape;249;p91"/>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50"/>
        <p:cNvGrpSpPr/>
        <p:nvPr/>
      </p:nvGrpSpPr>
      <p:grpSpPr>
        <a:xfrm>
          <a:off x="0" y="0"/>
          <a:ext cx="0" cy="0"/>
          <a:chOff x="0" y="0"/>
          <a:chExt cx="0" cy="0"/>
        </a:xfrm>
      </p:grpSpPr>
      <p:sp>
        <p:nvSpPr>
          <p:cNvPr id="251" name="Google Shape;251;p9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92"/>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3" name="Google Shape;253;p92"/>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4" name="Google Shape;254;p92"/>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55"/>
        <p:cNvGrpSpPr/>
        <p:nvPr/>
      </p:nvGrpSpPr>
      <p:grpSpPr>
        <a:xfrm>
          <a:off x="0" y="0"/>
          <a:ext cx="0" cy="0"/>
          <a:chOff x="0" y="0"/>
          <a:chExt cx="0" cy="0"/>
        </a:xfrm>
      </p:grpSpPr>
      <p:sp>
        <p:nvSpPr>
          <p:cNvPr id="256" name="Google Shape;256;p9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93"/>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8" name="Google Shape;258;p93"/>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59"/>
        <p:cNvGrpSpPr/>
        <p:nvPr/>
      </p:nvGrpSpPr>
      <p:grpSpPr>
        <a:xfrm>
          <a:off x="0" y="0"/>
          <a:ext cx="0" cy="0"/>
          <a:chOff x="0" y="0"/>
          <a:chExt cx="0" cy="0"/>
        </a:xfrm>
      </p:grpSpPr>
      <p:sp>
        <p:nvSpPr>
          <p:cNvPr id="260" name="Google Shape;260;p9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94"/>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2" name="Google Shape;262;p94"/>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3" name="Google Shape;263;p94"/>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4" name="Google Shape;264;p94"/>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1"/>
        <p:cNvGrpSpPr/>
        <p:nvPr/>
      </p:nvGrpSpPr>
      <p:grpSpPr>
        <a:xfrm>
          <a:off x="0" y="0"/>
          <a:ext cx="0" cy="0"/>
          <a:chOff x="0" y="0"/>
          <a:chExt cx="0" cy="0"/>
        </a:xfrm>
      </p:grpSpPr>
      <p:sp>
        <p:nvSpPr>
          <p:cNvPr id="22" name="Google Shape;22;p45"/>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65"/>
        <p:cNvGrpSpPr/>
        <p:nvPr/>
      </p:nvGrpSpPr>
      <p:grpSpPr>
        <a:xfrm>
          <a:off x="0" y="0"/>
          <a:ext cx="0" cy="0"/>
          <a:chOff x="0" y="0"/>
          <a:chExt cx="0" cy="0"/>
        </a:xfrm>
      </p:grpSpPr>
      <p:sp>
        <p:nvSpPr>
          <p:cNvPr id="266" name="Google Shape;266;p9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95"/>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8" name="Google Shape;268;p95"/>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9" name="Google Shape;269;p95"/>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0" name="Google Shape;270;p95"/>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1" name="Google Shape;271;p95"/>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2" name="Google Shape;272;p95"/>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3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80"/>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81"/>
        <p:cNvGrpSpPr/>
        <p:nvPr/>
      </p:nvGrpSpPr>
      <p:grpSpPr>
        <a:xfrm>
          <a:off x="0" y="0"/>
          <a:ext cx="0" cy="0"/>
          <a:chOff x="0" y="0"/>
          <a:chExt cx="0" cy="0"/>
        </a:xfrm>
      </p:grpSpPr>
      <p:sp>
        <p:nvSpPr>
          <p:cNvPr id="282" name="Google Shape;282;p9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97"/>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84"/>
        <p:cNvGrpSpPr/>
        <p:nvPr/>
      </p:nvGrpSpPr>
      <p:grpSpPr>
        <a:xfrm>
          <a:off x="0" y="0"/>
          <a:ext cx="0" cy="0"/>
          <a:chOff x="0" y="0"/>
          <a:chExt cx="0" cy="0"/>
        </a:xfrm>
      </p:grpSpPr>
      <p:sp>
        <p:nvSpPr>
          <p:cNvPr id="285" name="Google Shape;285;p9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98"/>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87"/>
        <p:cNvGrpSpPr/>
        <p:nvPr/>
      </p:nvGrpSpPr>
      <p:grpSpPr>
        <a:xfrm>
          <a:off x="0" y="0"/>
          <a:ext cx="0" cy="0"/>
          <a:chOff x="0" y="0"/>
          <a:chExt cx="0" cy="0"/>
        </a:xfrm>
      </p:grpSpPr>
      <p:sp>
        <p:nvSpPr>
          <p:cNvPr id="288" name="Google Shape;288;p9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9"/>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0" name="Google Shape;290;p99"/>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91"/>
        <p:cNvGrpSpPr/>
        <p:nvPr/>
      </p:nvGrpSpPr>
      <p:grpSpPr>
        <a:xfrm>
          <a:off x="0" y="0"/>
          <a:ext cx="0" cy="0"/>
          <a:chOff x="0" y="0"/>
          <a:chExt cx="0" cy="0"/>
        </a:xfrm>
      </p:grpSpPr>
      <p:sp>
        <p:nvSpPr>
          <p:cNvPr id="292" name="Google Shape;292;p100"/>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93"/>
        <p:cNvGrpSpPr/>
        <p:nvPr/>
      </p:nvGrpSpPr>
      <p:grpSpPr>
        <a:xfrm>
          <a:off x="0" y="0"/>
          <a:ext cx="0" cy="0"/>
          <a:chOff x="0" y="0"/>
          <a:chExt cx="0" cy="0"/>
        </a:xfrm>
      </p:grpSpPr>
      <p:sp>
        <p:nvSpPr>
          <p:cNvPr id="294" name="Google Shape;294;p10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101"/>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6" name="Google Shape;296;p101"/>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7" name="Google Shape;297;p101"/>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98"/>
        <p:cNvGrpSpPr/>
        <p:nvPr/>
      </p:nvGrpSpPr>
      <p:grpSpPr>
        <a:xfrm>
          <a:off x="0" y="0"/>
          <a:ext cx="0" cy="0"/>
          <a:chOff x="0" y="0"/>
          <a:chExt cx="0" cy="0"/>
        </a:xfrm>
      </p:grpSpPr>
      <p:sp>
        <p:nvSpPr>
          <p:cNvPr id="299" name="Google Shape;299;p10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02"/>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1" name="Google Shape;301;p102"/>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2" name="Google Shape;302;p102"/>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03"/>
        <p:cNvGrpSpPr/>
        <p:nvPr/>
      </p:nvGrpSpPr>
      <p:grpSpPr>
        <a:xfrm>
          <a:off x="0" y="0"/>
          <a:ext cx="0" cy="0"/>
          <a:chOff x="0" y="0"/>
          <a:chExt cx="0" cy="0"/>
        </a:xfrm>
      </p:grpSpPr>
      <p:sp>
        <p:nvSpPr>
          <p:cNvPr id="304" name="Google Shape;304;p10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03"/>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6" name="Google Shape;306;p103"/>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7" name="Google Shape;307;p103"/>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3"/>
        <p:cNvGrpSpPr/>
        <p:nvPr/>
      </p:nvGrpSpPr>
      <p:grpSpPr>
        <a:xfrm>
          <a:off x="0" y="0"/>
          <a:ext cx="0" cy="0"/>
          <a:chOff x="0" y="0"/>
          <a:chExt cx="0" cy="0"/>
        </a:xfrm>
      </p:grpSpPr>
      <p:sp>
        <p:nvSpPr>
          <p:cNvPr id="24" name="Google Shape;24;p4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 name="Google Shape;26;p46"/>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46"/>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08"/>
        <p:cNvGrpSpPr/>
        <p:nvPr/>
      </p:nvGrpSpPr>
      <p:grpSpPr>
        <a:xfrm>
          <a:off x="0" y="0"/>
          <a:ext cx="0" cy="0"/>
          <a:chOff x="0" y="0"/>
          <a:chExt cx="0" cy="0"/>
        </a:xfrm>
      </p:grpSpPr>
      <p:sp>
        <p:nvSpPr>
          <p:cNvPr id="309" name="Google Shape;309;p10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104"/>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1" name="Google Shape;311;p104"/>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12"/>
        <p:cNvGrpSpPr/>
        <p:nvPr/>
      </p:nvGrpSpPr>
      <p:grpSpPr>
        <a:xfrm>
          <a:off x="0" y="0"/>
          <a:ext cx="0" cy="0"/>
          <a:chOff x="0" y="0"/>
          <a:chExt cx="0" cy="0"/>
        </a:xfrm>
      </p:grpSpPr>
      <p:sp>
        <p:nvSpPr>
          <p:cNvPr id="313" name="Google Shape;313;p10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05"/>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5" name="Google Shape;315;p105"/>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6" name="Google Shape;316;p105"/>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7" name="Google Shape;317;p105"/>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18"/>
        <p:cNvGrpSpPr/>
        <p:nvPr/>
      </p:nvGrpSpPr>
      <p:grpSpPr>
        <a:xfrm>
          <a:off x="0" y="0"/>
          <a:ext cx="0" cy="0"/>
          <a:chOff x="0" y="0"/>
          <a:chExt cx="0" cy="0"/>
        </a:xfrm>
      </p:grpSpPr>
      <p:sp>
        <p:nvSpPr>
          <p:cNvPr id="319" name="Google Shape;319;p10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106"/>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1" name="Google Shape;321;p106"/>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2" name="Google Shape;322;p106"/>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3" name="Google Shape;323;p106"/>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4" name="Google Shape;324;p106"/>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5" name="Google Shape;325;p106"/>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29"/>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330"/>
        <p:cNvGrpSpPr/>
        <p:nvPr/>
      </p:nvGrpSpPr>
      <p:grpSpPr>
        <a:xfrm>
          <a:off x="0" y="0"/>
          <a:ext cx="0" cy="0"/>
          <a:chOff x="0" y="0"/>
          <a:chExt cx="0" cy="0"/>
        </a:xfrm>
      </p:grpSpPr>
      <p:sp>
        <p:nvSpPr>
          <p:cNvPr id="331" name="Google Shape;331;p10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107"/>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33"/>
        <p:cNvGrpSpPr/>
        <p:nvPr/>
      </p:nvGrpSpPr>
      <p:grpSpPr>
        <a:xfrm>
          <a:off x="0" y="0"/>
          <a:ext cx="0" cy="0"/>
          <a:chOff x="0" y="0"/>
          <a:chExt cx="0" cy="0"/>
        </a:xfrm>
      </p:grpSpPr>
      <p:sp>
        <p:nvSpPr>
          <p:cNvPr id="334" name="Google Shape;334;p10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08"/>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36"/>
        <p:cNvGrpSpPr/>
        <p:nvPr/>
      </p:nvGrpSpPr>
      <p:grpSpPr>
        <a:xfrm>
          <a:off x="0" y="0"/>
          <a:ext cx="0" cy="0"/>
          <a:chOff x="0" y="0"/>
          <a:chExt cx="0" cy="0"/>
        </a:xfrm>
      </p:grpSpPr>
      <p:sp>
        <p:nvSpPr>
          <p:cNvPr id="337" name="Google Shape;337;p10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109"/>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9" name="Google Shape;339;p109"/>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0"/>
        <p:cNvGrpSpPr/>
        <p:nvPr/>
      </p:nvGrpSpPr>
      <p:grpSpPr>
        <a:xfrm>
          <a:off x="0" y="0"/>
          <a:ext cx="0" cy="0"/>
          <a:chOff x="0" y="0"/>
          <a:chExt cx="0" cy="0"/>
        </a:xfrm>
      </p:grpSpPr>
      <p:sp>
        <p:nvSpPr>
          <p:cNvPr id="341" name="Google Shape;341;p11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42"/>
        <p:cNvGrpSpPr/>
        <p:nvPr/>
      </p:nvGrpSpPr>
      <p:grpSpPr>
        <a:xfrm>
          <a:off x="0" y="0"/>
          <a:ext cx="0" cy="0"/>
          <a:chOff x="0" y="0"/>
          <a:chExt cx="0" cy="0"/>
        </a:xfrm>
      </p:grpSpPr>
      <p:sp>
        <p:nvSpPr>
          <p:cNvPr id="343" name="Google Shape;343;p111"/>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44"/>
        <p:cNvGrpSpPr/>
        <p:nvPr/>
      </p:nvGrpSpPr>
      <p:grpSpPr>
        <a:xfrm>
          <a:off x="0" y="0"/>
          <a:ext cx="0" cy="0"/>
          <a:chOff x="0" y="0"/>
          <a:chExt cx="0" cy="0"/>
        </a:xfrm>
      </p:grpSpPr>
      <p:sp>
        <p:nvSpPr>
          <p:cNvPr id="345" name="Google Shape;345;p11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112"/>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7" name="Google Shape;347;p112"/>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8" name="Google Shape;348;p112"/>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8"/>
        <p:cNvGrpSpPr/>
        <p:nvPr/>
      </p:nvGrpSpPr>
      <p:grpSpPr>
        <a:xfrm>
          <a:off x="0" y="0"/>
          <a:ext cx="0" cy="0"/>
          <a:chOff x="0" y="0"/>
          <a:chExt cx="0" cy="0"/>
        </a:xfrm>
      </p:grpSpPr>
      <p:sp>
        <p:nvSpPr>
          <p:cNvPr id="29" name="Google Shape;29;p4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47"/>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 name="Google Shape;32;p47"/>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49"/>
        <p:cNvGrpSpPr/>
        <p:nvPr/>
      </p:nvGrpSpPr>
      <p:grpSpPr>
        <a:xfrm>
          <a:off x="0" y="0"/>
          <a:ext cx="0" cy="0"/>
          <a:chOff x="0" y="0"/>
          <a:chExt cx="0" cy="0"/>
        </a:xfrm>
      </p:grpSpPr>
      <p:sp>
        <p:nvSpPr>
          <p:cNvPr id="350" name="Google Shape;350;p11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113"/>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2" name="Google Shape;352;p113"/>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3" name="Google Shape;353;p113"/>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54"/>
        <p:cNvGrpSpPr/>
        <p:nvPr/>
      </p:nvGrpSpPr>
      <p:grpSpPr>
        <a:xfrm>
          <a:off x="0" y="0"/>
          <a:ext cx="0" cy="0"/>
          <a:chOff x="0" y="0"/>
          <a:chExt cx="0" cy="0"/>
        </a:xfrm>
      </p:grpSpPr>
      <p:sp>
        <p:nvSpPr>
          <p:cNvPr id="355" name="Google Shape;355;p11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14"/>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7" name="Google Shape;357;p114"/>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8" name="Google Shape;358;p114"/>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59"/>
        <p:cNvGrpSpPr/>
        <p:nvPr/>
      </p:nvGrpSpPr>
      <p:grpSpPr>
        <a:xfrm>
          <a:off x="0" y="0"/>
          <a:ext cx="0" cy="0"/>
          <a:chOff x="0" y="0"/>
          <a:chExt cx="0" cy="0"/>
        </a:xfrm>
      </p:grpSpPr>
      <p:sp>
        <p:nvSpPr>
          <p:cNvPr id="360" name="Google Shape;360;p11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115"/>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2" name="Google Shape;362;p115"/>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63"/>
        <p:cNvGrpSpPr/>
        <p:nvPr/>
      </p:nvGrpSpPr>
      <p:grpSpPr>
        <a:xfrm>
          <a:off x="0" y="0"/>
          <a:ext cx="0" cy="0"/>
          <a:chOff x="0" y="0"/>
          <a:chExt cx="0" cy="0"/>
        </a:xfrm>
      </p:grpSpPr>
      <p:sp>
        <p:nvSpPr>
          <p:cNvPr id="364" name="Google Shape;364;p11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16"/>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6" name="Google Shape;366;p116"/>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7" name="Google Shape;367;p116"/>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8" name="Google Shape;368;p116"/>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69"/>
        <p:cNvGrpSpPr/>
        <p:nvPr/>
      </p:nvGrpSpPr>
      <p:grpSpPr>
        <a:xfrm>
          <a:off x="0" y="0"/>
          <a:ext cx="0" cy="0"/>
          <a:chOff x="0" y="0"/>
          <a:chExt cx="0" cy="0"/>
        </a:xfrm>
      </p:grpSpPr>
      <p:sp>
        <p:nvSpPr>
          <p:cNvPr id="370" name="Google Shape;370;p11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117"/>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2" name="Google Shape;372;p117"/>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3" name="Google Shape;373;p117"/>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4" name="Google Shape;374;p117"/>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5" name="Google Shape;375;p117"/>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6" name="Google Shape;376;p117"/>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83"/>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384"/>
        <p:cNvGrpSpPr/>
        <p:nvPr/>
      </p:nvGrpSpPr>
      <p:grpSpPr>
        <a:xfrm>
          <a:off x="0" y="0"/>
          <a:ext cx="0" cy="0"/>
          <a:chOff x="0" y="0"/>
          <a:chExt cx="0" cy="0"/>
        </a:xfrm>
      </p:grpSpPr>
      <p:sp>
        <p:nvSpPr>
          <p:cNvPr id="385" name="Google Shape;385;p11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118"/>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87"/>
        <p:cNvGrpSpPr/>
        <p:nvPr/>
      </p:nvGrpSpPr>
      <p:grpSpPr>
        <a:xfrm>
          <a:off x="0" y="0"/>
          <a:ext cx="0" cy="0"/>
          <a:chOff x="0" y="0"/>
          <a:chExt cx="0" cy="0"/>
        </a:xfrm>
      </p:grpSpPr>
      <p:sp>
        <p:nvSpPr>
          <p:cNvPr id="388" name="Google Shape;388;p11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119"/>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90"/>
        <p:cNvGrpSpPr/>
        <p:nvPr/>
      </p:nvGrpSpPr>
      <p:grpSpPr>
        <a:xfrm>
          <a:off x="0" y="0"/>
          <a:ext cx="0" cy="0"/>
          <a:chOff x="0" y="0"/>
          <a:chExt cx="0" cy="0"/>
        </a:xfrm>
      </p:grpSpPr>
      <p:sp>
        <p:nvSpPr>
          <p:cNvPr id="391" name="Google Shape;391;p12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20"/>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3" name="Google Shape;393;p120"/>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4"/>
        <p:cNvGrpSpPr/>
        <p:nvPr/>
      </p:nvGrpSpPr>
      <p:grpSpPr>
        <a:xfrm>
          <a:off x="0" y="0"/>
          <a:ext cx="0" cy="0"/>
          <a:chOff x="0" y="0"/>
          <a:chExt cx="0" cy="0"/>
        </a:xfrm>
      </p:grpSpPr>
      <p:sp>
        <p:nvSpPr>
          <p:cNvPr id="395" name="Google Shape;395;p12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3"/>
        <p:cNvGrpSpPr/>
        <p:nvPr/>
      </p:nvGrpSpPr>
      <p:grpSpPr>
        <a:xfrm>
          <a:off x="0" y="0"/>
          <a:ext cx="0" cy="0"/>
          <a:chOff x="0" y="0"/>
          <a:chExt cx="0" cy="0"/>
        </a:xfrm>
      </p:grpSpPr>
      <p:sp>
        <p:nvSpPr>
          <p:cNvPr id="34" name="Google Shape;34;p4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48"/>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 name="Google Shape;37;p48"/>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96"/>
        <p:cNvGrpSpPr/>
        <p:nvPr/>
      </p:nvGrpSpPr>
      <p:grpSpPr>
        <a:xfrm>
          <a:off x="0" y="0"/>
          <a:ext cx="0" cy="0"/>
          <a:chOff x="0" y="0"/>
          <a:chExt cx="0" cy="0"/>
        </a:xfrm>
      </p:grpSpPr>
      <p:sp>
        <p:nvSpPr>
          <p:cNvPr id="397" name="Google Shape;397;p122"/>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98"/>
        <p:cNvGrpSpPr/>
        <p:nvPr/>
      </p:nvGrpSpPr>
      <p:grpSpPr>
        <a:xfrm>
          <a:off x="0" y="0"/>
          <a:ext cx="0" cy="0"/>
          <a:chOff x="0" y="0"/>
          <a:chExt cx="0" cy="0"/>
        </a:xfrm>
      </p:grpSpPr>
      <p:sp>
        <p:nvSpPr>
          <p:cNvPr id="399" name="Google Shape;399;p12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123"/>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1" name="Google Shape;401;p123"/>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2" name="Google Shape;402;p123"/>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03"/>
        <p:cNvGrpSpPr/>
        <p:nvPr/>
      </p:nvGrpSpPr>
      <p:grpSpPr>
        <a:xfrm>
          <a:off x="0" y="0"/>
          <a:ext cx="0" cy="0"/>
          <a:chOff x="0" y="0"/>
          <a:chExt cx="0" cy="0"/>
        </a:xfrm>
      </p:grpSpPr>
      <p:sp>
        <p:nvSpPr>
          <p:cNvPr id="404" name="Google Shape;404;p12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124"/>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6" name="Google Shape;406;p124"/>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7" name="Google Shape;407;p124"/>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8"/>
        <p:cNvGrpSpPr/>
        <p:nvPr/>
      </p:nvGrpSpPr>
      <p:grpSpPr>
        <a:xfrm>
          <a:off x="0" y="0"/>
          <a:ext cx="0" cy="0"/>
          <a:chOff x="0" y="0"/>
          <a:chExt cx="0" cy="0"/>
        </a:xfrm>
      </p:grpSpPr>
      <p:sp>
        <p:nvSpPr>
          <p:cNvPr id="409" name="Google Shape;409;p12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125"/>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1" name="Google Shape;411;p125"/>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2" name="Google Shape;412;p125"/>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13"/>
        <p:cNvGrpSpPr/>
        <p:nvPr/>
      </p:nvGrpSpPr>
      <p:grpSpPr>
        <a:xfrm>
          <a:off x="0" y="0"/>
          <a:ext cx="0" cy="0"/>
          <a:chOff x="0" y="0"/>
          <a:chExt cx="0" cy="0"/>
        </a:xfrm>
      </p:grpSpPr>
      <p:sp>
        <p:nvSpPr>
          <p:cNvPr id="414" name="Google Shape;414;p12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126"/>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6" name="Google Shape;416;p126"/>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17"/>
        <p:cNvGrpSpPr/>
        <p:nvPr/>
      </p:nvGrpSpPr>
      <p:grpSpPr>
        <a:xfrm>
          <a:off x="0" y="0"/>
          <a:ext cx="0" cy="0"/>
          <a:chOff x="0" y="0"/>
          <a:chExt cx="0" cy="0"/>
        </a:xfrm>
      </p:grpSpPr>
      <p:sp>
        <p:nvSpPr>
          <p:cNvPr id="418" name="Google Shape;418;p12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27"/>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0" name="Google Shape;420;p127"/>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1" name="Google Shape;421;p127"/>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2" name="Google Shape;422;p127"/>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23"/>
        <p:cNvGrpSpPr/>
        <p:nvPr/>
      </p:nvGrpSpPr>
      <p:grpSpPr>
        <a:xfrm>
          <a:off x="0" y="0"/>
          <a:ext cx="0" cy="0"/>
          <a:chOff x="0" y="0"/>
          <a:chExt cx="0" cy="0"/>
        </a:xfrm>
      </p:grpSpPr>
      <p:sp>
        <p:nvSpPr>
          <p:cNvPr id="424" name="Google Shape;424;p12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128"/>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6" name="Google Shape;426;p128"/>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7" name="Google Shape;427;p128"/>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8" name="Google Shape;428;p128"/>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9" name="Google Shape;429;p128"/>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0" name="Google Shape;430;p128"/>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438"/>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439"/>
        <p:cNvGrpSpPr/>
        <p:nvPr/>
      </p:nvGrpSpPr>
      <p:grpSpPr>
        <a:xfrm>
          <a:off x="0" y="0"/>
          <a:ext cx="0" cy="0"/>
          <a:chOff x="0" y="0"/>
          <a:chExt cx="0" cy="0"/>
        </a:xfrm>
      </p:grpSpPr>
      <p:sp>
        <p:nvSpPr>
          <p:cNvPr id="440" name="Google Shape;440;p12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29"/>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442"/>
        <p:cNvGrpSpPr/>
        <p:nvPr/>
      </p:nvGrpSpPr>
      <p:grpSpPr>
        <a:xfrm>
          <a:off x="0" y="0"/>
          <a:ext cx="0" cy="0"/>
          <a:chOff x="0" y="0"/>
          <a:chExt cx="0" cy="0"/>
        </a:xfrm>
      </p:grpSpPr>
      <p:sp>
        <p:nvSpPr>
          <p:cNvPr id="443" name="Google Shape;443;p13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130"/>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p19"/>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486"/>
        <p:cNvGrpSpPr/>
        <p:nvPr/>
      </p:nvGrpSpPr>
      <p:grpSpPr>
        <a:xfrm>
          <a:off x="0" y="0"/>
          <a:ext cx="0" cy="0"/>
          <a:chOff x="0" y="0"/>
          <a:chExt cx="0" cy="0"/>
        </a:xfrm>
      </p:grpSpPr>
      <p:sp>
        <p:nvSpPr>
          <p:cNvPr id="487" name="Google Shape;487;p37"/>
          <p:cNvSpPr/>
          <p:nvPr/>
        </p:nvSpPr>
        <p:spPr>
          <a:xfrm flipH="1">
            <a:off x="-2578680" y="2396520"/>
            <a:ext cx="3099600" cy="30996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37"/>
          <p:cNvSpPr/>
          <p:nvPr/>
        </p:nvSpPr>
        <p:spPr>
          <a:xfrm flipH="1">
            <a:off x="-847080" y="4164120"/>
            <a:ext cx="2550960" cy="255096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37"/>
          <p:cNvSpPr/>
          <p:nvPr/>
        </p:nvSpPr>
        <p:spPr>
          <a:xfrm>
            <a:off x="8271000" y="-1078200"/>
            <a:ext cx="3099600" cy="30996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0" name="Google Shape;490;p3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91" name="Google Shape;491;p37"/>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540"/>
        <p:cNvGrpSpPr/>
        <p:nvPr/>
      </p:nvGrpSpPr>
      <p:grpSpPr>
        <a:xfrm>
          <a:off x="0" y="0"/>
          <a:ext cx="0" cy="0"/>
          <a:chOff x="0" y="0"/>
          <a:chExt cx="0" cy="0"/>
        </a:xfrm>
      </p:grpSpPr>
      <p:sp>
        <p:nvSpPr>
          <p:cNvPr id="541" name="Google Shape;541;p39"/>
          <p:cNvSpPr/>
          <p:nvPr/>
        </p:nvSpPr>
        <p:spPr>
          <a:xfrm rot="-9640800">
            <a:off x="-2323800" y="-86940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39"/>
          <p:cNvSpPr/>
          <p:nvPr/>
        </p:nvSpPr>
        <p:spPr>
          <a:xfrm rot="-9640800">
            <a:off x="-265680" y="-1915920"/>
            <a:ext cx="3605400" cy="360540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39"/>
          <p:cNvSpPr/>
          <p:nvPr/>
        </p:nvSpPr>
        <p:spPr>
          <a:xfrm>
            <a:off x="5771520" y="4042440"/>
            <a:ext cx="3156120" cy="31561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39"/>
          <p:cNvSpPr/>
          <p:nvPr/>
        </p:nvSpPr>
        <p:spPr>
          <a:xfrm>
            <a:off x="7667280" y="113976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3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46" name="Google Shape;546;p39"/>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56"/>
        <p:cNvGrpSpPr/>
        <p:nvPr/>
      </p:nvGrpSpPr>
      <p:grpSpPr>
        <a:xfrm>
          <a:off x="0" y="0"/>
          <a:ext cx="0" cy="0"/>
          <a:chOff x="0" y="0"/>
          <a:chExt cx="0" cy="0"/>
        </a:xfrm>
      </p:grpSpPr>
      <p:sp>
        <p:nvSpPr>
          <p:cNvPr id="57" name="Google Shape;57;p21"/>
          <p:cNvSpPr/>
          <p:nvPr/>
        </p:nvSpPr>
        <p:spPr>
          <a:xfrm>
            <a:off x="-528840" y="2196360"/>
            <a:ext cx="4282920" cy="428292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1"/>
          <p:cNvSpPr/>
          <p:nvPr/>
        </p:nvSpPr>
        <p:spPr>
          <a:xfrm>
            <a:off x="-1806840" y="-2692440"/>
            <a:ext cx="5984640" cy="59846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1"/>
          <p:cNvSpPr/>
          <p:nvPr/>
        </p:nvSpPr>
        <p:spPr>
          <a:xfrm>
            <a:off x="8027280" y="2739600"/>
            <a:ext cx="2659320" cy="26593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1" name="Google Shape;61;p21"/>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110"/>
        <p:cNvGrpSpPr/>
        <p:nvPr/>
      </p:nvGrpSpPr>
      <p:grpSpPr>
        <a:xfrm>
          <a:off x="0" y="0"/>
          <a:ext cx="0" cy="0"/>
          <a:chOff x="0" y="0"/>
          <a:chExt cx="0" cy="0"/>
        </a:xfrm>
      </p:grpSpPr>
      <p:sp>
        <p:nvSpPr>
          <p:cNvPr id="111" name="Google Shape;111;p23"/>
          <p:cNvSpPr/>
          <p:nvPr/>
        </p:nvSpPr>
        <p:spPr>
          <a:xfrm>
            <a:off x="7278120" y="45864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23"/>
          <p:cNvSpPr/>
          <p:nvPr/>
        </p:nvSpPr>
        <p:spPr>
          <a:xfrm>
            <a:off x="-1682280" y="2838600"/>
            <a:ext cx="3156120" cy="31561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a:off x="6563880" y="2752920"/>
            <a:ext cx="3605760" cy="360576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23"/>
          <p:cNvSpPr/>
          <p:nvPr/>
        </p:nvSpPr>
        <p:spPr>
          <a:xfrm>
            <a:off x="-1279080" y="-2208240"/>
            <a:ext cx="3605760" cy="360576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23"/>
          <p:cNvSpPr/>
          <p:nvPr/>
        </p:nvSpPr>
        <p:spPr>
          <a:xfrm>
            <a:off x="-2194200" y="-338364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2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7" name="Google Shape;117;p23"/>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166"/>
        <p:cNvGrpSpPr/>
        <p:nvPr/>
      </p:nvGrpSpPr>
      <p:grpSpPr>
        <a:xfrm>
          <a:off x="0" y="0"/>
          <a:ext cx="0" cy="0"/>
          <a:chOff x="0" y="0"/>
          <a:chExt cx="0" cy="0"/>
        </a:xfrm>
      </p:grpSpPr>
      <p:sp>
        <p:nvSpPr>
          <p:cNvPr id="167" name="Google Shape;167;p25"/>
          <p:cNvSpPr/>
          <p:nvPr/>
        </p:nvSpPr>
        <p:spPr>
          <a:xfrm>
            <a:off x="-180360" y="1681200"/>
            <a:ext cx="5142960" cy="514296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5"/>
          <p:cNvSpPr/>
          <p:nvPr/>
        </p:nvSpPr>
        <p:spPr>
          <a:xfrm>
            <a:off x="4768560" y="194760"/>
            <a:ext cx="4753440" cy="47534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70" name="Google Shape;170;p25"/>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219"/>
        <p:cNvGrpSpPr/>
        <p:nvPr/>
      </p:nvGrpSpPr>
      <p:grpSpPr>
        <a:xfrm>
          <a:off x="0" y="0"/>
          <a:ext cx="0" cy="0"/>
          <a:chOff x="0" y="0"/>
          <a:chExt cx="0" cy="0"/>
        </a:xfrm>
      </p:grpSpPr>
      <p:sp>
        <p:nvSpPr>
          <p:cNvPr id="220" name="Google Shape;220;p27"/>
          <p:cNvSpPr/>
          <p:nvPr/>
        </p:nvSpPr>
        <p:spPr>
          <a:xfrm>
            <a:off x="5710680" y="-293292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7"/>
          <p:cNvSpPr/>
          <p:nvPr/>
        </p:nvSpPr>
        <p:spPr>
          <a:xfrm>
            <a:off x="7878240" y="-1024200"/>
            <a:ext cx="2521440" cy="252144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7"/>
          <p:cNvSpPr/>
          <p:nvPr/>
        </p:nvSpPr>
        <p:spPr>
          <a:xfrm>
            <a:off x="3172680" y="-351324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7"/>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24" name="Google Shape;224;p27"/>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273"/>
        <p:cNvGrpSpPr/>
        <p:nvPr/>
      </p:nvGrpSpPr>
      <p:grpSpPr>
        <a:xfrm>
          <a:off x="0" y="0"/>
          <a:ext cx="0" cy="0"/>
          <a:chOff x="0" y="0"/>
          <a:chExt cx="0" cy="0"/>
        </a:xfrm>
      </p:grpSpPr>
      <p:sp>
        <p:nvSpPr>
          <p:cNvPr id="274" name="Google Shape;274;p29"/>
          <p:cNvSpPr/>
          <p:nvPr/>
        </p:nvSpPr>
        <p:spPr>
          <a:xfrm>
            <a:off x="8362440" y="-813600"/>
            <a:ext cx="2813760" cy="281376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9"/>
          <p:cNvSpPr/>
          <p:nvPr/>
        </p:nvSpPr>
        <p:spPr>
          <a:xfrm>
            <a:off x="6991200" y="-1181520"/>
            <a:ext cx="1973520" cy="19735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9"/>
          <p:cNvSpPr txBox="1">
            <a:spLocks noGrp="1"/>
          </p:cNvSpPr>
          <p:nvPr>
            <p:ph type="title"/>
          </p:nvPr>
        </p:nvSpPr>
        <p:spPr>
          <a:xfrm>
            <a:off x="457200" y="205200"/>
            <a:ext cx="8228880" cy="8582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77" name="Google Shape;277;p29"/>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326"/>
        <p:cNvGrpSpPr/>
        <p:nvPr/>
      </p:nvGrpSpPr>
      <p:grpSpPr>
        <a:xfrm>
          <a:off x="0" y="0"/>
          <a:ext cx="0" cy="0"/>
          <a:chOff x="0" y="0"/>
          <a:chExt cx="0" cy="0"/>
        </a:xfrm>
      </p:grpSpPr>
      <p:sp>
        <p:nvSpPr>
          <p:cNvPr id="327" name="Google Shape;327;p3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28" name="Google Shape;328;p31"/>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377"/>
        <p:cNvGrpSpPr/>
        <p:nvPr/>
      </p:nvGrpSpPr>
      <p:grpSpPr>
        <a:xfrm>
          <a:off x="0" y="0"/>
          <a:ext cx="0" cy="0"/>
          <a:chOff x="0" y="0"/>
          <a:chExt cx="0" cy="0"/>
        </a:xfrm>
      </p:grpSpPr>
      <p:sp>
        <p:nvSpPr>
          <p:cNvPr id="378" name="Google Shape;378;p33"/>
          <p:cNvSpPr/>
          <p:nvPr/>
        </p:nvSpPr>
        <p:spPr>
          <a:xfrm>
            <a:off x="7831800" y="4271760"/>
            <a:ext cx="1873800" cy="187380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33"/>
          <p:cNvSpPr/>
          <p:nvPr/>
        </p:nvSpPr>
        <p:spPr>
          <a:xfrm>
            <a:off x="-997920" y="2574000"/>
            <a:ext cx="1873800" cy="187380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33"/>
          <p:cNvSpPr/>
          <p:nvPr/>
        </p:nvSpPr>
        <p:spPr>
          <a:xfrm>
            <a:off x="3318840" y="-3650040"/>
            <a:ext cx="4753440" cy="47534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3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82" name="Google Shape;382;p33"/>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431"/>
        <p:cNvGrpSpPr/>
        <p:nvPr/>
      </p:nvGrpSpPr>
      <p:grpSpPr>
        <a:xfrm>
          <a:off x="0" y="0"/>
          <a:ext cx="0" cy="0"/>
          <a:chOff x="0" y="0"/>
          <a:chExt cx="0" cy="0"/>
        </a:xfrm>
      </p:grpSpPr>
      <p:sp>
        <p:nvSpPr>
          <p:cNvPr id="432" name="Google Shape;432;p35"/>
          <p:cNvSpPr/>
          <p:nvPr/>
        </p:nvSpPr>
        <p:spPr>
          <a:xfrm>
            <a:off x="8249040" y="-111240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35"/>
          <p:cNvSpPr/>
          <p:nvPr/>
        </p:nvSpPr>
        <p:spPr>
          <a:xfrm>
            <a:off x="7878240" y="-1024200"/>
            <a:ext cx="2521440" cy="252144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35"/>
          <p:cNvSpPr/>
          <p:nvPr/>
        </p:nvSpPr>
        <p:spPr>
          <a:xfrm>
            <a:off x="3172680" y="-351324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35"/>
          <p:cNvSpPr/>
          <p:nvPr/>
        </p:nvSpPr>
        <p:spPr>
          <a:xfrm>
            <a:off x="-1643040" y="2605680"/>
            <a:ext cx="2277000" cy="22770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3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37" name="Google Shape;437;p35"/>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
          <p:cNvSpPr/>
          <p:nvPr/>
        </p:nvSpPr>
        <p:spPr>
          <a:xfrm>
            <a:off x="2872080" y="3352800"/>
            <a:ext cx="3399480" cy="6133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None/>
            </a:pPr>
            <a:r>
              <a:rPr lang="pl-PL" sz="1400" b="0" i="0" u="none" strike="noStrike" cap="none" dirty="0">
                <a:solidFill>
                  <a:srgbClr val="808080"/>
                </a:solidFill>
                <a:latin typeface="Montserrat"/>
                <a:ea typeface="Montserrat"/>
                <a:cs typeface="Montserrat"/>
                <a:sym typeface="Montserrat"/>
              </a:rPr>
              <a:t>Warsztat #1 – Zdrowa Komunikacja</a:t>
            </a:r>
            <a:endParaRPr sz="1400" b="0" i="0" u="none" strike="noStrike" cap="none" dirty="0">
              <a:solidFill>
                <a:srgbClr val="000000"/>
              </a:solidFill>
              <a:latin typeface="Arial"/>
              <a:ea typeface="Arial"/>
              <a:cs typeface="Arial"/>
              <a:sym typeface="Arial"/>
            </a:endParaRPr>
          </a:p>
        </p:txBody>
      </p:sp>
      <p:pic>
        <p:nvPicPr>
          <p:cNvPr id="600" name="Google Shape;600;p1"/>
          <p:cNvPicPr preferRelativeResize="0"/>
          <p:nvPr/>
        </p:nvPicPr>
        <p:blipFill rotWithShape="1">
          <a:blip r:embed="rId3">
            <a:alphaModFix/>
          </a:blip>
          <a:srcRect/>
          <a:stretch/>
        </p:blipFill>
        <p:spPr>
          <a:xfrm>
            <a:off x="1316160" y="920880"/>
            <a:ext cx="6510960" cy="26668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778"/>
        <p:cNvGrpSpPr/>
        <p:nvPr/>
      </p:nvGrpSpPr>
      <p:grpSpPr>
        <a:xfrm>
          <a:off x="0" y="0"/>
          <a:ext cx="0" cy="0"/>
          <a:chOff x="0" y="0"/>
          <a:chExt cx="0" cy="0"/>
        </a:xfrm>
      </p:grpSpPr>
      <p:sp>
        <p:nvSpPr>
          <p:cNvPr id="779" name="Google Shape;779;p10"/>
          <p:cNvSpPr txBox="1">
            <a:spLocks noGrp="1"/>
          </p:cNvSpPr>
          <p:nvPr>
            <p:ph type="title" idx="4294967295"/>
          </p:nvPr>
        </p:nvSpPr>
        <p:spPr>
          <a:xfrm>
            <a:off x="609480" y="447480"/>
            <a:ext cx="425052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EE118A"/>
              </a:buClr>
              <a:buSzPts val="3200"/>
              <a:buFont typeface="Barlow Condensed"/>
              <a:buNone/>
            </a:pPr>
            <a:r>
              <a:rPr lang="pl-PL" sz="3200" b="1" i="0" u="none" strike="noStrike" cap="none">
                <a:solidFill>
                  <a:srgbClr val="EE118A"/>
                </a:solidFill>
                <a:latin typeface="Barlow Condensed"/>
                <a:ea typeface="Barlow Condensed"/>
                <a:cs typeface="Barlow Condensed"/>
                <a:sym typeface="Barlow Condensed"/>
              </a:rPr>
              <a:t>POPRAWA KOMUNIKACJI</a:t>
            </a:r>
            <a:endParaRPr sz="3200" b="0" i="0" u="none" strike="noStrike" cap="none">
              <a:solidFill>
                <a:srgbClr val="FFFFFF"/>
              </a:solidFill>
              <a:latin typeface="Arial"/>
              <a:ea typeface="Arial"/>
              <a:cs typeface="Arial"/>
              <a:sym typeface="Arial"/>
            </a:endParaRPr>
          </a:p>
        </p:txBody>
      </p:sp>
      <p:sp>
        <p:nvSpPr>
          <p:cNvPr id="780" name="Google Shape;780;p10"/>
          <p:cNvSpPr txBox="1">
            <a:spLocks noGrp="1"/>
          </p:cNvSpPr>
          <p:nvPr>
            <p:ph type="subTitle" idx="4294967295"/>
          </p:nvPr>
        </p:nvSpPr>
        <p:spPr>
          <a:xfrm>
            <a:off x="575640" y="3705840"/>
            <a:ext cx="255060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Krótkie, jasne i konkretne wypowiedzi są łatwiejsze do zrozumienia i udzielenia odpowiedzi</a:t>
            </a:r>
            <a:endParaRPr sz="1400" b="0" i="0" u="none" strike="noStrike" cap="none">
              <a:solidFill>
                <a:srgbClr val="FFFFFF"/>
              </a:solidFill>
              <a:latin typeface="Arial"/>
              <a:ea typeface="Arial"/>
              <a:cs typeface="Arial"/>
              <a:sym typeface="Arial"/>
            </a:endParaRPr>
          </a:p>
        </p:txBody>
      </p:sp>
      <p:sp>
        <p:nvSpPr>
          <p:cNvPr id="781" name="Google Shape;781;p10"/>
          <p:cNvSpPr txBox="1">
            <a:spLocks noGrp="1"/>
          </p:cNvSpPr>
          <p:nvPr>
            <p:ph type="title" idx="4294967295"/>
          </p:nvPr>
        </p:nvSpPr>
        <p:spPr>
          <a:xfrm>
            <a:off x="575640" y="3246480"/>
            <a:ext cx="255060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EE118A"/>
              </a:buClr>
              <a:buSzPts val="1600"/>
              <a:buFont typeface="Barlow Condensed"/>
              <a:buNone/>
            </a:pPr>
            <a:r>
              <a:rPr lang="pl-PL" sz="1600" b="1" i="0" u="none" strike="noStrike" cap="none">
                <a:solidFill>
                  <a:srgbClr val="EE118A"/>
                </a:solidFill>
                <a:latin typeface="Barlow Condensed"/>
                <a:ea typeface="Barlow Condensed"/>
                <a:cs typeface="Barlow Condensed"/>
                <a:sym typeface="Barlow Condensed"/>
              </a:rPr>
              <a:t>KRÓTKIE, BEZPOŚREDNIE ZDANIA</a:t>
            </a:r>
            <a:endParaRPr sz="1600" b="0" i="0" u="none" strike="noStrike" cap="none">
              <a:solidFill>
                <a:srgbClr val="FFFFFF"/>
              </a:solidFill>
              <a:latin typeface="Arial"/>
              <a:ea typeface="Arial"/>
              <a:cs typeface="Arial"/>
              <a:sym typeface="Arial"/>
            </a:endParaRPr>
          </a:p>
        </p:txBody>
      </p:sp>
      <p:sp>
        <p:nvSpPr>
          <p:cNvPr id="782" name="Google Shape;782;p10"/>
          <p:cNvSpPr txBox="1">
            <a:spLocks noGrp="1"/>
          </p:cNvSpPr>
          <p:nvPr>
            <p:ph type="subTitle" idx="4294967295"/>
          </p:nvPr>
        </p:nvSpPr>
        <p:spPr>
          <a:xfrm>
            <a:off x="3289320" y="3716280"/>
            <a:ext cx="264564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Przyznaj, że doceniasz ich punkt widzenia i rozumiesz ich uczucia</a:t>
            </a:r>
            <a:endParaRPr sz="1400" b="0" i="0" u="none" strike="noStrike" cap="none">
              <a:solidFill>
                <a:srgbClr val="FFFFFF"/>
              </a:solidFill>
              <a:latin typeface="Arial"/>
              <a:ea typeface="Arial"/>
              <a:cs typeface="Arial"/>
              <a:sym typeface="Arial"/>
            </a:endParaRPr>
          </a:p>
        </p:txBody>
      </p:sp>
      <p:sp>
        <p:nvSpPr>
          <p:cNvPr id="783" name="Google Shape;783;p10"/>
          <p:cNvSpPr txBox="1">
            <a:spLocks noGrp="1"/>
          </p:cNvSpPr>
          <p:nvPr>
            <p:ph type="title" idx="4294967295"/>
          </p:nvPr>
        </p:nvSpPr>
        <p:spPr>
          <a:xfrm>
            <a:off x="3289320" y="3256920"/>
            <a:ext cx="264564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EE118A"/>
              </a:buClr>
              <a:buSzPts val="1600"/>
              <a:buFont typeface="Barlow Condensed"/>
              <a:buNone/>
            </a:pPr>
            <a:r>
              <a:rPr lang="pl-PL" sz="1600" b="1" i="0" u="none" strike="noStrike" cap="none">
                <a:solidFill>
                  <a:srgbClr val="EE118A"/>
                </a:solidFill>
                <a:latin typeface="Barlow Condensed"/>
                <a:ea typeface="Barlow Condensed"/>
                <a:cs typeface="Barlow Condensed"/>
                <a:sym typeface="Barlow Condensed"/>
              </a:rPr>
              <a:t>SŁUCHAJ UWAŻNIE</a:t>
            </a:r>
            <a:endParaRPr sz="1600" b="0" i="0" u="none" strike="noStrike" cap="none">
              <a:solidFill>
                <a:srgbClr val="FFFFFF"/>
              </a:solidFill>
              <a:latin typeface="Arial"/>
              <a:ea typeface="Arial"/>
              <a:cs typeface="Arial"/>
              <a:sym typeface="Arial"/>
            </a:endParaRPr>
          </a:p>
        </p:txBody>
      </p:sp>
      <p:sp>
        <p:nvSpPr>
          <p:cNvPr id="784" name="Google Shape;784;p10"/>
          <p:cNvSpPr txBox="1">
            <a:spLocks noGrp="1"/>
          </p:cNvSpPr>
          <p:nvPr>
            <p:ph type="subTitle" idx="4294967295"/>
          </p:nvPr>
        </p:nvSpPr>
        <p:spPr>
          <a:xfrm>
            <a:off x="575640" y="2076480"/>
            <a:ext cx="255060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Pamiętaj, żeby mówić za siebie, żeby unikać oskarżającego tonu</a:t>
            </a:r>
            <a:endParaRPr sz="1400" b="0" i="0" u="none" strike="noStrike" cap="none">
              <a:solidFill>
                <a:srgbClr val="FFFFFF"/>
              </a:solidFill>
              <a:latin typeface="Arial"/>
              <a:ea typeface="Arial"/>
              <a:cs typeface="Arial"/>
              <a:sym typeface="Arial"/>
            </a:endParaRPr>
          </a:p>
        </p:txBody>
      </p:sp>
      <p:sp>
        <p:nvSpPr>
          <p:cNvPr id="785" name="Google Shape;785;p10"/>
          <p:cNvSpPr txBox="1">
            <a:spLocks noGrp="1"/>
          </p:cNvSpPr>
          <p:nvPr>
            <p:ph type="title" idx="4294967295"/>
          </p:nvPr>
        </p:nvSpPr>
        <p:spPr>
          <a:xfrm>
            <a:off x="480960" y="1642680"/>
            <a:ext cx="293904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EE118A"/>
              </a:buClr>
              <a:buSzPts val="1600"/>
              <a:buFont typeface="Barlow Condensed"/>
              <a:buNone/>
            </a:pPr>
            <a:r>
              <a:rPr lang="pl-PL" sz="1600" b="1" i="0" u="none" strike="noStrike" cap="none">
                <a:solidFill>
                  <a:srgbClr val="EE118A"/>
                </a:solidFill>
                <a:latin typeface="Barlow Condensed"/>
                <a:ea typeface="Barlow Condensed"/>
                <a:cs typeface="Barlow Condensed"/>
                <a:sym typeface="Barlow Condensed"/>
              </a:rPr>
              <a:t>ZAMIEŃ „TY” NA „JA”</a:t>
            </a:r>
            <a:endParaRPr sz="1600" b="0" i="0" u="none" strike="noStrike" cap="none">
              <a:solidFill>
                <a:srgbClr val="FFFFFF"/>
              </a:solidFill>
              <a:latin typeface="Arial"/>
              <a:ea typeface="Arial"/>
              <a:cs typeface="Arial"/>
              <a:sym typeface="Arial"/>
            </a:endParaRPr>
          </a:p>
        </p:txBody>
      </p:sp>
      <p:sp>
        <p:nvSpPr>
          <p:cNvPr id="786" name="Google Shape;786;p10"/>
          <p:cNvSpPr txBox="1">
            <a:spLocks noGrp="1"/>
          </p:cNvSpPr>
          <p:nvPr>
            <p:ph type="subTitle" idx="4294967295"/>
          </p:nvPr>
        </p:nvSpPr>
        <p:spPr>
          <a:xfrm>
            <a:off x="3282120" y="2068560"/>
            <a:ext cx="265284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Jeśli jasno przedstawisz swoje stanowisko i nie będziesz podważał tego, co wyrażasz, Twój krewny będzie mniej skłonny do błędnej interpretacji.</a:t>
            </a:r>
            <a:endParaRPr sz="1400" b="0" i="0" u="none" strike="noStrike" cap="none">
              <a:solidFill>
                <a:srgbClr val="FFFFFF"/>
              </a:solidFill>
              <a:latin typeface="Arial"/>
              <a:ea typeface="Arial"/>
              <a:cs typeface="Arial"/>
              <a:sym typeface="Arial"/>
            </a:endParaRPr>
          </a:p>
        </p:txBody>
      </p:sp>
      <p:sp>
        <p:nvSpPr>
          <p:cNvPr id="787" name="Google Shape;787;p10"/>
          <p:cNvSpPr txBox="1">
            <a:spLocks noGrp="1"/>
          </p:cNvSpPr>
          <p:nvPr>
            <p:ph type="title" idx="4294967295"/>
          </p:nvPr>
        </p:nvSpPr>
        <p:spPr>
          <a:xfrm>
            <a:off x="3274560" y="1632600"/>
            <a:ext cx="265284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EE118A"/>
              </a:buClr>
              <a:buSzPts val="1600"/>
              <a:buFont typeface="Barlow Condensed"/>
              <a:buNone/>
            </a:pPr>
            <a:r>
              <a:rPr lang="pl-PL" sz="1600" b="1" i="0" u="none" strike="noStrike" cap="none">
                <a:solidFill>
                  <a:srgbClr val="EE118A"/>
                </a:solidFill>
                <a:latin typeface="Barlow Condensed"/>
                <a:ea typeface="Barlow Condensed"/>
                <a:cs typeface="Barlow Condensed"/>
                <a:sym typeface="Barlow Condensed"/>
              </a:rPr>
              <a:t>BĄDŹ MIŁY I STANOWCZY</a:t>
            </a:r>
            <a:endParaRPr sz="1600" b="0" i="0" u="none" strike="noStrike" cap="none">
              <a:solidFill>
                <a:srgbClr val="FFFFFF"/>
              </a:solidFill>
              <a:latin typeface="Arial"/>
              <a:ea typeface="Arial"/>
              <a:cs typeface="Arial"/>
              <a:sym typeface="Arial"/>
            </a:endParaRPr>
          </a:p>
        </p:txBody>
      </p:sp>
      <p:pic>
        <p:nvPicPr>
          <p:cNvPr id="788" name="Google Shape;788;p10"/>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789" name="Google Shape;789;p10" descr="Text&#10;&#10;Description automatically generated with medium confidence"/>
          <p:cNvSpPr/>
          <p:nvPr/>
        </p:nvSpPr>
        <p:spPr>
          <a:xfrm>
            <a:off x="123480" y="4797000"/>
            <a:ext cx="971640" cy="203400"/>
          </a:xfrm>
          <a:prstGeom prst="rect">
            <a:avLst/>
          </a:prstGeom>
          <a:solidFill>
            <a:srgbClr val="FFFFFF"/>
          </a:solidFill>
          <a:ln>
            <a:noFill/>
          </a:ln>
        </p:spPr>
      </p:sp>
      <p:sp>
        <p:nvSpPr>
          <p:cNvPr id="790" name="Google Shape;790;p10"/>
          <p:cNvSpPr/>
          <p:nvPr/>
        </p:nvSpPr>
        <p:spPr>
          <a:xfrm>
            <a:off x="6090480" y="3695760"/>
            <a:ext cx="2550600" cy="75996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Jest to kwestia praktyki, wytrwałości i wykorzystania wielu umiejętności, które już posiadasz</a:t>
            </a:r>
            <a:endParaRPr sz="1400" b="0" i="0" u="none" strike="noStrike" cap="none">
              <a:solidFill>
                <a:srgbClr val="FFFFFF"/>
              </a:solidFill>
              <a:latin typeface="Arial"/>
              <a:ea typeface="Arial"/>
              <a:cs typeface="Arial"/>
              <a:sym typeface="Arial"/>
            </a:endParaRPr>
          </a:p>
        </p:txBody>
      </p:sp>
      <p:sp>
        <p:nvSpPr>
          <p:cNvPr id="791" name="Google Shape;791;p10"/>
          <p:cNvSpPr/>
          <p:nvPr/>
        </p:nvSpPr>
        <p:spPr>
          <a:xfrm>
            <a:off x="6090480" y="3236400"/>
            <a:ext cx="255060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None/>
            </a:pPr>
            <a:r>
              <a:rPr lang="pl-PL" sz="1600" b="1" i="0" u="none" strike="noStrike" cap="none">
                <a:solidFill>
                  <a:srgbClr val="EE118A"/>
                </a:solidFill>
                <a:latin typeface="Barlow Condensed"/>
                <a:ea typeface="Barlow Condensed"/>
                <a:cs typeface="Barlow Condensed"/>
                <a:sym typeface="Barlow Condensed"/>
              </a:rPr>
              <a:t>DOBRA KOMUNIKACJA</a:t>
            </a:r>
            <a:endParaRPr sz="1600" b="0" i="0" u="none" strike="noStrike" cap="none">
              <a:solidFill>
                <a:srgbClr val="FFFFFF"/>
              </a:solidFill>
              <a:latin typeface="Arial"/>
              <a:ea typeface="Arial"/>
              <a:cs typeface="Arial"/>
              <a:sym typeface="Arial"/>
            </a:endParaRPr>
          </a:p>
        </p:txBody>
      </p:sp>
      <p:sp>
        <p:nvSpPr>
          <p:cNvPr id="792" name="Google Shape;792;p10"/>
          <p:cNvSpPr/>
          <p:nvPr/>
        </p:nvSpPr>
        <p:spPr>
          <a:xfrm>
            <a:off x="6075720" y="2066400"/>
            <a:ext cx="2652840" cy="75996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Jeśli twój rozmówca wydaje się wycofany i niekomunikatywny, wycofaj się na jakiś czas</a:t>
            </a:r>
            <a:endParaRPr sz="1400" b="0" i="0" u="none" strike="noStrike" cap="none">
              <a:solidFill>
                <a:srgbClr val="FFFFFF"/>
              </a:solidFill>
              <a:latin typeface="Arial"/>
              <a:ea typeface="Arial"/>
              <a:cs typeface="Arial"/>
              <a:sym typeface="Arial"/>
            </a:endParaRPr>
          </a:p>
        </p:txBody>
      </p:sp>
      <p:sp>
        <p:nvSpPr>
          <p:cNvPr id="793" name="Google Shape;793;p10"/>
          <p:cNvSpPr/>
          <p:nvPr/>
        </p:nvSpPr>
        <p:spPr>
          <a:xfrm>
            <a:off x="6082920" y="1632600"/>
            <a:ext cx="255060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None/>
            </a:pPr>
            <a:r>
              <a:rPr lang="pl-PL" sz="1600" b="1" i="0" u="none" strike="noStrike" cap="none">
                <a:solidFill>
                  <a:srgbClr val="EE118A"/>
                </a:solidFill>
                <a:latin typeface="Barlow Condensed"/>
                <a:ea typeface="Barlow Condensed"/>
                <a:cs typeface="Barlow Condensed"/>
                <a:sym typeface="Barlow Condensed"/>
              </a:rPr>
              <a:t>CHWILA PRZERWY</a:t>
            </a:r>
            <a:endParaRPr sz="1600" b="0"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797"/>
        <p:cNvGrpSpPr/>
        <p:nvPr/>
      </p:nvGrpSpPr>
      <p:grpSpPr>
        <a:xfrm>
          <a:off x="0" y="0"/>
          <a:ext cx="0" cy="0"/>
          <a:chOff x="0" y="0"/>
          <a:chExt cx="0" cy="0"/>
        </a:xfrm>
      </p:grpSpPr>
      <p:sp>
        <p:nvSpPr>
          <p:cNvPr id="798" name="Google Shape;798;p11"/>
          <p:cNvSpPr/>
          <p:nvPr/>
        </p:nvSpPr>
        <p:spPr>
          <a:xfrm>
            <a:off x="6632640" y="1983240"/>
            <a:ext cx="947160" cy="94716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11"/>
          <p:cNvSpPr/>
          <p:nvPr/>
        </p:nvSpPr>
        <p:spPr>
          <a:xfrm>
            <a:off x="4097880" y="1983240"/>
            <a:ext cx="947160" cy="94716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11"/>
          <p:cNvSpPr/>
          <p:nvPr/>
        </p:nvSpPr>
        <p:spPr>
          <a:xfrm>
            <a:off x="1559880" y="1983240"/>
            <a:ext cx="947160" cy="94716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11"/>
          <p:cNvSpPr txBox="1">
            <a:spLocks noGrp="1"/>
          </p:cNvSpPr>
          <p:nvPr>
            <p:ph type="title" idx="4294967295"/>
          </p:nvPr>
        </p:nvSpPr>
        <p:spPr>
          <a:xfrm>
            <a:off x="372960" y="360000"/>
            <a:ext cx="376704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211A57"/>
              </a:buClr>
              <a:buSzPts val="3200"/>
              <a:buFont typeface="Barlow Condensed"/>
              <a:buNone/>
            </a:pPr>
            <a:r>
              <a:rPr lang="pl-PL" sz="3200" b="1" i="0" u="none" strike="noStrike" cap="none">
                <a:solidFill>
                  <a:srgbClr val="211A57"/>
                </a:solidFill>
                <a:latin typeface="Barlow Condensed"/>
                <a:ea typeface="Barlow Condensed"/>
                <a:cs typeface="Barlow Condensed"/>
                <a:sym typeface="Barlow Condensed"/>
              </a:rPr>
              <a:t>“LUV-LISTEN”</a:t>
            </a:r>
            <a:endParaRPr sz="3200" b="0" i="0" u="none" strike="noStrike" cap="none">
              <a:solidFill>
                <a:srgbClr val="000000"/>
              </a:solidFill>
              <a:latin typeface="Arial"/>
              <a:ea typeface="Arial"/>
              <a:cs typeface="Arial"/>
              <a:sym typeface="Arial"/>
            </a:endParaRPr>
          </a:p>
        </p:txBody>
      </p:sp>
      <p:sp>
        <p:nvSpPr>
          <p:cNvPr id="802" name="Google Shape;802;p11"/>
          <p:cNvSpPr txBox="1">
            <a:spLocks noGrp="1"/>
          </p:cNvSpPr>
          <p:nvPr>
            <p:ph type="subTitle" idx="4294967295"/>
          </p:nvPr>
        </p:nvSpPr>
        <p:spPr>
          <a:xfrm>
            <a:off x="894960" y="3241800"/>
            <a:ext cx="227700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FFFFFF"/>
              </a:buClr>
              <a:buSzPts val="1600"/>
              <a:buFont typeface="Libre Franklin"/>
              <a:buNone/>
            </a:pPr>
            <a:r>
              <a:rPr lang="pl-PL" sz="1600" b="0" i="0" u="none" strike="noStrike" cap="none">
                <a:solidFill>
                  <a:srgbClr val="FFFFFF"/>
                </a:solidFill>
                <a:latin typeface="Libre Franklin"/>
                <a:ea typeface="Libre Franklin"/>
                <a:cs typeface="Libre Franklin"/>
                <a:sym typeface="Libre Franklin"/>
              </a:rPr>
              <a:t>Listen (słuchaj)</a:t>
            </a:r>
            <a:r>
              <a:rPr lang="pl-PL" sz="1600" b="0" i="0" u="none" strike="noStrike" cap="none">
                <a:solidFill>
                  <a:srgbClr val="000000"/>
                </a:solidFill>
                <a:latin typeface="Libre Franklin"/>
                <a:ea typeface="Libre Franklin"/>
                <a:cs typeface="Libre Franklin"/>
                <a:sym typeface="Libre Franklin"/>
              </a:rPr>
              <a:t> ze szczerym pragnieniem zrozumienia - spróbuj postawić się na miejscu drugiej osoby. </a:t>
            </a:r>
            <a:endParaRPr sz="1600" b="0" i="0" u="none" strike="noStrike" cap="none">
              <a:solidFill>
                <a:srgbClr val="000000"/>
              </a:solidFill>
              <a:latin typeface="Arial"/>
              <a:ea typeface="Arial"/>
              <a:cs typeface="Arial"/>
              <a:sym typeface="Arial"/>
            </a:endParaRPr>
          </a:p>
        </p:txBody>
      </p:sp>
      <p:sp>
        <p:nvSpPr>
          <p:cNvPr id="803" name="Google Shape;803;p11"/>
          <p:cNvSpPr txBox="1">
            <a:spLocks noGrp="1"/>
          </p:cNvSpPr>
          <p:nvPr>
            <p:ph type="subTitle" idx="4294967295"/>
          </p:nvPr>
        </p:nvSpPr>
        <p:spPr>
          <a:xfrm>
            <a:off x="3297600" y="3241800"/>
            <a:ext cx="256248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FFFFFF"/>
              </a:buClr>
              <a:buSzPts val="1600"/>
              <a:buFont typeface="Libre Franklin"/>
              <a:buNone/>
            </a:pPr>
            <a:r>
              <a:rPr lang="pl-PL" sz="1600" b="0" i="0" u="none" strike="noStrike" cap="none">
                <a:solidFill>
                  <a:srgbClr val="FFFFFF"/>
                </a:solidFill>
                <a:latin typeface="Libre Franklin"/>
                <a:ea typeface="Libre Franklin"/>
                <a:cs typeface="Libre Franklin"/>
                <a:sym typeface="Libre Franklin"/>
              </a:rPr>
              <a:t>Understand (zrozum)</a:t>
            </a:r>
            <a:r>
              <a:rPr lang="pl-PL" sz="1600" b="0" i="0" u="none" strike="noStrike" cap="none">
                <a:solidFill>
                  <a:srgbClr val="000000"/>
                </a:solidFill>
                <a:latin typeface="Libre Franklin"/>
                <a:ea typeface="Libre Franklin"/>
                <a:cs typeface="Libre Franklin"/>
                <a:sym typeface="Libre Franklin"/>
              </a:rPr>
              <a:t>: powtórz główne punkty, aby upewnić się, że je zrozumiałeś. Zadawaj pytania, aby uzyskać więcej zrozumienia.</a:t>
            </a:r>
            <a:endParaRPr sz="1600" b="0" i="0" u="none" strike="noStrike" cap="none">
              <a:solidFill>
                <a:srgbClr val="000000"/>
              </a:solidFill>
              <a:latin typeface="Arial"/>
              <a:ea typeface="Arial"/>
              <a:cs typeface="Arial"/>
              <a:sym typeface="Arial"/>
            </a:endParaRPr>
          </a:p>
        </p:txBody>
      </p:sp>
      <p:sp>
        <p:nvSpPr>
          <p:cNvPr id="804" name="Google Shape;804;p11"/>
          <p:cNvSpPr txBox="1">
            <a:spLocks noGrp="1"/>
          </p:cNvSpPr>
          <p:nvPr>
            <p:ph type="subTitle" idx="4294967295"/>
          </p:nvPr>
        </p:nvSpPr>
        <p:spPr>
          <a:xfrm>
            <a:off x="5860800" y="3241800"/>
            <a:ext cx="256248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FFFFFF"/>
              </a:buClr>
              <a:buSzPts val="1600"/>
              <a:buFont typeface="Libre Franklin"/>
              <a:buNone/>
            </a:pPr>
            <a:r>
              <a:rPr lang="pl-PL" sz="1600" b="0" i="0" u="none" strike="noStrike" cap="none">
                <a:solidFill>
                  <a:srgbClr val="FFFFFF"/>
                </a:solidFill>
                <a:latin typeface="Libre Franklin"/>
                <a:ea typeface="Libre Franklin"/>
                <a:cs typeface="Libre Franklin"/>
                <a:sym typeface="Libre Franklin"/>
              </a:rPr>
              <a:t>Validate (uznaj)</a:t>
            </a:r>
            <a:r>
              <a:rPr lang="pl-PL" sz="1600" b="0" i="0" u="none" strike="noStrike" cap="none">
                <a:solidFill>
                  <a:srgbClr val="000000"/>
                </a:solidFill>
                <a:latin typeface="Libre Franklin"/>
                <a:ea typeface="Libre Franklin"/>
                <a:cs typeface="Libre Franklin"/>
                <a:sym typeface="Libre Franklin"/>
              </a:rPr>
              <a:t>: ich uczucia poprzez wyrażanie empatii dla ich uczuć, okoliczności lub punktu widzenia, nawet jeśli się z nimi nie zgadzasz.</a:t>
            </a:r>
            <a:endParaRPr sz="1600" b="0" i="0" u="none" strike="noStrike" cap="none">
              <a:solidFill>
                <a:srgbClr val="000000"/>
              </a:solidFill>
              <a:latin typeface="Arial"/>
              <a:ea typeface="Arial"/>
              <a:cs typeface="Arial"/>
              <a:sym typeface="Arial"/>
            </a:endParaRPr>
          </a:p>
        </p:txBody>
      </p:sp>
      <p:sp>
        <p:nvSpPr>
          <p:cNvPr id="805" name="Google Shape;805;p11"/>
          <p:cNvSpPr txBox="1">
            <a:spLocks noGrp="1"/>
          </p:cNvSpPr>
          <p:nvPr>
            <p:ph type="title" idx="4294967295"/>
          </p:nvPr>
        </p:nvSpPr>
        <p:spPr>
          <a:xfrm>
            <a:off x="1422000" y="2328840"/>
            <a:ext cx="1222920" cy="57168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chemeClr val="lt1"/>
              </a:buClr>
              <a:buSzPts val="4800"/>
              <a:buFont typeface="Barlow Condensed ExtraBold"/>
              <a:buNone/>
            </a:pPr>
            <a:r>
              <a:rPr lang="pl-PL" sz="4800" b="0" i="0" u="none" strike="noStrike" cap="none">
                <a:solidFill>
                  <a:schemeClr val="lt1"/>
                </a:solidFill>
                <a:latin typeface="Barlow Condensed ExtraBold"/>
                <a:ea typeface="Barlow Condensed ExtraBold"/>
                <a:cs typeface="Barlow Condensed ExtraBold"/>
                <a:sym typeface="Barlow Condensed ExtraBold"/>
              </a:rPr>
              <a:t>L</a:t>
            </a:r>
            <a:endParaRPr sz="4800" b="0" i="0" u="none" strike="noStrike" cap="none">
              <a:solidFill>
                <a:srgbClr val="000000"/>
              </a:solidFill>
              <a:latin typeface="Arial"/>
              <a:ea typeface="Arial"/>
              <a:cs typeface="Arial"/>
              <a:sym typeface="Arial"/>
            </a:endParaRPr>
          </a:p>
        </p:txBody>
      </p:sp>
      <p:sp>
        <p:nvSpPr>
          <p:cNvPr id="806" name="Google Shape;806;p11"/>
          <p:cNvSpPr txBox="1">
            <a:spLocks noGrp="1"/>
          </p:cNvSpPr>
          <p:nvPr>
            <p:ph type="title" idx="4294967295"/>
          </p:nvPr>
        </p:nvSpPr>
        <p:spPr>
          <a:xfrm>
            <a:off x="3960000" y="2328840"/>
            <a:ext cx="1222920" cy="57168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chemeClr val="lt1"/>
              </a:buClr>
              <a:buSzPts val="4800"/>
              <a:buFont typeface="Barlow Condensed ExtraBold"/>
              <a:buNone/>
            </a:pPr>
            <a:r>
              <a:rPr lang="pl-PL" sz="4800" b="0" i="0" u="none" strike="noStrike" cap="none">
                <a:solidFill>
                  <a:schemeClr val="lt1"/>
                </a:solidFill>
                <a:latin typeface="Barlow Condensed ExtraBold"/>
                <a:ea typeface="Barlow Condensed ExtraBold"/>
                <a:cs typeface="Barlow Condensed ExtraBold"/>
                <a:sym typeface="Barlow Condensed ExtraBold"/>
              </a:rPr>
              <a:t>U</a:t>
            </a:r>
            <a:endParaRPr sz="4800" b="0" i="0" u="none" strike="noStrike" cap="none">
              <a:solidFill>
                <a:srgbClr val="000000"/>
              </a:solidFill>
              <a:latin typeface="Arial"/>
              <a:ea typeface="Arial"/>
              <a:cs typeface="Arial"/>
              <a:sym typeface="Arial"/>
            </a:endParaRPr>
          </a:p>
        </p:txBody>
      </p:sp>
      <p:sp>
        <p:nvSpPr>
          <p:cNvPr id="807" name="Google Shape;807;p11"/>
          <p:cNvSpPr txBox="1">
            <a:spLocks noGrp="1"/>
          </p:cNvSpPr>
          <p:nvPr>
            <p:ph type="title" idx="4294967295"/>
          </p:nvPr>
        </p:nvSpPr>
        <p:spPr>
          <a:xfrm>
            <a:off x="6494760" y="2326320"/>
            <a:ext cx="1222920" cy="57168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chemeClr val="lt1"/>
              </a:buClr>
              <a:buSzPts val="4800"/>
              <a:buFont typeface="Barlow Condensed ExtraBold"/>
              <a:buNone/>
            </a:pPr>
            <a:r>
              <a:rPr lang="pl-PL" sz="4800" b="0" i="0" u="none" strike="noStrike" cap="none">
                <a:solidFill>
                  <a:schemeClr val="lt1"/>
                </a:solidFill>
                <a:latin typeface="Barlow Condensed ExtraBold"/>
                <a:ea typeface="Barlow Condensed ExtraBold"/>
                <a:cs typeface="Barlow Condensed ExtraBold"/>
                <a:sym typeface="Barlow Condensed ExtraBold"/>
              </a:rPr>
              <a:t>V</a:t>
            </a:r>
            <a:endParaRPr sz="4800" b="0" i="0" u="none" strike="noStrike" cap="none">
              <a:solidFill>
                <a:srgbClr val="000000"/>
              </a:solidFill>
              <a:latin typeface="Arial"/>
              <a:ea typeface="Arial"/>
              <a:cs typeface="Arial"/>
              <a:sym typeface="Arial"/>
            </a:endParaRPr>
          </a:p>
        </p:txBody>
      </p:sp>
      <p:pic>
        <p:nvPicPr>
          <p:cNvPr id="808" name="Google Shape;808;p11"/>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809" name="Google Shape;809;p11" descr="Text&#10;&#10;Description automatically generated with medium confidence"/>
          <p:cNvSpPr/>
          <p:nvPr/>
        </p:nvSpPr>
        <p:spPr>
          <a:xfrm>
            <a:off x="123480" y="4797000"/>
            <a:ext cx="971640" cy="203400"/>
          </a:xfrm>
          <a:prstGeom prst="rect">
            <a:avLst/>
          </a:prstGeom>
          <a:solidFill>
            <a:srgbClr val="FFFFFF"/>
          </a:solidFill>
          <a:ln>
            <a:noFill/>
          </a:ln>
        </p:spPr>
      </p:sp>
      <p:sp>
        <p:nvSpPr>
          <p:cNvPr id="810" name="Google Shape;810;p11"/>
          <p:cNvSpPr/>
          <p:nvPr/>
        </p:nvSpPr>
        <p:spPr>
          <a:xfrm>
            <a:off x="1422000" y="1847520"/>
            <a:ext cx="1222920" cy="1223280"/>
          </a:xfrm>
          <a:prstGeom prst="ellipse">
            <a:avLst/>
          </a:prstGeom>
          <a:noFill/>
          <a:ln w="57150" cap="flat" cmpd="sng">
            <a:solidFill>
              <a:srgbClr val="211A57"/>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11A57"/>
              </a:solidFill>
              <a:latin typeface="Arial"/>
              <a:ea typeface="Arial"/>
              <a:cs typeface="Arial"/>
              <a:sym typeface="Arial"/>
            </a:endParaRPr>
          </a:p>
        </p:txBody>
      </p:sp>
      <p:sp>
        <p:nvSpPr>
          <p:cNvPr id="811" name="Google Shape;811;p11"/>
          <p:cNvSpPr/>
          <p:nvPr/>
        </p:nvSpPr>
        <p:spPr>
          <a:xfrm>
            <a:off x="6494760" y="1845360"/>
            <a:ext cx="1222920" cy="1223280"/>
          </a:xfrm>
          <a:prstGeom prst="ellipse">
            <a:avLst/>
          </a:prstGeom>
          <a:noFill/>
          <a:ln w="57150" cap="flat" cmpd="sng">
            <a:solidFill>
              <a:srgbClr val="211A57"/>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11A57"/>
              </a:solidFill>
              <a:latin typeface="Arial"/>
              <a:ea typeface="Arial"/>
              <a:cs typeface="Arial"/>
              <a:sym typeface="Arial"/>
            </a:endParaRPr>
          </a:p>
        </p:txBody>
      </p:sp>
      <p:sp>
        <p:nvSpPr>
          <p:cNvPr id="812" name="Google Shape;812;p11"/>
          <p:cNvSpPr/>
          <p:nvPr/>
        </p:nvSpPr>
        <p:spPr>
          <a:xfrm>
            <a:off x="3960000" y="1845360"/>
            <a:ext cx="1222920" cy="1223280"/>
          </a:xfrm>
          <a:prstGeom prst="ellipse">
            <a:avLst/>
          </a:prstGeom>
          <a:noFill/>
          <a:ln w="57150" cap="flat" cmpd="sng">
            <a:solidFill>
              <a:srgbClr val="211A57"/>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11A57"/>
              </a:solidFill>
              <a:latin typeface="Arial"/>
              <a:ea typeface="Arial"/>
              <a:cs typeface="Arial"/>
              <a:sym typeface="Arial"/>
            </a:endParaRPr>
          </a:p>
        </p:txBody>
      </p:sp>
      <p:sp>
        <p:nvSpPr>
          <p:cNvPr id="813" name="Google Shape;813;p11"/>
          <p:cNvSpPr/>
          <p:nvPr/>
        </p:nvSpPr>
        <p:spPr>
          <a:xfrm>
            <a:off x="3363120" y="720000"/>
            <a:ext cx="4916880" cy="75996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pl-PL" sz="1400" b="1" i="0" u="none" strike="noStrike" cap="none">
                <a:solidFill>
                  <a:srgbClr val="000000"/>
                </a:solidFill>
                <a:latin typeface="Libre Franklin"/>
                <a:ea typeface="Libre Franklin"/>
                <a:cs typeface="Libre Franklin"/>
                <a:sym typeface="Libre Franklin"/>
              </a:rPr>
              <a:t>„LUV-Listen” to technika aktywnego słuchania, która pomaga stać się lepszym słuchaczem. Jej stosowanie podczas rozmowy z dziećmi pokazuje Twoje zainteresowanie i sprawia, że czują się one wspierane!</a:t>
            </a:r>
            <a:endParaRPr sz="1400" b="0" i="0" u="none" strike="noStrike" cap="none">
              <a:solidFill>
                <a:srgbClr val="000000"/>
              </a:solidFill>
              <a:latin typeface="Arial"/>
              <a:ea typeface="Arial"/>
              <a:cs typeface="Arial"/>
              <a:sym typeface="Arial"/>
            </a:endParaRPr>
          </a:p>
        </p:txBody>
      </p:sp>
      <p:cxnSp>
        <p:nvCxnSpPr>
          <p:cNvPr id="814" name="Google Shape;814;p11"/>
          <p:cNvCxnSpPr>
            <a:stCxn id="810" idx="6"/>
            <a:endCxn id="812" idx="2"/>
          </p:cNvCxnSpPr>
          <p:nvPr/>
        </p:nvCxnSpPr>
        <p:spPr>
          <a:xfrm rot="10800000" flipH="1">
            <a:off x="2644920" y="2457060"/>
            <a:ext cx="1315200" cy="2100"/>
          </a:xfrm>
          <a:prstGeom prst="straightConnector1">
            <a:avLst/>
          </a:prstGeom>
          <a:noFill/>
          <a:ln w="9525" cap="flat" cmpd="sng">
            <a:solidFill>
              <a:srgbClr val="002060"/>
            </a:solidFill>
            <a:prstDash val="solid"/>
            <a:round/>
            <a:headEnd type="none" w="sm" len="sm"/>
            <a:tailEnd type="triangle" w="med" len="med"/>
          </a:ln>
        </p:spPr>
      </p:cxnSp>
      <p:cxnSp>
        <p:nvCxnSpPr>
          <p:cNvPr id="815" name="Google Shape;815;p11"/>
          <p:cNvCxnSpPr/>
          <p:nvPr/>
        </p:nvCxnSpPr>
        <p:spPr>
          <a:xfrm rot="10800000" flipH="1">
            <a:off x="5191920" y="2448000"/>
            <a:ext cx="1315080" cy="3240"/>
          </a:xfrm>
          <a:prstGeom prst="straightConnector1">
            <a:avLst/>
          </a:prstGeom>
          <a:noFill/>
          <a:ln w="9525" cap="flat" cmpd="sng">
            <a:solidFill>
              <a:srgbClr val="002060"/>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819"/>
        <p:cNvGrpSpPr/>
        <p:nvPr/>
      </p:nvGrpSpPr>
      <p:grpSpPr>
        <a:xfrm>
          <a:off x="0" y="0"/>
          <a:ext cx="0" cy="0"/>
          <a:chOff x="0" y="0"/>
          <a:chExt cx="0" cy="0"/>
        </a:xfrm>
      </p:grpSpPr>
      <p:sp>
        <p:nvSpPr>
          <p:cNvPr id="820" name="Google Shape;820;p12"/>
          <p:cNvSpPr/>
          <p:nvPr/>
        </p:nvSpPr>
        <p:spPr>
          <a:xfrm>
            <a:off x="4767840" y="505440"/>
            <a:ext cx="4114080" cy="4132080"/>
          </a:xfrm>
          <a:prstGeom prst="ellipse">
            <a:avLst/>
          </a:pr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1" name="Google Shape;821;p12"/>
          <p:cNvSpPr txBox="1">
            <a:spLocks noGrp="1"/>
          </p:cNvSpPr>
          <p:nvPr>
            <p:ph type="subTitle" idx="4294967295"/>
          </p:nvPr>
        </p:nvSpPr>
        <p:spPr>
          <a:xfrm>
            <a:off x="804240" y="1766520"/>
            <a:ext cx="3531960" cy="57348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pl-PL" sz="2100" b="1" i="0" u="none" strike="noStrike" cap="none">
                <a:solidFill>
                  <a:srgbClr val="F38E00"/>
                </a:solidFill>
                <a:latin typeface="Barlow Condensed"/>
                <a:ea typeface="Barlow Condensed"/>
                <a:cs typeface="Barlow Condensed"/>
                <a:sym typeface="Barlow Condensed"/>
              </a:rPr>
              <a:t>USUWANIE PRZESZKÓD W KOMUNIKACJI</a:t>
            </a:r>
            <a:endParaRPr sz="2100" b="0" i="0" u="none" strike="noStrike" cap="none">
              <a:solidFill>
                <a:srgbClr val="000000"/>
              </a:solidFill>
              <a:latin typeface="Arial"/>
              <a:ea typeface="Arial"/>
              <a:cs typeface="Arial"/>
              <a:sym typeface="Arial"/>
            </a:endParaRPr>
          </a:p>
        </p:txBody>
      </p:sp>
      <p:sp>
        <p:nvSpPr>
          <p:cNvPr id="822" name="Google Shape;822;p12"/>
          <p:cNvSpPr txBox="1">
            <a:spLocks noGrp="1"/>
          </p:cNvSpPr>
          <p:nvPr>
            <p:ph type="body" idx="4294967295"/>
          </p:nvPr>
        </p:nvSpPr>
        <p:spPr>
          <a:xfrm>
            <a:off x="804240" y="2230200"/>
            <a:ext cx="3531960" cy="2303280"/>
          </a:xfrm>
          <a:prstGeom prst="rect">
            <a:avLst/>
          </a:prstGeom>
          <a:noFill/>
          <a:ln>
            <a:noFill/>
          </a:ln>
        </p:spPr>
        <p:txBody>
          <a:bodyPr spcFirstLastPara="1" wrap="square" lIns="90000" tIns="91425" rIns="90000" bIns="91425" anchor="t" anchorCtr="0">
            <a:noAutofit/>
          </a:bodyPr>
          <a:lstStyle/>
          <a:p>
            <a:pPr marL="457200" marR="0" lvl="0" indent="-317520" algn="l" rtl="0">
              <a:lnSpc>
                <a:spcPct val="100000"/>
              </a:lnSpc>
              <a:spcBef>
                <a:spcPts val="0"/>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To jest ćwiczenie grupowe</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601"/>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W grupach 4-5 osobowych</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601"/>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Przez kolejne 25 minut znajdźcie i omówcie “</a:t>
            </a:r>
            <a:r>
              <a:rPr lang="pl-PL" sz="1400" b="1" i="0" u="none" strike="noStrike" cap="none">
                <a:solidFill>
                  <a:srgbClr val="F38E00"/>
                </a:solidFill>
                <a:latin typeface="Libre Franklin"/>
                <a:ea typeface="Libre Franklin"/>
                <a:cs typeface="Libre Franklin"/>
                <a:sym typeface="Libre Franklin"/>
              </a:rPr>
              <a:t>zapory komunikacyjne</a:t>
            </a:r>
            <a:r>
              <a:rPr lang="pl-PL" sz="1400" b="0" i="0" u="none" strike="noStrike" cap="none">
                <a:solidFill>
                  <a:schemeClr val="lt1"/>
                </a:solidFill>
                <a:latin typeface="Libre Franklin"/>
                <a:ea typeface="Libre Franklin"/>
                <a:cs typeface="Libre Franklin"/>
                <a:sym typeface="Libre Franklin"/>
              </a:rPr>
              <a:t>”, które blokują pozytywną, zdrową i otwartą komunikację</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601"/>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Spróbujcie znaleźć ich jak najwięcej</a:t>
            </a:r>
            <a:endParaRPr sz="1400" b="0" i="0" u="none" strike="noStrike" cap="none">
              <a:solidFill>
                <a:srgbClr val="000000"/>
              </a:solidFill>
              <a:latin typeface="Arial"/>
              <a:ea typeface="Arial"/>
              <a:cs typeface="Arial"/>
              <a:sym typeface="Arial"/>
            </a:endParaRPr>
          </a:p>
        </p:txBody>
      </p:sp>
      <p:sp>
        <p:nvSpPr>
          <p:cNvPr id="823" name="Google Shape;823;p12"/>
          <p:cNvSpPr txBox="1">
            <a:spLocks noGrp="1"/>
          </p:cNvSpPr>
          <p:nvPr>
            <p:ph type="title" idx="4294967295"/>
          </p:nvPr>
        </p:nvSpPr>
        <p:spPr>
          <a:xfrm>
            <a:off x="804240" y="707400"/>
            <a:ext cx="405576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F38E00"/>
              </a:buClr>
              <a:buSzPts val="3200"/>
              <a:buFont typeface="Barlow Condensed"/>
              <a:buNone/>
            </a:pPr>
            <a:r>
              <a:rPr lang="pl-PL" sz="3200" b="1" i="0" u="none" strike="noStrike" cap="none">
                <a:solidFill>
                  <a:srgbClr val="F38E00"/>
                </a:solidFill>
                <a:latin typeface="Barlow Condensed"/>
                <a:ea typeface="Barlow Condensed"/>
                <a:cs typeface="Barlow Condensed"/>
                <a:sym typeface="Barlow Condensed"/>
              </a:rPr>
              <a:t>ĆWICZNIE #2</a:t>
            </a:r>
            <a:endParaRPr sz="3200" b="0" i="0" u="none" strike="noStrike" cap="none">
              <a:solidFill>
                <a:srgbClr val="000000"/>
              </a:solidFill>
              <a:latin typeface="Arial"/>
              <a:ea typeface="Arial"/>
              <a:cs typeface="Arial"/>
              <a:sym typeface="Arial"/>
            </a:endParaRPr>
          </a:p>
        </p:txBody>
      </p:sp>
      <p:sp>
        <p:nvSpPr>
          <p:cNvPr id="824" name="Google Shape;824;p12"/>
          <p:cNvSpPr/>
          <p:nvPr/>
        </p:nvSpPr>
        <p:spPr>
          <a:xfrm>
            <a:off x="7671600" y="2964240"/>
            <a:ext cx="2521440" cy="252144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12"/>
          <p:cNvSpPr/>
          <p:nvPr/>
        </p:nvSpPr>
        <p:spPr>
          <a:xfrm>
            <a:off x="7319160" y="234756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12"/>
          <p:cNvSpPr/>
          <p:nvPr/>
        </p:nvSpPr>
        <p:spPr>
          <a:xfrm>
            <a:off x="7216560" y="-817560"/>
            <a:ext cx="2253960" cy="225396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27" name="Google Shape;827;p12"/>
          <p:cNvPicPr preferRelativeResize="0"/>
          <p:nvPr/>
        </p:nvPicPr>
        <p:blipFill rotWithShape="1">
          <a:blip r:embed="rId4">
            <a:alphaModFix/>
          </a:blip>
          <a:srcRect/>
          <a:stretch/>
        </p:blipFill>
        <p:spPr>
          <a:xfrm>
            <a:off x="8044200" y="121680"/>
            <a:ext cx="1147680" cy="469800"/>
          </a:xfrm>
          <a:prstGeom prst="rect">
            <a:avLst/>
          </a:prstGeom>
          <a:noFill/>
          <a:ln>
            <a:noFill/>
          </a:ln>
        </p:spPr>
      </p:pic>
      <p:sp>
        <p:nvSpPr>
          <p:cNvPr id="828" name="Google Shape;828;p12" descr="Text&#10;&#10;Description automatically generated with medium confidence"/>
          <p:cNvSpPr/>
          <p:nvPr/>
        </p:nvSpPr>
        <p:spPr>
          <a:xfrm>
            <a:off x="123480" y="4797000"/>
            <a:ext cx="971640" cy="203400"/>
          </a:xfrm>
          <a:prstGeom prst="rect">
            <a:avLst/>
          </a:prstGeom>
          <a:solidFill>
            <a:srgbClr val="FFFFFF"/>
          </a:solidFill>
          <a:ln>
            <a:noFill/>
          </a:ln>
        </p:spPr>
      </p:sp>
      <p:sp>
        <p:nvSpPr>
          <p:cNvPr id="829" name="Google Shape;829;p12"/>
          <p:cNvSpPr/>
          <p:nvPr/>
        </p:nvSpPr>
        <p:spPr>
          <a:xfrm>
            <a:off x="3646800" y="4525200"/>
            <a:ext cx="1796400" cy="454680"/>
          </a:xfrm>
          <a:custGeom>
            <a:avLst/>
            <a:gdLst/>
            <a:ahLst/>
            <a:cxnLst/>
            <a:rect l="l" t="t" r="r" b="b"/>
            <a:pathLst>
              <a:path w="1797158" h="461665" extrusionOk="0">
                <a:moveTo>
                  <a:pt x="0" y="0"/>
                </a:moveTo>
                <a:cubicBezTo>
                  <a:pt x="141399" y="26317"/>
                  <a:pt x="408845" y="-27909"/>
                  <a:pt x="617024" y="0"/>
                </a:cubicBezTo>
                <a:cubicBezTo>
                  <a:pt x="825203" y="27909"/>
                  <a:pt x="1006679" y="-16606"/>
                  <a:pt x="1216077" y="0"/>
                </a:cubicBezTo>
                <a:cubicBezTo>
                  <a:pt x="1425475" y="16606"/>
                  <a:pt x="1633635" y="1353"/>
                  <a:pt x="1797158" y="0"/>
                </a:cubicBezTo>
                <a:cubicBezTo>
                  <a:pt x="1777533" y="227862"/>
                  <a:pt x="1803112" y="300431"/>
                  <a:pt x="1797158" y="461665"/>
                </a:cubicBezTo>
                <a:cubicBezTo>
                  <a:pt x="1659460" y="435278"/>
                  <a:pt x="1331132" y="457896"/>
                  <a:pt x="1162162" y="461665"/>
                </a:cubicBezTo>
                <a:cubicBezTo>
                  <a:pt x="993192" y="465434"/>
                  <a:pt x="789574" y="451944"/>
                  <a:pt x="545138" y="461665"/>
                </a:cubicBezTo>
                <a:cubicBezTo>
                  <a:pt x="300702" y="471386"/>
                  <a:pt x="253469" y="470142"/>
                  <a:pt x="0" y="461665"/>
                </a:cubicBezTo>
                <a:cubicBezTo>
                  <a:pt x="-12682" y="247820"/>
                  <a:pt x="12433" y="221572"/>
                  <a:pt x="0" y="0"/>
                </a:cubicBezTo>
                <a:close/>
              </a:path>
            </a:pathLst>
          </a:custGeom>
          <a:noFill/>
          <a:ln w="12700" cap="flat" cmpd="sng">
            <a:solidFill>
              <a:srgbClr val="F38E00"/>
            </a:solidFill>
            <a:prstDash val="solid"/>
            <a:round/>
            <a:headEnd type="none" w="sm" len="sm"/>
            <a:tailEnd type="none" w="sm" len="sm"/>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pl-PL" sz="1200" b="0" i="0" u="none" strike="noStrike" cap="none">
                <a:solidFill>
                  <a:srgbClr val="FFFFFF"/>
                </a:solidFill>
                <a:latin typeface="Libre Franklin"/>
                <a:ea typeface="Libre Franklin"/>
                <a:cs typeface="Libre Franklin"/>
                <a:sym typeface="Libre Franklin"/>
              </a:rPr>
              <a:t>Przykładem jest używanie sarkazmu</a:t>
            </a:r>
            <a:endParaRPr sz="1200" b="0" i="0" u="none" strike="noStrike" cap="none">
              <a:solidFill>
                <a:srgbClr val="000000"/>
              </a:solidFill>
              <a:latin typeface="Arial"/>
              <a:ea typeface="Arial"/>
              <a:cs typeface="Arial"/>
              <a:sym typeface="Arial"/>
            </a:endParaRPr>
          </a:p>
        </p:txBody>
      </p:sp>
      <p:cxnSp>
        <p:nvCxnSpPr>
          <p:cNvPr id="830" name="Google Shape;830;p12"/>
          <p:cNvCxnSpPr>
            <a:stCxn id="829" idx="0"/>
            <a:endCxn id="822" idx="3"/>
          </p:cNvCxnSpPr>
          <p:nvPr/>
        </p:nvCxnSpPr>
        <p:spPr>
          <a:xfrm rot="5400000" flipH="1">
            <a:off x="3868950" y="3849090"/>
            <a:ext cx="1143600" cy="209100"/>
          </a:xfrm>
          <a:prstGeom prst="curvedConnector2">
            <a:avLst/>
          </a:prstGeom>
          <a:noFill/>
          <a:ln w="19050" cap="flat" cmpd="sng">
            <a:solidFill>
              <a:srgbClr val="ED8A00"/>
            </a:solidFill>
            <a:prstDash val="solid"/>
            <a:round/>
            <a:headEnd type="none" w="sm" len="sm"/>
            <a:tailEnd type="triangle" w="med" len="med"/>
          </a:ln>
        </p:spPr>
      </p:cxnSp>
      <p:sp>
        <p:nvSpPr>
          <p:cNvPr id="831" name="Google Shape;831;p12"/>
          <p:cNvSpPr/>
          <p:nvPr/>
        </p:nvSpPr>
        <p:spPr>
          <a:xfrm>
            <a:off x="123480" y="191520"/>
            <a:ext cx="4966200" cy="5158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pl-PL" sz="1400" b="1" i="1" u="none" strike="noStrike" cap="none">
                <a:solidFill>
                  <a:srgbClr val="FFFFFF"/>
                </a:solidFill>
                <a:latin typeface="Libre Franklin"/>
                <a:ea typeface="Libre Franklin"/>
                <a:cs typeface="Libre Franklin"/>
                <a:sym typeface="Libre Franklin"/>
              </a:rPr>
              <a:t>Innym sposobem na poprawę komunikacji w rodzinach jest określenie barier w otwartej komunikacji....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835"/>
        <p:cNvGrpSpPr/>
        <p:nvPr/>
      </p:nvGrpSpPr>
      <p:grpSpPr>
        <a:xfrm>
          <a:off x="0" y="0"/>
          <a:ext cx="0" cy="0"/>
          <a:chOff x="0" y="0"/>
          <a:chExt cx="0" cy="0"/>
        </a:xfrm>
      </p:grpSpPr>
      <p:sp>
        <p:nvSpPr>
          <p:cNvPr id="836" name="Google Shape;836;p13"/>
          <p:cNvSpPr txBox="1">
            <a:spLocks noGrp="1"/>
          </p:cNvSpPr>
          <p:nvPr>
            <p:ph type="title" idx="4294967295"/>
          </p:nvPr>
        </p:nvSpPr>
        <p:spPr>
          <a:xfrm>
            <a:off x="1474920" y="1946880"/>
            <a:ext cx="1978560" cy="1274040"/>
          </a:xfrm>
          <a:prstGeom prst="rect">
            <a:avLst/>
          </a:prstGeom>
          <a:noFill/>
          <a:ln>
            <a:noFill/>
          </a:ln>
        </p:spPr>
        <p:txBody>
          <a:bodyPr spcFirstLastPara="1" wrap="square" lIns="90000" tIns="91425" rIns="90000" bIns="91425" anchor="ctr" anchorCtr="0">
            <a:noAutofit/>
          </a:bodyPr>
          <a:lstStyle/>
          <a:p>
            <a:pPr marL="0" marR="0" lvl="0" indent="0" algn="r" rtl="0">
              <a:lnSpc>
                <a:spcPct val="100000"/>
              </a:lnSpc>
              <a:spcBef>
                <a:spcPts val="0"/>
              </a:spcBef>
              <a:spcAft>
                <a:spcPts val="0"/>
              </a:spcAft>
              <a:buClr>
                <a:srgbClr val="F38E00"/>
              </a:buClr>
              <a:buSzPts val="7200"/>
              <a:buFont typeface="Barlow Condensed"/>
              <a:buNone/>
            </a:pPr>
            <a:r>
              <a:rPr lang="pl-PL" sz="7200" b="1" i="0" u="none" strike="noStrike" cap="none">
                <a:solidFill>
                  <a:srgbClr val="F38E00"/>
                </a:solidFill>
                <a:latin typeface="Barlow Condensed"/>
                <a:ea typeface="Barlow Condensed"/>
                <a:cs typeface="Barlow Condensed"/>
                <a:sym typeface="Barlow Condensed"/>
              </a:rPr>
              <a:t>03</a:t>
            </a:r>
            <a:endParaRPr sz="7200" b="0" i="0" u="none" strike="noStrike" cap="none">
              <a:solidFill>
                <a:srgbClr val="000000"/>
              </a:solidFill>
              <a:latin typeface="Arial"/>
              <a:ea typeface="Arial"/>
              <a:cs typeface="Arial"/>
              <a:sym typeface="Arial"/>
            </a:endParaRPr>
          </a:p>
        </p:txBody>
      </p:sp>
      <p:sp>
        <p:nvSpPr>
          <p:cNvPr id="837" name="Google Shape;837;p13"/>
          <p:cNvSpPr/>
          <p:nvPr/>
        </p:nvSpPr>
        <p:spPr>
          <a:xfrm>
            <a:off x="7278120" y="45864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13"/>
          <p:cNvSpPr/>
          <p:nvPr/>
        </p:nvSpPr>
        <p:spPr>
          <a:xfrm>
            <a:off x="-1682280" y="2838600"/>
            <a:ext cx="3156120" cy="31561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13"/>
          <p:cNvSpPr/>
          <p:nvPr/>
        </p:nvSpPr>
        <p:spPr>
          <a:xfrm>
            <a:off x="6563880" y="2752920"/>
            <a:ext cx="3605760" cy="360576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13"/>
          <p:cNvSpPr txBox="1">
            <a:spLocks noGrp="1"/>
          </p:cNvSpPr>
          <p:nvPr>
            <p:ph type="subTitle" idx="4294967295"/>
          </p:nvPr>
        </p:nvSpPr>
        <p:spPr>
          <a:xfrm>
            <a:off x="3684600" y="2567160"/>
            <a:ext cx="2878560" cy="7434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W tej części poznamy</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Dlaczego ważne jest, żeby zachować spokój</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Sposoby, jak zachować spokój</a:t>
            </a:r>
            <a:endParaRPr sz="1400" b="0" i="0" u="none" strike="noStrike" cap="none">
              <a:solidFill>
                <a:srgbClr val="000000"/>
              </a:solidFill>
              <a:latin typeface="Arial"/>
              <a:ea typeface="Arial"/>
              <a:cs typeface="Arial"/>
              <a:sym typeface="Arial"/>
            </a:endParaRPr>
          </a:p>
        </p:txBody>
      </p:sp>
      <p:sp>
        <p:nvSpPr>
          <p:cNvPr id="841" name="Google Shape;841;p13"/>
          <p:cNvSpPr txBox="1">
            <a:spLocks noGrp="1"/>
          </p:cNvSpPr>
          <p:nvPr>
            <p:ph type="title" idx="4294967295"/>
          </p:nvPr>
        </p:nvSpPr>
        <p:spPr>
          <a:xfrm>
            <a:off x="3684600" y="2036520"/>
            <a:ext cx="4055040" cy="5299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F38E00"/>
              </a:buClr>
              <a:buSzPts val="3600"/>
              <a:buFont typeface="Barlow Condensed"/>
              <a:buNone/>
            </a:pPr>
            <a:r>
              <a:rPr lang="pl-PL" sz="3600" b="1" i="0" u="none" strike="noStrike" cap="none">
                <a:solidFill>
                  <a:srgbClr val="F38E00"/>
                </a:solidFill>
                <a:latin typeface="Barlow Condensed"/>
                <a:ea typeface="Barlow Condensed"/>
                <a:cs typeface="Barlow Condensed"/>
                <a:sym typeface="Barlow Condensed"/>
              </a:rPr>
              <a:t>ZACHOWANIE SPOKOJU</a:t>
            </a:r>
            <a:endParaRPr sz="3600" b="0" i="0" u="none" strike="noStrike" cap="none">
              <a:solidFill>
                <a:srgbClr val="000000"/>
              </a:solidFill>
              <a:latin typeface="Arial"/>
              <a:ea typeface="Arial"/>
              <a:cs typeface="Arial"/>
              <a:sym typeface="Arial"/>
            </a:endParaRPr>
          </a:p>
        </p:txBody>
      </p:sp>
      <p:pic>
        <p:nvPicPr>
          <p:cNvPr id="842" name="Google Shape;842;p13"/>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843" name="Google Shape;843;p13" descr="Text&#10;&#10;Description automatically generated with medium confidence"/>
          <p:cNvSpPr/>
          <p:nvPr/>
        </p:nvSpPr>
        <p:spPr>
          <a:xfrm>
            <a:off x="123480" y="4797000"/>
            <a:ext cx="971640" cy="203400"/>
          </a:xfrm>
          <a:prstGeom prst="rect">
            <a:avLst/>
          </a:prstGeom>
          <a:solidFill>
            <a:srgbClr val="FFFFFF"/>
          </a:solid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847"/>
        <p:cNvGrpSpPr/>
        <p:nvPr/>
      </p:nvGrpSpPr>
      <p:grpSpPr>
        <a:xfrm>
          <a:off x="0" y="0"/>
          <a:ext cx="0" cy="0"/>
          <a:chOff x="0" y="0"/>
          <a:chExt cx="0" cy="0"/>
        </a:xfrm>
      </p:grpSpPr>
      <p:grpSp>
        <p:nvGrpSpPr>
          <p:cNvPr id="848" name="Google Shape;848;p14"/>
          <p:cNvGrpSpPr/>
          <p:nvPr/>
        </p:nvGrpSpPr>
        <p:grpSpPr>
          <a:xfrm>
            <a:off x="3237480" y="1265040"/>
            <a:ext cx="5238000" cy="3629160"/>
            <a:chOff x="3237480" y="1265040"/>
            <a:chExt cx="5238000" cy="3629160"/>
          </a:xfrm>
        </p:grpSpPr>
        <p:pic>
          <p:nvPicPr>
            <p:cNvPr id="849" name="Google Shape;849;p14" descr="Comment Dislike with solid fill"/>
            <p:cNvPicPr preferRelativeResize="0"/>
            <p:nvPr/>
          </p:nvPicPr>
          <p:blipFill rotWithShape="1">
            <a:blip r:embed="rId3">
              <a:alphaModFix/>
            </a:blip>
            <a:srcRect/>
            <a:stretch/>
          </p:blipFill>
          <p:spPr>
            <a:xfrm flipH="1">
              <a:off x="4327920" y="2943000"/>
              <a:ext cx="1259280" cy="1259280"/>
            </a:xfrm>
            <a:prstGeom prst="rect">
              <a:avLst/>
            </a:prstGeom>
            <a:noFill/>
            <a:ln>
              <a:noFill/>
            </a:ln>
          </p:spPr>
        </p:pic>
        <p:pic>
          <p:nvPicPr>
            <p:cNvPr id="850" name="Google Shape;850;p14" descr="Comment Fire with solid fill"/>
            <p:cNvPicPr preferRelativeResize="0"/>
            <p:nvPr/>
          </p:nvPicPr>
          <p:blipFill rotWithShape="1">
            <a:blip r:embed="rId4">
              <a:alphaModFix/>
            </a:blip>
            <a:srcRect/>
            <a:stretch/>
          </p:blipFill>
          <p:spPr>
            <a:xfrm>
              <a:off x="3237480" y="2132280"/>
              <a:ext cx="1259280" cy="1259280"/>
            </a:xfrm>
            <a:prstGeom prst="rect">
              <a:avLst/>
            </a:prstGeom>
            <a:noFill/>
            <a:ln>
              <a:noFill/>
            </a:ln>
          </p:spPr>
        </p:pic>
        <p:pic>
          <p:nvPicPr>
            <p:cNvPr id="851" name="Google Shape;851;p14" descr="Comment Heart with solid fill"/>
            <p:cNvPicPr preferRelativeResize="0"/>
            <p:nvPr/>
          </p:nvPicPr>
          <p:blipFill rotWithShape="1">
            <a:blip r:embed="rId5">
              <a:alphaModFix/>
            </a:blip>
            <a:srcRect/>
            <a:stretch/>
          </p:blipFill>
          <p:spPr>
            <a:xfrm flipH="1">
              <a:off x="6228360" y="3634920"/>
              <a:ext cx="1259280" cy="1259280"/>
            </a:xfrm>
            <a:prstGeom prst="rect">
              <a:avLst/>
            </a:prstGeom>
            <a:noFill/>
            <a:ln>
              <a:noFill/>
            </a:ln>
          </p:spPr>
        </p:pic>
        <p:pic>
          <p:nvPicPr>
            <p:cNvPr id="852" name="Google Shape;852;p14" descr="Comment Heart Break with solid fill"/>
            <p:cNvPicPr preferRelativeResize="0"/>
            <p:nvPr/>
          </p:nvPicPr>
          <p:blipFill rotWithShape="1">
            <a:blip r:embed="rId6">
              <a:alphaModFix/>
            </a:blip>
            <a:srcRect/>
            <a:stretch/>
          </p:blipFill>
          <p:spPr>
            <a:xfrm flipH="1">
              <a:off x="5066640" y="1265040"/>
              <a:ext cx="1259280" cy="1259280"/>
            </a:xfrm>
            <a:prstGeom prst="rect">
              <a:avLst/>
            </a:prstGeom>
            <a:noFill/>
            <a:ln>
              <a:noFill/>
            </a:ln>
          </p:spPr>
        </p:pic>
        <p:pic>
          <p:nvPicPr>
            <p:cNvPr id="853" name="Google Shape;853;p14" descr="Comment Important with solid fill"/>
            <p:cNvPicPr preferRelativeResize="0"/>
            <p:nvPr/>
          </p:nvPicPr>
          <p:blipFill rotWithShape="1">
            <a:blip r:embed="rId7">
              <a:alphaModFix/>
            </a:blip>
            <a:srcRect/>
            <a:stretch/>
          </p:blipFill>
          <p:spPr>
            <a:xfrm>
              <a:off x="5587560" y="2514960"/>
              <a:ext cx="1259280" cy="1259280"/>
            </a:xfrm>
            <a:prstGeom prst="rect">
              <a:avLst/>
            </a:prstGeom>
            <a:noFill/>
            <a:ln>
              <a:noFill/>
            </a:ln>
          </p:spPr>
        </p:pic>
        <p:pic>
          <p:nvPicPr>
            <p:cNvPr id="854" name="Google Shape;854;p14" descr="Comment Like with solid fill"/>
            <p:cNvPicPr preferRelativeResize="0"/>
            <p:nvPr/>
          </p:nvPicPr>
          <p:blipFill rotWithShape="1">
            <a:blip r:embed="rId8">
              <a:alphaModFix/>
            </a:blip>
            <a:srcRect/>
            <a:stretch/>
          </p:blipFill>
          <p:spPr>
            <a:xfrm>
              <a:off x="7216200" y="1502280"/>
              <a:ext cx="1259280" cy="1259280"/>
            </a:xfrm>
            <a:prstGeom prst="rect">
              <a:avLst/>
            </a:prstGeom>
            <a:noFill/>
            <a:ln>
              <a:noFill/>
            </a:ln>
          </p:spPr>
        </p:pic>
      </p:grpSp>
      <p:sp>
        <p:nvSpPr>
          <p:cNvPr id="855" name="Google Shape;855;p14"/>
          <p:cNvSpPr txBox="1">
            <a:spLocks noGrp="1"/>
          </p:cNvSpPr>
          <p:nvPr>
            <p:ph type="title" idx="4294967295"/>
          </p:nvPr>
        </p:nvSpPr>
        <p:spPr>
          <a:xfrm>
            <a:off x="804240" y="622440"/>
            <a:ext cx="4595400" cy="11934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1A6EB6"/>
              </a:buClr>
              <a:buSzPts val="3200"/>
              <a:buFont typeface="Barlow Condensed"/>
              <a:buNone/>
            </a:pPr>
            <a:r>
              <a:rPr lang="pl-PL" sz="3200" b="1" i="0" u="none" strike="noStrike" cap="none">
                <a:solidFill>
                  <a:srgbClr val="1A6EB6"/>
                </a:solidFill>
                <a:latin typeface="Barlow Condensed"/>
                <a:ea typeface="Barlow Condensed"/>
                <a:cs typeface="Barlow Condensed"/>
                <a:sym typeface="Barlow Condensed"/>
              </a:rPr>
              <a:t>ZACHOWANIE SPOKOJU</a:t>
            </a:r>
            <a:endParaRPr sz="3200" b="0" i="0" u="none" strike="noStrike" cap="none">
              <a:solidFill>
                <a:srgbClr val="000000"/>
              </a:solidFill>
              <a:latin typeface="Arial"/>
              <a:ea typeface="Arial"/>
              <a:cs typeface="Arial"/>
              <a:sym typeface="Arial"/>
            </a:endParaRPr>
          </a:p>
        </p:txBody>
      </p:sp>
      <p:sp>
        <p:nvSpPr>
          <p:cNvPr id="856" name="Google Shape;856;p14"/>
          <p:cNvSpPr txBox="1">
            <a:spLocks noGrp="1"/>
          </p:cNvSpPr>
          <p:nvPr>
            <p:ph type="subTitle" idx="4294967295"/>
          </p:nvPr>
        </p:nvSpPr>
        <p:spPr>
          <a:xfrm>
            <a:off x="804240" y="2017800"/>
            <a:ext cx="2327400" cy="80424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Czasami bardzo trudno jest zachować spokój, gdy zabraknie nam cierpliwości.</a:t>
            </a:r>
            <a:endParaRPr sz="1400" b="0" i="0" u="none" strike="noStrike" cap="none">
              <a:solidFill>
                <a:srgbClr val="000000"/>
              </a:solidFill>
              <a:latin typeface="Arial"/>
              <a:ea typeface="Arial"/>
              <a:cs typeface="Arial"/>
              <a:sym typeface="Arial"/>
            </a:endParaRPr>
          </a:p>
        </p:txBody>
      </p:sp>
      <p:sp>
        <p:nvSpPr>
          <p:cNvPr id="857" name="Google Shape;857;p14"/>
          <p:cNvSpPr txBox="1">
            <a:spLocks noGrp="1"/>
          </p:cNvSpPr>
          <p:nvPr>
            <p:ph type="subTitle" idx="4294967295"/>
          </p:nvPr>
        </p:nvSpPr>
        <p:spPr>
          <a:xfrm>
            <a:off x="804240" y="3116880"/>
            <a:ext cx="2327400" cy="80424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Ważne jest, aby znaleźć sposoby, aby pomóc dziecku zachować się bez ranienia jego uczuć.</a:t>
            </a:r>
            <a:endParaRPr sz="1400" b="0" i="0" u="none" strike="noStrike" cap="none">
              <a:solidFill>
                <a:srgbClr val="000000"/>
              </a:solidFill>
              <a:latin typeface="Arial"/>
              <a:ea typeface="Arial"/>
              <a:cs typeface="Arial"/>
              <a:sym typeface="Arial"/>
            </a:endParaRPr>
          </a:p>
        </p:txBody>
      </p:sp>
      <p:grpSp>
        <p:nvGrpSpPr>
          <p:cNvPr id="858" name="Google Shape;858;p14"/>
          <p:cNvGrpSpPr/>
          <p:nvPr/>
        </p:nvGrpSpPr>
        <p:grpSpPr>
          <a:xfrm>
            <a:off x="3131520" y="1625040"/>
            <a:ext cx="4468080" cy="2419920"/>
            <a:chOff x="3131520" y="1625040"/>
            <a:chExt cx="4468080" cy="2419920"/>
          </a:xfrm>
        </p:grpSpPr>
        <p:sp>
          <p:nvSpPr>
            <p:cNvPr id="859" name="Google Shape;859;p14"/>
            <p:cNvSpPr/>
            <p:nvPr/>
          </p:nvSpPr>
          <p:spPr>
            <a:xfrm>
              <a:off x="4048560" y="2476800"/>
              <a:ext cx="152280" cy="152280"/>
            </a:xfrm>
            <a:prstGeom prst="ellipse">
              <a:avLst/>
            </a:prstGeom>
            <a:solidFill>
              <a:schemeClr val="lt1"/>
            </a:solidFill>
            <a:ln>
              <a:noFill/>
            </a:ln>
          </p:spPr>
          <p:txBody>
            <a:bodyPr spcFirstLastPara="1" wrap="square" lIns="90000" tIns="53625" rIns="90000" bIns="536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14"/>
            <p:cNvSpPr/>
            <p:nvPr/>
          </p:nvSpPr>
          <p:spPr>
            <a:xfrm>
              <a:off x="5294880" y="1625040"/>
              <a:ext cx="152280" cy="152280"/>
            </a:xfrm>
            <a:prstGeom prst="ellipse">
              <a:avLst/>
            </a:prstGeom>
            <a:solidFill>
              <a:schemeClr val="lt1"/>
            </a:solidFill>
            <a:ln>
              <a:noFill/>
            </a:ln>
          </p:spPr>
          <p:txBody>
            <a:bodyPr spcFirstLastPara="1" wrap="square" lIns="90000" tIns="53625" rIns="90000" bIns="536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14"/>
            <p:cNvSpPr/>
            <p:nvPr/>
          </p:nvSpPr>
          <p:spPr>
            <a:xfrm>
              <a:off x="7447320" y="1941480"/>
              <a:ext cx="152280" cy="152280"/>
            </a:xfrm>
            <a:prstGeom prst="ellipse">
              <a:avLst/>
            </a:prstGeom>
            <a:solidFill>
              <a:schemeClr val="lt1"/>
            </a:solidFill>
            <a:ln>
              <a:noFill/>
            </a:ln>
          </p:spPr>
          <p:txBody>
            <a:bodyPr spcFirstLastPara="1" wrap="square" lIns="90000" tIns="53625" rIns="90000" bIns="536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14"/>
            <p:cNvSpPr/>
            <p:nvPr/>
          </p:nvSpPr>
          <p:spPr>
            <a:xfrm>
              <a:off x="4583520" y="3442680"/>
              <a:ext cx="152280" cy="152280"/>
            </a:xfrm>
            <a:prstGeom prst="ellipse">
              <a:avLst/>
            </a:prstGeom>
            <a:solidFill>
              <a:schemeClr val="lt1"/>
            </a:solidFill>
            <a:ln>
              <a:noFill/>
            </a:ln>
          </p:spPr>
          <p:txBody>
            <a:bodyPr spcFirstLastPara="1" wrap="square" lIns="90000" tIns="53625" rIns="90000" bIns="536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14"/>
            <p:cNvSpPr/>
            <p:nvPr/>
          </p:nvSpPr>
          <p:spPr>
            <a:xfrm>
              <a:off x="5997600" y="3116880"/>
              <a:ext cx="152280" cy="152280"/>
            </a:xfrm>
            <a:prstGeom prst="ellipse">
              <a:avLst/>
            </a:prstGeom>
            <a:solidFill>
              <a:schemeClr val="lt1"/>
            </a:solidFill>
            <a:ln>
              <a:noFill/>
            </a:ln>
          </p:spPr>
          <p:txBody>
            <a:bodyPr spcFirstLastPara="1" wrap="square" lIns="90000" tIns="53625" rIns="90000" bIns="536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14"/>
            <p:cNvSpPr/>
            <p:nvPr/>
          </p:nvSpPr>
          <p:spPr>
            <a:xfrm>
              <a:off x="6462360" y="3892680"/>
              <a:ext cx="152280" cy="152280"/>
            </a:xfrm>
            <a:prstGeom prst="ellipse">
              <a:avLst/>
            </a:prstGeom>
            <a:solidFill>
              <a:schemeClr val="lt1"/>
            </a:solidFill>
            <a:ln>
              <a:noFill/>
            </a:ln>
          </p:spPr>
          <p:txBody>
            <a:bodyPr spcFirstLastPara="1" wrap="square" lIns="90000" tIns="53625" rIns="90000" bIns="536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865" name="Google Shape;865;p14"/>
            <p:cNvCxnSpPr>
              <a:endCxn id="862" idx="2"/>
            </p:cNvCxnSpPr>
            <p:nvPr/>
          </p:nvCxnSpPr>
          <p:spPr>
            <a:xfrm>
              <a:off x="3131520" y="3518520"/>
              <a:ext cx="1452000" cy="300"/>
            </a:xfrm>
            <a:prstGeom prst="straightConnector1">
              <a:avLst/>
            </a:prstGeom>
            <a:noFill/>
            <a:ln w="19050" cap="flat" cmpd="sng">
              <a:solidFill>
                <a:srgbClr val="FFFFFF"/>
              </a:solidFill>
              <a:prstDash val="solid"/>
              <a:round/>
              <a:headEnd type="none" w="sm" len="sm"/>
              <a:tailEnd type="none" w="sm" len="sm"/>
            </a:ln>
          </p:spPr>
        </p:cxnSp>
        <p:cxnSp>
          <p:nvCxnSpPr>
            <p:cNvPr id="866" name="Google Shape;866;p14"/>
            <p:cNvCxnSpPr>
              <a:stCxn id="862" idx="2"/>
              <a:endCxn id="863" idx="2"/>
            </p:cNvCxnSpPr>
            <p:nvPr/>
          </p:nvCxnSpPr>
          <p:spPr>
            <a:xfrm rot="10800000" flipH="1">
              <a:off x="4583520" y="3193020"/>
              <a:ext cx="1414200" cy="325800"/>
            </a:xfrm>
            <a:prstGeom prst="straightConnector1">
              <a:avLst/>
            </a:prstGeom>
            <a:noFill/>
            <a:ln w="19050" cap="flat" cmpd="sng">
              <a:solidFill>
                <a:srgbClr val="FFFFFF"/>
              </a:solidFill>
              <a:prstDash val="solid"/>
              <a:round/>
              <a:headEnd type="none" w="sm" len="sm"/>
              <a:tailEnd type="none" w="sm" len="sm"/>
            </a:ln>
          </p:spPr>
        </p:cxnSp>
        <p:cxnSp>
          <p:nvCxnSpPr>
            <p:cNvPr id="867" name="Google Shape;867;p14"/>
            <p:cNvCxnSpPr>
              <a:stCxn id="863" idx="1"/>
            </p:cNvCxnSpPr>
            <p:nvPr/>
          </p:nvCxnSpPr>
          <p:spPr>
            <a:xfrm>
              <a:off x="6019901" y="3139181"/>
              <a:ext cx="487800" cy="783000"/>
            </a:xfrm>
            <a:prstGeom prst="straightConnector1">
              <a:avLst/>
            </a:prstGeom>
            <a:noFill/>
            <a:ln w="19050" cap="flat" cmpd="sng">
              <a:solidFill>
                <a:srgbClr val="FFFFFF"/>
              </a:solidFill>
              <a:prstDash val="solid"/>
              <a:round/>
              <a:headEnd type="none" w="sm" len="sm"/>
              <a:tailEnd type="none" w="sm" len="sm"/>
            </a:ln>
          </p:spPr>
        </p:cxnSp>
        <p:cxnSp>
          <p:nvCxnSpPr>
            <p:cNvPr id="868" name="Google Shape;868;p14"/>
            <p:cNvCxnSpPr>
              <a:stCxn id="856" idx="3"/>
              <a:endCxn id="859" idx="2"/>
            </p:cNvCxnSpPr>
            <p:nvPr/>
          </p:nvCxnSpPr>
          <p:spPr>
            <a:xfrm>
              <a:off x="3131640" y="2419920"/>
              <a:ext cx="916800" cy="132900"/>
            </a:xfrm>
            <a:prstGeom prst="straightConnector1">
              <a:avLst/>
            </a:prstGeom>
            <a:noFill/>
            <a:ln w="19050" cap="flat" cmpd="sng">
              <a:solidFill>
                <a:srgbClr val="FFFFFF"/>
              </a:solidFill>
              <a:prstDash val="solid"/>
              <a:round/>
              <a:headEnd type="none" w="sm" len="sm"/>
              <a:tailEnd type="none" w="sm" len="sm"/>
            </a:ln>
          </p:spPr>
        </p:cxnSp>
        <p:cxnSp>
          <p:nvCxnSpPr>
            <p:cNvPr id="869" name="Google Shape;869;p14"/>
            <p:cNvCxnSpPr>
              <a:stCxn id="859" idx="3"/>
              <a:endCxn id="860" idx="3"/>
            </p:cNvCxnSpPr>
            <p:nvPr/>
          </p:nvCxnSpPr>
          <p:spPr>
            <a:xfrm rot="10800000" flipH="1">
              <a:off x="4070861" y="1755079"/>
              <a:ext cx="1246200" cy="851700"/>
            </a:xfrm>
            <a:prstGeom prst="straightConnector1">
              <a:avLst/>
            </a:prstGeom>
            <a:noFill/>
            <a:ln w="19050" cap="flat" cmpd="sng">
              <a:solidFill>
                <a:srgbClr val="FFFFFF"/>
              </a:solidFill>
              <a:prstDash val="solid"/>
              <a:round/>
              <a:headEnd type="none" w="sm" len="sm"/>
              <a:tailEnd type="none" w="sm" len="sm"/>
            </a:ln>
          </p:spPr>
        </p:cxnSp>
        <p:cxnSp>
          <p:nvCxnSpPr>
            <p:cNvPr id="870" name="Google Shape;870;p14"/>
            <p:cNvCxnSpPr>
              <a:stCxn id="860" idx="2"/>
              <a:endCxn id="861" idx="6"/>
            </p:cNvCxnSpPr>
            <p:nvPr/>
          </p:nvCxnSpPr>
          <p:spPr>
            <a:xfrm>
              <a:off x="5294880" y="1701180"/>
              <a:ext cx="2304600" cy="316500"/>
            </a:xfrm>
            <a:prstGeom prst="straightConnector1">
              <a:avLst/>
            </a:prstGeom>
            <a:noFill/>
            <a:ln w="19050" cap="flat" cmpd="sng">
              <a:solidFill>
                <a:srgbClr val="FFFFFF"/>
              </a:solidFill>
              <a:prstDash val="solid"/>
              <a:round/>
              <a:headEnd type="none" w="sm" len="sm"/>
              <a:tailEnd type="none" w="sm" len="sm"/>
            </a:ln>
          </p:spPr>
        </p:cxnSp>
      </p:grpSp>
      <p:pic>
        <p:nvPicPr>
          <p:cNvPr id="871" name="Google Shape;871;p14"/>
          <p:cNvPicPr preferRelativeResize="0"/>
          <p:nvPr/>
        </p:nvPicPr>
        <p:blipFill rotWithShape="1">
          <a:blip r:embed="rId9">
            <a:alphaModFix/>
          </a:blip>
          <a:srcRect/>
          <a:stretch/>
        </p:blipFill>
        <p:spPr>
          <a:xfrm>
            <a:off x="8044200" y="121680"/>
            <a:ext cx="1147680" cy="469800"/>
          </a:xfrm>
          <a:prstGeom prst="rect">
            <a:avLst/>
          </a:prstGeom>
          <a:noFill/>
          <a:ln>
            <a:noFill/>
          </a:ln>
        </p:spPr>
      </p:pic>
      <p:sp>
        <p:nvSpPr>
          <p:cNvPr id="872" name="Google Shape;872;p14" descr="Text&#10;&#10;Description automatically generated with medium confidence"/>
          <p:cNvSpPr/>
          <p:nvPr/>
        </p:nvSpPr>
        <p:spPr>
          <a:xfrm>
            <a:off x="123480" y="4797000"/>
            <a:ext cx="971640" cy="203400"/>
          </a:xfrm>
          <a:prstGeom prst="rect">
            <a:avLst/>
          </a:prstGeom>
          <a:solidFill>
            <a:srgbClr val="FFFFFF"/>
          </a:solidFill>
          <a:ln>
            <a:no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876"/>
        <p:cNvGrpSpPr/>
        <p:nvPr/>
      </p:nvGrpSpPr>
      <p:grpSpPr>
        <a:xfrm>
          <a:off x="0" y="0"/>
          <a:ext cx="0" cy="0"/>
          <a:chOff x="0" y="0"/>
          <a:chExt cx="0" cy="0"/>
        </a:xfrm>
      </p:grpSpPr>
      <p:sp>
        <p:nvSpPr>
          <p:cNvPr id="877" name="Google Shape;877;p15"/>
          <p:cNvSpPr txBox="1">
            <a:spLocks noGrp="1"/>
          </p:cNvSpPr>
          <p:nvPr>
            <p:ph type="title"/>
          </p:nvPr>
        </p:nvSpPr>
        <p:spPr>
          <a:xfrm>
            <a:off x="804240" y="431280"/>
            <a:ext cx="2864520" cy="11934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Clr>
                <a:srgbClr val="F38E00"/>
              </a:buClr>
              <a:buSzPts val="2800"/>
              <a:buFont typeface="Barlow Condensed"/>
              <a:buNone/>
            </a:pPr>
            <a:r>
              <a:rPr lang="pl-PL" sz="2800" b="1" strike="noStrike">
                <a:solidFill>
                  <a:srgbClr val="F38E00"/>
                </a:solidFill>
                <a:latin typeface="Barlow Condensed"/>
                <a:ea typeface="Barlow Condensed"/>
                <a:cs typeface="Barlow Condensed"/>
                <a:sym typeface="Barlow Condensed"/>
              </a:rPr>
              <a:t>JAK ZACHOWAĆ SPOKÓJ?</a:t>
            </a:r>
            <a:endParaRPr sz="2800" b="0" strike="noStrike">
              <a:solidFill>
                <a:srgbClr val="000000"/>
              </a:solidFill>
              <a:latin typeface="Arial"/>
              <a:ea typeface="Arial"/>
              <a:cs typeface="Arial"/>
              <a:sym typeface="Arial"/>
            </a:endParaRPr>
          </a:p>
        </p:txBody>
      </p:sp>
      <p:pic>
        <p:nvPicPr>
          <p:cNvPr id="878" name="Google Shape;878;p15"/>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879" name="Google Shape;879;p15" descr="Text&#10;&#10;Description automatically generated with medium confidence"/>
          <p:cNvSpPr/>
          <p:nvPr/>
        </p:nvSpPr>
        <p:spPr>
          <a:xfrm>
            <a:off x="123480" y="4797000"/>
            <a:ext cx="971640" cy="203400"/>
          </a:xfrm>
          <a:prstGeom prst="rect">
            <a:avLst/>
          </a:prstGeom>
          <a:solidFill>
            <a:srgbClr val="FFFFFF"/>
          </a:solidFill>
          <a:ln>
            <a:noFill/>
          </a:ln>
        </p:spPr>
      </p:sp>
      <p:grpSp>
        <p:nvGrpSpPr>
          <p:cNvPr id="880" name="Google Shape;880;p15"/>
          <p:cNvGrpSpPr/>
          <p:nvPr/>
        </p:nvGrpSpPr>
        <p:grpSpPr>
          <a:xfrm>
            <a:off x="2509200" y="431280"/>
            <a:ext cx="6878160" cy="4481280"/>
            <a:chOff x="2509200" y="431280"/>
            <a:chExt cx="6878160" cy="4481280"/>
          </a:xfrm>
        </p:grpSpPr>
        <p:sp>
          <p:nvSpPr>
            <p:cNvPr id="881" name="Google Shape;881;p15"/>
            <p:cNvSpPr/>
            <p:nvPr/>
          </p:nvSpPr>
          <p:spPr>
            <a:xfrm>
              <a:off x="2509200" y="431280"/>
              <a:ext cx="6878160" cy="44812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2" name="Google Shape;882;p15"/>
            <p:cNvSpPr/>
            <p:nvPr/>
          </p:nvSpPr>
          <p:spPr>
            <a:xfrm>
              <a:off x="5029200" y="1877040"/>
              <a:ext cx="1837080" cy="1589040"/>
            </a:xfrm>
            <a:prstGeom prst="hexagon">
              <a:avLst>
                <a:gd name="adj" fmla="val 28570"/>
                <a:gd name="vf" fmla="val 115470"/>
              </a:avLst>
            </a:prstGeom>
            <a:solidFill>
              <a:schemeClr val="accent1"/>
            </a:solidFill>
            <a:ln w="12700" cap="flat" cmpd="sng">
              <a:solidFill>
                <a:srgbClr val="FFFFFF"/>
              </a:solidFill>
              <a:prstDash val="solid"/>
              <a:round/>
              <a:headEnd type="none" w="sm" len="sm"/>
              <a:tailEnd type="none" w="sm" len="sm"/>
            </a:ln>
          </p:spPr>
          <p:txBody>
            <a:bodyPr spcFirstLastPara="1" wrap="square" lIns="35625" tIns="35625" rIns="35625" bIns="35625" anchor="ctr" anchorCtr="0">
              <a:noAutofit/>
            </a:bodyPr>
            <a:lstStyle/>
            <a:p>
              <a:pPr marL="0" marR="0" lvl="0" indent="0" algn="ctr" rtl="0">
                <a:lnSpc>
                  <a:spcPct val="90000"/>
                </a:lnSpc>
                <a:spcBef>
                  <a:spcPts val="0"/>
                </a:spcBef>
                <a:spcAft>
                  <a:spcPts val="0"/>
                </a:spcAft>
                <a:buNone/>
              </a:pPr>
              <a:r>
                <a:rPr lang="pl-PL" sz="1400" b="1" i="0" u="none" strike="noStrike" cap="none">
                  <a:solidFill>
                    <a:schemeClr val="lt1"/>
                  </a:solidFill>
                  <a:latin typeface="Barlow Condensed"/>
                  <a:ea typeface="Barlow Condensed"/>
                  <a:cs typeface="Barlow Condensed"/>
                  <a:sym typeface="Barlow Condensed"/>
                </a:rPr>
                <a:t>ZACHOWANIE SPOKOJU</a:t>
              </a:r>
              <a:endParaRPr sz="1400" b="0" i="0" u="none" strike="noStrike" cap="none">
                <a:solidFill>
                  <a:srgbClr val="000000"/>
                </a:solidFill>
                <a:latin typeface="Arial"/>
                <a:ea typeface="Arial"/>
                <a:cs typeface="Arial"/>
                <a:sym typeface="Arial"/>
              </a:endParaRPr>
            </a:p>
          </p:txBody>
        </p:sp>
        <p:sp>
          <p:nvSpPr>
            <p:cNvPr id="883" name="Google Shape;883;p15"/>
            <p:cNvSpPr/>
            <p:nvPr/>
          </p:nvSpPr>
          <p:spPr>
            <a:xfrm>
              <a:off x="6180120" y="1116360"/>
              <a:ext cx="692640" cy="596880"/>
            </a:xfrm>
            <a:prstGeom prst="hexagon">
              <a:avLst>
                <a:gd name="adj" fmla="val 28900"/>
                <a:gd name="vf" fmla="val 115470"/>
              </a:avLst>
            </a:prstGeom>
            <a:solidFill>
              <a:srgbClr val="CCE1D2"/>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4" name="Google Shape;884;p15"/>
            <p:cNvSpPr/>
            <p:nvPr/>
          </p:nvSpPr>
          <p:spPr>
            <a:xfrm>
              <a:off x="5198760" y="431280"/>
              <a:ext cx="1505160" cy="1302120"/>
            </a:xfrm>
            <a:prstGeom prst="hexagon">
              <a:avLst>
                <a:gd name="adj" fmla="val 28570"/>
                <a:gd name="vf" fmla="val 115470"/>
              </a:avLst>
            </a:prstGeom>
            <a:solidFill>
              <a:srgbClr val="2DA863"/>
            </a:solidFill>
            <a:ln w="12700" cap="flat" cmpd="sng">
              <a:solidFill>
                <a:srgbClr val="FFFFFF"/>
              </a:solidFill>
              <a:prstDash val="solid"/>
              <a:round/>
              <a:headEnd type="none" w="sm" len="sm"/>
              <a:tailEnd type="none" w="sm" len="sm"/>
            </a:ln>
          </p:spPr>
          <p:txBody>
            <a:bodyPr spcFirstLastPara="1" wrap="square" lIns="15100" tIns="15100" rIns="15100" bIns="15100" anchor="ctr" anchorCtr="0">
              <a:noAutofit/>
            </a:bodyPr>
            <a:lstStyle/>
            <a:p>
              <a:pPr marL="0" marR="0" lvl="0" indent="0" algn="ctr" rtl="0">
                <a:lnSpc>
                  <a:spcPct val="90000"/>
                </a:lnSpc>
                <a:spcBef>
                  <a:spcPts val="0"/>
                </a:spcBef>
                <a:spcAft>
                  <a:spcPts val="0"/>
                </a:spcAft>
                <a:buNone/>
              </a:pPr>
              <a:r>
                <a:rPr lang="pl-PL" sz="1200" b="1" i="0" u="none" strike="noStrike" cap="none">
                  <a:solidFill>
                    <a:schemeClr val="lt1"/>
                  </a:solidFill>
                  <a:latin typeface="Barlow Condensed"/>
                  <a:ea typeface="Barlow Condensed"/>
                  <a:cs typeface="Barlow Condensed"/>
                  <a:sym typeface="Barlow Condensed"/>
                </a:rPr>
                <a:t>Weź kilka gęłbokich oddechów</a:t>
              </a:r>
              <a:endParaRPr sz="1200" b="0" i="0" u="none" strike="noStrike" cap="none">
                <a:solidFill>
                  <a:srgbClr val="000000"/>
                </a:solidFill>
                <a:latin typeface="Arial"/>
                <a:ea typeface="Arial"/>
                <a:cs typeface="Arial"/>
                <a:sym typeface="Arial"/>
              </a:endParaRPr>
            </a:p>
          </p:txBody>
        </p:sp>
        <p:sp>
          <p:nvSpPr>
            <p:cNvPr id="885" name="Google Shape;885;p15"/>
            <p:cNvSpPr/>
            <p:nvPr/>
          </p:nvSpPr>
          <p:spPr>
            <a:xfrm>
              <a:off x="6989400" y="2233440"/>
              <a:ext cx="692640" cy="596880"/>
            </a:xfrm>
            <a:prstGeom prst="hexagon">
              <a:avLst>
                <a:gd name="adj" fmla="val 28900"/>
                <a:gd name="vf" fmla="val 115470"/>
              </a:avLst>
            </a:prstGeom>
            <a:solidFill>
              <a:srgbClr val="CCE1D2"/>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6" name="Google Shape;886;p15"/>
            <p:cNvSpPr/>
            <p:nvPr/>
          </p:nvSpPr>
          <p:spPr>
            <a:xfrm>
              <a:off x="6579720" y="1232640"/>
              <a:ext cx="1505160" cy="1302120"/>
            </a:xfrm>
            <a:prstGeom prst="hexagon">
              <a:avLst>
                <a:gd name="adj" fmla="val 28570"/>
                <a:gd name="vf" fmla="val 115470"/>
              </a:avLst>
            </a:prstGeom>
            <a:solidFill>
              <a:schemeClr val="accent3"/>
            </a:solidFill>
            <a:ln w="12700" cap="flat" cmpd="sng">
              <a:solidFill>
                <a:srgbClr val="FFFFFF"/>
              </a:solidFill>
              <a:prstDash val="solid"/>
              <a:round/>
              <a:headEnd type="none" w="sm" len="sm"/>
              <a:tailEnd type="none" w="sm" len="sm"/>
            </a:ln>
          </p:spPr>
          <p:txBody>
            <a:bodyPr spcFirstLastPara="1" wrap="square" lIns="15100" tIns="15100" rIns="15100" bIns="15100" anchor="ctr" anchorCtr="0">
              <a:noAutofit/>
            </a:bodyPr>
            <a:lstStyle/>
            <a:p>
              <a:pPr marL="0" marR="0" lvl="0" indent="0" algn="ctr" rtl="0">
                <a:lnSpc>
                  <a:spcPct val="90000"/>
                </a:lnSpc>
                <a:spcBef>
                  <a:spcPts val="0"/>
                </a:spcBef>
                <a:spcAft>
                  <a:spcPts val="0"/>
                </a:spcAft>
                <a:buNone/>
              </a:pPr>
              <a:r>
                <a:rPr lang="pl-PL" sz="1200" b="1" i="0" u="none" strike="noStrike" cap="none">
                  <a:solidFill>
                    <a:schemeClr val="lt1"/>
                  </a:solidFill>
                  <a:latin typeface="Barlow Condensed"/>
                  <a:ea typeface="Barlow Condensed"/>
                  <a:cs typeface="Barlow Condensed"/>
                  <a:sym typeface="Barlow Condensed"/>
                </a:rPr>
                <a:t>Odczekaj 5 minut, zanim zaczniesz rozmowę z dzieckiem</a:t>
              </a:r>
              <a:endParaRPr sz="1200" b="0" i="0" u="none" strike="noStrike" cap="none">
                <a:solidFill>
                  <a:srgbClr val="000000"/>
                </a:solidFill>
                <a:latin typeface="Arial"/>
                <a:ea typeface="Arial"/>
                <a:cs typeface="Arial"/>
                <a:sym typeface="Arial"/>
              </a:endParaRPr>
            </a:p>
          </p:txBody>
        </p:sp>
        <p:sp>
          <p:nvSpPr>
            <p:cNvPr id="887" name="Google Shape;887;p15"/>
            <p:cNvSpPr/>
            <p:nvPr/>
          </p:nvSpPr>
          <p:spPr>
            <a:xfrm>
              <a:off x="6427080" y="3494160"/>
              <a:ext cx="692640" cy="596880"/>
            </a:xfrm>
            <a:prstGeom prst="hexagon">
              <a:avLst>
                <a:gd name="adj" fmla="val 28900"/>
                <a:gd name="vf" fmla="val 115470"/>
              </a:avLst>
            </a:prstGeom>
            <a:solidFill>
              <a:srgbClr val="CCE1D2"/>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8" name="Google Shape;888;p15"/>
            <p:cNvSpPr/>
            <p:nvPr/>
          </p:nvSpPr>
          <p:spPr>
            <a:xfrm>
              <a:off x="6579720" y="2808000"/>
              <a:ext cx="1505160" cy="1302120"/>
            </a:xfrm>
            <a:prstGeom prst="hexagon">
              <a:avLst>
                <a:gd name="adj" fmla="val 28570"/>
                <a:gd name="vf" fmla="val 115470"/>
              </a:avLst>
            </a:prstGeom>
            <a:solidFill>
              <a:srgbClr val="EE0E8A"/>
            </a:solidFill>
            <a:ln w="12700" cap="flat" cmpd="sng">
              <a:solidFill>
                <a:srgbClr val="FFFFFF"/>
              </a:solidFill>
              <a:prstDash val="solid"/>
              <a:round/>
              <a:headEnd type="none" w="sm" len="sm"/>
              <a:tailEnd type="none" w="sm" len="sm"/>
            </a:ln>
          </p:spPr>
          <p:txBody>
            <a:bodyPr spcFirstLastPara="1" wrap="square" lIns="15100" tIns="15100" rIns="15100" bIns="15100" anchor="ctr" anchorCtr="0">
              <a:noAutofit/>
            </a:bodyPr>
            <a:lstStyle/>
            <a:p>
              <a:pPr marL="0" marR="0" lvl="0" indent="0" algn="ctr" rtl="0">
                <a:lnSpc>
                  <a:spcPct val="90000"/>
                </a:lnSpc>
                <a:spcBef>
                  <a:spcPts val="0"/>
                </a:spcBef>
                <a:spcAft>
                  <a:spcPts val="0"/>
                </a:spcAft>
                <a:buNone/>
              </a:pPr>
              <a:r>
                <a:rPr lang="pl-PL" sz="1200" b="1" i="0" u="none" strike="noStrike" cap="none">
                  <a:solidFill>
                    <a:schemeClr val="lt1"/>
                  </a:solidFill>
                  <a:latin typeface="Barlow Condensed"/>
                  <a:ea typeface="Barlow Condensed"/>
                  <a:cs typeface="Barlow Condensed"/>
                  <a:sym typeface="Barlow Condensed"/>
                </a:rPr>
                <a:t>Spróbuj określić swoje samopoczucie słowem</a:t>
              </a:r>
              <a:endParaRPr sz="1200" b="0" i="0" u="none" strike="noStrike" cap="none">
                <a:solidFill>
                  <a:srgbClr val="000000"/>
                </a:solidFill>
                <a:latin typeface="Arial"/>
                <a:ea typeface="Arial"/>
                <a:cs typeface="Arial"/>
                <a:sym typeface="Arial"/>
              </a:endParaRPr>
            </a:p>
          </p:txBody>
        </p:sp>
        <p:sp>
          <p:nvSpPr>
            <p:cNvPr id="889" name="Google Shape;889;p15"/>
            <p:cNvSpPr/>
            <p:nvPr/>
          </p:nvSpPr>
          <p:spPr>
            <a:xfrm>
              <a:off x="5032800" y="3624840"/>
              <a:ext cx="692640" cy="596880"/>
            </a:xfrm>
            <a:prstGeom prst="hexagon">
              <a:avLst>
                <a:gd name="adj" fmla="val 28900"/>
                <a:gd name="vf" fmla="val 115470"/>
              </a:avLst>
            </a:prstGeom>
            <a:solidFill>
              <a:srgbClr val="CCE1D2"/>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90" name="Google Shape;890;p15"/>
            <p:cNvSpPr/>
            <p:nvPr/>
          </p:nvSpPr>
          <p:spPr>
            <a:xfrm>
              <a:off x="5198760" y="3610080"/>
              <a:ext cx="1505160" cy="1302120"/>
            </a:xfrm>
            <a:prstGeom prst="hexagon">
              <a:avLst>
                <a:gd name="adj" fmla="val 28570"/>
                <a:gd name="vf" fmla="val 115470"/>
              </a:avLst>
            </a:prstGeom>
            <a:solidFill>
              <a:schemeClr val="accent5"/>
            </a:solidFill>
            <a:ln w="12700" cap="flat" cmpd="sng">
              <a:solidFill>
                <a:srgbClr val="FFFFFF"/>
              </a:solidFill>
              <a:prstDash val="solid"/>
              <a:round/>
              <a:headEnd type="none" w="sm" len="sm"/>
              <a:tailEnd type="none" w="sm" len="sm"/>
            </a:ln>
          </p:spPr>
          <p:txBody>
            <a:bodyPr spcFirstLastPara="1" wrap="square" lIns="15100" tIns="15100" rIns="15100" bIns="15100" anchor="ctr" anchorCtr="0">
              <a:noAutofit/>
            </a:bodyPr>
            <a:lstStyle/>
            <a:p>
              <a:pPr marL="0" marR="0" lvl="0" indent="0" algn="ctr" rtl="0">
                <a:lnSpc>
                  <a:spcPct val="90000"/>
                </a:lnSpc>
                <a:spcBef>
                  <a:spcPts val="0"/>
                </a:spcBef>
                <a:spcAft>
                  <a:spcPts val="0"/>
                </a:spcAft>
                <a:buNone/>
              </a:pPr>
              <a:r>
                <a:rPr lang="pl-PL" sz="1000" b="1" i="0" u="none" strike="noStrike" cap="none">
                  <a:solidFill>
                    <a:schemeClr val="lt1"/>
                  </a:solidFill>
                  <a:latin typeface="Barlow Condensed"/>
                  <a:ea typeface="Barlow Condensed"/>
                  <a:cs typeface="Barlow Condensed"/>
                  <a:sym typeface="Barlow Condensed"/>
                </a:rPr>
                <a:t>Podziel się uczuciam, frustracją z partnerem lub przyjacielem</a:t>
              </a:r>
              <a:endParaRPr sz="1000" b="0" i="0" u="none" strike="noStrike" cap="none">
                <a:solidFill>
                  <a:srgbClr val="FFFFFF"/>
                </a:solidFill>
                <a:latin typeface="Arial"/>
                <a:ea typeface="Arial"/>
                <a:cs typeface="Arial"/>
                <a:sym typeface="Arial"/>
              </a:endParaRPr>
            </a:p>
          </p:txBody>
        </p:sp>
        <p:sp>
          <p:nvSpPr>
            <p:cNvPr id="891" name="Google Shape;891;p15"/>
            <p:cNvSpPr/>
            <p:nvPr/>
          </p:nvSpPr>
          <p:spPr>
            <a:xfrm>
              <a:off x="4210200" y="2508480"/>
              <a:ext cx="692640" cy="596880"/>
            </a:xfrm>
            <a:prstGeom prst="hexagon">
              <a:avLst>
                <a:gd name="adj" fmla="val 28900"/>
                <a:gd name="vf" fmla="val 115470"/>
              </a:avLst>
            </a:prstGeom>
            <a:solidFill>
              <a:srgbClr val="CCE1D2"/>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92" name="Google Shape;892;p15"/>
            <p:cNvSpPr/>
            <p:nvPr/>
          </p:nvSpPr>
          <p:spPr>
            <a:xfrm>
              <a:off x="3810960" y="2808720"/>
              <a:ext cx="1505160" cy="1302120"/>
            </a:xfrm>
            <a:prstGeom prst="hexagon">
              <a:avLst>
                <a:gd name="adj" fmla="val 28570"/>
                <a:gd name="vf" fmla="val 115470"/>
              </a:avLst>
            </a:prstGeom>
            <a:solidFill>
              <a:srgbClr val="176EB6"/>
            </a:solidFill>
            <a:ln w="12700" cap="flat" cmpd="sng">
              <a:solidFill>
                <a:srgbClr val="FFFFFF"/>
              </a:solidFill>
              <a:prstDash val="solid"/>
              <a:round/>
              <a:headEnd type="none" w="sm" len="sm"/>
              <a:tailEnd type="none" w="sm" len="sm"/>
            </a:ln>
          </p:spPr>
          <p:txBody>
            <a:bodyPr spcFirstLastPara="1" wrap="square" lIns="15100" tIns="15100" rIns="15100" bIns="15100" anchor="ctr" anchorCtr="0">
              <a:noAutofit/>
            </a:bodyPr>
            <a:lstStyle/>
            <a:p>
              <a:pPr marL="0" marR="0" lvl="0" indent="0" algn="ctr" rtl="0">
                <a:lnSpc>
                  <a:spcPct val="90000"/>
                </a:lnSpc>
                <a:spcBef>
                  <a:spcPts val="0"/>
                </a:spcBef>
                <a:spcAft>
                  <a:spcPts val="0"/>
                </a:spcAft>
                <a:buNone/>
              </a:pPr>
              <a:r>
                <a:rPr lang="pl-PL" sz="1200" b="1" i="0" u="none" strike="noStrike" cap="none">
                  <a:solidFill>
                    <a:schemeClr val="lt1"/>
                  </a:solidFill>
                  <a:latin typeface="Barlow Condensed"/>
                  <a:ea typeface="Barlow Condensed"/>
                  <a:cs typeface="Barlow Condensed"/>
                  <a:sym typeface="Barlow Condensed"/>
                </a:rPr>
                <a:t>Nie rozpamiętuj urazy, zajmij się teraźniejszością</a:t>
              </a:r>
              <a:endParaRPr sz="1200" b="0" i="0" u="none" strike="noStrike" cap="none">
                <a:solidFill>
                  <a:srgbClr val="000000"/>
                </a:solidFill>
                <a:latin typeface="Arial"/>
                <a:ea typeface="Arial"/>
                <a:cs typeface="Arial"/>
                <a:sym typeface="Arial"/>
              </a:endParaRPr>
            </a:p>
          </p:txBody>
        </p:sp>
        <p:sp>
          <p:nvSpPr>
            <p:cNvPr id="893" name="Google Shape;893;p15"/>
            <p:cNvSpPr/>
            <p:nvPr/>
          </p:nvSpPr>
          <p:spPr>
            <a:xfrm>
              <a:off x="3810960" y="1230840"/>
              <a:ext cx="1505160" cy="1302120"/>
            </a:xfrm>
            <a:prstGeom prst="hexagon">
              <a:avLst>
                <a:gd name="adj" fmla="val 28570"/>
                <a:gd name="vf" fmla="val 115470"/>
              </a:avLst>
            </a:prstGeom>
            <a:solidFill>
              <a:srgbClr val="4E95FA"/>
            </a:solidFill>
            <a:ln w="12700" cap="flat" cmpd="sng">
              <a:solidFill>
                <a:srgbClr val="FFFFFF"/>
              </a:solidFill>
              <a:prstDash val="solid"/>
              <a:round/>
              <a:headEnd type="none" w="sm" len="sm"/>
              <a:tailEnd type="none" w="sm" len="sm"/>
            </a:ln>
          </p:spPr>
          <p:txBody>
            <a:bodyPr spcFirstLastPara="1" wrap="square" lIns="15100" tIns="15100" rIns="15100" bIns="15100" anchor="ctr" anchorCtr="0">
              <a:noAutofit/>
            </a:bodyPr>
            <a:lstStyle/>
            <a:p>
              <a:pPr marL="0" marR="0" lvl="0" indent="0" algn="ctr" rtl="0">
                <a:lnSpc>
                  <a:spcPct val="90000"/>
                </a:lnSpc>
                <a:spcBef>
                  <a:spcPts val="0"/>
                </a:spcBef>
                <a:spcAft>
                  <a:spcPts val="0"/>
                </a:spcAft>
                <a:buNone/>
              </a:pPr>
              <a:r>
                <a:rPr lang="pl-PL" sz="1200" b="1" i="0" u="none" strike="noStrike" cap="none">
                  <a:solidFill>
                    <a:schemeClr val="lt1"/>
                  </a:solidFill>
                  <a:latin typeface="Barlow Condensed"/>
                  <a:ea typeface="Barlow Condensed"/>
                  <a:cs typeface="Barlow Condensed"/>
                  <a:sym typeface="Barlow Condensed"/>
                </a:rPr>
                <a:t>Zwróć się po fachową pomoc, jeśli nie dajesz sobie rady</a:t>
              </a:r>
              <a:endParaRPr sz="1200" b="0" i="0" u="none" strike="noStrike" cap="none">
                <a:solidFill>
                  <a:srgbClr val="000000"/>
                </a:solidFill>
                <a:latin typeface="Arial"/>
                <a:ea typeface="Arial"/>
                <a:cs typeface="Arial"/>
                <a:sym typeface="Arial"/>
              </a:endParaRPr>
            </a:p>
          </p:txBody>
        </p:sp>
      </p:grpSp>
      <p:sp>
        <p:nvSpPr>
          <p:cNvPr id="894" name="Google Shape;894;p15"/>
          <p:cNvSpPr/>
          <p:nvPr/>
        </p:nvSpPr>
        <p:spPr>
          <a:xfrm>
            <a:off x="609480" y="1716840"/>
            <a:ext cx="2693880" cy="2303280"/>
          </a:xfrm>
          <a:prstGeom prst="rect">
            <a:avLst/>
          </a:prstGeom>
          <a:noFill/>
          <a:ln>
            <a:noFill/>
          </a:ln>
        </p:spPr>
        <p:txBody>
          <a:bodyPr spcFirstLastPara="1" wrap="square" lIns="90000" tIns="91425" rIns="90000" bIns="91425" anchor="t" anchorCtr="0">
            <a:noAutofit/>
          </a:bodyPr>
          <a:lstStyle/>
          <a:p>
            <a:pPr marL="457200" marR="0" lvl="0" indent="-317520" algn="l" rtl="0">
              <a:lnSpc>
                <a:spcPct val="100000"/>
              </a:lnSpc>
              <a:spcBef>
                <a:spcPts val="0"/>
              </a:spcBef>
              <a:spcAft>
                <a:spcPts val="0"/>
              </a:spcAft>
              <a:buClr>
                <a:srgbClr val="F38E00"/>
              </a:buClr>
              <a:buSzPts val="1400"/>
              <a:buFont typeface="Arial"/>
              <a:buChar char="●"/>
            </a:pPr>
            <a:r>
              <a:rPr lang="pl-PL" sz="1400" b="0" i="0" u="none" strike="noStrike" cap="none">
                <a:solidFill>
                  <a:srgbClr val="FFFFFF"/>
                </a:solidFill>
                <a:latin typeface="Libre Franklin"/>
                <a:ea typeface="Libre Franklin"/>
                <a:cs typeface="Libre Franklin"/>
                <a:sym typeface="Libre Franklin"/>
              </a:rPr>
              <a:t>Kiedy stres bierze górę, może sprawić, że stracisz panowanie nad sobą i powiesz/zrobisz coś, czego później będziesz żałować.</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0"/>
              </a:spcBef>
              <a:spcAft>
                <a:spcPts val="0"/>
              </a:spcAft>
              <a:buClr>
                <a:srgbClr val="F38E00"/>
              </a:buClr>
              <a:buSzPts val="1400"/>
              <a:buFont typeface="Arial"/>
              <a:buChar char="●"/>
            </a:pPr>
            <a:r>
              <a:rPr lang="pl-PL" sz="1400" b="0" i="0" u="none" strike="noStrike" cap="none">
                <a:solidFill>
                  <a:srgbClr val="FFFFFF"/>
                </a:solidFill>
                <a:latin typeface="Libre Franklin"/>
                <a:ea typeface="Libre Franklin"/>
                <a:cs typeface="Libre Franklin"/>
                <a:sym typeface="Libre Franklin"/>
              </a:rPr>
              <a:t>Aby zarządzać stresem i złością, spróbuj skorzystać z poniższych wskazówek, aby nie powiedzieć czegoś raniącego.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898"/>
        <p:cNvGrpSpPr/>
        <p:nvPr/>
      </p:nvGrpSpPr>
      <p:grpSpPr>
        <a:xfrm>
          <a:off x="0" y="0"/>
          <a:ext cx="0" cy="0"/>
          <a:chOff x="0" y="0"/>
          <a:chExt cx="0" cy="0"/>
        </a:xfrm>
      </p:grpSpPr>
      <p:sp>
        <p:nvSpPr>
          <p:cNvPr id="899" name="Google Shape;899;p16"/>
          <p:cNvSpPr/>
          <p:nvPr/>
        </p:nvSpPr>
        <p:spPr>
          <a:xfrm>
            <a:off x="4577040" y="422640"/>
            <a:ext cx="4427280" cy="4427280"/>
          </a:xfrm>
          <a:prstGeom prst="ellipse">
            <a:avLst/>
          </a:pr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0" name="Google Shape;900;p16"/>
          <p:cNvSpPr txBox="1">
            <a:spLocks noGrp="1"/>
          </p:cNvSpPr>
          <p:nvPr>
            <p:ph type="subTitle" idx="4294967295"/>
          </p:nvPr>
        </p:nvSpPr>
        <p:spPr>
          <a:xfrm>
            <a:off x="804240" y="1766520"/>
            <a:ext cx="3531960" cy="46296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pl-PL" sz="2100" b="1" i="0" u="none" strike="noStrike" cap="none">
                <a:solidFill>
                  <a:srgbClr val="EE118A"/>
                </a:solidFill>
                <a:latin typeface="Barlow Condensed"/>
                <a:ea typeface="Barlow Condensed"/>
                <a:cs typeface="Barlow Condensed"/>
                <a:sym typeface="Barlow Condensed"/>
              </a:rPr>
              <a:t>POZYTYWNE NASTAWIENIE</a:t>
            </a:r>
            <a:endParaRPr sz="2100" b="0" i="0" u="none" strike="noStrike" cap="none">
              <a:solidFill>
                <a:srgbClr val="FFFFFF"/>
              </a:solidFill>
              <a:latin typeface="Arial"/>
              <a:ea typeface="Arial"/>
              <a:cs typeface="Arial"/>
              <a:sym typeface="Arial"/>
            </a:endParaRPr>
          </a:p>
        </p:txBody>
      </p:sp>
      <p:sp>
        <p:nvSpPr>
          <p:cNvPr id="901" name="Google Shape;901;p16"/>
          <p:cNvSpPr txBox="1">
            <a:spLocks noGrp="1"/>
          </p:cNvSpPr>
          <p:nvPr>
            <p:ph type="body" idx="4294967295"/>
          </p:nvPr>
        </p:nvSpPr>
        <p:spPr>
          <a:xfrm>
            <a:off x="804240" y="2230200"/>
            <a:ext cx="3531960" cy="2303280"/>
          </a:xfrm>
          <a:prstGeom prst="rect">
            <a:avLst/>
          </a:prstGeom>
          <a:noFill/>
          <a:ln>
            <a:noFill/>
          </a:ln>
        </p:spPr>
        <p:txBody>
          <a:bodyPr spcFirstLastPara="1" wrap="square" lIns="90000" tIns="91425" rIns="90000" bIns="91425" anchor="t" anchorCtr="0">
            <a:noAutofit/>
          </a:bodyPr>
          <a:lstStyle/>
          <a:p>
            <a:pPr marL="457200" marR="0" lvl="0" indent="-317520" algn="l" rtl="0">
              <a:lnSpc>
                <a:spcPct val="100000"/>
              </a:lnSpc>
              <a:spcBef>
                <a:spcPts val="0"/>
              </a:spcBef>
              <a:spcAft>
                <a:spcPts val="0"/>
              </a:spcAft>
              <a:buClr>
                <a:srgbClr val="EE118A"/>
              </a:buClr>
              <a:buSzPts val="1400"/>
              <a:buFont typeface="Noto Sans Symbols"/>
              <a:buChar char="●"/>
            </a:pPr>
            <a:r>
              <a:rPr lang="pl-PL" sz="1400" b="0" i="0" u="none" strike="noStrike" cap="none">
                <a:solidFill>
                  <a:schemeClr val="lt1"/>
                </a:solidFill>
                <a:latin typeface="Libre Franklin"/>
                <a:ea typeface="Libre Franklin"/>
                <a:cs typeface="Libre Franklin"/>
                <a:sym typeface="Libre Franklin"/>
              </a:rPr>
              <a:t>To jest pytanie do przemyślenia</a:t>
            </a:r>
            <a:endParaRPr sz="1400" b="0" i="0" u="none" strike="noStrike" cap="none">
              <a:solidFill>
                <a:srgbClr val="FFFFFF"/>
              </a:solidFill>
              <a:latin typeface="Arial"/>
              <a:ea typeface="Arial"/>
              <a:cs typeface="Arial"/>
              <a:sym typeface="Arial"/>
            </a:endParaRPr>
          </a:p>
          <a:p>
            <a:pPr marL="457200" marR="0" lvl="0" indent="-317520" algn="l" rtl="0">
              <a:lnSpc>
                <a:spcPct val="100000"/>
              </a:lnSpc>
              <a:spcBef>
                <a:spcPts val="601"/>
              </a:spcBef>
              <a:spcAft>
                <a:spcPts val="0"/>
              </a:spcAft>
              <a:buClr>
                <a:srgbClr val="EE118A"/>
              </a:buClr>
              <a:buSzPts val="1400"/>
              <a:buFont typeface="Noto Sans Symbols"/>
              <a:buChar char="●"/>
            </a:pPr>
            <a:r>
              <a:rPr lang="pl-PL" sz="1400" b="0" i="0" u="none" strike="noStrike" cap="none">
                <a:solidFill>
                  <a:schemeClr val="lt1"/>
                </a:solidFill>
                <a:latin typeface="Libre Franklin"/>
                <a:ea typeface="Libre Franklin"/>
                <a:cs typeface="Libre Franklin"/>
                <a:sym typeface="Libre Franklin"/>
              </a:rPr>
              <a:t>Zastanów się przez chwilę nad swoją relacją z dziećmi</a:t>
            </a:r>
            <a:endParaRPr sz="1400" b="0" i="0" u="none" strike="noStrike" cap="none">
              <a:solidFill>
                <a:srgbClr val="FFFFFF"/>
              </a:solidFill>
              <a:latin typeface="Arial"/>
              <a:ea typeface="Arial"/>
              <a:cs typeface="Arial"/>
              <a:sym typeface="Arial"/>
            </a:endParaRPr>
          </a:p>
          <a:p>
            <a:pPr marL="457200" marR="0" lvl="0" indent="-317520" algn="l" rtl="0">
              <a:lnSpc>
                <a:spcPct val="100000"/>
              </a:lnSpc>
              <a:spcBef>
                <a:spcPts val="601"/>
              </a:spcBef>
              <a:spcAft>
                <a:spcPts val="0"/>
              </a:spcAft>
              <a:buClr>
                <a:srgbClr val="EE118A"/>
              </a:buClr>
              <a:buSzPts val="1400"/>
              <a:buFont typeface="Noto Sans Symbols"/>
              <a:buChar char="●"/>
            </a:pPr>
            <a:r>
              <a:rPr lang="pl-PL" sz="1400" b="0" i="0" u="none" strike="noStrike" cap="none">
                <a:solidFill>
                  <a:schemeClr val="lt1"/>
                </a:solidFill>
                <a:latin typeface="Libre Franklin"/>
                <a:ea typeface="Libre Franklin"/>
                <a:cs typeface="Libre Franklin"/>
                <a:sym typeface="Libre Franklin"/>
              </a:rPr>
              <a:t>Pracując przez 20 minut z dostarczonym arkuszem pomyśl, jaka jest ta relacja, i co mógłbyś zmienić w przyszłości</a:t>
            </a:r>
            <a:endParaRPr sz="1400" b="0" i="0" u="none" strike="noStrike" cap="none">
              <a:solidFill>
                <a:srgbClr val="FFFFFF"/>
              </a:solidFill>
              <a:latin typeface="Arial"/>
              <a:ea typeface="Arial"/>
              <a:cs typeface="Arial"/>
              <a:sym typeface="Arial"/>
            </a:endParaRPr>
          </a:p>
        </p:txBody>
      </p:sp>
      <p:sp>
        <p:nvSpPr>
          <p:cNvPr id="902" name="Google Shape;902;p16"/>
          <p:cNvSpPr txBox="1">
            <a:spLocks noGrp="1"/>
          </p:cNvSpPr>
          <p:nvPr>
            <p:ph type="title" idx="4294967295"/>
          </p:nvPr>
        </p:nvSpPr>
        <p:spPr>
          <a:xfrm>
            <a:off x="804240" y="431280"/>
            <a:ext cx="286452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EE118A"/>
              </a:buClr>
              <a:buSzPts val="3200"/>
              <a:buFont typeface="Barlow Condensed"/>
              <a:buNone/>
            </a:pPr>
            <a:r>
              <a:rPr lang="pl-PL" sz="3200" b="1" i="0" u="none" strike="noStrike" cap="none">
                <a:solidFill>
                  <a:srgbClr val="EE118A"/>
                </a:solidFill>
                <a:latin typeface="Barlow Condensed"/>
                <a:ea typeface="Barlow Condensed"/>
                <a:cs typeface="Barlow Condensed"/>
                <a:sym typeface="Barlow Condensed"/>
              </a:rPr>
              <a:t>ĆWICZENIE #3</a:t>
            </a:r>
            <a:endParaRPr sz="3200" b="0" i="0" u="none" strike="noStrike" cap="none">
              <a:solidFill>
                <a:srgbClr val="FFFFFF"/>
              </a:solidFill>
              <a:latin typeface="Arial"/>
              <a:ea typeface="Arial"/>
              <a:cs typeface="Arial"/>
              <a:sym typeface="Arial"/>
            </a:endParaRPr>
          </a:p>
        </p:txBody>
      </p:sp>
      <p:sp>
        <p:nvSpPr>
          <p:cNvPr id="903" name="Google Shape;903;p16"/>
          <p:cNvSpPr/>
          <p:nvPr/>
        </p:nvSpPr>
        <p:spPr>
          <a:xfrm>
            <a:off x="7671600" y="2964240"/>
            <a:ext cx="2521440" cy="252144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16"/>
          <p:cNvSpPr/>
          <p:nvPr/>
        </p:nvSpPr>
        <p:spPr>
          <a:xfrm>
            <a:off x="7319160" y="234756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16"/>
          <p:cNvSpPr/>
          <p:nvPr/>
        </p:nvSpPr>
        <p:spPr>
          <a:xfrm>
            <a:off x="7216560" y="-817560"/>
            <a:ext cx="2253960" cy="225396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906" name="Google Shape;906;p16"/>
          <p:cNvPicPr preferRelativeResize="0"/>
          <p:nvPr/>
        </p:nvPicPr>
        <p:blipFill rotWithShape="1">
          <a:blip r:embed="rId4">
            <a:alphaModFix/>
          </a:blip>
          <a:srcRect/>
          <a:stretch/>
        </p:blipFill>
        <p:spPr>
          <a:xfrm>
            <a:off x="8044200" y="121680"/>
            <a:ext cx="1147680" cy="469800"/>
          </a:xfrm>
          <a:prstGeom prst="rect">
            <a:avLst/>
          </a:prstGeom>
          <a:noFill/>
          <a:ln>
            <a:noFill/>
          </a:ln>
        </p:spPr>
      </p:pic>
      <p:sp>
        <p:nvSpPr>
          <p:cNvPr id="907" name="Google Shape;907;p16" descr="Text&#10;&#10;Description automatically generated with medium confidence"/>
          <p:cNvSpPr/>
          <p:nvPr/>
        </p:nvSpPr>
        <p:spPr>
          <a:xfrm>
            <a:off x="123480" y="4797000"/>
            <a:ext cx="971640" cy="203400"/>
          </a:xfrm>
          <a:prstGeom prst="rect">
            <a:avLst/>
          </a:prstGeom>
          <a:solidFill>
            <a:srgbClr val="FFFFFF"/>
          </a:solidFill>
          <a:ln>
            <a:noFill/>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911"/>
        <p:cNvGrpSpPr/>
        <p:nvPr/>
      </p:nvGrpSpPr>
      <p:grpSpPr>
        <a:xfrm>
          <a:off x="0" y="0"/>
          <a:ext cx="0" cy="0"/>
          <a:chOff x="0" y="0"/>
          <a:chExt cx="0" cy="0"/>
        </a:xfrm>
      </p:grpSpPr>
      <p:sp>
        <p:nvSpPr>
          <p:cNvPr id="912" name="Google Shape;912;p17"/>
          <p:cNvSpPr txBox="1">
            <a:spLocks noGrp="1"/>
          </p:cNvSpPr>
          <p:nvPr>
            <p:ph type="title" idx="4294967295"/>
          </p:nvPr>
        </p:nvSpPr>
        <p:spPr>
          <a:xfrm>
            <a:off x="1771920" y="944280"/>
            <a:ext cx="5787720" cy="178668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211A57"/>
              </a:buClr>
              <a:buSzPts val="4000"/>
              <a:buFont typeface="Barlow Condensed"/>
              <a:buNone/>
            </a:pPr>
            <a:r>
              <a:rPr lang="pl-PL" sz="4000" b="1" i="0" u="none" strike="noStrike" cap="none">
                <a:solidFill>
                  <a:srgbClr val="211A57"/>
                </a:solidFill>
                <a:latin typeface="Barlow Condensed"/>
                <a:ea typeface="Barlow Condensed"/>
                <a:cs typeface="Barlow Condensed"/>
                <a:sym typeface="Barlow Condensed"/>
              </a:rPr>
              <a:t>PODSUMOWANIE</a:t>
            </a:r>
            <a:endParaRPr sz="4000" b="0" i="0" u="none" strike="noStrike" cap="none">
              <a:solidFill>
                <a:srgbClr val="000000"/>
              </a:solidFill>
              <a:latin typeface="Arial"/>
              <a:ea typeface="Arial"/>
              <a:cs typeface="Arial"/>
              <a:sym typeface="Arial"/>
            </a:endParaRPr>
          </a:p>
        </p:txBody>
      </p:sp>
      <p:sp>
        <p:nvSpPr>
          <p:cNvPr id="913" name="Google Shape;913;p17"/>
          <p:cNvSpPr txBox="1">
            <a:spLocks noGrp="1"/>
          </p:cNvSpPr>
          <p:nvPr>
            <p:ph type="body" idx="4294967295"/>
          </p:nvPr>
        </p:nvSpPr>
        <p:spPr>
          <a:xfrm>
            <a:off x="1920960" y="2645280"/>
            <a:ext cx="5301360" cy="688320"/>
          </a:xfrm>
          <a:prstGeom prst="rect">
            <a:avLst/>
          </a:prstGeom>
          <a:noFill/>
          <a:ln>
            <a:noFill/>
          </a:ln>
        </p:spPr>
        <p:txBody>
          <a:bodyPr spcFirstLastPara="1" wrap="square" lIns="90000" tIns="91425" rIns="90000" bIns="91425" anchor="t" anchorCtr="0">
            <a:noAutofit/>
          </a:bodyPr>
          <a:lstStyle/>
          <a:p>
            <a:pPr marL="13968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Zdrowa komunikacja jest ogromną częścią budowania silnych wzajemnych relacji. Nauczenie się, jak aktywnie słuchać i wspierać innych członków rodziny, to świetny pierwszy krok do wzmocnienia komunikacji.</a:t>
            </a:r>
            <a:endParaRPr sz="1400" b="0" i="0" u="none" strike="noStrike" cap="none">
              <a:solidFill>
                <a:srgbClr val="000000"/>
              </a:solidFill>
              <a:latin typeface="Arial"/>
              <a:ea typeface="Arial"/>
              <a:cs typeface="Arial"/>
              <a:sym typeface="Arial"/>
            </a:endParaRPr>
          </a:p>
          <a:p>
            <a:pPr marL="139680" marR="0" lvl="0" indent="0" algn="ctr" rtl="0">
              <a:lnSpc>
                <a:spcPct val="100000"/>
              </a:lnSpc>
              <a:spcBef>
                <a:spcPts val="601"/>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Wiedza o tym, jak zachować spokój i jak wycofać się z sytuacji, gdy sprawy stają się zbyt gorące, może również pomóc w budowaniu pozytywnej dynamiki rodziny!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18"/>
          <p:cNvPicPr preferRelativeResize="0"/>
          <p:nvPr/>
        </p:nvPicPr>
        <p:blipFill rotWithShape="1">
          <a:blip r:embed="rId3">
            <a:alphaModFix/>
          </a:blip>
          <a:srcRect/>
          <a:stretch/>
        </p:blipFill>
        <p:spPr>
          <a:xfrm>
            <a:off x="2413440" y="2221920"/>
            <a:ext cx="3981240" cy="2189520"/>
          </a:xfrm>
          <a:prstGeom prst="rect">
            <a:avLst/>
          </a:prstGeom>
          <a:noFill/>
          <a:ln>
            <a:noFill/>
          </a:ln>
        </p:spPr>
      </p:pic>
      <p:pic>
        <p:nvPicPr>
          <p:cNvPr id="919" name="Google Shape;919;p18"/>
          <p:cNvPicPr preferRelativeResize="0"/>
          <p:nvPr/>
        </p:nvPicPr>
        <p:blipFill rotWithShape="1">
          <a:blip r:embed="rId4">
            <a:alphaModFix/>
          </a:blip>
          <a:srcRect/>
          <a:stretch/>
        </p:blipFill>
        <p:spPr>
          <a:xfrm>
            <a:off x="2304000" y="356400"/>
            <a:ext cx="4553280" cy="1865160"/>
          </a:xfrm>
          <a:prstGeom prst="rect">
            <a:avLst/>
          </a:prstGeom>
          <a:noFill/>
          <a:ln>
            <a:noFill/>
          </a:ln>
        </p:spPr>
      </p:pic>
      <p:sp>
        <p:nvSpPr>
          <p:cNvPr id="920" name="Google Shape;920;p18" descr="Text&#10;&#10;Description automatically generated with medium confidence"/>
          <p:cNvSpPr/>
          <p:nvPr/>
        </p:nvSpPr>
        <p:spPr>
          <a:xfrm>
            <a:off x="108720" y="4739040"/>
            <a:ext cx="1401840" cy="293400"/>
          </a:xfrm>
          <a:prstGeom prst="rect">
            <a:avLst/>
          </a:prstGeom>
          <a:solidFill>
            <a:srgbClr val="FFFFFF"/>
          </a:solidFill>
          <a:ln>
            <a:noFill/>
          </a:ln>
        </p:spPr>
      </p:sp>
      <p:sp>
        <p:nvSpPr>
          <p:cNvPr id="921" name="Google Shape;921;p18"/>
          <p:cNvSpPr/>
          <p:nvPr/>
        </p:nvSpPr>
        <p:spPr>
          <a:xfrm>
            <a:off x="2286000" y="4694760"/>
            <a:ext cx="4571280" cy="45468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pl-PL" sz="800" b="0" i="0" u="none" strike="noStrike" cap="none" baseline="30000">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pl-PL" sz="800" b="0" i="0" u="none" strike="noStrike" cap="none" baseline="30000">
                <a:solidFill>
                  <a:srgbClr val="000000"/>
                </a:solidFill>
                <a:latin typeface="Noto Sans"/>
                <a:ea typeface="Noto Sans"/>
                <a:cs typeface="Noto Sans"/>
                <a:sym typeface="Noto Sans"/>
              </a:rPr>
              <a:t>Project Number: </a:t>
            </a:r>
            <a:r>
              <a:rPr lang="pl-PL" sz="800" b="1" i="0" u="none" strike="noStrike" cap="none" baseline="30000">
                <a:solidFill>
                  <a:srgbClr val="000000"/>
                </a:solidFill>
                <a:latin typeface="Noto Sans"/>
                <a:ea typeface="Noto Sans"/>
                <a:cs typeface="Noto Sans"/>
                <a:sym typeface="Noto Sans"/>
              </a:rPr>
              <a:t>KA220-ADU-07F8F183</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604"/>
        <p:cNvGrpSpPr/>
        <p:nvPr/>
      </p:nvGrpSpPr>
      <p:grpSpPr>
        <a:xfrm>
          <a:off x="0" y="0"/>
          <a:ext cx="0" cy="0"/>
          <a:chOff x="0" y="0"/>
          <a:chExt cx="0" cy="0"/>
        </a:xfrm>
      </p:grpSpPr>
      <p:sp>
        <p:nvSpPr>
          <p:cNvPr id="605" name="Google Shape;605;p2"/>
          <p:cNvSpPr txBox="1">
            <a:spLocks noGrp="1"/>
          </p:cNvSpPr>
          <p:nvPr>
            <p:ph type="title" idx="4294967295"/>
          </p:nvPr>
        </p:nvSpPr>
        <p:spPr>
          <a:xfrm>
            <a:off x="804240" y="431280"/>
            <a:ext cx="2864520" cy="22874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1A6EB6"/>
              </a:buClr>
              <a:buSzPts val="3200"/>
              <a:buFont typeface="Barlow Condensed"/>
              <a:buNone/>
            </a:pPr>
            <a:r>
              <a:rPr lang="pl-PL" sz="3200" b="1" i="0" u="none" strike="noStrike" cap="none">
                <a:solidFill>
                  <a:srgbClr val="1A6EB6"/>
                </a:solidFill>
                <a:latin typeface="Barlow Condensed"/>
                <a:ea typeface="Barlow Condensed"/>
                <a:cs typeface="Barlow Condensed"/>
                <a:sym typeface="Barlow Condensed"/>
              </a:rPr>
              <a:t>SPIS TREŚCI</a:t>
            </a:r>
            <a:endParaRPr sz="3200" b="0" i="0" u="none" strike="noStrike" cap="none">
              <a:solidFill>
                <a:srgbClr val="000000"/>
              </a:solidFill>
              <a:latin typeface="Arial"/>
              <a:ea typeface="Arial"/>
              <a:cs typeface="Arial"/>
              <a:sym typeface="Arial"/>
            </a:endParaRPr>
          </a:p>
        </p:txBody>
      </p:sp>
      <p:sp>
        <p:nvSpPr>
          <p:cNvPr id="606" name="Google Shape;606;p2"/>
          <p:cNvSpPr txBox="1">
            <a:spLocks noGrp="1"/>
          </p:cNvSpPr>
          <p:nvPr>
            <p:ph type="subTitle" idx="4294967295"/>
          </p:nvPr>
        </p:nvSpPr>
        <p:spPr>
          <a:xfrm>
            <a:off x="5342040" y="1051200"/>
            <a:ext cx="3011760" cy="4068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600"/>
              <a:buFont typeface="Libre Franklin"/>
              <a:buNone/>
            </a:pPr>
            <a:r>
              <a:rPr lang="pl-PL" sz="1600" b="0" i="0" u="none" strike="noStrike" cap="none">
                <a:solidFill>
                  <a:schemeClr val="lt1"/>
                </a:solidFill>
                <a:latin typeface="Libre Franklin"/>
                <a:ea typeface="Libre Franklin"/>
                <a:cs typeface="Libre Franklin"/>
                <a:sym typeface="Libre Franklin"/>
              </a:rPr>
              <a:t>Jak poprawiać komunikację w rodzinie?</a:t>
            </a:r>
            <a:endParaRPr sz="1600" b="0" i="0" u="none" strike="noStrike" cap="none">
              <a:solidFill>
                <a:srgbClr val="000000"/>
              </a:solidFill>
              <a:latin typeface="Arial"/>
              <a:ea typeface="Arial"/>
              <a:cs typeface="Arial"/>
              <a:sym typeface="Arial"/>
            </a:endParaRPr>
          </a:p>
        </p:txBody>
      </p:sp>
      <p:sp>
        <p:nvSpPr>
          <p:cNvPr id="607" name="Google Shape;607;p2"/>
          <p:cNvSpPr txBox="1">
            <a:spLocks noGrp="1"/>
          </p:cNvSpPr>
          <p:nvPr>
            <p:ph type="title" idx="4294967295"/>
          </p:nvPr>
        </p:nvSpPr>
        <p:spPr>
          <a:xfrm>
            <a:off x="5342040" y="592200"/>
            <a:ext cx="3371400" cy="5371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1A6EB6"/>
              </a:buClr>
              <a:buSzPts val="2000"/>
              <a:buFont typeface="Barlow Condensed"/>
              <a:buNone/>
            </a:pPr>
            <a:r>
              <a:rPr lang="pl-PL" sz="2000" b="1" i="0" u="none" strike="noStrike" cap="none">
                <a:solidFill>
                  <a:srgbClr val="1A6EB6"/>
                </a:solidFill>
                <a:latin typeface="Barlow Condensed"/>
                <a:ea typeface="Barlow Condensed"/>
                <a:cs typeface="Barlow Condensed"/>
                <a:sym typeface="Barlow Condensed"/>
              </a:rPr>
              <a:t>ZDROWA KOMUNIKACJA</a:t>
            </a:r>
            <a:endParaRPr sz="2000" b="0" i="0" u="none" strike="noStrike" cap="none">
              <a:solidFill>
                <a:srgbClr val="000000"/>
              </a:solidFill>
              <a:latin typeface="Arial"/>
              <a:ea typeface="Arial"/>
              <a:cs typeface="Arial"/>
              <a:sym typeface="Arial"/>
            </a:endParaRPr>
          </a:p>
        </p:txBody>
      </p:sp>
      <p:sp>
        <p:nvSpPr>
          <p:cNvPr id="608" name="Google Shape;608;p2"/>
          <p:cNvSpPr txBox="1">
            <a:spLocks noGrp="1"/>
          </p:cNvSpPr>
          <p:nvPr>
            <p:ph type="title" idx="4294967295"/>
          </p:nvPr>
        </p:nvSpPr>
        <p:spPr>
          <a:xfrm>
            <a:off x="4039920" y="766440"/>
            <a:ext cx="1222920" cy="676800"/>
          </a:xfrm>
          <a:prstGeom prst="rect">
            <a:avLst/>
          </a:prstGeom>
          <a:noFill/>
          <a:ln>
            <a:noFill/>
          </a:ln>
        </p:spPr>
        <p:txBody>
          <a:bodyPr spcFirstLastPara="1" wrap="square" lIns="90000" tIns="91425" rIns="90000" bIns="91425" anchor="b" anchorCtr="0">
            <a:noAutofit/>
          </a:bodyPr>
          <a:lstStyle/>
          <a:p>
            <a:pPr marL="0" marR="0" lvl="0" indent="0" algn="r" rtl="0">
              <a:lnSpc>
                <a:spcPct val="100000"/>
              </a:lnSpc>
              <a:spcBef>
                <a:spcPts val="0"/>
              </a:spcBef>
              <a:spcAft>
                <a:spcPts val="0"/>
              </a:spcAft>
              <a:buClr>
                <a:srgbClr val="1A6EB6"/>
              </a:buClr>
              <a:buSzPts val="3600"/>
              <a:buFont typeface="Barlow Condensed ExtraBold"/>
              <a:buNone/>
            </a:pPr>
            <a:r>
              <a:rPr lang="pl-PL" sz="3600" b="0" i="0" u="none" strike="noStrike" cap="none">
                <a:solidFill>
                  <a:srgbClr val="1A6EB6"/>
                </a:solidFill>
                <a:latin typeface="Barlow Condensed ExtraBold"/>
                <a:ea typeface="Barlow Condensed ExtraBold"/>
                <a:cs typeface="Barlow Condensed ExtraBold"/>
                <a:sym typeface="Barlow Condensed ExtraBold"/>
              </a:rPr>
              <a:t>01</a:t>
            </a:r>
            <a:endParaRPr sz="3600" b="0" i="0" u="none" strike="noStrike" cap="none">
              <a:solidFill>
                <a:srgbClr val="000000"/>
              </a:solidFill>
              <a:latin typeface="Arial"/>
              <a:ea typeface="Arial"/>
              <a:cs typeface="Arial"/>
              <a:sym typeface="Arial"/>
            </a:endParaRPr>
          </a:p>
        </p:txBody>
      </p:sp>
      <p:sp>
        <p:nvSpPr>
          <p:cNvPr id="609" name="Google Shape;609;p2"/>
          <p:cNvSpPr txBox="1">
            <a:spLocks noGrp="1"/>
          </p:cNvSpPr>
          <p:nvPr>
            <p:ph type="subTitle" idx="4294967295"/>
          </p:nvPr>
        </p:nvSpPr>
        <p:spPr>
          <a:xfrm>
            <a:off x="5342040" y="2049480"/>
            <a:ext cx="3011760" cy="4068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600"/>
              <a:buFont typeface="Libre Franklin"/>
              <a:buNone/>
            </a:pPr>
            <a:r>
              <a:rPr lang="pl-PL" sz="1600" b="0" i="0" u="none" strike="noStrike" cap="none">
                <a:solidFill>
                  <a:schemeClr val="lt1"/>
                </a:solidFill>
                <a:latin typeface="Libre Franklin"/>
                <a:ea typeface="Libre Franklin"/>
                <a:cs typeface="Libre Franklin"/>
                <a:sym typeface="Libre Franklin"/>
              </a:rPr>
              <a:t>Sposoby na praktykowanie zdrowej komunikacji</a:t>
            </a:r>
            <a:endParaRPr sz="1600" b="0" i="0" u="none" strike="noStrike" cap="none">
              <a:solidFill>
                <a:srgbClr val="000000"/>
              </a:solidFill>
              <a:latin typeface="Arial"/>
              <a:ea typeface="Arial"/>
              <a:cs typeface="Arial"/>
              <a:sym typeface="Arial"/>
            </a:endParaRPr>
          </a:p>
        </p:txBody>
      </p:sp>
      <p:sp>
        <p:nvSpPr>
          <p:cNvPr id="610" name="Google Shape;610;p2"/>
          <p:cNvSpPr txBox="1">
            <a:spLocks noGrp="1"/>
          </p:cNvSpPr>
          <p:nvPr>
            <p:ph type="title" idx="4294967295"/>
          </p:nvPr>
        </p:nvSpPr>
        <p:spPr>
          <a:xfrm>
            <a:off x="5342040" y="1800000"/>
            <a:ext cx="3371400" cy="5371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1A6EB6"/>
              </a:buClr>
              <a:buSzPts val="2000"/>
              <a:buFont typeface="Barlow Condensed"/>
              <a:buNone/>
            </a:pPr>
            <a:r>
              <a:rPr lang="pl-PL" sz="2000" b="1" i="0" u="none" strike="noStrike" cap="none">
                <a:solidFill>
                  <a:srgbClr val="1A6EB6"/>
                </a:solidFill>
                <a:latin typeface="Barlow Condensed"/>
                <a:ea typeface="Barlow Condensed"/>
                <a:cs typeface="Barlow Condensed"/>
                <a:sym typeface="Barlow Condensed"/>
              </a:rPr>
              <a:t>NARZĘDZIA KOMUNIKACJI</a:t>
            </a:r>
            <a:endParaRPr sz="2000" b="0" i="0" u="none" strike="noStrike" cap="none">
              <a:solidFill>
                <a:srgbClr val="000000"/>
              </a:solidFill>
              <a:latin typeface="Arial"/>
              <a:ea typeface="Arial"/>
              <a:cs typeface="Arial"/>
              <a:sym typeface="Arial"/>
            </a:endParaRPr>
          </a:p>
        </p:txBody>
      </p:sp>
      <p:sp>
        <p:nvSpPr>
          <p:cNvPr id="611" name="Google Shape;611;p2"/>
          <p:cNvSpPr txBox="1">
            <a:spLocks noGrp="1"/>
          </p:cNvSpPr>
          <p:nvPr>
            <p:ph type="title" idx="4294967295"/>
          </p:nvPr>
        </p:nvSpPr>
        <p:spPr>
          <a:xfrm>
            <a:off x="4039920" y="1764720"/>
            <a:ext cx="1222920" cy="676800"/>
          </a:xfrm>
          <a:prstGeom prst="rect">
            <a:avLst/>
          </a:prstGeom>
          <a:noFill/>
          <a:ln>
            <a:noFill/>
          </a:ln>
        </p:spPr>
        <p:txBody>
          <a:bodyPr spcFirstLastPara="1" wrap="square" lIns="90000" tIns="91425" rIns="90000" bIns="91425" anchor="b" anchorCtr="0">
            <a:noAutofit/>
          </a:bodyPr>
          <a:lstStyle/>
          <a:p>
            <a:pPr marL="0" marR="0" lvl="0" indent="0" algn="r" rtl="0">
              <a:lnSpc>
                <a:spcPct val="100000"/>
              </a:lnSpc>
              <a:spcBef>
                <a:spcPts val="0"/>
              </a:spcBef>
              <a:spcAft>
                <a:spcPts val="0"/>
              </a:spcAft>
              <a:buClr>
                <a:srgbClr val="1A6EB6"/>
              </a:buClr>
              <a:buSzPts val="3600"/>
              <a:buFont typeface="Barlow Condensed ExtraBold"/>
              <a:buNone/>
            </a:pPr>
            <a:r>
              <a:rPr lang="pl-PL" sz="3600" b="0" i="0" u="none" strike="noStrike" cap="none">
                <a:solidFill>
                  <a:srgbClr val="1A6EB6"/>
                </a:solidFill>
                <a:latin typeface="Barlow Condensed ExtraBold"/>
                <a:ea typeface="Barlow Condensed ExtraBold"/>
                <a:cs typeface="Barlow Condensed ExtraBold"/>
                <a:sym typeface="Barlow Condensed ExtraBold"/>
              </a:rPr>
              <a:t>02</a:t>
            </a:r>
            <a:endParaRPr sz="3600" b="0" i="0" u="none" strike="noStrike" cap="none">
              <a:solidFill>
                <a:srgbClr val="000000"/>
              </a:solidFill>
              <a:latin typeface="Arial"/>
              <a:ea typeface="Arial"/>
              <a:cs typeface="Arial"/>
              <a:sym typeface="Arial"/>
            </a:endParaRPr>
          </a:p>
        </p:txBody>
      </p:sp>
      <p:sp>
        <p:nvSpPr>
          <p:cNvPr id="612" name="Google Shape;612;p2"/>
          <p:cNvSpPr txBox="1">
            <a:spLocks noGrp="1"/>
          </p:cNvSpPr>
          <p:nvPr>
            <p:ph type="subTitle" idx="4294967295"/>
          </p:nvPr>
        </p:nvSpPr>
        <p:spPr>
          <a:xfrm>
            <a:off x="5342040" y="3179160"/>
            <a:ext cx="3011760" cy="4068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600"/>
              <a:buFont typeface="Libre Franklin"/>
              <a:buNone/>
            </a:pPr>
            <a:r>
              <a:rPr lang="pl-PL" sz="1600" b="0" i="0" u="none" strike="noStrike" cap="none">
                <a:solidFill>
                  <a:schemeClr val="lt1"/>
                </a:solidFill>
                <a:latin typeface="Libre Franklin"/>
                <a:ea typeface="Libre Franklin"/>
                <a:cs typeface="Libre Franklin"/>
                <a:sym typeface="Libre Franklin"/>
              </a:rPr>
              <a:t>Jak zachować rozsądek w ciężkich sytuacjach</a:t>
            </a:r>
            <a:endParaRPr sz="1600" b="0" i="0" u="none" strike="noStrike" cap="none">
              <a:solidFill>
                <a:srgbClr val="000000"/>
              </a:solidFill>
              <a:latin typeface="Arial"/>
              <a:ea typeface="Arial"/>
              <a:cs typeface="Arial"/>
              <a:sym typeface="Arial"/>
            </a:endParaRPr>
          </a:p>
        </p:txBody>
      </p:sp>
      <p:sp>
        <p:nvSpPr>
          <p:cNvPr id="613" name="Google Shape;613;p2"/>
          <p:cNvSpPr txBox="1">
            <a:spLocks noGrp="1"/>
          </p:cNvSpPr>
          <p:nvPr>
            <p:ph type="title" idx="4294967295"/>
          </p:nvPr>
        </p:nvSpPr>
        <p:spPr>
          <a:xfrm>
            <a:off x="5342040" y="2834640"/>
            <a:ext cx="3371400" cy="5371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1A6EB6"/>
              </a:buClr>
              <a:buSzPts val="2000"/>
              <a:buFont typeface="Barlow Condensed"/>
              <a:buNone/>
            </a:pPr>
            <a:r>
              <a:rPr lang="pl-PL" sz="2000" b="1" i="0" u="none" strike="noStrike" cap="none">
                <a:solidFill>
                  <a:srgbClr val="1A6EB6"/>
                </a:solidFill>
                <a:latin typeface="Barlow Condensed"/>
                <a:ea typeface="Barlow Condensed"/>
                <a:cs typeface="Barlow Condensed"/>
                <a:sym typeface="Barlow Condensed"/>
              </a:rPr>
              <a:t>ZACHOWANIE SPOKOJU</a:t>
            </a:r>
            <a:endParaRPr sz="2000" b="0" i="0" u="none" strike="noStrike" cap="none">
              <a:solidFill>
                <a:srgbClr val="000000"/>
              </a:solidFill>
              <a:latin typeface="Arial"/>
              <a:ea typeface="Arial"/>
              <a:cs typeface="Arial"/>
              <a:sym typeface="Arial"/>
            </a:endParaRPr>
          </a:p>
        </p:txBody>
      </p:sp>
      <p:sp>
        <p:nvSpPr>
          <p:cNvPr id="614" name="Google Shape;614;p2"/>
          <p:cNvSpPr txBox="1">
            <a:spLocks noGrp="1"/>
          </p:cNvSpPr>
          <p:nvPr>
            <p:ph type="title" idx="4294967295"/>
          </p:nvPr>
        </p:nvSpPr>
        <p:spPr>
          <a:xfrm>
            <a:off x="4039920" y="2762640"/>
            <a:ext cx="1222920" cy="676800"/>
          </a:xfrm>
          <a:prstGeom prst="rect">
            <a:avLst/>
          </a:prstGeom>
          <a:noFill/>
          <a:ln>
            <a:noFill/>
          </a:ln>
        </p:spPr>
        <p:txBody>
          <a:bodyPr spcFirstLastPara="1" wrap="square" lIns="90000" tIns="91425" rIns="90000" bIns="91425" anchor="b" anchorCtr="0">
            <a:noAutofit/>
          </a:bodyPr>
          <a:lstStyle/>
          <a:p>
            <a:pPr marL="0" marR="0" lvl="0" indent="0" algn="r" rtl="0">
              <a:lnSpc>
                <a:spcPct val="100000"/>
              </a:lnSpc>
              <a:spcBef>
                <a:spcPts val="0"/>
              </a:spcBef>
              <a:spcAft>
                <a:spcPts val="0"/>
              </a:spcAft>
              <a:buClr>
                <a:srgbClr val="1A6EB6"/>
              </a:buClr>
              <a:buSzPts val="3600"/>
              <a:buFont typeface="Barlow Condensed ExtraBold"/>
              <a:buNone/>
            </a:pPr>
            <a:r>
              <a:rPr lang="pl-PL" sz="3600" b="0" i="0" u="none" strike="noStrike" cap="none">
                <a:solidFill>
                  <a:srgbClr val="1A6EB6"/>
                </a:solidFill>
                <a:latin typeface="Barlow Condensed ExtraBold"/>
                <a:ea typeface="Barlow Condensed ExtraBold"/>
                <a:cs typeface="Barlow Condensed ExtraBold"/>
                <a:sym typeface="Barlow Condensed ExtraBold"/>
              </a:rPr>
              <a:t>03</a:t>
            </a:r>
            <a:endParaRPr sz="3600" b="0" i="0" u="none" strike="noStrike" cap="none">
              <a:solidFill>
                <a:srgbClr val="000000"/>
              </a:solidFill>
              <a:latin typeface="Arial"/>
              <a:ea typeface="Arial"/>
              <a:cs typeface="Arial"/>
              <a:sym typeface="Arial"/>
            </a:endParaRPr>
          </a:p>
        </p:txBody>
      </p:sp>
      <p:sp>
        <p:nvSpPr>
          <p:cNvPr id="615" name="Google Shape;615;p2"/>
          <p:cNvSpPr txBox="1">
            <a:spLocks noGrp="1"/>
          </p:cNvSpPr>
          <p:nvPr>
            <p:ph type="subTitle" idx="4294967295"/>
          </p:nvPr>
        </p:nvSpPr>
        <p:spPr>
          <a:xfrm>
            <a:off x="5342040" y="4045320"/>
            <a:ext cx="3011760" cy="4068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600"/>
              <a:buFont typeface="Libre Franklin"/>
              <a:buNone/>
            </a:pPr>
            <a:r>
              <a:rPr lang="pl-PL" sz="1600" b="0" i="0" u="none" strike="noStrike" cap="none">
                <a:solidFill>
                  <a:schemeClr val="lt1"/>
                </a:solidFill>
                <a:latin typeface="Libre Franklin"/>
                <a:ea typeface="Libre Franklin"/>
                <a:cs typeface="Libre Franklin"/>
                <a:sym typeface="Libre Franklin"/>
              </a:rPr>
              <a:t>Podsumowanie</a:t>
            </a:r>
            <a:endParaRPr sz="1600" b="0" i="0" u="none" strike="noStrike" cap="none">
              <a:solidFill>
                <a:srgbClr val="000000"/>
              </a:solidFill>
              <a:latin typeface="Arial"/>
              <a:ea typeface="Arial"/>
              <a:cs typeface="Arial"/>
              <a:sym typeface="Arial"/>
            </a:endParaRPr>
          </a:p>
        </p:txBody>
      </p:sp>
      <p:sp>
        <p:nvSpPr>
          <p:cNvPr id="616" name="Google Shape;616;p2"/>
          <p:cNvSpPr txBox="1">
            <a:spLocks noGrp="1"/>
          </p:cNvSpPr>
          <p:nvPr>
            <p:ph type="title" idx="4294967295"/>
          </p:nvPr>
        </p:nvSpPr>
        <p:spPr>
          <a:xfrm>
            <a:off x="5342040" y="3585960"/>
            <a:ext cx="3371400" cy="5371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1A6EB6"/>
              </a:buClr>
              <a:buSzPts val="2000"/>
              <a:buFont typeface="Barlow Condensed"/>
              <a:buNone/>
            </a:pPr>
            <a:r>
              <a:rPr lang="pl-PL" sz="2000" b="1" i="0" u="none" strike="noStrike" cap="none">
                <a:solidFill>
                  <a:srgbClr val="1A6EB6"/>
                </a:solidFill>
                <a:latin typeface="Barlow Condensed"/>
                <a:ea typeface="Barlow Condensed"/>
                <a:cs typeface="Barlow Condensed"/>
                <a:sym typeface="Barlow Condensed"/>
              </a:rPr>
              <a:t>WNIOSKI</a:t>
            </a:r>
            <a:endParaRPr sz="2000" b="0" i="0" u="none" strike="noStrike" cap="none">
              <a:solidFill>
                <a:srgbClr val="000000"/>
              </a:solidFill>
              <a:latin typeface="Arial"/>
              <a:ea typeface="Arial"/>
              <a:cs typeface="Arial"/>
              <a:sym typeface="Arial"/>
            </a:endParaRPr>
          </a:p>
        </p:txBody>
      </p:sp>
      <p:sp>
        <p:nvSpPr>
          <p:cNvPr id="617" name="Google Shape;617;p2"/>
          <p:cNvSpPr txBox="1">
            <a:spLocks noGrp="1"/>
          </p:cNvSpPr>
          <p:nvPr>
            <p:ph type="title" idx="4294967295"/>
          </p:nvPr>
        </p:nvSpPr>
        <p:spPr>
          <a:xfrm>
            <a:off x="4039920" y="3760560"/>
            <a:ext cx="1222920" cy="676800"/>
          </a:xfrm>
          <a:prstGeom prst="rect">
            <a:avLst/>
          </a:prstGeom>
          <a:noFill/>
          <a:ln>
            <a:noFill/>
          </a:ln>
        </p:spPr>
        <p:txBody>
          <a:bodyPr spcFirstLastPara="1" wrap="square" lIns="90000" tIns="91425" rIns="90000" bIns="91425" anchor="b" anchorCtr="0">
            <a:noAutofit/>
          </a:bodyPr>
          <a:lstStyle/>
          <a:p>
            <a:pPr marL="0" marR="0" lvl="0" indent="0" algn="r" rtl="0">
              <a:lnSpc>
                <a:spcPct val="100000"/>
              </a:lnSpc>
              <a:spcBef>
                <a:spcPts val="0"/>
              </a:spcBef>
              <a:spcAft>
                <a:spcPts val="0"/>
              </a:spcAft>
              <a:buClr>
                <a:srgbClr val="1A6EB6"/>
              </a:buClr>
              <a:buSzPts val="3600"/>
              <a:buFont typeface="Barlow Condensed ExtraBold"/>
              <a:buNone/>
            </a:pPr>
            <a:r>
              <a:rPr lang="pl-PL" sz="3600" b="0" i="0" u="none" strike="noStrike" cap="none">
                <a:solidFill>
                  <a:srgbClr val="1A6EB6"/>
                </a:solidFill>
                <a:latin typeface="Barlow Condensed ExtraBold"/>
                <a:ea typeface="Barlow Condensed ExtraBold"/>
                <a:cs typeface="Barlow Condensed ExtraBold"/>
                <a:sym typeface="Barlow Condensed ExtraBold"/>
              </a:rPr>
              <a:t>04</a:t>
            </a:r>
            <a:endParaRPr sz="3600" b="0" i="0" u="none" strike="noStrike" cap="none">
              <a:solidFill>
                <a:srgbClr val="000000"/>
              </a:solidFill>
              <a:latin typeface="Arial"/>
              <a:ea typeface="Arial"/>
              <a:cs typeface="Arial"/>
              <a:sym typeface="Arial"/>
            </a:endParaRPr>
          </a:p>
        </p:txBody>
      </p:sp>
      <p:sp>
        <p:nvSpPr>
          <p:cNvPr id="618" name="Google Shape;618;p2"/>
          <p:cNvSpPr/>
          <p:nvPr/>
        </p:nvSpPr>
        <p:spPr>
          <a:xfrm>
            <a:off x="-240480" y="2548080"/>
            <a:ext cx="3706560" cy="3579840"/>
          </a:xfrm>
          <a:prstGeom prst="ellipse">
            <a:avLst/>
          </a:pr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619" name="Google Shape;619;p2"/>
          <p:cNvPicPr preferRelativeResize="0"/>
          <p:nvPr/>
        </p:nvPicPr>
        <p:blipFill rotWithShape="1">
          <a:blip r:embed="rId4">
            <a:alphaModFix/>
          </a:blip>
          <a:srcRect/>
          <a:stretch/>
        </p:blipFill>
        <p:spPr>
          <a:xfrm>
            <a:off x="8044200" y="121680"/>
            <a:ext cx="1147680" cy="469800"/>
          </a:xfrm>
          <a:prstGeom prst="rect">
            <a:avLst/>
          </a:prstGeom>
          <a:noFill/>
          <a:ln>
            <a:noFill/>
          </a:ln>
        </p:spPr>
      </p:pic>
      <p:sp>
        <p:nvSpPr>
          <p:cNvPr id="620" name="Google Shape;620;p2" descr="Text&#10;&#10;Description automatically generated with medium confidence"/>
          <p:cNvSpPr/>
          <p:nvPr/>
        </p:nvSpPr>
        <p:spPr>
          <a:xfrm>
            <a:off x="8044200" y="4797000"/>
            <a:ext cx="971640" cy="203400"/>
          </a:xfrm>
          <a:prstGeom prst="rect">
            <a:avLst/>
          </a:prstGeom>
          <a:solidFill>
            <a:srgbClr val="FFFFFF"/>
          </a:solid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624"/>
        <p:cNvGrpSpPr/>
        <p:nvPr/>
      </p:nvGrpSpPr>
      <p:grpSpPr>
        <a:xfrm>
          <a:off x="0" y="0"/>
          <a:ext cx="0" cy="0"/>
          <a:chOff x="0" y="0"/>
          <a:chExt cx="0" cy="0"/>
        </a:xfrm>
      </p:grpSpPr>
      <p:sp>
        <p:nvSpPr>
          <p:cNvPr id="625" name="Google Shape;625;p3"/>
          <p:cNvSpPr txBox="1">
            <a:spLocks noGrp="1"/>
          </p:cNvSpPr>
          <p:nvPr>
            <p:ph type="title" idx="4294967295"/>
          </p:nvPr>
        </p:nvSpPr>
        <p:spPr>
          <a:xfrm>
            <a:off x="1474920" y="1946880"/>
            <a:ext cx="1978560" cy="1274040"/>
          </a:xfrm>
          <a:prstGeom prst="rect">
            <a:avLst/>
          </a:prstGeom>
          <a:noFill/>
          <a:ln>
            <a:noFill/>
          </a:ln>
        </p:spPr>
        <p:txBody>
          <a:bodyPr spcFirstLastPara="1" wrap="square" lIns="90000" tIns="91425" rIns="90000" bIns="91425" anchor="ctr" anchorCtr="0">
            <a:noAutofit/>
          </a:bodyPr>
          <a:lstStyle/>
          <a:p>
            <a:pPr marL="0" marR="0" lvl="0" indent="0" algn="r" rtl="0">
              <a:lnSpc>
                <a:spcPct val="100000"/>
              </a:lnSpc>
              <a:spcBef>
                <a:spcPts val="0"/>
              </a:spcBef>
              <a:spcAft>
                <a:spcPts val="0"/>
              </a:spcAft>
              <a:buClr>
                <a:srgbClr val="EE118A"/>
              </a:buClr>
              <a:buSzPts val="7200"/>
              <a:buFont typeface="Barlow Condensed"/>
              <a:buNone/>
            </a:pPr>
            <a:r>
              <a:rPr lang="pl-PL" sz="7200" b="1" i="0" u="none" strike="noStrike" cap="none">
                <a:solidFill>
                  <a:srgbClr val="EE118A"/>
                </a:solidFill>
                <a:latin typeface="Barlow Condensed"/>
                <a:ea typeface="Barlow Condensed"/>
                <a:cs typeface="Barlow Condensed"/>
                <a:sym typeface="Barlow Condensed"/>
              </a:rPr>
              <a:t>01</a:t>
            </a:r>
            <a:endParaRPr sz="7200" b="0" i="0" u="none" strike="noStrike" cap="none">
              <a:solidFill>
                <a:srgbClr val="000000"/>
              </a:solidFill>
              <a:latin typeface="Arial"/>
              <a:ea typeface="Arial"/>
              <a:cs typeface="Arial"/>
              <a:sym typeface="Arial"/>
            </a:endParaRPr>
          </a:p>
        </p:txBody>
      </p:sp>
      <p:sp>
        <p:nvSpPr>
          <p:cNvPr id="626" name="Google Shape;626;p3"/>
          <p:cNvSpPr/>
          <p:nvPr/>
        </p:nvSpPr>
        <p:spPr>
          <a:xfrm>
            <a:off x="7278120" y="45864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1682280" y="2838600"/>
            <a:ext cx="3156120" cy="31561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6563880" y="2752920"/>
            <a:ext cx="3605760" cy="360576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txBox="1">
            <a:spLocks noGrp="1"/>
          </p:cNvSpPr>
          <p:nvPr>
            <p:ph type="subTitle" idx="4294967295"/>
          </p:nvPr>
        </p:nvSpPr>
        <p:spPr>
          <a:xfrm>
            <a:off x="3684600" y="2567160"/>
            <a:ext cx="2878560" cy="7434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W tym module dowiesz się:</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Czym jest zdrowa komunikacja?</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Jak zachęcać do zdrowej komunikacji</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Kroki do rozwoju umiejętności aktywnego słuchania</a:t>
            </a:r>
            <a:endParaRPr sz="1400" b="0" i="0" u="none" strike="noStrike" cap="none">
              <a:solidFill>
                <a:srgbClr val="000000"/>
              </a:solidFill>
              <a:latin typeface="Arial"/>
              <a:ea typeface="Arial"/>
              <a:cs typeface="Arial"/>
              <a:sym typeface="Arial"/>
            </a:endParaRPr>
          </a:p>
        </p:txBody>
      </p:sp>
      <p:sp>
        <p:nvSpPr>
          <p:cNvPr id="630" name="Google Shape;630;p3"/>
          <p:cNvSpPr txBox="1">
            <a:spLocks noGrp="1"/>
          </p:cNvSpPr>
          <p:nvPr>
            <p:ph type="title" idx="4294967295"/>
          </p:nvPr>
        </p:nvSpPr>
        <p:spPr>
          <a:xfrm>
            <a:off x="3684600" y="2036520"/>
            <a:ext cx="3335400" cy="5299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EE118A"/>
              </a:buClr>
              <a:buSzPts val="2800"/>
              <a:buFont typeface="Barlow Condensed"/>
              <a:buNone/>
            </a:pPr>
            <a:r>
              <a:rPr lang="pl-PL" sz="2800" b="1" i="0" u="none" strike="noStrike" cap="none">
                <a:solidFill>
                  <a:srgbClr val="EE118A"/>
                </a:solidFill>
                <a:latin typeface="Barlow Condensed"/>
                <a:ea typeface="Barlow Condensed"/>
                <a:cs typeface="Barlow Condensed"/>
                <a:sym typeface="Barlow Condensed"/>
              </a:rPr>
              <a:t>ZDROWA KOMUNIKACJA</a:t>
            </a:r>
            <a:endParaRPr sz="2800" b="0" i="0" u="none" strike="noStrike" cap="none">
              <a:solidFill>
                <a:srgbClr val="000000"/>
              </a:solidFill>
              <a:latin typeface="Arial"/>
              <a:ea typeface="Arial"/>
              <a:cs typeface="Arial"/>
              <a:sym typeface="Arial"/>
            </a:endParaRPr>
          </a:p>
        </p:txBody>
      </p:sp>
      <p:pic>
        <p:nvPicPr>
          <p:cNvPr id="631" name="Google Shape;631;p3"/>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632" name="Google Shape;632;p3" descr="Text&#10;&#10;Description automatically generated with medium confidence"/>
          <p:cNvSpPr/>
          <p:nvPr/>
        </p:nvSpPr>
        <p:spPr>
          <a:xfrm>
            <a:off x="123480" y="4797000"/>
            <a:ext cx="971640" cy="203400"/>
          </a:xfrm>
          <a:prstGeom prst="rect">
            <a:avLst/>
          </a:prstGeom>
          <a:solidFill>
            <a:srgbClr val="FFFFFF"/>
          </a:solid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636"/>
        <p:cNvGrpSpPr/>
        <p:nvPr/>
      </p:nvGrpSpPr>
      <p:grpSpPr>
        <a:xfrm>
          <a:off x="0" y="0"/>
          <a:ext cx="0" cy="0"/>
          <a:chOff x="0" y="0"/>
          <a:chExt cx="0" cy="0"/>
        </a:xfrm>
      </p:grpSpPr>
      <p:sp>
        <p:nvSpPr>
          <p:cNvPr id="637" name="Google Shape;637;p4"/>
          <p:cNvSpPr txBox="1">
            <a:spLocks noGrp="1"/>
          </p:cNvSpPr>
          <p:nvPr>
            <p:ph type="title" idx="4294967295"/>
          </p:nvPr>
        </p:nvSpPr>
        <p:spPr>
          <a:xfrm>
            <a:off x="804240" y="431280"/>
            <a:ext cx="351576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30A864"/>
              </a:buClr>
              <a:buSzPts val="3200"/>
              <a:buFont typeface="Barlow Condensed"/>
              <a:buNone/>
            </a:pPr>
            <a:r>
              <a:rPr lang="pl-PL" sz="3200" b="1" i="0" u="none" strike="noStrike" cap="none">
                <a:solidFill>
                  <a:srgbClr val="30A864"/>
                </a:solidFill>
                <a:latin typeface="Barlow Condensed"/>
                <a:ea typeface="Barlow Condensed"/>
                <a:cs typeface="Barlow Condensed"/>
                <a:sym typeface="Barlow Condensed"/>
              </a:rPr>
              <a:t>ZDROWA KOMUNIKACJA</a:t>
            </a:r>
            <a:endParaRPr sz="3200" b="0" i="0" u="none" strike="noStrike" cap="none">
              <a:solidFill>
                <a:srgbClr val="FFFFFF"/>
              </a:solidFill>
              <a:latin typeface="Arial"/>
              <a:ea typeface="Arial"/>
              <a:cs typeface="Arial"/>
              <a:sym typeface="Arial"/>
            </a:endParaRPr>
          </a:p>
        </p:txBody>
      </p:sp>
      <p:sp>
        <p:nvSpPr>
          <p:cNvPr id="638" name="Google Shape;638;p4"/>
          <p:cNvSpPr txBox="1">
            <a:spLocks noGrp="1"/>
          </p:cNvSpPr>
          <p:nvPr>
            <p:ph type="subTitle" idx="4294967295"/>
          </p:nvPr>
        </p:nvSpPr>
        <p:spPr>
          <a:xfrm>
            <a:off x="804240" y="3183480"/>
            <a:ext cx="3301560" cy="759960"/>
          </a:xfrm>
          <a:prstGeom prst="rect">
            <a:avLst/>
          </a:prstGeom>
          <a:noFill/>
          <a:ln>
            <a:noFill/>
          </a:ln>
        </p:spPr>
        <p:txBody>
          <a:bodyPr spcFirstLastPara="1" wrap="square" lIns="0" tIns="91425" rIns="0" bIns="91425" anchor="b" anchorCtr="0">
            <a:noAutofit/>
          </a:bodyPr>
          <a:lstStyle/>
          <a:p>
            <a:pPr marL="0" marR="0" lvl="0" indent="0" algn="ctr" rtl="0">
              <a:lnSpc>
                <a:spcPct val="100000"/>
              </a:lnSpc>
              <a:spcBef>
                <a:spcPts val="0"/>
              </a:spcBef>
              <a:spcAft>
                <a:spcPts val="0"/>
              </a:spcAft>
              <a:buClr>
                <a:schemeClr val="lt1"/>
              </a:buClr>
              <a:buSzPts val="1600"/>
              <a:buFont typeface="Libre Franklin"/>
              <a:buNone/>
            </a:pPr>
            <a:r>
              <a:rPr lang="pl-PL" sz="1600" b="0" i="0" u="none" strike="noStrike" cap="none">
                <a:solidFill>
                  <a:schemeClr val="lt1"/>
                </a:solidFill>
                <a:latin typeface="Libre Franklin"/>
                <a:ea typeface="Libre Franklin"/>
                <a:cs typeface="Libre Franklin"/>
                <a:sym typeface="Libre Franklin"/>
              </a:rPr>
              <a:t>Zdrowa komunikacja pomaga budować relacje w dobrych czasach i naprawiać relacje w trudnych czasach.</a:t>
            </a:r>
            <a:endParaRPr sz="1600" b="0" i="0" u="none" strike="noStrike" cap="none">
              <a:solidFill>
                <a:srgbClr val="FFFFFF"/>
              </a:solidFill>
              <a:latin typeface="Arial"/>
              <a:ea typeface="Arial"/>
              <a:cs typeface="Arial"/>
              <a:sym typeface="Arial"/>
            </a:endParaRPr>
          </a:p>
        </p:txBody>
      </p:sp>
      <p:sp>
        <p:nvSpPr>
          <p:cNvPr id="639" name="Google Shape;639;p4"/>
          <p:cNvSpPr txBox="1">
            <a:spLocks noGrp="1"/>
          </p:cNvSpPr>
          <p:nvPr>
            <p:ph type="title" idx="4294967295"/>
          </p:nvPr>
        </p:nvSpPr>
        <p:spPr>
          <a:xfrm>
            <a:off x="1040400" y="3786840"/>
            <a:ext cx="2707560" cy="53712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Clr>
                <a:srgbClr val="30A864"/>
              </a:buClr>
              <a:buSzPts val="1600"/>
              <a:buFont typeface="Barlow Condensed"/>
              <a:buNone/>
            </a:pPr>
            <a:r>
              <a:rPr lang="pl-PL" sz="1600" b="1" i="0" u="none" strike="noStrike" cap="none">
                <a:solidFill>
                  <a:srgbClr val="30A864"/>
                </a:solidFill>
                <a:latin typeface="Barlow Condensed"/>
                <a:ea typeface="Barlow Condensed"/>
                <a:cs typeface="Barlow Condensed"/>
                <a:sym typeface="Barlow Condensed"/>
              </a:rPr>
              <a:t>(University of Nebraska, 2008)</a:t>
            </a:r>
            <a:endParaRPr sz="1600" b="0" i="0" u="none" strike="noStrike" cap="none">
              <a:solidFill>
                <a:srgbClr val="FFFFFF"/>
              </a:solidFill>
              <a:latin typeface="Arial"/>
              <a:ea typeface="Arial"/>
              <a:cs typeface="Arial"/>
              <a:sym typeface="Arial"/>
            </a:endParaRPr>
          </a:p>
        </p:txBody>
      </p:sp>
      <p:sp>
        <p:nvSpPr>
          <p:cNvPr id="640" name="Google Shape;640;p4"/>
          <p:cNvSpPr txBox="1">
            <a:spLocks noGrp="1"/>
          </p:cNvSpPr>
          <p:nvPr>
            <p:ph type="subTitle" idx="4294967295"/>
          </p:nvPr>
        </p:nvSpPr>
        <p:spPr>
          <a:xfrm>
            <a:off x="5474160" y="1811160"/>
            <a:ext cx="3188880" cy="759960"/>
          </a:xfrm>
          <a:prstGeom prst="rect">
            <a:avLst/>
          </a:prstGeom>
          <a:noFill/>
          <a:ln>
            <a:noFill/>
          </a:ln>
        </p:spPr>
        <p:txBody>
          <a:bodyPr spcFirstLastPara="1" wrap="square" lIns="0" tIns="91425" rIns="0" bIns="91425" anchor="b"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Komunikacja niewerbalna stanowi 55% tego, co komunikujemy, dlatego ważne jest, abyśmy zrozumieli, jak używamy języka ciała.</a:t>
            </a:r>
            <a:endParaRPr sz="1400" b="0" i="0" u="none" strike="noStrike" cap="none">
              <a:solidFill>
                <a:srgbClr val="FFFFFF"/>
              </a:solidFill>
              <a:latin typeface="Arial"/>
              <a:ea typeface="Arial"/>
              <a:cs typeface="Arial"/>
              <a:sym typeface="Arial"/>
            </a:endParaRPr>
          </a:p>
        </p:txBody>
      </p:sp>
      <p:sp>
        <p:nvSpPr>
          <p:cNvPr id="641" name="Google Shape;641;p4"/>
          <p:cNvSpPr txBox="1">
            <a:spLocks noGrp="1"/>
          </p:cNvSpPr>
          <p:nvPr>
            <p:ph type="title" idx="4294967295"/>
          </p:nvPr>
        </p:nvSpPr>
        <p:spPr>
          <a:xfrm>
            <a:off x="5714640" y="951480"/>
            <a:ext cx="2707560" cy="53712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Clr>
                <a:srgbClr val="30A864"/>
              </a:buClr>
              <a:buSzPts val="1600"/>
              <a:buFont typeface="Barlow Condensed"/>
              <a:buNone/>
            </a:pPr>
            <a:r>
              <a:rPr lang="pl-PL" sz="1600" b="1" i="0" u="none" strike="noStrike" cap="none">
                <a:solidFill>
                  <a:srgbClr val="30A864"/>
                </a:solidFill>
                <a:latin typeface="Barlow Condensed"/>
                <a:ea typeface="Barlow Condensed"/>
                <a:cs typeface="Barlow Condensed"/>
                <a:sym typeface="Barlow Condensed"/>
              </a:rPr>
              <a:t>KOMUNIKACJA NIEWERBALNA</a:t>
            </a:r>
            <a:endParaRPr sz="1600" b="0" i="0" u="none" strike="noStrike" cap="none">
              <a:solidFill>
                <a:srgbClr val="FFFFFF"/>
              </a:solidFill>
              <a:latin typeface="Arial"/>
              <a:ea typeface="Arial"/>
              <a:cs typeface="Arial"/>
              <a:sym typeface="Arial"/>
            </a:endParaRPr>
          </a:p>
        </p:txBody>
      </p:sp>
      <p:pic>
        <p:nvPicPr>
          <p:cNvPr id="642" name="Google Shape;642;p4"/>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643" name="Google Shape;643;p4" descr="Text&#10;&#10;Description automatically generated with medium confidence"/>
          <p:cNvSpPr/>
          <p:nvPr/>
        </p:nvSpPr>
        <p:spPr>
          <a:xfrm>
            <a:off x="123480" y="4797000"/>
            <a:ext cx="971640" cy="203400"/>
          </a:xfrm>
          <a:prstGeom prst="rect">
            <a:avLst/>
          </a:prstGeom>
          <a:solidFill>
            <a:srgbClr val="FFFFFF"/>
          </a:solidFill>
          <a:ln>
            <a:noFill/>
          </a:ln>
        </p:spPr>
      </p:sp>
      <p:grpSp>
        <p:nvGrpSpPr>
          <p:cNvPr id="644" name="Google Shape;644;p4"/>
          <p:cNvGrpSpPr/>
          <p:nvPr/>
        </p:nvGrpSpPr>
        <p:grpSpPr>
          <a:xfrm>
            <a:off x="4679025" y="2198265"/>
            <a:ext cx="2110831" cy="2110831"/>
            <a:chOff x="4679025" y="2198265"/>
            <a:chExt cx="2110831" cy="2110831"/>
          </a:xfrm>
        </p:grpSpPr>
        <p:sp>
          <p:nvSpPr>
            <p:cNvPr id="645" name="Google Shape;645;p4"/>
            <p:cNvSpPr/>
            <p:nvPr/>
          </p:nvSpPr>
          <p:spPr>
            <a:xfrm>
              <a:off x="4996440" y="2552040"/>
              <a:ext cx="1439280" cy="1439280"/>
            </a:xfrm>
            <a:prstGeom prst="ellipse">
              <a:avLst/>
            </a:prstGeom>
            <a:blipFill rotWithShape="1">
              <a:blip r:embed="rId4">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46" name="Google Shape;646;p4"/>
            <p:cNvSpPr/>
            <p:nvPr/>
          </p:nvSpPr>
          <p:spPr>
            <a:xfrm rot="3616800">
              <a:off x="4960800" y="2480040"/>
              <a:ext cx="1547280" cy="1547280"/>
            </a:xfrm>
            <a:prstGeom prst="rect">
              <a:avLst/>
            </a:prstGeom>
          </p:spPr>
          <p:txBody>
            <a:bodyPr>
              <a:prstTxWarp prst="textPlain">
                <a:avLst/>
              </a:prstTxWarp>
            </a:bodyPr>
            <a:lstStyle/>
            <a:p>
              <a:pPr lvl="0" algn="l"/>
              <a:r>
                <a:rPr b="1" i="0">
                  <a:ln>
                    <a:noFill/>
                  </a:ln>
                  <a:solidFill>
                    <a:srgbClr val="30A864"/>
                  </a:solidFill>
                  <a:latin typeface="Barlow Condensed"/>
                </a:rPr>
                <a:t>Mimika twarzy</a:t>
              </a:r>
            </a:p>
          </p:txBody>
        </p:sp>
      </p:grpSp>
      <p:grpSp>
        <p:nvGrpSpPr>
          <p:cNvPr id="647" name="Google Shape;647;p4"/>
          <p:cNvGrpSpPr/>
          <p:nvPr/>
        </p:nvGrpSpPr>
        <p:grpSpPr>
          <a:xfrm>
            <a:off x="5978297" y="2831537"/>
            <a:ext cx="2180606" cy="2180606"/>
            <a:chOff x="5978297" y="2831537"/>
            <a:chExt cx="2180606" cy="2180606"/>
          </a:xfrm>
        </p:grpSpPr>
        <p:sp>
          <p:nvSpPr>
            <p:cNvPr id="648" name="Google Shape;648;p4"/>
            <p:cNvSpPr/>
            <p:nvPr/>
          </p:nvSpPr>
          <p:spPr>
            <a:xfrm>
              <a:off x="6348960" y="3249000"/>
              <a:ext cx="1439280" cy="1439280"/>
            </a:xfrm>
            <a:prstGeom prst="ellipse">
              <a:avLst/>
            </a:prstGeom>
            <a:blipFill rotWithShape="1">
              <a:blip r:embed="rId5">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49" name="Google Shape;649;p4"/>
            <p:cNvSpPr/>
            <p:nvPr/>
          </p:nvSpPr>
          <p:spPr>
            <a:xfrm rot="2986200">
              <a:off x="6294960" y="3148200"/>
              <a:ext cx="1547280" cy="1547280"/>
            </a:xfrm>
            <a:prstGeom prst="rect">
              <a:avLst/>
            </a:prstGeom>
          </p:spPr>
          <p:txBody>
            <a:bodyPr>
              <a:prstTxWarp prst="textPlain">
                <a:avLst/>
              </a:prstTxWarp>
            </a:bodyPr>
            <a:lstStyle/>
            <a:p>
              <a:pPr lvl="0" algn="l"/>
              <a:r>
                <a:rPr b="1" i="0">
                  <a:ln>
                    <a:noFill/>
                  </a:ln>
                  <a:solidFill>
                    <a:srgbClr val="30A864"/>
                  </a:solidFill>
                  <a:latin typeface="Barlow Condensed"/>
                </a:rPr>
                <a:t>Kontakt wzrokowy</a:t>
              </a:r>
            </a:p>
          </p:txBody>
        </p:sp>
      </p:grpSp>
      <p:grpSp>
        <p:nvGrpSpPr>
          <p:cNvPr id="650" name="Google Shape;650;p4"/>
          <p:cNvGrpSpPr/>
          <p:nvPr/>
        </p:nvGrpSpPr>
        <p:grpSpPr>
          <a:xfrm>
            <a:off x="7667851" y="2446771"/>
            <a:ext cx="1621017" cy="1621017"/>
            <a:chOff x="7667851" y="2446771"/>
            <a:chExt cx="1621017" cy="1621017"/>
          </a:xfrm>
        </p:grpSpPr>
        <p:sp>
          <p:nvSpPr>
            <p:cNvPr id="651" name="Google Shape;651;p4"/>
            <p:cNvSpPr/>
            <p:nvPr/>
          </p:nvSpPr>
          <p:spPr>
            <a:xfrm>
              <a:off x="7788240" y="2571120"/>
              <a:ext cx="1439280" cy="1439280"/>
            </a:xfrm>
            <a:prstGeom prst="ellipse">
              <a:avLst/>
            </a:prstGeom>
            <a:blipFill rotWithShape="1">
              <a:blip r:embed="rId6">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2" name="Google Shape;652;p4"/>
            <p:cNvSpPr/>
            <p:nvPr/>
          </p:nvSpPr>
          <p:spPr>
            <a:xfrm rot="168000">
              <a:off x="7704720" y="2483640"/>
              <a:ext cx="1547280" cy="1547280"/>
            </a:xfrm>
            <a:prstGeom prst="rect">
              <a:avLst/>
            </a:prstGeom>
          </p:spPr>
          <p:txBody>
            <a:bodyPr>
              <a:prstTxWarp prst="textPlain">
                <a:avLst/>
              </a:prstTxWarp>
            </a:bodyPr>
            <a:lstStyle/>
            <a:p>
              <a:pPr lvl="0" algn="l"/>
              <a:r>
                <a:rPr b="1" i="0">
                  <a:ln>
                    <a:noFill/>
                  </a:ln>
                  <a:solidFill>
                    <a:srgbClr val="30A864"/>
                  </a:solidFill>
                  <a:latin typeface="Barlow Condensed"/>
                </a:rPr>
                <a:t>Gesty rękami</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656"/>
        <p:cNvGrpSpPr/>
        <p:nvPr/>
      </p:nvGrpSpPr>
      <p:grpSpPr>
        <a:xfrm>
          <a:off x="0" y="0"/>
          <a:ext cx="0" cy="0"/>
          <a:chOff x="0" y="0"/>
          <a:chExt cx="0" cy="0"/>
        </a:xfrm>
      </p:grpSpPr>
      <p:sp>
        <p:nvSpPr>
          <p:cNvPr id="657" name="Google Shape;657;p5"/>
          <p:cNvSpPr txBox="1">
            <a:spLocks noGrp="1"/>
          </p:cNvSpPr>
          <p:nvPr>
            <p:ph type="title" idx="4294967295"/>
          </p:nvPr>
        </p:nvSpPr>
        <p:spPr>
          <a:xfrm>
            <a:off x="804240" y="431280"/>
            <a:ext cx="434304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F38E00"/>
              </a:buClr>
              <a:buSzPts val="2800"/>
              <a:buFont typeface="Barlow Condensed"/>
              <a:buNone/>
            </a:pPr>
            <a:r>
              <a:rPr lang="pl-PL" sz="2800" b="1" i="0" u="none" strike="noStrike" cap="none">
                <a:solidFill>
                  <a:srgbClr val="F38E00"/>
                </a:solidFill>
                <a:latin typeface="Barlow Condensed"/>
                <a:ea typeface="Barlow Condensed"/>
                <a:cs typeface="Barlow Condensed"/>
                <a:sym typeface="Barlow Condensed"/>
              </a:rPr>
              <a:t>ZACHĘCANIE DO POZYTYWNEJ KOMUNIKACJI</a:t>
            </a:r>
            <a:endParaRPr sz="2800" b="0" i="0" u="none" strike="noStrike" cap="none">
              <a:solidFill>
                <a:srgbClr val="000000"/>
              </a:solidFill>
              <a:latin typeface="Arial"/>
              <a:ea typeface="Arial"/>
              <a:cs typeface="Arial"/>
              <a:sym typeface="Arial"/>
            </a:endParaRPr>
          </a:p>
        </p:txBody>
      </p:sp>
      <p:sp>
        <p:nvSpPr>
          <p:cNvPr id="658" name="Google Shape;658;p5"/>
          <p:cNvSpPr txBox="1">
            <a:spLocks noGrp="1"/>
          </p:cNvSpPr>
          <p:nvPr>
            <p:ph type="subTitle" idx="4294967295"/>
          </p:nvPr>
        </p:nvSpPr>
        <p:spPr>
          <a:xfrm>
            <a:off x="755640" y="3539160"/>
            <a:ext cx="260820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Spróbuj zatrzymać to, co robisz i wysłuchać członków rodziny z pełną uwagą. Daj im czas na wyrażenie swoich uczuć</a:t>
            </a:r>
            <a:endParaRPr sz="1400" b="0" i="0" u="none" strike="noStrike" cap="none">
              <a:solidFill>
                <a:srgbClr val="000000"/>
              </a:solidFill>
              <a:latin typeface="Arial"/>
              <a:ea typeface="Arial"/>
              <a:cs typeface="Arial"/>
              <a:sym typeface="Arial"/>
            </a:endParaRPr>
          </a:p>
        </p:txBody>
      </p:sp>
      <p:sp>
        <p:nvSpPr>
          <p:cNvPr id="659" name="Google Shape;659;p5"/>
          <p:cNvSpPr txBox="1">
            <a:spLocks noGrp="1"/>
          </p:cNvSpPr>
          <p:nvPr>
            <p:ph type="title" idx="4294967295"/>
          </p:nvPr>
        </p:nvSpPr>
        <p:spPr>
          <a:xfrm>
            <a:off x="894960" y="3079800"/>
            <a:ext cx="227700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F38E00"/>
              </a:buClr>
              <a:buSzPts val="2000"/>
              <a:buFont typeface="Barlow Condensed"/>
              <a:buNone/>
            </a:pPr>
            <a:r>
              <a:rPr lang="pl-PL" sz="2000" b="1" i="0" u="none" strike="noStrike" cap="none">
                <a:solidFill>
                  <a:srgbClr val="F38E00"/>
                </a:solidFill>
                <a:latin typeface="Barlow Condensed"/>
                <a:ea typeface="Barlow Condensed"/>
                <a:cs typeface="Barlow Condensed"/>
                <a:sym typeface="Barlow Condensed"/>
              </a:rPr>
              <a:t>AKTYWNE SŁUCHANIE</a:t>
            </a:r>
            <a:endParaRPr sz="2000" b="0" i="0" u="none" strike="noStrike" cap="none">
              <a:solidFill>
                <a:srgbClr val="000000"/>
              </a:solidFill>
              <a:latin typeface="Arial"/>
              <a:ea typeface="Arial"/>
              <a:cs typeface="Arial"/>
              <a:sym typeface="Arial"/>
            </a:endParaRPr>
          </a:p>
        </p:txBody>
      </p:sp>
      <p:sp>
        <p:nvSpPr>
          <p:cNvPr id="660" name="Google Shape;660;p5"/>
          <p:cNvSpPr txBox="1">
            <a:spLocks noGrp="1"/>
          </p:cNvSpPr>
          <p:nvPr>
            <p:ph type="subTitle" idx="4294967295"/>
          </p:nvPr>
        </p:nvSpPr>
        <p:spPr>
          <a:xfrm>
            <a:off x="3364560" y="3539160"/>
            <a:ext cx="246672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Zachęcanie dzieci pochwałami po wykonaniu czegoś, np. pracy domowej lub obowiązków, buduje zdrową komunikację</a:t>
            </a:r>
            <a:endParaRPr sz="1400" b="0" i="0" u="none" strike="noStrike" cap="none">
              <a:solidFill>
                <a:srgbClr val="000000"/>
              </a:solidFill>
              <a:latin typeface="Arial"/>
              <a:ea typeface="Arial"/>
              <a:cs typeface="Arial"/>
              <a:sym typeface="Arial"/>
            </a:endParaRPr>
          </a:p>
        </p:txBody>
      </p:sp>
      <p:sp>
        <p:nvSpPr>
          <p:cNvPr id="661" name="Google Shape;661;p5"/>
          <p:cNvSpPr txBox="1">
            <a:spLocks noGrp="1"/>
          </p:cNvSpPr>
          <p:nvPr>
            <p:ph type="title" idx="4294967295"/>
          </p:nvPr>
        </p:nvSpPr>
        <p:spPr>
          <a:xfrm>
            <a:off x="3431880" y="3195000"/>
            <a:ext cx="227700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F38E00"/>
              </a:buClr>
              <a:buSzPts val="2000"/>
              <a:buFont typeface="Barlow Condensed"/>
              <a:buNone/>
            </a:pPr>
            <a:r>
              <a:rPr lang="pl-PL" sz="2000" b="1" i="0" u="none" strike="noStrike" cap="none">
                <a:solidFill>
                  <a:srgbClr val="F38E00"/>
                </a:solidFill>
                <a:latin typeface="Barlow Condensed"/>
                <a:ea typeface="Barlow Condensed"/>
                <a:cs typeface="Barlow Condensed"/>
                <a:sym typeface="Barlow Condensed"/>
              </a:rPr>
              <a:t>ZACHĘCANIE POCHWAŁĄ</a:t>
            </a:r>
            <a:endParaRPr sz="2000" b="0" i="0" u="none" strike="noStrike" cap="none">
              <a:solidFill>
                <a:srgbClr val="000000"/>
              </a:solidFill>
              <a:latin typeface="Arial"/>
              <a:ea typeface="Arial"/>
              <a:cs typeface="Arial"/>
              <a:sym typeface="Arial"/>
            </a:endParaRPr>
          </a:p>
        </p:txBody>
      </p:sp>
      <p:sp>
        <p:nvSpPr>
          <p:cNvPr id="662" name="Google Shape;662;p5"/>
          <p:cNvSpPr txBox="1">
            <a:spLocks noGrp="1"/>
          </p:cNvSpPr>
          <p:nvPr>
            <p:ph type="subTitle" idx="4294967295"/>
          </p:nvPr>
        </p:nvSpPr>
        <p:spPr>
          <a:xfrm>
            <a:off x="5832000" y="3564720"/>
            <a:ext cx="2608200" cy="75996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Planuj trudne rozmowy i bądź otwarty na rozmowy o trudnych sprawach, takich jak narkotyki, alkohol, seks i pieniądze</a:t>
            </a:r>
            <a:endParaRPr sz="1400" b="0" i="0" u="none" strike="noStrike" cap="none">
              <a:solidFill>
                <a:srgbClr val="000000"/>
              </a:solidFill>
              <a:latin typeface="Arial"/>
              <a:ea typeface="Arial"/>
              <a:cs typeface="Arial"/>
              <a:sym typeface="Arial"/>
            </a:endParaRPr>
          </a:p>
        </p:txBody>
      </p:sp>
      <p:sp>
        <p:nvSpPr>
          <p:cNvPr id="663" name="Google Shape;663;p5"/>
          <p:cNvSpPr txBox="1">
            <a:spLocks noGrp="1"/>
          </p:cNvSpPr>
          <p:nvPr>
            <p:ph type="title" idx="4294967295"/>
          </p:nvPr>
        </p:nvSpPr>
        <p:spPr>
          <a:xfrm>
            <a:off x="5971320" y="3187080"/>
            <a:ext cx="2277000" cy="537120"/>
          </a:xfrm>
          <a:prstGeom prst="rect">
            <a:avLst/>
          </a:prstGeom>
          <a:noFill/>
          <a:ln>
            <a:noFill/>
          </a:ln>
        </p:spPr>
        <p:txBody>
          <a:bodyPr spcFirstLastPara="1" wrap="square" lIns="90000" tIns="91425" rIns="90000" bIns="91425" anchor="b" anchorCtr="0">
            <a:noAutofit/>
          </a:bodyPr>
          <a:lstStyle/>
          <a:p>
            <a:pPr marL="0" marR="0" lvl="0" indent="0" algn="ctr" rtl="0">
              <a:lnSpc>
                <a:spcPct val="100000"/>
              </a:lnSpc>
              <a:spcBef>
                <a:spcPts val="0"/>
              </a:spcBef>
              <a:spcAft>
                <a:spcPts val="0"/>
              </a:spcAft>
              <a:buClr>
                <a:srgbClr val="F38E00"/>
              </a:buClr>
              <a:buSzPts val="2000"/>
              <a:buFont typeface="Barlow Condensed"/>
              <a:buNone/>
            </a:pPr>
            <a:r>
              <a:rPr lang="pl-PL" sz="2000" b="1" i="0" u="none" strike="noStrike" cap="none">
                <a:solidFill>
                  <a:srgbClr val="F38E00"/>
                </a:solidFill>
                <a:latin typeface="Barlow Condensed"/>
                <a:ea typeface="Barlow Condensed"/>
                <a:cs typeface="Barlow Condensed"/>
                <a:sym typeface="Barlow Condensed"/>
              </a:rPr>
              <a:t>TRUDNE ROZMOWY</a:t>
            </a:r>
            <a:endParaRPr sz="2000" b="0" i="0" u="none" strike="noStrike" cap="none">
              <a:solidFill>
                <a:srgbClr val="000000"/>
              </a:solidFill>
              <a:latin typeface="Arial"/>
              <a:ea typeface="Arial"/>
              <a:cs typeface="Arial"/>
              <a:sym typeface="Arial"/>
            </a:endParaRPr>
          </a:p>
        </p:txBody>
      </p:sp>
      <p:grpSp>
        <p:nvGrpSpPr>
          <p:cNvPr id="664" name="Google Shape;664;p5"/>
          <p:cNvGrpSpPr/>
          <p:nvPr/>
        </p:nvGrpSpPr>
        <p:grpSpPr>
          <a:xfrm>
            <a:off x="1458000" y="1733760"/>
            <a:ext cx="1150920" cy="1150920"/>
            <a:chOff x="1458000" y="1733760"/>
            <a:chExt cx="1150920" cy="1150920"/>
          </a:xfrm>
        </p:grpSpPr>
        <p:sp>
          <p:nvSpPr>
            <p:cNvPr id="665" name="Google Shape;665;p5"/>
            <p:cNvSpPr/>
            <p:nvPr/>
          </p:nvSpPr>
          <p:spPr>
            <a:xfrm>
              <a:off x="1559880" y="1835640"/>
              <a:ext cx="947160" cy="94716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5"/>
            <p:cNvSpPr/>
            <p:nvPr/>
          </p:nvSpPr>
          <p:spPr>
            <a:xfrm>
              <a:off x="1458000" y="1733760"/>
              <a:ext cx="1150920" cy="115092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67" name="Google Shape;667;p5"/>
          <p:cNvGrpSpPr/>
          <p:nvPr/>
        </p:nvGrpSpPr>
        <p:grpSpPr>
          <a:xfrm>
            <a:off x="3996000" y="1733760"/>
            <a:ext cx="1150920" cy="1150920"/>
            <a:chOff x="3996000" y="1733760"/>
            <a:chExt cx="1150920" cy="1150920"/>
          </a:xfrm>
        </p:grpSpPr>
        <p:sp>
          <p:nvSpPr>
            <p:cNvPr id="668" name="Google Shape;668;p5"/>
            <p:cNvSpPr/>
            <p:nvPr/>
          </p:nvSpPr>
          <p:spPr>
            <a:xfrm>
              <a:off x="4097880" y="1835640"/>
              <a:ext cx="947160" cy="94716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5"/>
            <p:cNvSpPr/>
            <p:nvPr/>
          </p:nvSpPr>
          <p:spPr>
            <a:xfrm>
              <a:off x="3996000" y="1733760"/>
              <a:ext cx="1150920" cy="115092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70" name="Google Shape;670;p5"/>
          <p:cNvGrpSpPr/>
          <p:nvPr/>
        </p:nvGrpSpPr>
        <p:grpSpPr>
          <a:xfrm>
            <a:off x="6534360" y="1733760"/>
            <a:ext cx="1150920" cy="1150920"/>
            <a:chOff x="6534360" y="1733760"/>
            <a:chExt cx="1150920" cy="1150920"/>
          </a:xfrm>
        </p:grpSpPr>
        <p:sp>
          <p:nvSpPr>
            <p:cNvPr id="671" name="Google Shape;671;p5"/>
            <p:cNvSpPr/>
            <p:nvPr/>
          </p:nvSpPr>
          <p:spPr>
            <a:xfrm>
              <a:off x="6636240" y="1835640"/>
              <a:ext cx="947160" cy="94716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5"/>
            <p:cNvSpPr/>
            <p:nvPr/>
          </p:nvSpPr>
          <p:spPr>
            <a:xfrm>
              <a:off x="6534360" y="1733760"/>
              <a:ext cx="1150920" cy="115092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673" name="Google Shape;673;p5"/>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674" name="Google Shape;674;p5" descr="Text&#10;&#10;Description automatically generated with medium confidence"/>
          <p:cNvSpPr/>
          <p:nvPr/>
        </p:nvSpPr>
        <p:spPr>
          <a:xfrm>
            <a:off x="123480" y="4797000"/>
            <a:ext cx="971640" cy="203400"/>
          </a:xfrm>
          <a:prstGeom prst="rect">
            <a:avLst/>
          </a:prstGeom>
          <a:solidFill>
            <a:srgbClr val="FFFFFF"/>
          </a:solidFill>
          <a:ln>
            <a:noFill/>
          </a:ln>
        </p:spPr>
      </p:sp>
      <p:pic>
        <p:nvPicPr>
          <p:cNvPr id="675" name="Google Shape;675;p5" descr="Ear with solid fill"/>
          <p:cNvPicPr preferRelativeResize="0"/>
          <p:nvPr/>
        </p:nvPicPr>
        <p:blipFill rotWithShape="1">
          <a:blip r:embed="rId4">
            <a:alphaModFix/>
          </a:blip>
          <a:srcRect/>
          <a:stretch/>
        </p:blipFill>
        <p:spPr>
          <a:xfrm>
            <a:off x="1674000" y="1952280"/>
            <a:ext cx="719280" cy="719280"/>
          </a:xfrm>
          <a:prstGeom prst="rect">
            <a:avLst/>
          </a:prstGeom>
          <a:noFill/>
          <a:ln>
            <a:noFill/>
          </a:ln>
        </p:spPr>
      </p:pic>
      <p:pic>
        <p:nvPicPr>
          <p:cNvPr id="676" name="Google Shape;676;p5" descr="Clapping hands with solid fill"/>
          <p:cNvPicPr preferRelativeResize="0"/>
          <p:nvPr/>
        </p:nvPicPr>
        <p:blipFill rotWithShape="1">
          <a:blip r:embed="rId5">
            <a:alphaModFix/>
          </a:blip>
          <a:srcRect/>
          <a:stretch/>
        </p:blipFill>
        <p:spPr>
          <a:xfrm>
            <a:off x="4210920" y="1946520"/>
            <a:ext cx="719280" cy="719280"/>
          </a:xfrm>
          <a:prstGeom prst="rect">
            <a:avLst/>
          </a:prstGeom>
          <a:noFill/>
          <a:ln>
            <a:noFill/>
          </a:ln>
        </p:spPr>
      </p:pic>
      <p:grpSp>
        <p:nvGrpSpPr>
          <p:cNvPr id="677" name="Google Shape;677;p5"/>
          <p:cNvGrpSpPr/>
          <p:nvPr/>
        </p:nvGrpSpPr>
        <p:grpSpPr>
          <a:xfrm>
            <a:off x="6675480" y="1963800"/>
            <a:ext cx="907920" cy="719280"/>
            <a:chOff x="6675480" y="1963800"/>
            <a:chExt cx="907920" cy="719280"/>
          </a:xfrm>
        </p:grpSpPr>
        <p:pic>
          <p:nvPicPr>
            <p:cNvPr id="678" name="Google Shape;678;p5" descr="Comment Dislike with solid fill"/>
            <p:cNvPicPr preferRelativeResize="0"/>
            <p:nvPr/>
          </p:nvPicPr>
          <p:blipFill rotWithShape="1">
            <a:blip r:embed="rId6">
              <a:alphaModFix/>
            </a:blip>
            <a:srcRect/>
            <a:stretch/>
          </p:blipFill>
          <p:spPr>
            <a:xfrm flipH="1">
              <a:off x="6675480" y="1963800"/>
              <a:ext cx="578520" cy="578520"/>
            </a:xfrm>
            <a:prstGeom prst="rect">
              <a:avLst/>
            </a:prstGeom>
            <a:noFill/>
            <a:ln>
              <a:noFill/>
            </a:ln>
          </p:spPr>
        </p:pic>
        <p:pic>
          <p:nvPicPr>
            <p:cNvPr id="679" name="Google Shape;679;p5" descr="Comment Like with solid fill"/>
            <p:cNvPicPr preferRelativeResize="0"/>
            <p:nvPr/>
          </p:nvPicPr>
          <p:blipFill rotWithShape="1">
            <a:blip r:embed="rId7">
              <a:alphaModFix/>
            </a:blip>
            <a:srcRect/>
            <a:stretch/>
          </p:blipFill>
          <p:spPr>
            <a:xfrm>
              <a:off x="7004880" y="2104560"/>
              <a:ext cx="578520" cy="57852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683"/>
        <p:cNvGrpSpPr/>
        <p:nvPr/>
      </p:nvGrpSpPr>
      <p:grpSpPr>
        <a:xfrm>
          <a:off x="0" y="0"/>
          <a:ext cx="0" cy="0"/>
          <a:chOff x="0" y="0"/>
          <a:chExt cx="0" cy="0"/>
        </a:xfrm>
      </p:grpSpPr>
      <p:sp>
        <p:nvSpPr>
          <p:cNvPr id="684" name="Google Shape;684;p6"/>
          <p:cNvSpPr txBox="1">
            <a:spLocks noGrp="1"/>
          </p:cNvSpPr>
          <p:nvPr>
            <p:ph type="title"/>
          </p:nvPr>
        </p:nvSpPr>
        <p:spPr>
          <a:xfrm>
            <a:off x="804240" y="431280"/>
            <a:ext cx="4305600" cy="11934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Clr>
                <a:srgbClr val="F38E00"/>
              </a:buClr>
              <a:buSzPts val="2400"/>
              <a:buFont typeface="Barlow Condensed"/>
              <a:buNone/>
            </a:pPr>
            <a:r>
              <a:rPr lang="pl-PL" sz="2400" b="1" strike="noStrike">
                <a:solidFill>
                  <a:srgbClr val="F38E00"/>
                </a:solidFill>
                <a:latin typeface="Barlow Condensed"/>
                <a:ea typeface="Barlow Condensed"/>
                <a:cs typeface="Barlow Condensed"/>
                <a:sym typeface="Barlow Condensed"/>
              </a:rPr>
              <a:t>ROZWIJANIE UMIEJĘTNOŚCI SŁUCHANIA</a:t>
            </a:r>
            <a:endParaRPr sz="2400" b="0" strike="noStrike">
              <a:solidFill>
                <a:srgbClr val="000000"/>
              </a:solidFill>
              <a:latin typeface="Arial"/>
              <a:ea typeface="Arial"/>
              <a:cs typeface="Arial"/>
              <a:sym typeface="Arial"/>
            </a:endParaRPr>
          </a:p>
        </p:txBody>
      </p:sp>
      <p:grpSp>
        <p:nvGrpSpPr>
          <p:cNvPr id="685" name="Google Shape;685;p6"/>
          <p:cNvGrpSpPr/>
          <p:nvPr/>
        </p:nvGrpSpPr>
        <p:grpSpPr>
          <a:xfrm>
            <a:off x="1395720" y="2592000"/>
            <a:ext cx="6351840" cy="781560"/>
            <a:chOff x="1395720" y="2592000"/>
            <a:chExt cx="6351840" cy="781560"/>
          </a:xfrm>
        </p:grpSpPr>
        <p:cxnSp>
          <p:nvCxnSpPr>
            <p:cNvPr id="686" name="Google Shape;686;p6"/>
            <p:cNvCxnSpPr/>
            <p:nvPr/>
          </p:nvCxnSpPr>
          <p:spPr>
            <a:xfrm>
              <a:off x="1477800" y="2592000"/>
              <a:ext cx="720" cy="781560"/>
            </a:xfrm>
            <a:prstGeom prst="straightConnector1">
              <a:avLst/>
            </a:prstGeom>
            <a:noFill/>
            <a:ln w="19050" cap="flat" cmpd="sng">
              <a:solidFill>
                <a:srgbClr val="FFFFFF"/>
              </a:solidFill>
              <a:prstDash val="solid"/>
              <a:round/>
              <a:headEnd type="none" w="sm" len="sm"/>
              <a:tailEnd type="none" w="sm" len="sm"/>
            </a:ln>
          </p:spPr>
        </p:cxnSp>
        <p:cxnSp>
          <p:nvCxnSpPr>
            <p:cNvPr id="687" name="Google Shape;687;p6"/>
            <p:cNvCxnSpPr/>
            <p:nvPr/>
          </p:nvCxnSpPr>
          <p:spPr>
            <a:xfrm>
              <a:off x="3024720" y="2592000"/>
              <a:ext cx="720" cy="781560"/>
            </a:xfrm>
            <a:prstGeom prst="straightConnector1">
              <a:avLst/>
            </a:prstGeom>
            <a:noFill/>
            <a:ln w="19050" cap="flat" cmpd="sng">
              <a:solidFill>
                <a:srgbClr val="FFFFFF"/>
              </a:solidFill>
              <a:prstDash val="solid"/>
              <a:round/>
              <a:headEnd type="none" w="sm" len="sm"/>
              <a:tailEnd type="none" w="sm" len="sm"/>
            </a:ln>
          </p:spPr>
        </p:cxnSp>
        <p:cxnSp>
          <p:nvCxnSpPr>
            <p:cNvPr id="688" name="Google Shape;688;p6"/>
            <p:cNvCxnSpPr/>
            <p:nvPr/>
          </p:nvCxnSpPr>
          <p:spPr>
            <a:xfrm>
              <a:off x="4572000" y="2592000"/>
              <a:ext cx="720" cy="781560"/>
            </a:xfrm>
            <a:prstGeom prst="straightConnector1">
              <a:avLst/>
            </a:prstGeom>
            <a:noFill/>
            <a:ln w="19050" cap="flat" cmpd="sng">
              <a:solidFill>
                <a:srgbClr val="FFFFFF"/>
              </a:solidFill>
              <a:prstDash val="solid"/>
              <a:round/>
              <a:headEnd type="none" w="sm" len="sm"/>
              <a:tailEnd type="none" w="sm" len="sm"/>
            </a:ln>
          </p:spPr>
        </p:cxnSp>
        <p:cxnSp>
          <p:nvCxnSpPr>
            <p:cNvPr id="689" name="Google Shape;689;p6"/>
            <p:cNvCxnSpPr/>
            <p:nvPr/>
          </p:nvCxnSpPr>
          <p:spPr>
            <a:xfrm>
              <a:off x="6118920" y="2592000"/>
              <a:ext cx="720" cy="781560"/>
            </a:xfrm>
            <a:prstGeom prst="straightConnector1">
              <a:avLst/>
            </a:prstGeom>
            <a:noFill/>
            <a:ln w="19050" cap="flat" cmpd="sng">
              <a:solidFill>
                <a:srgbClr val="FFFFFF"/>
              </a:solidFill>
              <a:prstDash val="solid"/>
              <a:round/>
              <a:headEnd type="none" w="sm" len="sm"/>
              <a:tailEnd type="none" w="sm" len="sm"/>
            </a:ln>
          </p:spPr>
        </p:cxnSp>
        <p:cxnSp>
          <p:nvCxnSpPr>
            <p:cNvPr id="690" name="Google Shape;690;p6"/>
            <p:cNvCxnSpPr/>
            <p:nvPr/>
          </p:nvCxnSpPr>
          <p:spPr>
            <a:xfrm>
              <a:off x="7666200" y="2592000"/>
              <a:ext cx="720" cy="781560"/>
            </a:xfrm>
            <a:prstGeom prst="straightConnector1">
              <a:avLst/>
            </a:prstGeom>
            <a:noFill/>
            <a:ln w="19050" cap="flat" cmpd="sng">
              <a:solidFill>
                <a:srgbClr val="FFFFFF"/>
              </a:solidFill>
              <a:prstDash val="solid"/>
              <a:round/>
              <a:headEnd type="none" w="sm" len="sm"/>
              <a:tailEnd type="none" w="sm" len="sm"/>
            </a:ln>
          </p:spPr>
        </p:cxnSp>
        <p:cxnSp>
          <p:nvCxnSpPr>
            <p:cNvPr id="691" name="Google Shape;691;p6"/>
            <p:cNvCxnSpPr/>
            <p:nvPr/>
          </p:nvCxnSpPr>
          <p:spPr>
            <a:xfrm>
              <a:off x="1559520" y="2985120"/>
              <a:ext cx="6025320" cy="720"/>
            </a:xfrm>
            <a:prstGeom prst="straightConnector1">
              <a:avLst/>
            </a:prstGeom>
            <a:noFill/>
            <a:ln w="19050" cap="flat" cmpd="sng">
              <a:solidFill>
                <a:srgbClr val="FFFFFF"/>
              </a:solidFill>
              <a:prstDash val="solid"/>
              <a:round/>
              <a:headEnd type="none" w="sm" len="sm"/>
              <a:tailEnd type="none" w="sm" len="sm"/>
            </a:ln>
          </p:spPr>
        </p:cxnSp>
        <p:sp>
          <p:nvSpPr>
            <p:cNvPr id="692" name="Google Shape;692;p6"/>
            <p:cNvSpPr/>
            <p:nvPr/>
          </p:nvSpPr>
          <p:spPr>
            <a:xfrm>
              <a:off x="1395720" y="2903400"/>
              <a:ext cx="163440" cy="163440"/>
            </a:xfrm>
            <a:prstGeom prst="ellipse">
              <a:avLst/>
            </a:prstGeom>
            <a:solidFill>
              <a:srgbClr val="F38E00"/>
            </a:solidFill>
            <a:ln w="19050" cap="flat" cmpd="sng">
              <a:solidFill>
                <a:srgbClr val="FFFFFF"/>
              </a:solidFill>
              <a:prstDash val="solid"/>
              <a:round/>
              <a:headEnd type="none" w="sm" len="sm"/>
              <a:tailEnd type="none" w="sm" len="sm"/>
            </a:ln>
          </p:spPr>
          <p:txBody>
            <a:bodyPr spcFirstLastPara="1" wrap="square" lIns="90000" tIns="57950" rIns="90000" bIns="5795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6"/>
            <p:cNvSpPr/>
            <p:nvPr/>
          </p:nvSpPr>
          <p:spPr>
            <a:xfrm>
              <a:off x="7584120" y="2903400"/>
              <a:ext cx="163440" cy="163440"/>
            </a:xfrm>
            <a:prstGeom prst="ellipse">
              <a:avLst/>
            </a:prstGeom>
            <a:solidFill>
              <a:srgbClr val="F38E00"/>
            </a:solidFill>
            <a:ln w="19050" cap="flat" cmpd="sng">
              <a:solidFill>
                <a:srgbClr val="FFFFFF"/>
              </a:solidFill>
              <a:prstDash val="solid"/>
              <a:round/>
              <a:headEnd type="none" w="sm" len="sm"/>
              <a:tailEnd type="none" w="sm" len="sm"/>
            </a:ln>
          </p:spPr>
          <p:txBody>
            <a:bodyPr spcFirstLastPara="1" wrap="square" lIns="90000" tIns="57950" rIns="90000" bIns="5795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6"/>
            <p:cNvSpPr/>
            <p:nvPr/>
          </p:nvSpPr>
          <p:spPr>
            <a:xfrm>
              <a:off x="2943000" y="2903400"/>
              <a:ext cx="163440" cy="163440"/>
            </a:xfrm>
            <a:prstGeom prst="ellipse">
              <a:avLst/>
            </a:prstGeom>
            <a:solidFill>
              <a:srgbClr val="F38E00"/>
            </a:solidFill>
            <a:ln w="19050" cap="flat" cmpd="sng">
              <a:solidFill>
                <a:srgbClr val="FFFFFF"/>
              </a:solidFill>
              <a:prstDash val="solid"/>
              <a:round/>
              <a:headEnd type="none" w="sm" len="sm"/>
              <a:tailEnd type="none" w="sm" len="sm"/>
            </a:ln>
          </p:spPr>
          <p:txBody>
            <a:bodyPr spcFirstLastPara="1" wrap="square" lIns="90000" tIns="57950" rIns="90000" bIns="5795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6"/>
            <p:cNvSpPr/>
            <p:nvPr/>
          </p:nvSpPr>
          <p:spPr>
            <a:xfrm>
              <a:off x="4489920" y="2903400"/>
              <a:ext cx="163440" cy="163440"/>
            </a:xfrm>
            <a:prstGeom prst="ellipse">
              <a:avLst/>
            </a:prstGeom>
            <a:solidFill>
              <a:srgbClr val="F38E00"/>
            </a:solidFill>
            <a:ln w="19050" cap="flat" cmpd="sng">
              <a:solidFill>
                <a:srgbClr val="FFFFFF"/>
              </a:solidFill>
              <a:prstDash val="solid"/>
              <a:round/>
              <a:headEnd type="none" w="sm" len="sm"/>
              <a:tailEnd type="none" w="sm" len="sm"/>
            </a:ln>
          </p:spPr>
          <p:txBody>
            <a:bodyPr spcFirstLastPara="1" wrap="square" lIns="90000" tIns="57950" rIns="90000" bIns="5795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6"/>
            <p:cNvSpPr/>
            <p:nvPr/>
          </p:nvSpPr>
          <p:spPr>
            <a:xfrm>
              <a:off x="6037200" y="2903400"/>
              <a:ext cx="163440" cy="163440"/>
            </a:xfrm>
            <a:prstGeom prst="ellipse">
              <a:avLst/>
            </a:prstGeom>
            <a:solidFill>
              <a:srgbClr val="F38E00"/>
            </a:solidFill>
            <a:ln w="19050" cap="flat" cmpd="sng">
              <a:solidFill>
                <a:srgbClr val="FFFFFF"/>
              </a:solidFill>
              <a:prstDash val="solid"/>
              <a:round/>
              <a:headEnd type="none" w="sm" len="sm"/>
              <a:tailEnd type="none" w="sm" len="sm"/>
            </a:ln>
          </p:spPr>
          <p:txBody>
            <a:bodyPr spcFirstLastPara="1" wrap="square" lIns="90000" tIns="57950" rIns="90000" bIns="5795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97" name="Google Shape;697;p6"/>
          <p:cNvSpPr txBox="1">
            <a:spLocks noGrp="1"/>
          </p:cNvSpPr>
          <p:nvPr>
            <p:ph type="subTitle" idx="4294967295"/>
          </p:nvPr>
        </p:nvSpPr>
        <p:spPr>
          <a:xfrm>
            <a:off x="675720" y="3359520"/>
            <a:ext cx="1603440" cy="55260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Patrz na osobę, do której mówisz</a:t>
            </a:r>
            <a:endParaRPr sz="1400" b="0" i="0" u="none" strike="noStrike" cap="none">
              <a:solidFill>
                <a:srgbClr val="000000"/>
              </a:solidFill>
              <a:latin typeface="Arial"/>
              <a:ea typeface="Arial"/>
              <a:cs typeface="Arial"/>
              <a:sym typeface="Arial"/>
            </a:endParaRPr>
          </a:p>
        </p:txBody>
      </p:sp>
      <p:sp>
        <p:nvSpPr>
          <p:cNvPr id="698" name="Google Shape;698;p6"/>
          <p:cNvSpPr txBox="1">
            <a:spLocks noGrp="1"/>
          </p:cNvSpPr>
          <p:nvPr>
            <p:ph type="subTitle" idx="4294967295"/>
          </p:nvPr>
        </p:nvSpPr>
        <p:spPr>
          <a:xfrm>
            <a:off x="3769920" y="3359520"/>
            <a:ext cx="1603440" cy="55260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Wskaż osobie, że słuchasz, np. kiwając głową</a:t>
            </a:r>
            <a:endParaRPr sz="1400" b="0" i="0" u="none" strike="noStrike" cap="none">
              <a:solidFill>
                <a:srgbClr val="000000"/>
              </a:solidFill>
              <a:latin typeface="Arial"/>
              <a:ea typeface="Arial"/>
              <a:cs typeface="Arial"/>
              <a:sym typeface="Arial"/>
            </a:endParaRPr>
          </a:p>
        </p:txBody>
      </p:sp>
      <p:sp>
        <p:nvSpPr>
          <p:cNvPr id="699" name="Google Shape;699;p6"/>
          <p:cNvSpPr txBox="1">
            <a:spLocks noGrp="1"/>
          </p:cNvSpPr>
          <p:nvPr>
            <p:ph type="subTitle" idx="4294967295"/>
          </p:nvPr>
        </p:nvSpPr>
        <p:spPr>
          <a:xfrm>
            <a:off x="6864120" y="3359520"/>
            <a:ext cx="1955880" cy="55260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Podsumuj, co zrozumiałeś i poproś o potwierdzenie i uwagi</a:t>
            </a:r>
            <a:endParaRPr sz="1400" b="0" i="0" u="none" strike="noStrike" cap="none">
              <a:solidFill>
                <a:srgbClr val="000000"/>
              </a:solidFill>
              <a:latin typeface="Arial"/>
              <a:ea typeface="Arial"/>
              <a:cs typeface="Arial"/>
              <a:sym typeface="Arial"/>
            </a:endParaRPr>
          </a:p>
        </p:txBody>
      </p:sp>
      <p:sp>
        <p:nvSpPr>
          <p:cNvPr id="700" name="Google Shape;700;p6"/>
          <p:cNvSpPr txBox="1">
            <a:spLocks noGrp="1"/>
          </p:cNvSpPr>
          <p:nvPr>
            <p:ph type="subTitle" idx="4294967295"/>
          </p:nvPr>
        </p:nvSpPr>
        <p:spPr>
          <a:xfrm>
            <a:off x="1980000" y="1967400"/>
            <a:ext cx="1846440" cy="55260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Skup się, co mówi i ma do przekazania</a:t>
            </a:r>
            <a:endParaRPr sz="1400" b="0" i="0" u="none" strike="noStrike" cap="none">
              <a:solidFill>
                <a:srgbClr val="000000"/>
              </a:solidFill>
              <a:latin typeface="Arial"/>
              <a:ea typeface="Arial"/>
              <a:cs typeface="Arial"/>
              <a:sym typeface="Arial"/>
            </a:endParaRPr>
          </a:p>
        </p:txBody>
      </p:sp>
      <p:sp>
        <p:nvSpPr>
          <p:cNvPr id="701" name="Google Shape;701;p6"/>
          <p:cNvSpPr txBox="1">
            <a:spLocks noGrp="1"/>
          </p:cNvSpPr>
          <p:nvPr>
            <p:ph type="subTitle" idx="4294967295"/>
          </p:nvPr>
        </p:nvSpPr>
        <p:spPr>
          <a:xfrm>
            <a:off x="5317200" y="1806480"/>
            <a:ext cx="1603440" cy="552600"/>
          </a:xfrm>
          <a:prstGeom prst="rect">
            <a:avLst/>
          </a:prstGeom>
          <a:no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Zadawaj pytania wyjaśniające, jeśli nie rozumiesz</a:t>
            </a:r>
            <a:endParaRPr sz="1400" b="0" i="0" u="none" strike="noStrike" cap="none">
              <a:solidFill>
                <a:srgbClr val="000000"/>
              </a:solidFill>
              <a:latin typeface="Arial"/>
              <a:ea typeface="Arial"/>
              <a:cs typeface="Arial"/>
              <a:sym typeface="Arial"/>
            </a:endParaRPr>
          </a:p>
        </p:txBody>
      </p:sp>
      <p:sp>
        <p:nvSpPr>
          <p:cNvPr id="702" name="Google Shape;702;p6"/>
          <p:cNvSpPr/>
          <p:nvPr/>
        </p:nvSpPr>
        <p:spPr>
          <a:xfrm>
            <a:off x="1201320" y="2031840"/>
            <a:ext cx="552600" cy="55260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pl-PL" sz="1800" b="1" i="0" u="none" strike="noStrike" cap="none">
                <a:solidFill>
                  <a:schemeClr val="lt1"/>
                </a:solidFill>
                <a:latin typeface="Barlow Condensed"/>
                <a:ea typeface="Barlow Condensed"/>
                <a:cs typeface="Barlow Condensed"/>
                <a:sym typeface="Barlow Condensed"/>
              </a:rPr>
              <a:t>1</a:t>
            </a:r>
            <a:endParaRPr sz="1800" b="0" i="0" u="none" strike="noStrike" cap="none">
              <a:solidFill>
                <a:srgbClr val="000000"/>
              </a:solidFill>
              <a:latin typeface="Arial"/>
              <a:ea typeface="Arial"/>
              <a:cs typeface="Arial"/>
              <a:sym typeface="Arial"/>
            </a:endParaRPr>
          </a:p>
        </p:txBody>
      </p:sp>
      <p:sp>
        <p:nvSpPr>
          <p:cNvPr id="703" name="Google Shape;703;p6"/>
          <p:cNvSpPr/>
          <p:nvPr/>
        </p:nvSpPr>
        <p:spPr>
          <a:xfrm>
            <a:off x="2748240" y="3359520"/>
            <a:ext cx="552600" cy="55260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pl-PL" sz="1800" b="1" i="0" u="none" strike="noStrike" cap="none">
                <a:solidFill>
                  <a:schemeClr val="lt1"/>
                </a:solidFill>
                <a:latin typeface="Barlow Condensed"/>
                <a:ea typeface="Barlow Condensed"/>
                <a:cs typeface="Barlow Condensed"/>
                <a:sym typeface="Barlow Condensed"/>
              </a:rPr>
              <a:t>2</a:t>
            </a:r>
            <a:endParaRPr sz="1800" b="0" i="0" u="none" strike="noStrike" cap="none">
              <a:solidFill>
                <a:srgbClr val="000000"/>
              </a:solidFill>
              <a:latin typeface="Arial"/>
              <a:ea typeface="Arial"/>
              <a:cs typeface="Arial"/>
              <a:sym typeface="Arial"/>
            </a:endParaRPr>
          </a:p>
        </p:txBody>
      </p:sp>
      <p:sp>
        <p:nvSpPr>
          <p:cNvPr id="704" name="Google Shape;704;p6"/>
          <p:cNvSpPr/>
          <p:nvPr/>
        </p:nvSpPr>
        <p:spPr>
          <a:xfrm>
            <a:off x="5842800" y="3359520"/>
            <a:ext cx="552600" cy="55260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pl-PL" sz="1800" b="1" i="0" u="none" strike="noStrike" cap="none">
                <a:solidFill>
                  <a:schemeClr val="lt1"/>
                </a:solidFill>
                <a:latin typeface="Barlow Condensed"/>
                <a:ea typeface="Barlow Condensed"/>
                <a:cs typeface="Barlow Condensed"/>
                <a:sym typeface="Barlow Condensed"/>
              </a:rPr>
              <a:t>4</a:t>
            </a:r>
            <a:endParaRPr sz="1800" b="0" i="0" u="none" strike="noStrike" cap="none">
              <a:solidFill>
                <a:srgbClr val="000000"/>
              </a:solidFill>
              <a:latin typeface="Arial"/>
              <a:ea typeface="Arial"/>
              <a:cs typeface="Arial"/>
              <a:sym typeface="Arial"/>
            </a:endParaRPr>
          </a:p>
        </p:txBody>
      </p:sp>
      <p:sp>
        <p:nvSpPr>
          <p:cNvPr id="705" name="Google Shape;705;p6"/>
          <p:cNvSpPr/>
          <p:nvPr/>
        </p:nvSpPr>
        <p:spPr>
          <a:xfrm>
            <a:off x="4295520" y="2031840"/>
            <a:ext cx="552600" cy="55260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pl-PL" sz="1800" b="1" i="0" u="none" strike="noStrike" cap="none">
                <a:solidFill>
                  <a:schemeClr val="lt1"/>
                </a:solidFill>
                <a:latin typeface="Barlow Condensed"/>
                <a:ea typeface="Barlow Condensed"/>
                <a:cs typeface="Barlow Condensed"/>
                <a:sym typeface="Barlow Condensed"/>
              </a:rPr>
              <a:t>3</a:t>
            </a:r>
            <a:endParaRPr sz="1800" b="0" i="0" u="none" strike="noStrike" cap="none">
              <a:solidFill>
                <a:srgbClr val="000000"/>
              </a:solidFill>
              <a:latin typeface="Arial"/>
              <a:ea typeface="Arial"/>
              <a:cs typeface="Arial"/>
              <a:sym typeface="Arial"/>
            </a:endParaRPr>
          </a:p>
        </p:txBody>
      </p:sp>
      <p:sp>
        <p:nvSpPr>
          <p:cNvPr id="706" name="Google Shape;706;p6"/>
          <p:cNvSpPr/>
          <p:nvPr/>
        </p:nvSpPr>
        <p:spPr>
          <a:xfrm>
            <a:off x="7377480" y="2031840"/>
            <a:ext cx="552600" cy="55260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pl-PL" sz="1800" b="1" i="0" u="none" strike="noStrike" cap="none">
                <a:solidFill>
                  <a:schemeClr val="lt1"/>
                </a:solidFill>
                <a:latin typeface="Barlow Condensed"/>
                <a:ea typeface="Barlow Condensed"/>
                <a:cs typeface="Barlow Condensed"/>
                <a:sym typeface="Barlow Condensed"/>
              </a:rPr>
              <a:t>5</a:t>
            </a:r>
            <a:endParaRPr sz="1800" b="0" i="0" u="none" strike="noStrike" cap="none">
              <a:solidFill>
                <a:srgbClr val="000000"/>
              </a:solidFill>
              <a:latin typeface="Arial"/>
              <a:ea typeface="Arial"/>
              <a:cs typeface="Arial"/>
              <a:sym typeface="Arial"/>
            </a:endParaRPr>
          </a:p>
        </p:txBody>
      </p:sp>
      <p:pic>
        <p:nvPicPr>
          <p:cNvPr id="707" name="Google Shape;707;p6"/>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708" name="Google Shape;708;p6" descr="Text&#10;&#10;Description automatically generated with medium confidence"/>
          <p:cNvSpPr/>
          <p:nvPr/>
        </p:nvSpPr>
        <p:spPr>
          <a:xfrm>
            <a:off x="123480" y="4797000"/>
            <a:ext cx="971640" cy="203400"/>
          </a:xfrm>
          <a:prstGeom prst="rect">
            <a:avLst/>
          </a:prstGeom>
          <a:solidFill>
            <a:srgbClr val="FFFFFF"/>
          </a:solidFill>
          <a:ln>
            <a:noFill/>
          </a:ln>
        </p:spPr>
      </p:sp>
      <p:cxnSp>
        <p:nvCxnSpPr>
          <p:cNvPr id="709" name="Google Shape;709;p6"/>
          <p:cNvCxnSpPr>
            <a:stCxn id="700" idx="3"/>
            <a:endCxn id="710" idx="1"/>
          </p:cNvCxnSpPr>
          <p:nvPr/>
        </p:nvCxnSpPr>
        <p:spPr>
          <a:xfrm rot="10800000" flipH="1">
            <a:off x="3826440" y="1015500"/>
            <a:ext cx="617100" cy="1228200"/>
          </a:xfrm>
          <a:prstGeom prst="curvedConnector3">
            <a:avLst>
              <a:gd name="adj1" fmla="val 19729"/>
            </a:avLst>
          </a:prstGeom>
          <a:noFill/>
          <a:ln w="9525" cap="flat" cmpd="sng">
            <a:solidFill>
              <a:srgbClr val="F38E00"/>
            </a:solidFill>
            <a:prstDash val="solid"/>
            <a:round/>
            <a:headEnd type="none" w="sm" len="sm"/>
            <a:tailEnd type="triangle" w="med" len="med"/>
          </a:ln>
        </p:spPr>
      </p:cxnSp>
      <p:sp>
        <p:nvSpPr>
          <p:cNvPr id="710" name="Google Shape;710;p6"/>
          <p:cNvSpPr/>
          <p:nvPr/>
        </p:nvSpPr>
        <p:spPr>
          <a:xfrm>
            <a:off x="4443120" y="638640"/>
            <a:ext cx="2798640" cy="754200"/>
          </a:xfrm>
          <a:custGeom>
            <a:avLst/>
            <a:gdLst/>
            <a:ahLst/>
            <a:cxnLst/>
            <a:rect l="l" t="t" r="r" b="b"/>
            <a:pathLst>
              <a:path w="2799445" h="754908" extrusionOk="0">
                <a:moveTo>
                  <a:pt x="0" y="0"/>
                </a:moveTo>
                <a:cubicBezTo>
                  <a:pt x="910292" y="-5264"/>
                  <a:pt x="1890307" y="84467"/>
                  <a:pt x="2799445" y="0"/>
                </a:cubicBezTo>
                <a:cubicBezTo>
                  <a:pt x="2739855" y="271710"/>
                  <a:pt x="2864755" y="569871"/>
                  <a:pt x="2799445" y="754908"/>
                </a:cubicBezTo>
                <a:cubicBezTo>
                  <a:pt x="1775552" y="861228"/>
                  <a:pt x="443928" y="747259"/>
                  <a:pt x="0" y="754908"/>
                </a:cubicBezTo>
                <a:cubicBezTo>
                  <a:pt x="-22502" y="399185"/>
                  <a:pt x="-11389" y="324408"/>
                  <a:pt x="0" y="0"/>
                </a:cubicBezTo>
                <a:close/>
              </a:path>
            </a:pathLst>
          </a:custGeom>
          <a:noFill/>
          <a:ln w="12700" cap="flat" cmpd="sng">
            <a:solidFill>
              <a:srgbClr val="F38E00"/>
            </a:solidFill>
            <a:prstDash val="solid"/>
            <a:round/>
            <a:headEnd type="none" w="sm" len="sm"/>
            <a:tailEnd type="none" w="sm" len="sm"/>
          </a:ln>
          <a:effectLst>
            <a:outerShdw blurRad="50760" dist="37674" dir="2700000" algn="tl" rotWithShape="0">
              <a:srgbClr val="000000">
                <a:alpha val="40000"/>
              </a:srgbClr>
            </a:outerShdw>
          </a:effectLst>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pl-PL" sz="1000" b="0" i="0" u="none" strike="noStrike" cap="none">
                <a:solidFill>
                  <a:schemeClr val="lt1"/>
                </a:solidFill>
                <a:latin typeface="Libre Franklin"/>
                <a:ea typeface="Libre Franklin"/>
                <a:cs typeface="Libre Franklin"/>
                <a:sym typeface="Libre Franklin"/>
              </a:rPr>
              <a:t>Zwiększenie zdolności do efektywnego słuchania: skup się na </a:t>
            </a:r>
            <a:r>
              <a:rPr lang="pl-PL" sz="1000" b="1" i="0" u="none" strike="noStrike" cap="none">
                <a:solidFill>
                  <a:schemeClr val="lt1"/>
                </a:solidFill>
                <a:latin typeface="Libre Franklin"/>
                <a:ea typeface="Libre Franklin"/>
                <a:cs typeface="Libre Franklin"/>
                <a:sym typeface="Libre Franklin"/>
              </a:rPr>
              <a:t>przekazie</a:t>
            </a:r>
            <a:r>
              <a:rPr lang="pl-PL" sz="1000" b="0" i="0" u="none" strike="noStrike" cap="none">
                <a:solidFill>
                  <a:schemeClr val="lt1"/>
                </a:solidFill>
                <a:latin typeface="Libre Franklin"/>
                <a:ea typeface="Libre Franklin"/>
                <a:cs typeface="Libre Franklin"/>
                <a:sym typeface="Libre Franklin"/>
              </a:rPr>
              <a:t>, a nie na osobie, skup się na ich </a:t>
            </a:r>
            <a:r>
              <a:rPr lang="pl-PL" sz="1000" b="1" i="0" u="none" strike="noStrike" cap="none">
                <a:solidFill>
                  <a:schemeClr val="lt1"/>
                </a:solidFill>
                <a:latin typeface="Libre Franklin"/>
                <a:ea typeface="Libre Franklin"/>
                <a:cs typeface="Libre Franklin"/>
                <a:sym typeface="Libre Franklin"/>
              </a:rPr>
              <a:t>myślach</a:t>
            </a:r>
            <a:r>
              <a:rPr lang="pl-PL" sz="1000" b="0" i="0" u="none" strike="noStrike" cap="none">
                <a:solidFill>
                  <a:schemeClr val="lt1"/>
                </a:solidFill>
                <a:latin typeface="Libre Franklin"/>
                <a:ea typeface="Libre Franklin"/>
                <a:cs typeface="Libre Franklin"/>
                <a:sym typeface="Libre Franklin"/>
              </a:rPr>
              <a:t>, a nie na swoich własnych</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714"/>
        <p:cNvGrpSpPr/>
        <p:nvPr/>
      </p:nvGrpSpPr>
      <p:grpSpPr>
        <a:xfrm>
          <a:off x="0" y="0"/>
          <a:ext cx="0" cy="0"/>
          <a:chOff x="0" y="0"/>
          <a:chExt cx="0" cy="0"/>
        </a:xfrm>
      </p:grpSpPr>
      <p:sp>
        <p:nvSpPr>
          <p:cNvPr id="715" name="Google Shape;715;p7"/>
          <p:cNvSpPr/>
          <p:nvPr/>
        </p:nvSpPr>
        <p:spPr>
          <a:xfrm>
            <a:off x="4948920" y="501840"/>
            <a:ext cx="4140360" cy="4139280"/>
          </a:xfrm>
          <a:prstGeom prst="ellipse">
            <a:avLst/>
          </a:pr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6" name="Google Shape;716;p7"/>
          <p:cNvSpPr txBox="1">
            <a:spLocks noGrp="1"/>
          </p:cNvSpPr>
          <p:nvPr>
            <p:ph type="subTitle" idx="4294967295"/>
          </p:nvPr>
        </p:nvSpPr>
        <p:spPr>
          <a:xfrm>
            <a:off x="794880" y="1501200"/>
            <a:ext cx="3531960" cy="46296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pl-PL" sz="2100" b="1" i="0" u="none" strike="noStrike" cap="none">
                <a:solidFill>
                  <a:srgbClr val="211A57"/>
                </a:solidFill>
                <a:latin typeface="Barlow Condensed"/>
                <a:ea typeface="Barlow Condensed"/>
                <a:cs typeface="Barlow Condensed"/>
                <a:sym typeface="Barlow Condensed"/>
              </a:rPr>
              <a:t>SŁUCHAM CIEBIE</a:t>
            </a:r>
            <a:endParaRPr sz="2100" b="0" i="0" u="none" strike="noStrike" cap="none">
              <a:solidFill>
                <a:srgbClr val="000000"/>
              </a:solidFill>
              <a:latin typeface="Arial"/>
              <a:ea typeface="Arial"/>
              <a:cs typeface="Arial"/>
              <a:sym typeface="Arial"/>
            </a:endParaRPr>
          </a:p>
        </p:txBody>
      </p:sp>
      <p:sp>
        <p:nvSpPr>
          <p:cNvPr id="717" name="Google Shape;717;p7"/>
          <p:cNvSpPr txBox="1">
            <a:spLocks noGrp="1"/>
          </p:cNvSpPr>
          <p:nvPr>
            <p:ph type="body" idx="4294967295"/>
          </p:nvPr>
        </p:nvSpPr>
        <p:spPr>
          <a:xfrm>
            <a:off x="794520" y="1965240"/>
            <a:ext cx="3801240" cy="2303280"/>
          </a:xfrm>
          <a:prstGeom prst="rect">
            <a:avLst/>
          </a:prstGeom>
          <a:noFill/>
          <a:ln>
            <a:noFill/>
          </a:ln>
        </p:spPr>
        <p:txBody>
          <a:bodyPr spcFirstLastPara="1" wrap="square" lIns="90000" tIns="91425" rIns="90000" bIns="91425" anchor="t" anchorCtr="0">
            <a:noAutofit/>
          </a:bodyPr>
          <a:lstStyle/>
          <a:p>
            <a:pPr marL="457200" marR="0" lvl="0" indent="-317520" algn="l" rtl="0">
              <a:lnSpc>
                <a:spcPct val="100000"/>
              </a:lnSpc>
              <a:spcBef>
                <a:spcPts val="0"/>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Podzielcie się na pary</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601"/>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Dostaniecie dwa arkusze, na które nie wolno wam patrzeć, dopóki moderator tego nie powie.</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601"/>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Poświęćcie czas na przeanalizowanie dwóch scenariuszy znajdujących się na arkuszu. Na każdy scenariusz macie 3 minuty.</a:t>
            </a:r>
            <a:endParaRPr sz="1400" b="0" i="0" u="none" strike="noStrike" cap="none">
              <a:solidFill>
                <a:srgbClr val="000000"/>
              </a:solidFill>
              <a:latin typeface="Arial"/>
              <a:ea typeface="Arial"/>
              <a:cs typeface="Arial"/>
              <a:sym typeface="Arial"/>
            </a:endParaRPr>
          </a:p>
          <a:p>
            <a:pPr marL="457200" marR="0" lvl="0" indent="-317520" algn="l" rtl="0">
              <a:lnSpc>
                <a:spcPct val="100000"/>
              </a:lnSpc>
              <a:spcBef>
                <a:spcPts val="601"/>
              </a:spcBef>
              <a:spcAft>
                <a:spcPts val="0"/>
              </a:spcAft>
              <a:buClr>
                <a:srgbClr val="211A57"/>
              </a:buClr>
              <a:buSzPts val="1400"/>
              <a:buFont typeface="Libre Franklin"/>
              <a:buChar char="●"/>
            </a:pPr>
            <a:r>
              <a:rPr lang="pl-PL" sz="1400" b="0" i="0" u="none" strike="noStrike" cap="none">
                <a:solidFill>
                  <a:schemeClr val="lt1"/>
                </a:solidFill>
                <a:latin typeface="Libre Franklin"/>
                <a:ea typeface="Libre Franklin"/>
                <a:cs typeface="Libre Franklin"/>
                <a:sym typeface="Libre Franklin"/>
              </a:rPr>
              <a:t>Kiedy skończysz, wykonaj ćwiczenie refleksyjne i przeprowadź scenariusz nr 3 z wykorzystaniem technik komunikacyjnych, których nauczyłeś się w tym rozdziale.</a:t>
            </a:r>
            <a:endParaRPr sz="1400" b="0" i="0" u="none" strike="noStrike" cap="none">
              <a:solidFill>
                <a:srgbClr val="000000"/>
              </a:solidFill>
              <a:latin typeface="Arial"/>
              <a:ea typeface="Arial"/>
              <a:cs typeface="Arial"/>
              <a:sym typeface="Arial"/>
            </a:endParaRPr>
          </a:p>
        </p:txBody>
      </p:sp>
      <p:sp>
        <p:nvSpPr>
          <p:cNvPr id="718" name="Google Shape;718;p7"/>
          <p:cNvSpPr txBox="1">
            <a:spLocks noGrp="1"/>
          </p:cNvSpPr>
          <p:nvPr>
            <p:ph type="title" idx="4294967295"/>
          </p:nvPr>
        </p:nvSpPr>
        <p:spPr>
          <a:xfrm>
            <a:off x="804240" y="431280"/>
            <a:ext cx="3515760" cy="10054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Clr>
                <a:srgbClr val="211A57"/>
              </a:buClr>
              <a:buSzPts val="3200"/>
              <a:buFont typeface="Barlow Condensed"/>
              <a:buNone/>
            </a:pPr>
            <a:r>
              <a:rPr lang="pl-PL" sz="3200" b="1" i="0" u="none" strike="noStrike" cap="none">
                <a:solidFill>
                  <a:srgbClr val="211A57"/>
                </a:solidFill>
                <a:latin typeface="Barlow Condensed"/>
                <a:ea typeface="Barlow Condensed"/>
                <a:cs typeface="Barlow Condensed"/>
                <a:sym typeface="Barlow Condensed"/>
              </a:rPr>
              <a:t>ĆWICZENIE #1</a:t>
            </a:r>
            <a:endParaRPr sz="3200" b="0" i="0" u="none" strike="noStrike" cap="none">
              <a:solidFill>
                <a:srgbClr val="000000"/>
              </a:solidFill>
              <a:latin typeface="Arial"/>
              <a:ea typeface="Arial"/>
              <a:cs typeface="Arial"/>
              <a:sym typeface="Arial"/>
            </a:endParaRPr>
          </a:p>
        </p:txBody>
      </p:sp>
      <p:sp>
        <p:nvSpPr>
          <p:cNvPr id="719" name="Google Shape;719;p7"/>
          <p:cNvSpPr/>
          <p:nvPr/>
        </p:nvSpPr>
        <p:spPr>
          <a:xfrm>
            <a:off x="7671600" y="2964240"/>
            <a:ext cx="2521440" cy="252144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7"/>
          <p:cNvSpPr/>
          <p:nvPr/>
        </p:nvSpPr>
        <p:spPr>
          <a:xfrm>
            <a:off x="7319160" y="2347560"/>
            <a:ext cx="4092840" cy="409284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7"/>
          <p:cNvSpPr/>
          <p:nvPr/>
        </p:nvSpPr>
        <p:spPr>
          <a:xfrm>
            <a:off x="7216560" y="-817560"/>
            <a:ext cx="2253960" cy="225396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22" name="Google Shape;722;p7"/>
          <p:cNvPicPr preferRelativeResize="0"/>
          <p:nvPr/>
        </p:nvPicPr>
        <p:blipFill rotWithShape="1">
          <a:blip r:embed="rId4">
            <a:alphaModFix/>
          </a:blip>
          <a:srcRect/>
          <a:stretch/>
        </p:blipFill>
        <p:spPr>
          <a:xfrm>
            <a:off x="8044200" y="121680"/>
            <a:ext cx="1147680" cy="469800"/>
          </a:xfrm>
          <a:prstGeom prst="rect">
            <a:avLst/>
          </a:prstGeom>
          <a:noFill/>
          <a:ln>
            <a:noFill/>
          </a:ln>
        </p:spPr>
      </p:pic>
      <p:sp>
        <p:nvSpPr>
          <p:cNvPr id="723" name="Google Shape;723;p7" descr="Text&#10;&#10;Description automatically generated with medium confidence"/>
          <p:cNvSpPr/>
          <p:nvPr/>
        </p:nvSpPr>
        <p:spPr>
          <a:xfrm>
            <a:off x="123480" y="4797000"/>
            <a:ext cx="971640" cy="203400"/>
          </a:xfrm>
          <a:prstGeom prst="rect">
            <a:avLst/>
          </a:prstGeom>
          <a:solidFill>
            <a:srgbClr val="FFFFFF"/>
          </a:solid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727"/>
        <p:cNvGrpSpPr/>
        <p:nvPr/>
      </p:nvGrpSpPr>
      <p:grpSpPr>
        <a:xfrm>
          <a:off x="0" y="0"/>
          <a:ext cx="0" cy="0"/>
          <a:chOff x="0" y="0"/>
          <a:chExt cx="0" cy="0"/>
        </a:xfrm>
      </p:grpSpPr>
      <p:sp>
        <p:nvSpPr>
          <p:cNvPr id="728" name="Google Shape;728;p8"/>
          <p:cNvSpPr txBox="1">
            <a:spLocks noGrp="1"/>
          </p:cNvSpPr>
          <p:nvPr>
            <p:ph type="title" idx="4294967295"/>
          </p:nvPr>
        </p:nvSpPr>
        <p:spPr>
          <a:xfrm>
            <a:off x="1474920" y="1946880"/>
            <a:ext cx="1978560" cy="1274040"/>
          </a:xfrm>
          <a:prstGeom prst="rect">
            <a:avLst/>
          </a:prstGeom>
          <a:noFill/>
          <a:ln>
            <a:noFill/>
          </a:ln>
        </p:spPr>
        <p:txBody>
          <a:bodyPr spcFirstLastPara="1" wrap="square" lIns="90000" tIns="91425" rIns="90000" bIns="91425" anchor="ctr" anchorCtr="0">
            <a:noAutofit/>
          </a:bodyPr>
          <a:lstStyle/>
          <a:p>
            <a:pPr marL="0" marR="0" lvl="0" indent="0" algn="r" rtl="0">
              <a:lnSpc>
                <a:spcPct val="100000"/>
              </a:lnSpc>
              <a:spcBef>
                <a:spcPts val="0"/>
              </a:spcBef>
              <a:spcAft>
                <a:spcPts val="0"/>
              </a:spcAft>
              <a:buClr>
                <a:srgbClr val="EE118A"/>
              </a:buClr>
              <a:buSzPts val="7200"/>
              <a:buFont typeface="Barlow Condensed"/>
              <a:buNone/>
            </a:pPr>
            <a:r>
              <a:rPr lang="pl-PL" sz="7200" b="1" i="0" u="none" strike="noStrike" cap="none">
                <a:solidFill>
                  <a:srgbClr val="EE118A"/>
                </a:solidFill>
                <a:latin typeface="Barlow Condensed"/>
                <a:ea typeface="Barlow Condensed"/>
                <a:cs typeface="Barlow Condensed"/>
                <a:sym typeface="Barlow Condensed"/>
              </a:rPr>
              <a:t>02</a:t>
            </a:r>
            <a:endParaRPr sz="7200" b="0" i="0" u="none" strike="noStrike" cap="none">
              <a:solidFill>
                <a:srgbClr val="000000"/>
              </a:solidFill>
              <a:latin typeface="Arial"/>
              <a:ea typeface="Arial"/>
              <a:cs typeface="Arial"/>
              <a:sym typeface="Arial"/>
            </a:endParaRPr>
          </a:p>
        </p:txBody>
      </p:sp>
      <p:sp>
        <p:nvSpPr>
          <p:cNvPr id="729" name="Google Shape;729;p8"/>
          <p:cNvSpPr/>
          <p:nvPr/>
        </p:nvSpPr>
        <p:spPr>
          <a:xfrm>
            <a:off x="7278120" y="458640"/>
            <a:ext cx="4381200" cy="4381200"/>
          </a:xfrm>
          <a:prstGeom prst="ellipse">
            <a:avLst/>
          </a:pr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8"/>
          <p:cNvSpPr/>
          <p:nvPr/>
        </p:nvSpPr>
        <p:spPr>
          <a:xfrm>
            <a:off x="-1682280" y="2838600"/>
            <a:ext cx="3156120" cy="3156120"/>
          </a:xfrm>
          <a:prstGeom prst="ellipse">
            <a:avLst/>
          </a:prstGeom>
          <a:solidFill>
            <a:srgbClr val="FFFFFF">
              <a:alpha val="13725"/>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8"/>
          <p:cNvSpPr/>
          <p:nvPr/>
        </p:nvSpPr>
        <p:spPr>
          <a:xfrm>
            <a:off x="6563880" y="2752920"/>
            <a:ext cx="3605760" cy="3605760"/>
          </a:xfrm>
          <a:prstGeom prst="ellipse">
            <a:avLst/>
          </a:prstGeom>
          <a:solidFill>
            <a:srgbClr val="6CC3DA">
              <a:alpha val="17647"/>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8"/>
          <p:cNvSpPr txBox="1">
            <a:spLocks noGrp="1"/>
          </p:cNvSpPr>
          <p:nvPr>
            <p:ph type="subTitle" idx="4294967295"/>
          </p:nvPr>
        </p:nvSpPr>
        <p:spPr>
          <a:xfrm>
            <a:off x="3684600" y="2567160"/>
            <a:ext cx="2878560" cy="7434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W tym module dowiesz się:</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O otwartej komunikacji</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Jak podnieść zdolności komunikacyjne?</a:t>
            </a:r>
            <a:endParaRPr sz="14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FFFFFF"/>
              </a:buClr>
              <a:buSzPts val="1400"/>
              <a:buFont typeface="Arial"/>
              <a:buChar char="•"/>
            </a:pPr>
            <a:r>
              <a:rPr lang="pl-PL" sz="1400" b="0" i="0" u="none" strike="noStrike" cap="none">
                <a:solidFill>
                  <a:schemeClr val="lt1"/>
                </a:solidFill>
                <a:latin typeface="Libre Franklin"/>
                <a:ea typeface="Libre Franklin"/>
                <a:cs typeface="Libre Franklin"/>
                <a:sym typeface="Libre Franklin"/>
              </a:rPr>
              <a:t>Techniki słuchania LUV</a:t>
            </a:r>
            <a:endParaRPr sz="1400" b="0" i="0" u="none" strike="noStrike" cap="none">
              <a:solidFill>
                <a:srgbClr val="000000"/>
              </a:solidFill>
              <a:latin typeface="Arial"/>
              <a:ea typeface="Arial"/>
              <a:cs typeface="Arial"/>
              <a:sym typeface="Arial"/>
            </a:endParaRPr>
          </a:p>
        </p:txBody>
      </p:sp>
      <p:sp>
        <p:nvSpPr>
          <p:cNvPr id="733" name="Google Shape;733;p8"/>
          <p:cNvSpPr txBox="1">
            <a:spLocks noGrp="1"/>
          </p:cNvSpPr>
          <p:nvPr>
            <p:ph type="title" idx="4294967295"/>
          </p:nvPr>
        </p:nvSpPr>
        <p:spPr>
          <a:xfrm>
            <a:off x="3684600" y="2036520"/>
            <a:ext cx="3875400" cy="529920"/>
          </a:xfrm>
          <a:prstGeom prst="rect">
            <a:avLst/>
          </a:prstGeom>
          <a:no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Clr>
                <a:srgbClr val="EE118A"/>
              </a:buClr>
              <a:buSzPts val="3600"/>
              <a:buFont typeface="Barlow Condensed"/>
              <a:buNone/>
            </a:pPr>
            <a:r>
              <a:rPr lang="pl-PL" sz="3600" b="1" i="0" u="none" strike="noStrike" cap="none">
                <a:solidFill>
                  <a:srgbClr val="EE118A"/>
                </a:solidFill>
                <a:latin typeface="Barlow Condensed"/>
                <a:ea typeface="Barlow Condensed"/>
                <a:cs typeface="Barlow Condensed"/>
                <a:sym typeface="Barlow Condensed"/>
              </a:rPr>
              <a:t>NARZĘDZIA KOMUNIKACJI</a:t>
            </a:r>
            <a:endParaRPr sz="3600" b="0" i="0" u="none" strike="noStrike" cap="none">
              <a:solidFill>
                <a:srgbClr val="000000"/>
              </a:solidFill>
              <a:latin typeface="Arial"/>
              <a:ea typeface="Arial"/>
              <a:cs typeface="Arial"/>
              <a:sym typeface="Arial"/>
            </a:endParaRPr>
          </a:p>
        </p:txBody>
      </p:sp>
      <p:pic>
        <p:nvPicPr>
          <p:cNvPr id="734" name="Google Shape;734;p8"/>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735" name="Google Shape;735;p8" descr="Text&#10;&#10;Description automatically generated with medium confidence"/>
          <p:cNvSpPr/>
          <p:nvPr/>
        </p:nvSpPr>
        <p:spPr>
          <a:xfrm>
            <a:off x="123480" y="4797000"/>
            <a:ext cx="971640" cy="203400"/>
          </a:xfrm>
          <a:prstGeom prst="rect">
            <a:avLst/>
          </a:prstGeom>
          <a:solidFill>
            <a:srgbClr val="FFFFFF"/>
          </a:solid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739"/>
        <p:cNvGrpSpPr/>
        <p:nvPr/>
      </p:nvGrpSpPr>
      <p:grpSpPr>
        <a:xfrm>
          <a:off x="0" y="0"/>
          <a:ext cx="0" cy="0"/>
          <a:chOff x="0" y="0"/>
          <a:chExt cx="0" cy="0"/>
        </a:xfrm>
      </p:grpSpPr>
      <p:sp>
        <p:nvSpPr>
          <p:cNvPr id="740" name="Google Shape;740;p9"/>
          <p:cNvSpPr txBox="1">
            <a:spLocks noGrp="1"/>
          </p:cNvSpPr>
          <p:nvPr>
            <p:ph type="title"/>
          </p:nvPr>
        </p:nvSpPr>
        <p:spPr>
          <a:xfrm>
            <a:off x="804240" y="431280"/>
            <a:ext cx="5346360" cy="11934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Clr>
                <a:srgbClr val="29235D"/>
              </a:buClr>
              <a:buSzPts val="3200"/>
              <a:buFont typeface="Barlow Condensed"/>
              <a:buNone/>
            </a:pPr>
            <a:r>
              <a:rPr lang="pl-PL" sz="3200" b="1" strike="noStrike">
                <a:solidFill>
                  <a:srgbClr val="29235D"/>
                </a:solidFill>
                <a:latin typeface="Barlow Condensed"/>
                <a:ea typeface="Barlow Condensed"/>
                <a:cs typeface="Barlow Condensed"/>
                <a:sym typeface="Barlow Condensed"/>
              </a:rPr>
              <a:t>OTWARTA KOMUNIKACJA</a:t>
            </a:r>
            <a:endParaRPr sz="3200" b="0" strike="noStrike">
              <a:solidFill>
                <a:srgbClr val="000000"/>
              </a:solidFill>
              <a:latin typeface="Arial"/>
              <a:ea typeface="Arial"/>
              <a:cs typeface="Arial"/>
              <a:sym typeface="Arial"/>
            </a:endParaRPr>
          </a:p>
        </p:txBody>
      </p:sp>
      <p:grpSp>
        <p:nvGrpSpPr>
          <p:cNvPr id="741" name="Google Shape;741;p9"/>
          <p:cNvGrpSpPr/>
          <p:nvPr/>
        </p:nvGrpSpPr>
        <p:grpSpPr>
          <a:xfrm>
            <a:off x="3220920" y="1661760"/>
            <a:ext cx="2701440" cy="2586600"/>
            <a:chOff x="3220920" y="1661760"/>
            <a:chExt cx="2701440" cy="2586600"/>
          </a:xfrm>
        </p:grpSpPr>
        <p:sp>
          <p:nvSpPr>
            <p:cNvPr id="742" name="Google Shape;742;p9"/>
            <p:cNvSpPr/>
            <p:nvPr/>
          </p:nvSpPr>
          <p:spPr>
            <a:xfrm>
              <a:off x="4642200" y="1663200"/>
              <a:ext cx="1045440" cy="1005480"/>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7647"/>
              </a:srgbClr>
            </a:solid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9"/>
            <p:cNvSpPr/>
            <p:nvPr/>
          </p:nvSpPr>
          <p:spPr>
            <a:xfrm>
              <a:off x="5060520" y="2373840"/>
              <a:ext cx="861840" cy="1224360"/>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9"/>
            <p:cNvSpPr/>
            <p:nvPr/>
          </p:nvSpPr>
          <p:spPr>
            <a:xfrm>
              <a:off x="3493800" y="1661760"/>
              <a:ext cx="1267560" cy="952920"/>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3725"/>
              </a:srgbClr>
            </a:solid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9"/>
            <p:cNvSpPr/>
            <p:nvPr/>
          </p:nvSpPr>
          <p:spPr>
            <a:xfrm>
              <a:off x="3220920" y="2313360"/>
              <a:ext cx="855360" cy="1214640"/>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9"/>
            <p:cNvSpPr/>
            <p:nvPr/>
          </p:nvSpPr>
          <p:spPr>
            <a:xfrm>
              <a:off x="3450600" y="3241080"/>
              <a:ext cx="1039320" cy="1005480"/>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7647"/>
              </a:srgbClr>
            </a:solid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9"/>
            <p:cNvSpPr/>
            <p:nvPr/>
          </p:nvSpPr>
          <p:spPr>
            <a:xfrm>
              <a:off x="4368960" y="3305160"/>
              <a:ext cx="1280160" cy="943200"/>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3725"/>
              </a:srgbClr>
            </a:solidFill>
            <a:ln w="19050" cap="flat" cmpd="sng">
              <a:solidFill>
                <a:srgbClr val="FFFFFF"/>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48" name="Google Shape;748;p9"/>
          <p:cNvSpPr txBox="1">
            <a:spLocks noGrp="1"/>
          </p:cNvSpPr>
          <p:nvPr>
            <p:ph type="title"/>
          </p:nvPr>
        </p:nvSpPr>
        <p:spPr>
          <a:xfrm>
            <a:off x="4836240" y="2000880"/>
            <a:ext cx="616320" cy="45504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Clr>
                <a:schemeClr val="lt1"/>
              </a:buClr>
              <a:buSzPts val="1800"/>
              <a:buFont typeface="Barlow Condensed"/>
              <a:buNone/>
            </a:pPr>
            <a:r>
              <a:rPr lang="pl-PL" sz="1800" b="1" strike="noStrike">
                <a:solidFill>
                  <a:schemeClr val="lt1"/>
                </a:solidFill>
                <a:latin typeface="Barlow Condensed"/>
                <a:ea typeface="Barlow Condensed"/>
                <a:cs typeface="Barlow Condensed"/>
                <a:sym typeface="Barlow Condensed"/>
              </a:rPr>
              <a:t>01</a:t>
            </a:r>
            <a:endParaRPr sz="1800" b="0" strike="noStrike">
              <a:solidFill>
                <a:srgbClr val="000000"/>
              </a:solidFill>
              <a:latin typeface="Arial"/>
              <a:ea typeface="Arial"/>
              <a:cs typeface="Arial"/>
              <a:sym typeface="Arial"/>
            </a:endParaRPr>
          </a:p>
        </p:txBody>
      </p:sp>
      <p:sp>
        <p:nvSpPr>
          <p:cNvPr id="749" name="Google Shape;749;p9"/>
          <p:cNvSpPr txBox="1">
            <a:spLocks noGrp="1"/>
          </p:cNvSpPr>
          <p:nvPr>
            <p:ph type="title"/>
          </p:nvPr>
        </p:nvSpPr>
        <p:spPr>
          <a:xfrm>
            <a:off x="5170680" y="2858040"/>
            <a:ext cx="616320" cy="45504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Clr>
                <a:schemeClr val="lt1"/>
              </a:buClr>
              <a:buSzPts val="1800"/>
              <a:buFont typeface="Barlow Condensed"/>
              <a:buNone/>
            </a:pPr>
            <a:r>
              <a:rPr lang="pl-PL" sz="1800" b="1" strike="noStrike">
                <a:solidFill>
                  <a:schemeClr val="lt1"/>
                </a:solidFill>
                <a:latin typeface="Barlow Condensed"/>
                <a:ea typeface="Barlow Condensed"/>
                <a:cs typeface="Barlow Condensed"/>
                <a:sym typeface="Barlow Condensed"/>
              </a:rPr>
              <a:t>02</a:t>
            </a:r>
            <a:endParaRPr sz="1800" b="0" strike="noStrike">
              <a:solidFill>
                <a:srgbClr val="000000"/>
              </a:solidFill>
              <a:latin typeface="Arial"/>
              <a:ea typeface="Arial"/>
              <a:cs typeface="Arial"/>
              <a:sym typeface="Arial"/>
            </a:endParaRPr>
          </a:p>
        </p:txBody>
      </p:sp>
      <p:sp>
        <p:nvSpPr>
          <p:cNvPr id="750" name="Google Shape;750;p9"/>
          <p:cNvSpPr txBox="1">
            <a:spLocks noGrp="1"/>
          </p:cNvSpPr>
          <p:nvPr>
            <p:ph type="title"/>
          </p:nvPr>
        </p:nvSpPr>
        <p:spPr>
          <a:xfrm>
            <a:off x="4553640" y="3611880"/>
            <a:ext cx="616320" cy="45504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Clr>
                <a:schemeClr val="lt1"/>
              </a:buClr>
              <a:buSzPts val="1800"/>
              <a:buFont typeface="Barlow Condensed"/>
              <a:buNone/>
            </a:pPr>
            <a:r>
              <a:rPr lang="pl-PL" sz="1800" b="1" strike="noStrike">
                <a:solidFill>
                  <a:schemeClr val="lt1"/>
                </a:solidFill>
                <a:latin typeface="Barlow Condensed"/>
                <a:ea typeface="Barlow Condensed"/>
                <a:cs typeface="Barlow Condensed"/>
                <a:sym typeface="Barlow Condensed"/>
              </a:rPr>
              <a:t>03</a:t>
            </a:r>
            <a:endParaRPr sz="1800" b="0" strike="noStrike">
              <a:solidFill>
                <a:srgbClr val="000000"/>
              </a:solidFill>
              <a:latin typeface="Arial"/>
              <a:ea typeface="Arial"/>
              <a:cs typeface="Arial"/>
              <a:sym typeface="Arial"/>
            </a:endParaRPr>
          </a:p>
        </p:txBody>
      </p:sp>
      <p:sp>
        <p:nvSpPr>
          <p:cNvPr id="751" name="Google Shape;751;p9"/>
          <p:cNvSpPr txBox="1">
            <a:spLocks noGrp="1"/>
          </p:cNvSpPr>
          <p:nvPr>
            <p:ph type="title"/>
          </p:nvPr>
        </p:nvSpPr>
        <p:spPr>
          <a:xfrm>
            <a:off x="3629520" y="3423600"/>
            <a:ext cx="616320" cy="45504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Clr>
                <a:schemeClr val="lt1"/>
              </a:buClr>
              <a:buSzPts val="1800"/>
              <a:buFont typeface="Barlow Condensed"/>
              <a:buNone/>
            </a:pPr>
            <a:r>
              <a:rPr lang="pl-PL" sz="1800" b="1" strike="noStrike">
                <a:solidFill>
                  <a:schemeClr val="lt1"/>
                </a:solidFill>
                <a:latin typeface="Barlow Condensed"/>
                <a:ea typeface="Barlow Condensed"/>
                <a:cs typeface="Barlow Condensed"/>
                <a:sym typeface="Barlow Condensed"/>
              </a:rPr>
              <a:t>04</a:t>
            </a:r>
            <a:endParaRPr sz="1800" b="0" strike="noStrike">
              <a:solidFill>
                <a:srgbClr val="000000"/>
              </a:solidFill>
              <a:latin typeface="Arial"/>
              <a:ea typeface="Arial"/>
              <a:cs typeface="Arial"/>
              <a:sym typeface="Arial"/>
            </a:endParaRPr>
          </a:p>
        </p:txBody>
      </p:sp>
      <p:sp>
        <p:nvSpPr>
          <p:cNvPr id="752" name="Google Shape;752;p9"/>
          <p:cNvSpPr txBox="1">
            <a:spLocks noGrp="1"/>
          </p:cNvSpPr>
          <p:nvPr>
            <p:ph type="title"/>
          </p:nvPr>
        </p:nvSpPr>
        <p:spPr>
          <a:xfrm>
            <a:off x="3356280" y="2602800"/>
            <a:ext cx="616320" cy="45504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Clr>
                <a:schemeClr val="lt1"/>
              </a:buClr>
              <a:buSzPts val="1800"/>
              <a:buFont typeface="Barlow Condensed"/>
              <a:buNone/>
            </a:pPr>
            <a:r>
              <a:rPr lang="pl-PL" sz="1800" b="1" strike="noStrike">
                <a:solidFill>
                  <a:schemeClr val="lt1"/>
                </a:solidFill>
                <a:latin typeface="Barlow Condensed"/>
                <a:ea typeface="Barlow Condensed"/>
                <a:cs typeface="Barlow Condensed"/>
                <a:sym typeface="Barlow Condensed"/>
              </a:rPr>
              <a:t>05</a:t>
            </a:r>
            <a:endParaRPr sz="1800" b="0" strike="noStrike">
              <a:solidFill>
                <a:srgbClr val="000000"/>
              </a:solidFill>
              <a:latin typeface="Arial"/>
              <a:ea typeface="Arial"/>
              <a:cs typeface="Arial"/>
              <a:sym typeface="Arial"/>
            </a:endParaRPr>
          </a:p>
        </p:txBody>
      </p:sp>
      <p:sp>
        <p:nvSpPr>
          <p:cNvPr id="753" name="Google Shape;753;p9"/>
          <p:cNvSpPr txBox="1">
            <a:spLocks noGrp="1"/>
          </p:cNvSpPr>
          <p:nvPr>
            <p:ph type="title"/>
          </p:nvPr>
        </p:nvSpPr>
        <p:spPr>
          <a:xfrm>
            <a:off x="3973320" y="1842840"/>
            <a:ext cx="616320" cy="45504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Clr>
                <a:schemeClr val="lt1"/>
              </a:buClr>
              <a:buSzPts val="1800"/>
              <a:buFont typeface="Barlow Condensed"/>
              <a:buNone/>
            </a:pPr>
            <a:r>
              <a:rPr lang="pl-PL" sz="1800" b="1" strike="noStrike">
                <a:solidFill>
                  <a:schemeClr val="lt1"/>
                </a:solidFill>
                <a:latin typeface="Barlow Condensed"/>
                <a:ea typeface="Barlow Condensed"/>
                <a:cs typeface="Barlow Condensed"/>
                <a:sym typeface="Barlow Condensed"/>
              </a:rPr>
              <a:t>06</a:t>
            </a:r>
            <a:endParaRPr sz="1800" b="0" strike="noStrike">
              <a:solidFill>
                <a:srgbClr val="000000"/>
              </a:solidFill>
              <a:latin typeface="Arial"/>
              <a:ea typeface="Arial"/>
              <a:cs typeface="Arial"/>
              <a:sym typeface="Arial"/>
            </a:endParaRPr>
          </a:p>
        </p:txBody>
      </p:sp>
      <p:sp>
        <p:nvSpPr>
          <p:cNvPr id="754" name="Google Shape;754;p9"/>
          <p:cNvSpPr txBox="1">
            <a:spLocks noGrp="1"/>
          </p:cNvSpPr>
          <p:nvPr>
            <p:ph type="subTitle" idx="4294967295"/>
          </p:nvPr>
        </p:nvSpPr>
        <p:spPr>
          <a:xfrm>
            <a:off x="6387840" y="1653840"/>
            <a:ext cx="2581920" cy="5526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Zadawaj pytania, które będą wymagały od ludzi zastanowienia się nad odpowiedzią</a:t>
            </a:r>
            <a:endParaRPr sz="1400" b="0" i="0" u="none" strike="noStrike" cap="none">
              <a:solidFill>
                <a:srgbClr val="000000"/>
              </a:solidFill>
              <a:latin typeface="Arial"/>
              <a:ea typeface="Arial"/>
              <a:cs typeface="Arial"/>
              <a:sym typeface="Arial"/>
            </a:endParaRPr>
          </a:p>
        </p:txBody>
      </p:sp>
      <p:sp>
        <p:nvSpPr>
          <p:cNvPr id="755" name="Google Shape;755;p9"/>
          <p:cNvSpPr txBox="1">
            <a:spLocks noGrp="1"/>
          </p:cNvSpPr>
          <p:nvPr>
            <p:ph type="title"/>
          </p:nvPr>
        </p:nvSpPr>
        <p:spPr>
          <a:xfrm>
            <a:off x="6387840" y="1080000"/>
            <a:ext cx="2284200" cy="33084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Clr>
                <a:srgbClr val="29235D"/>
              </a:buClr>
              <a:buSzPts val="1800"/>
              <a:buFont typeface="Barlow Condensed"/>
              <a:buNone/>
            </a:pPr>
            <a:r>
              <a:rPr lang="pl-PL" sz="1800" b="1" strike="noStrike">
                <a:solidFill>
                  <a:srgbClr val="29235D"/>
                </a:solidFill>
                <a:latin typeface="Barlow Condensed"/>
                <a:ea typeface="Barlow Condensed"/>
                <a:cs typeface="Barlow Condensed"/>
                <a:sym typeface="Barlow Condensed"/>
              </a:rPr>
              <a:t>KWESTIE OTWARTE</a:t>
            </a:r>
            <a:endParaRPr sz="1800" b="0" strike="noStrike">
              <a:solidFill>
                <a:srgbClr val="000000"/>
              </a:solidFill>
              <a:latin typeface="Arial"/>
              <a:ea typeface="Arial"/>
              <a:cs typeface="Arial"/>
              <a:sym typeface="Arial"/>
            </a:endParaRPr>
          </a:p>
        </p:txBody>
      </p:sp>
      <p:sp>
        <p:nvSpPr>
          <p:cNvPr id="756" name="Google Shape;756;p9"/>
          <p:cNvSpPr txBox="1">
            <a:spLocks noGrp="1"/>
          </p:cNvSpPr>
          <p:nvPr>
            <p:ph type="subTitle" idx="4294967295"/>
          </p:nvPr>
        </p:nvSpPr>
        <p:spPr>
          <a:xfrm>
            <a:off x="6387840" y="2844360"/>
            <a:ext cx="2581920" cy="5526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Ważne jest, aby nie oceniać, gdy ludzie dzielą się uczuciami</a:t>
            </a:r>
            <a:endParaRPr sz="1400" b="0" i="0" u="none" strike="noStrike" cap="none">
              <a:solidFill>
                <a:srgbClr val="000000"/>
              </a:solidFill>
              <a:latin typeface="Arial"/>
              <a:ea typeface="Arial"/>
              <a:cs typeface="Arial"/>
              <a:sym typeface="Arial"/>
            </a:endParaRPr>
          </a:p>
        </p:txBody>
      </p:sp>
      <p:sp>
        <p:nvSpPr>
          <p:cNvPr id="757" name="Google Shape;757;p9"/>
          <p:cNvSpPr txBox="1">
            <a:spLocks noGrp="1"/>
          </p:cNvSpPr>
          <p:nvPr>
            <p:ph type="title"/>
          </p:nvPr>
        </p:nvSpPr>
        <p:spPr>
          <a:xfrm>
            <a:off x="6387840" y="2512800"/>
            <a:ext cx="2374200" cy="33084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Clr>
                <a:srgbClr val="29235D"/>
              </a:buClr>
              <a:buSzPts val="1800"/>
              <a:buFont typeface="Barlow Condensed"/>
              <a:buNone/>
            </a:pPr>
            <a:r>
              <a:rPr lang="pl-PL" sz="1800" b="1" strike="noStrike">
                <a:solidFill>
                  <a:srgbClr val="29235D"/>
                </a:solidFill>
                <a:latin typeface="Barlow Condensed"/>
                <a:ea typeface="Barlow Condensed"/>
                <a:cs typeface="Barlow Condensed"/>
                <a:sym typeface="Barlow Condensed"/>
              </a:rPr>
              <a:t>NIE OSĄDZAJ</a:t>
            </a:r>
            <a:endParaRPr sz="1800" b="0" strike="noStrike">
              <a:solidFill>
                <a:srgbClr val="000000"/>
              </a:solidFill>
              <a:latin typeface="Arial"/>
              <a:ea typeface="Arial"/>
              <a:cs typeface="Arial"/>
              <a:sym typeface="Arial"/>
            </a:endParaRPr>
          </a:p>
        </p:txBody>
      </p:sp>
      <p:sp>
        <p:nvSpPr>
          <p:cNvPr id="758" name="Google Shape;758;p9"/>
          <p:cNvSpPr txBox="1">
            <a:spLocks noGrp="1"/>
          </p:cNvSpPr>
          <p:nvPr>
            <p:ph type="subTitle" idx="4294967295"/>
          </p:nvPr>
        </p:nvSpPr>
        <p:spPr>
          <a:xfrm>
            <a:off x="6387840" y="4034880"/>
            <a:ext cx="2755440" cy="5526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Jedzenie przynajmniej jednego posiłku razem jako rodzina przynosi korzyści emocjonalne i psychologiczne</a:t>
            </a:r>
            <a:endParaRPr sz="1400" b="0" i="0" u="none" strike="noStrike" cap="none">
              <a:solidFill>
                <a:srgbClr val="000000"/>
              </a:solidFill>
              <a:latin typeface="Arial"/>
              <a:ea typeface="Arial"/>
              <a:cs typeface="Arial"/>
              <a:sym typeface="Arial"/>
            </a:endParaRPr>
          </a:p>
        </p:txBody>
      </p:sp>
      <p:sp>
        <p:nvSpPr>
          <p:cNvPr id="759" name="Google Shape;759;p9"/>
          <p:cNvSpPr txBox="1">
            <a:spLocks noGrp="1"/>
          </p:cNvSpPr>
          <p:nvPr>
            <p:ph type="title"/>
          </p:nvPr>
        </p:nvSpPr>
        <p:spPr>
          <a:xfrm>
            <a:off x="6387840" y="3449160"/>
            <a:ext cx="1973520" cy="33084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Clr>
                <a:srgbClr val="29235D"/>
              </a:buClr>
              <a:buSzPts val="1800"/>
              <a:buFont typeface="Barlow Condensed"/>
              <a:buNone/>
            </a:pPr>
            <a:r>
              <a:rPr lang="pl-PL" sz="1800" b="1" strike="noStrike">
                <a:solidFill>
                  <a:srgbClr val="29235D"/>
                </a:solidFill>
                <a:latin typeface="Barlow Condensed"/>
                <a:ea typeface="Barlow Condensed"/>
                <a:cs typeface="Barlow Condensed"/>
                <a:sym typeface="Barlow Condensed"/>
              </a:rPr>
              <a:t>WSPÓLNE POSIŁKI</a:t>
            </a:r>
            <a:endParaRPr sz="1800" b="0" strike="noStrike">
              <a:solidFill>
                <a:srgbClr val="000000"/>
              </a:solidFill>
              <a:latin typeface="Arial"/>
              <a:ea typeface="Arial"/>
              <a:cs typeface="Arial"/>
              <a:sym typeface="Arial"/>
            </a:endParaRPr>
          </a:p>
        </p:txBody>
      </p:sp>
      <p:sp>
        <p:nvSpPr>
          <p:cNvPr id="760" name="Google Shape;760;p9"/>
          <p:cNvSpPr txBox="1">
            <a:spLocks noGrp="1"/>
          </p:cNvSpPr>
          <p:nvPr>
            <p:ph type="title"/>
          </p:nvPr>
        </p:nvSpPr>
        <p:spPr>
          <a:xfrm>
            <a:off x="781560" y="1322640"/>
            <a:ext cx="1973520" cy="330840"/>
          </a:xfrm>
          <a:prstGeom prst="rect">
            <a:avLst/>
          </a:prstGeom>
          <a:noFill/>
          <a:ln>
            <a:noFill/>
          </a:ln>
        </p:spPr>
        <p:txBody>
          <a:bodyPr spcFirstLastPara="1" wrap="square" lIns="0" tIns="91425" rIns="0" bIns="91425" anchor="t" anchorCtr="0">
            <a:noAutofit/>
          </a:bodyPr>
          <a:lstStyle/>
          <a:p>
            <a:pPr marL="0" lvl="0" indent="0" algn="r" rtl="0">
              <a:lnSpc>
                <a:spcPct val="100000"/>
              </a:lnSpc>
              <a:spcBef>
                <a:spcPts val="0"/>
              </a:spcBef>
              <a:spcAft>
                <a:spcPts val="0"/>
              </a:spcAft>
              <a:buClr>
                <a:srgbClr val="29235D"/>
              </a:buClr>
              <a:buSzPts val="1800"/>
              <a:buFont typeface="Barlow Condensed"/>
              <a:buNone/>
            </a:pPr>
            <a:r>
              <a:rPr lang="pl-PL" sz="1800" b="1" strike="noStrike">
                <a:solidFill>
                  <a:srgbClr val="29235D"/>
                </a:solidFill>
                <a:latin typeface="Barlow Condensed"/>
                <a:ea typeface="Barlow Condensed"/>
                <a:cs typeface="Barlow Condensed"/>
                <a:sym typeface="Barlow Condensed"/>
              </a:rPr>
              <a:t>1:1</a:t>
            </a:r>
            <a:endParaRPr sz="1800" b="0" strike="noStrike">
              <a:solidFill>
                <a:srgbClr val="000000"/>
              </a:solidFill>
              <a:latin typeface="Arial"/>
              <a:ea typeface="Arial"/>
              <a:cs typeface="Arial"/>
              <a:sym typeface="Arial"/>
            </a:endParaRPr>
          </a:p>
        </p:txBody>
      </p:sp>
      <p:sp>
        <p:nvSpPr>
          <p:cNvPr id="761" name="Google Shape;761;p9"/>
          <p:cNvSpPr txBox="1">
            <a:spLocks noGrp="1"/>
          </p:cNvSpPr>
          <p:nvPr>
            <p:ph type="subTitle" idx="4294967295"/>
          </p:nvPr>
        </p:nvSpPr>
        <p:spPr>
          <a:xfrm>
            <a:off x="259920" y="2880000"/>
            <a:ext cx="2495520" cy="552600"/>
          </a:xfrm>
          <a:prstGeom prst="rect">
            <a:avLst/>
          </a:prstGeom>
          <a:noFill/>
          <a:ln>
            <a:noFill/>
          </a:ln>
        </p:spPr>
        <p:txBody>
          <a:bodyPr spcFirstLastPara="1" wrap="square" lIns="0" tIns="91425" rIns="0" bIns="91425" anchor="t" anchorCtr="0">
            <a:noAutofit/>
          </a:bodyPr>
          <a:lstStyle/>
          <a:p>
            <a:pPr marL="0" marR="0" lvl="0" indent="0" algn="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Stwórz rodzinne rytuały, takie jak wieczór gier lub filmy po niedzielnej pieczeni.</a:t>
            </a:r>
            <a:endParaRPr sz="1400" b="0" i="0" u="none" strike="noStrike" cap="none">
              <a:solidFill>
                <a:srgbClr val="000000"/>
              </a:solidFill>
              <a:latin typeface="Arial"/>
              <a:ea typeface="Arial"/>
              <a:cs typeface="Arial"/>
              <a:sym typeface="Arial"/>
            </a:endParaRPr>
          </a:p>
        </p:txBody>
      </p:sp>
      <p:sp>
        <p:nvSpPr>
          <p:cNvPr id="762" name="Google Shape;762;p9"/>
          <p:cNvSpPr txBox="1">
            <a:spLocks noGrp="1"/>
          </p:cNvSpPr>
          <p:nvPr>
            <p:ph type="title"/>
          </p:nvPr>
        </p:nvSpPr>
        <p:spPr>
          <a:xfrm>
            <a:off x="429480" y="2340000"/>
            <a:ext cx="2325960" cy="330840"/>
          </a:xfrm>
          <a:prstGeom prst="rect">
            <a:avLst/>
          </a:prstGeom>
          <a:noFill/>
          <a:ln>
            <a:noFill/>
          </a:ln>
        </p:spPr>
        <p:txBody>
          <a:bodyPr spcFirstLastPara="1" wrap="square" lIns="0" tIns="91425" rIns="0" bIns="91425" anchor="t" anchorCtr="0">
            <a:noAutofit/>
          </a:bodyPr>
          <a:lstStyle/>
          <a:p>
            <a:pPr marL="0" lvl="0" indent="0" algn="r" rtl="0">
              <a:lnSpc>
                <a:spcPct val="100000"/>
              </a:lnSpc>
              <a:spcBef>
                <a:spcPts val="0"/>
              </a:spcBef>
              <a:spcAft>
                <a:spcPts val="0"/>
              </a:spcAft>
              <a:buClr>
                <a:srgbClr val="29235D"/>
              </a:buClr>
              <a:buSzPts val="1800"/>
              <a:buFont typeface="Barlow Condensed"/>
              <a:buNone/>
            </a:pPr>
            <a:r>
              <a:rPr lang="pl-PL" sz="1800" b="1" strike="noStrike">
                <a:solidFill>
                  <a:srgbClr val="29235D"/>
                </a:solidFill>
                <a:latin typeface="Barlow Condensed"/>
                <a:ea typeface="Barlow Condensed"/>
                <a:cs typeface="Barlow Condensed"/>
                <a:sym typeface="Barlow Condensed"/>
              </a:rPr>
              <a:t>ZAPLANUJ WSPÓLNY CZAS</a:t>
            </a:r>
            <a:endParaRPr sz="1800" b="0" strike="noStrike">
              <a:solidFill>
                <a:srgbClr val="000000"/>
              </a:solidFill>
              <a:latin typeface="Arial"/>
              <a:ea typeface="Arial"/>
              <a:cs typeface="Arial"/>
              <a:sym typeface="Arial"/>
            </a:endParaRPr>
          </a:p>
        </p:txBody>
      </p:sp>
      <p:sp>
        <p:nvSpPr>
          <p:cNvPr id="763" name="Google Shape;763;p9"/>
          <p:cNvSpPr txBox="1">
            <a:spLocks noGrp="1"/>
          </p:cNvSpPr>
          <p:nvPr>
            <p:ph type="subTitle" idx="4294967295"/>
          </p:nvPr>
        </p:nvSpPr>
        <p:spPr>
          <a:xfrm>
            <a:off x="180000" y="4127400"/>
            <a:ext cx="2575080" cy="552600"/>
          </a:xfrm>
          <a:prstGeom prst="rect">
            <a:avLst/>
          </a:prstGeom>
          <a:noFill/>
          <a:ln>
            <a:noFill/>
          </a:ln>
        </p:spPr>
        <p:txBody>
          <a:bodyPr spcFirstLastPara="1" wrap="square" lIns="0" tIns="91425" rIns="0" bIns="91425" anchor="t" anchorCtr="0">
            <a:noAutofit/>
          </a:bodyPr>
          <a:lstStyle/>
          <a:p>
            <a:pPr marL="0" marR="0" lvl="0" indent="0" algn="r" rtl="0">
              <a:lnSpc>
                <a:spcPct val="100000"/>
              </a:lnSpc>
              <a:spcBef>
                <a:spcPts val="0"/>
              </a:spcBef>
              <a:spcAft>
                <a:spcPts val="0"/>
              </a:spcAft>
              <a:buClr>
                <a:schemeClr val="lt1"/>
              </a:buClr>
              <a:buSzPts val="1400"/>
              <a:buFont typeface="Libre Franklin"/>
              <a:buNone/>
            </a:pPr>
            <a:r>
              <a:rPr lang="pl-PL" sz="1400" b="0" i="0" u="none" strike="noStrike" cap="none">
                <a:solidFill>
                  <a:schemeClr val="lt1"/>
                </a:solidFill>
                <a:latin typeface="Libre Franklin"/>
                <a:ea typeface="Libre Franklin"/>
                <a:cs typeface="Libre Franklin"/>
                <a:sym typeface="Libre Franklin"/>
              </a:rPr>
              <a:t>A nie ze sobą nawzajem, pozwala skupić się na konkretnych problemach</a:t>
            </a:r>
            <a:endParaRPr sz="1400" b="0" i="0" u="none" strike="noStrike" cap="none">
              <a:solidFill>
                <a:srgbClr val="000000"/>
              </a:solidFill>
              <a:latin typeface="Arial"/>
              <a:ea typeface="Arial"/>
              <a:cs typeface="Arial"/>
              <a:sym typeface="Arial"/>
            </a:endParaRPr>
          </a:p>
        </p:txBody>
      </p:sp>
      <p:sp>
        <p:nvSpPr>
          <p:cNvPr id="764" name="Google Shape;764;p9"/>
          <p:cNvSpPr txBox="1">
            <a:spLocks noGrp="1"/>
          </p:cNvSpPr>
          <p:nvPr>
            <p:ph type="title"/>
          </p:nvPr>
        </p:nvSpPr>
        <p:spPr>
          <a:xfrm>
            <a:off x="429480" y="3600000"/>
            <a:ext cx="2325960" cy="330840"/>
          </a:xfrm>
          <a:prstGeom prst="rect">
            <a:avLst/>
          </a:prstGeom>
          <a:noFill/>
          <a:ln>
            <a:noFill/>
          </a:ln>
        </p:spPr>
        <p:txBody>
          <a:bodyPr spcFirstLastPara="1" wrap="square" lIns="0" tIns="91425" rIns="0" bIns="91425" anchor="t" anchorCtr="0">
            <a:noAutofit/>
          </a:bodyPr>
          <a:lstStyle/>
          <a:p>
            <a:pPr marL="0" lvl="0" indent="0" algn="r" rtl="0">
              <a:lnSpc>
                <a:spcPct val="100000"/>
              </a:lnSpc>
              <a:spcBef>
                <a:spcPts val="0"/>
              </a:spcBef>
              <a:spcAft>
                <a:spcPts val="0"/>
              </a:spcAft>
              <a:buClr>
                <a:srgbClr val="29235D"/>
              </a:buClr>
              <a:buSzPts val="1800"/>
              <a:buFont typeface="Barlow Condensed"/>
              <a:buNone/>
            </a:pPr>
            <a:r>
              <a:rPr lang="pl-PL" sz="1800" b="1" strike="noStrike">
                <a:solidFill>
                  <a:srgbClr val="29235D"/>
                </a:solidFill>
                <a:latin typeface="Barlow Condensed"/>
                <a:ea typeface="Barlow Condensed"/>
                <a:cs typeface="Barlow Condensed"/>
                <a:sym typeface="Barlow Condensed"/>
              </a:rPr>
              <a:t>KONFRONTACJA Z PROBLEMEM</a:t>
            </a:r>
            <a:endParaRPr sz="1800" b="0" strike="noStrike">
              <a:solidFill>
                <a:srgbClr val="000000"/>
              </a:solidFill>
              <a:latin typeface="Arial"/>
              <a:ea typeface="Arial"/>
              <a:cs typeface="Arial"/>
              <a:sym typeface="Arial"/>
            </a:endParaRPr>
          </a:p>
        </p:txBody>
      </p:sp>
      <p:cxnSp>
        <p:nvCxnSpPr>
          <p:cNvPr id="765" name="Google Shape;765;p9"/>
          <p:cNvCxnSpPr/>
          <p:nvPr/>
        </p:nvCxnSpPr>
        <p:spPr>
          <a:xfrm>
            <a:off x="2892600" y="1805760"/>
            <a:ext cx="1083000" cy="1200"/>
          </a:xfrm>
          <a:prstGeom prst="bentConnector3">
            <a:avLst>
              <a:gd name="adj1" fmla="val 50010"/>
            </a:avLst>
          </a:prstGeom>
          <a:noFill/>
          <a:ln w="19050" cap="flat" cmpd="sng">
            <a:solidFill>
              <a:srgbClr val="FFFFFF"/>
            </a:solidFill>
            <a:prstDash val="solid"/>
            <a:round/>
            <a:headEnd type="none" w="sm" len="sm"/>
            <a:tailEnd type="none" w="sm" len="sm"/>
          </a:ln>
        </p:spPr>
      </p:cxnSp>
      <p:cxnSp>
        <p:nvCxnSpPr>
          <p:cNvPr id="766" name="Google Shape;766;p9"/>
          <p:cNvCxnSpPr/>
          <p:nvPr/>
        </p:nvCxnSpPr>
        <p:spPr>
          <a:xfrm>
            <a:off x="2892600" y="2976120"/>
            <a:ext cx="389880" cy="720"/>
          </a:xfrm>
          <a:prstGeom prst="straightConnector1">
            <a:avLst/>
          </a:prstGeom>
          <a:noFill/>
          <a:ln w="19050" cap="flat" cmpd="sng">
            <a:solidFill>
              <a:srgbClr val="FFFFFF"/>
            </a:solidFill>
            <a:prstDash val="solid"/>
            <a:round/>
            <a:headEnd type="none" w="sm" len="sm"/>
            <a:tailEnd type="none" w="sm" len="sm"/>
          </a:ln>
        </p:spPr>
      </p:cxnSp>
      <p:cxnSp>
        <p:nvCxnSpPr>
          <p:cNvPr id="767" name="Google Shape;767;p9"/>
          <p:cNvCxnSpPr/>
          <p:nvPr/>
        </p:nvCxnSpPr>
        <p:spPr>
          <a:xfrm>
            <a:off x="2892600" y="4173840"/>
            <a:ext cx="1240920" cy="720"/>
          </a:xfrm>
          <a:prstGeom prst="straightConnector1">
            <a:avLst/>
          </a:prstGeom>
          <a:noFill/>
          <a:ln w="19050" cap="flat" cmpd="sng">
            <a:solidFill>
              <a:srgbClr val="FFFFFF"/>
            </a:solidFill>
            <a:prstDash val="solid"/>
            <a:round/>
            <a:headEnd type="none" w="sm" len="sm"/>
            <a:tailEnd type="none" w="sm" len="sm"/>
          </a:ln>
        </p:spPr>
      </p:cxnSp>
      <p:cxnSp>
        <p:nvCxnSpPr>
          <p:cNvPr id="768" name="Google Shape;768;p9"/>
          <p:cNvCxnSpPr/>
          <p:nvPr/>
        </p:nvCxnSpPr>
        <p:spPr>
          <a:xfrm flipH="1">
            <a:off x="5160240" y="1806120"/>
            <a:ext cx="1101240" cy="720"/>
          </a:xfrm>
          <a:prstGeom prst="straightConnector1">
            <a:avLst/>
          </a:prstGeom>
          <a:noFill/>
          <a:ln w="19050" cap="flat" cmpd="sng">
            <a:solidFill>
              <a:srgbClr val="FFFFFF"/>
            </a:solidFill>
            <a:prstDash val="solid"/>
            <a:round/>
            <a:headEnd type="none" w="sm" len="sm"/>
            <a:tailEnd type="none" w="sm" len="sm"/>
          </a:ln>
        </p:spPr>
      </p:cxnSp>
      <p:cxnSp>
        <p:nvCxnSpPr>
          <p:cNvPr id="769" name="Google Shape;769;p9"/>
          <p:cNvCxnSpPr/>
          <p:nvPr/>
        </p:nvCxnSpPr>
        <p:spPr>
          <a:xfrm flipH="1">
            <a:off x="5862600" y="2976120"/>
            <a:ext cx="398880" cy="2880"/>
          </a:xfrm>
          <a:prstGeom prst="straightConnector1">
            <a:avLst/>
          </a:prstGeom>
          <a:noFill/>
          <a:ln w="19050" cap="flat" cmpd="sng">
            <a:solidFill>
              <a:srgbClr val="FFFFFF"/>
            </a:solidFill>
            <a:prstDash val="solid"/>
            <a:round/>
            <a:headEnd type="none" w="sm" len="sm"/>
            <a:tailEnd type="none" w="sm" len="sm"/>
          </a:ln>
        </p:spPr>
      </p:cxnSp>
      <p:cxnSp>
        <p:nvCxnSpPr>
          <p:cNvPr id="770" name="Google Shape;770;p9"/>
          <p:cNvCxnSpPr/>
          <p:nvPr/>
        </p:nvCxnSpPr>
        <p:spPr>
          <a:xfrm flipH="1">
            <a:off x="5014440" y="4173840"/>
            <a:ext cx="1247040" cy="720"/>
          </a:xfrm>
          <a:prstGeom prst="straightConnector1">
            <a:avLst/>
          </a:prstGeom>
          <a:noFill/>
          <a:ln w="19050" cap="flat" cmpd="sng">
            <a:solidFill>
              <a:srgbClr val="FFFFFF"/>
            </a:solidFill>
            <a:prstDash val="solid"/>
            <a:round/>
            <a:headEnd type="none" w="sm" len="sm"/>
            <a:tailEnd type="none" w="sm" len="sm"/>
          </a:ln>
        </p:spPr>
      </p:cxnSp>
      <p:sp>
        <p:nvSpPr>
          <p:cNvPr id="771" name="Google Shape;771;p9"/>
          <p:cNvSpPr txBox="1">
            <a:spLocks noGrp="1"/>
          </p:cNvSpPr>
          <p:nvPr>
            <p:ph type="subTitle" idx="4294967295"/>
          </p:nvPr>
        </p:nvSpPr>
        <p:spPr>
          <a:xfrm>
            <a:off x="311760" y="1653840"/>
            <a:ext cx="2443680" cy="552600"/>
          </a:xfrm>
          <a:prstGeom prst="rect">
            <a:avLst/>
          </a:prstGeom>
          <a:noFill/>
          <a:ln>
            <a:noFill/>
          </a:ln>
        </p:spPr>
        <p:txBody>
          <a:bodyPr spcFirstLastPara="1" wrap="square" lIns="0" tIns="91425" rIns="0" bIns="91425" anchor="t" anchorCtr="0">
            <a:noAutofit/>
          </a:bodyPr>
          <a:lstStyle/>
          <a:p>
            <a:pPr marL="0" marR="0" lvl="0" indent="0" algn="r" rtl="0">
              <a:lnSpc>
                <a:spcPct val="100000"/>
              </a:lnSpc>
              <a:spcBef>
                <a:spcPts val="0"/>
              </a:spcBef>
              <a:spcAft>
                <a:spcPts val="0"/>
              </a:spcAft>
              <a:buNone/>
            </a:pPr>
            <a:r>
              <a:rPr lang="pl-PL" sz="1400" b="0" i="0" u="none" strike="noStrike" cap="none">
                <a:solidFill>
                  <a:schemeClr val="lt1"/>
                </a:solidFill>
                <a:latin typeface="Libre Franklin"/>
                <a:ea typeface="Libre Franklin"/>
                <a:cs typeface="Libre Franklin"/>
                <a:sym typeface="Libre Franklin"/>
              </a:rPr>
              <a:t>Wyznacz czas na czas jeden na jeden pomiędzy tobą a innymi członkami rodziny</a:t>
            </a:r>
            <a:endParaRPr sz="1400" b="0" i="0" u="none" strike="noStrike" cap="none">
              <a:solidFill>
                <a:srgbClr val="000000"/>
              </a:solidFill>
              <a:latin typeface="Arial"/>
              <a:ea typeface="Arial"/>
              <a:cs typeface="Arial"/>
              <a:sym typeface="Arial"/>
            </a:endParaRPr>
          </a:p>
        </p:txBody>
      </p:sp>
      <p:pic>
        <p:nvPicPr>
          <p:cNvPr id="772" name="Google Shape;772;p9"/>
          <p:cNvPicPr preferRelativeResize="0"/>
          <p:nvPr/>
        </p:nvPicPr>
        <p:blipFill rotWithShape="1">
          <a:blip r:embed="rId3">
            <a:alphaModFix/>
          </a:blip>
          <a:srcRect/>
          <a:stretch/>
        </p:blipFill>
        <p:spPr>
          <a:xfrm>
            <a:off x="8044200" y="121680"/>
            <a:ext cx="1147680" cy="469800"/>
          </a:xfrm>
          <a:prstGeom prst="rect">
            <a:avLst/>
          </a:prstGeom>
          <a:noFill/>
          <a:ln>
            <a:noFill/>
          </a:ln>
        </p:spPr>
      </p:pic>
      <p:sp>
        <p:nvSpPr>
          <p:cNvPr id="773" name="Google Shape;773;p9" descr="Text&#10;&#10;Description automatically generated with medium confidence"/>
          <p:cNvSpPr/>
          <p:nvPr/>
        </p:nvSpPr>
        <p:spPr>
          <a:xfrm>
            <a:off x="123480" y="4797000"/>
            <a:ext cx="971640" cy="203400"/>
          </a:xfrm>
          <a:prstGeom prst="rect">
            <a:avLst/>
          </a:prstGeom>
          <a:solidFill>
            <a:srgbClr val="FFFFFF"/>
          </a:solidFill>
          <a:ln>
            <a:noFill/>
          </a:ln>
        </p:spPr>
      </p:sp>
      <p:pic>
        <p:nvPicPr>
          <p:cNvPr id="774" name="Google Shape;774;p9" descr="Chat with solid fill"/>
          <p:cNvPicPr preferRelativeResize="0"/>
          <p:nvPr/>
        </p:nvPicPr>
        <p:blipFill rotWithShape="1">
          <a:blip r:embed="rId4">
            <a:alphaModFix/>
          </a:blip>
          <a:srcRect/>
          <a:stretch/>
        </p:blipFill>
        <p:spPr>
          <a:xfrm>
            <a:off x="4136400" y="2514960"/>
            <a:ext cx="913680" cy="913680"/>
          </a:xfrm>
          <a:prstGeom prst="rect">
            <a:avLst/>
          </a:prstGeom>
          <a:noFill/>
          <a:ln>
            <a:noFill/>
          </a:ln>
        </p:spPr>
      </p:pic>
    </p:spTree>
  </p:cSld>
  <p:clrMapOvr>
    <a:masterClrMapping/>
  </p:clrMapOvr>
</p:sld>
</file>

<file path=ppt/theme/theme1.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inimalist Breakthrough">
  <a:themeElements>
    <a:clrScheme name="Custom 5">
      <a:dk1>
        <a:srgbClr val="151515"/>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1012</Words>
  <Application>Microsoft Office PowerPoint</Application>
  <PresentationFormat>Pokaz na ekranie (16:9)</PresentationFormat>
  <Paragraphs>135</Paragraphs>
  <Slides>18</Slides>
  <Notes>18</Notes>
  <HiddenSlides>0</HiddenSlides>
  <MMClips>0</MMClips>
  <ScaleCrop>false</ScaleCrop>
  <HeadingPairs>
    <vt:vector size="6" baseType="variant">
      <vt:variant>
        <vt:lpstr>Używane czcionki</vt:lpstr>
      </vt:variant>
      <vt:variant>
        <vt:i4>7</vt:i4>
      </vt:variant>
      <vt:variant>
        <vt:lpstr>Motyw</vt:lpstr>
      </vt:variant>
      <vt:variant>
        <vt:i4>11</vt:i4>
      </vt:variant>
      <vt:variant>
        <vt:lpstr>Tytuły slajdów</vt:lpstr>
      </vt:variant>
      <vt:variant>
        <vt:i4>18</vt:i4>
      </vt:variant>
    </vt:vector>
  </HeadingPairs>
  <TitlesOfParts>
    <vt:vector size="36" baseType="lpstr">
      <vt:lpstr>Barlow Condensed</vt:lpstr>
      <vt:lpstr>Barlow Condensed ExtraBold</vt:lpstr>
      <vt:lpstr>Noto Sans</vt:lpstr>
      <vt:lpstr>Arial</vt:lpstr>
      <vt:lpstr>Montserrat</vt:lpstr>
      <vt:lpstr>Libre Franklin</vt:lpstr>
      <vt:lpstr>Noto Sans Symbols</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Prezentacja programu PowerPoint</vt:lpstr>
      <vt:lpstr>SPIS TREŚCI</vt:lpstr>
      <vt:lpstr>01</vt:lpstr>
      <vt:lpstr>ZDROWA KOMUNIKACJA</vt:lpstr>
      <vt:lpstr>ZACHĘCANIE DO POZYTYWNEJ KOMUNIKACJI</vt:lpstr>
      <vt:lpstr>ROZWIJANIE UMIEJĘTNOŚCI SŁUCHANIA</vt:lpstr>
      <vt:lpstr>ĆWICZENIE #1</vt:lpstr>
      <vt:lpstr>02</vt:lpstr>
      <vt:lpstr>OTWARTA KOMUNIKACJA</vt:lpstr>
      <vt:lpstr>POPRAWA KOMUNIKACJI</vt:lpstr>
      <vt:lpstr>“LUV-LISTEN”</vt:lpstr>
      <vt:lpstr>ĆWICZNIE #2</vt:lpstr>
      <vt:lpstr>03</vt:lpstr>
      <vt:lpstr>ZACHOWANIE SPOKOJU</vt:lpstr>
      <vt:lpstr>JAK ZACHOWAĆ SPOKÓJ?</vt:lpstr>
      <vt:lpstr>ĆWICZENIE #3</vt:lpstr>
      <vt:lpstr>PODSUMOWANIE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FIPL</dc:creator>
  <cp:lastModifiedBy>Joanna Wapinska</cp:lastModifiedBy>
  <cp:revision>2</cp:revision>
  <dcterms:modified xsi:type="dcterms:W3CDTF">2023-05-30T14:06:08Z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15</vt:i4>
  </property>
  <property fmtid="{D5CDD505-2E9C-101B-9397-08002B2CF9AE}" pid="3" name="PresentationFormat">
    <vt:lpwstr>Pokaz na ekranie (16:9)</vt:lpwstr>
  </property>
  <property fmtid="{D5CDD505-2E9C-101B-9397-08002B2CF9AE}" pid="4" name="Slides">
    <vt:i4>18</vt:i4>
  </property>
</Properties>
</file>