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y="5143500" cx="9144000"/>
  <p:notesSz cx="6858000" cy="9144000"/>
  <p:embeddedFontLst>
    <p:embeddedFont>
      <p:font typeface="Libre Franklin"/>
      <p:regular r:id="rId30"/>
      <p:bold r:id="rId31"/>
      <p:italic r:id="rId32"/>
      <p:boldItalic r:id="rId33"/>
    </p:embeddedFont>
    <p:embeddedFont>
      <p:font typeface="Montserrat"/>
      <p:regular r:id="rId34"/>
      <p:bold r:id="rId35"/>
      <p:italic r:id="rId36"/>
      <p:boldItalic r:id="rId37"/>
    </p:embeddedFont>
    <p:embeddedFont>
      <p:font typeface="Noto Sans"/>
      <p:regular r:id="rId38"/>
      <p:bold r:id="rId39"/>
      <p:italic r:id="rId40"/>
      <p:boldItalic r:id="rId41"/>
    </p:embeddedFont>
    <p:embeddedFont>
      <p:font typeface="Barlow Condensed"/>
      <p:regular r:id="rId42"/>
      <p:bold r:id="rId43"/>
      <p:italic r:id="rId44"/>
      <p:boldItalic r:id="rId45"/>
    </p:embeddedFont>
    <p:embeddedFont>
      <p:font typeface="Barlow Condensed ExtraBold"/>
      <p:bold r:id="rId46"/>
      <p:boldItalic r:id="rId47"/>
    </p:embeddedFont>
    <p:embeddedFont>
      <p:font typeface="Barlow"/>
      <p:regular r:id="rId48"/>
      <p:bold r:id="rId49"/>
      <p:italic r:id="rId50"/>
      <p:boldItalic r:id="rId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2" roundtripDataSignature="AMtx7mgel5PWOft5rl6MX6p5xmoALd1px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NotoSans-italic.fntdata"/><Relationship Id="rId42" Type="http://schemas.openxmlformats.org/officeDocument/2006/relationships/font" Target="fonts/BarlowCondensed-regular.fntdata"/><Relationship Id="rId41" Type="http://schemas.openxmlformats.org/officeDocument/2006/relationships/font" Target="fonts/NotoSans-boldItalic.fntdata"/><Relationship Id="rId44" Type="http://schemas.openxmlformats.org/officeDocument/2006/relationships/font" Target="fonts/BarlowCondensed-italic.fntdata"/><Relationship Id="rId43" Type="http://schemas.openxmlformats.org/officeDocument/2006/relationships/font" Target="fonts/BarlowCondensed-bold.fntdata"/><Relationship Id="rId46" Type="http://schemas.openxmlformats.org/officeDocument/2006/relationships/font" Target="fonts/BarlowCondensedExtraBold-bold.fntdata"/><Relationship Id="rId45" Type="http://schemas.openxmlformats.org/officeDocument/2006/relationships/font" Target="fonts/BarlowCondensed-boldItalic.fntdata"/><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font" Target="fonts/Barlow-regular.fntdata"/><Relationship Id="rId47" Type="http://schemas.openxmlformats.org/officeDocument/2006/relationships/font" Target="fonts/BarlowCondensedExtraBold-boldItalic.fntdata"/><Relationship Id="rId49" Type="http://schemas.openxmlformats.org/officeDocument/2006/relationships/font" Target="fonts/Barlow-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LibreFranklin-bold.fntdata"/><Relationship Id="rId30" Type="http://schemas.openxmlformats.org/officeDocument/2006/relationships/font" Target="fonts/LibreFranklin-regular.fntdata"/><Relationship Id="rId33" Type="http://schemas.openxmlformats.org/officeDocument/2006/relationships/font" Target="fonts/LibreFranklin-boldItalic.fntdata"/><Relationship Id="rId32" Type="http://schemas.openxmlformats.org/officeDocument/2006/relationships/font" Target="fonts/LibreFranklin-italic.fntdata"/><Relationship Id="rId35" Type="http://schemas.openxmlformats.org/officeDocument/2006/relationships/font" Target="fonts/Montserrat-bold.fntdata"/><Relationship Id="rId34" Type="http://schemas.openxmlformats.org/officeDocument/2006/relationships/font" Target="fonts/Montserrat-regular.fntdata"/><Relationship Id="rId37" Type="http://schemas.openxmlformats.org/officeDocument/2006/relationships/font" Target="fonts/Montserrat-boldItalic.fntdata"/><Relationship Id="rId36" Type="http://schemas.openxmlformats.org/officeDocument/2006/relationships/font" Target="fonts/Montserrat-italic.fntdata"/><Relationship Id="rId39" Type="http://schemas.openxmlformats.org/officeDocument/2006/relationships/font" Target="fonts/NotoSans-bold.fntdata"/><Relationship Id="rId38" Type="http://schemas.openxmlformats.org/officeDocument/2006/relationships/font" Target="fonts/NotoSans-regular.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Barlow-boldItalic.fntdata"/><Relationship Id="rId50" Type="http://schemas.openxmlformats.org/officeDocument/2006/relationships/font" Target="fonts/Barlow-italic.fntdata"/><Relationship Id="rId52" Type="http://customschemas.google.com/relationships/presentationmetadata" Target="meta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6" name="Google Shape;226;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8" name="Google Shape;348;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7" name="Google Shape;357;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4" name="Google Shape;374;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3" name="Google Shape;383;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5" name="Google Shape;395;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8" name="Google Shape;408;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1" name="Google Shape;421;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4" name="Google Shape;434;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7" name="Google Shape;447;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0" name="Google Shape;460;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2" name="Google Shape;232;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4" name="Google Shape;494;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5" name="Google Shape;505;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8" name="Google Shape;518;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6" name="Google Shape;526;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39" name="Google Shape;539;p2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8" name="Google Shape;248;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0" name="Google Shape;260;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8" name="Google Shape;268;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7" name="Google Shape;277;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2" name="Google Shape;302;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0" name="Google Shape;320;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2" name="Google Shape;332;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8" name="Shape 8"/>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Four Columns">
  <p:cSld name="TITLE_1_1_1_1">
    <p:bg>
      <p:bgPr>
        <a:solidFill>
          <a:srgbClr val="4E95FA"/>
        </a:solidFill>
      </p:bgPr>
    </p:bg>
    <p:spTree>
      <p:nvGrpSpPr>
        <p:cNvPr id="84" name="Shape 84"/>
        <p:cNvGrpSpPr/>
        <p:nvPr/>
      </p:nvGrpSpPr>
      <p:grpSpPr>
        <a:xfrm>
          <a:off x="0" y="0"/>
          <a:ext cx="0" cy="0"/>
          <a:chOff x="0" y="0"/>
          <a:chExt cx="0" cy="0"/>
        </a:xfrm>
      </p:grpSpPr>
      <p:sp>
        <p:nvSpPr>
          <p:cNvPr id="85" name="Google Shape;85;p37"/>
          <p:cNvSpPr/>
          <p:nvPr/>
        </p:nvSpPr>
        <p:spPr>
          <a:xfrm>
            <a:off x="7831900" y="4271925"/>
            <a:ext cx="1874400" cy="18744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p37"/>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200"/>
              <a:buNone/>
              <a:defRPr sz="3200"/>
            </a:lvl2pPr>
            <a:lvl3pPr lvl="2" algn="ctr">
              <a:lnSpc>
                <a:spcPct val="100000"/>
              </a:lnSpc>
              <a:spcBef>
                <a:spcPts val="0"/>
              </a:spcBef>
              <a:spcAft>
                <a:spcPts val="0"/>
              </a:spcAft>
              <a:buSzPts val="3200"/>
              <a:buNone/>
              <a:defRPr sz="3200"/>
            </a:lvl3pPr>
            <a:lvl4pPr lvl="3" algn="ctr">
              <a:lnSpc>
                <a:spcPct val="100000"/>
              </a:lnSpc>
              <a:spcBef>
                <a:spcPts val="0"/>
              </a:spcBef>
              <a:spcAft>
                <a:spcPts val="0"/>
              </a:spcAft>
              <a:buSzPts val="3200"/>
              <a:buNone/>
              <a:defRPr sz="3200"/>
            </a:lvl4pPr>
            <a:lvl5pPr lvl="4" algn="ctr">
              <a:lnSpc>
                <a:spcPct val="100000"/>
              </a:lnSpc>
              <a:spcBef>
                <a:spcPts val="0"/>
              </a:spcBef>
              <a:spcAft>
                <a:spcPts val="0"/>
              </a:spcAft>
              <a:buSzPts val="3200"/>
              <a:buNone/>
              <a:defRPr sz="3200"/>
            </a:lvl5pPr>
            <a:lvl6pPr lvl="5" algn="ctr">
              <a:lnSpc>
                <a:spcPct val="100000"/>
              </a:lnSpc>
              <a:spcBef>
                <a:spcPts val="0"/>
              </a:spcBef>
              <a:spcAft>
                <a:spcPts val="0"/>
              </a:spcAft>
              <a:buSzPts val="3200"/>
              <a:buNone/>
              <a:defRPr sz="3200"/>
            </a:lvl6pPr>
            <a:lvl7pPr lvl="6" algn="ctr">
              <a:lnSpc>
                <a:spcPct val="100000"/>
              </a:lnSpc>
              <a:spcBef>
                <a:spcPts val="0"/>
              </a:spcBef>
              <a:spcAft>
                <a:spcPts val="0"/>
              </a:spcAft>
              <a:buSzPts val="3200"/>
              <a:buNone/>
              <a:defRPr sz="3200"/>
            </a:lvl7pPr>
            <a:lvl8pPr lvl="7" algn="ctr">
              <a:lnSpc>
                <a:spcPct val="100000"/>
              </a:lnSpc>
              <a:spcBef>
                <a:spcPts val="0"/>
              </a:spcBef>
              <a:spcAft>
                <a:spcPts val="0"/>
              </a:spcAft>
              <a:buSzPts val="3200"/>
              <a:buNone/>
              <a:defRPr sz="3200"/>
            </a:lvl8pPr>
            <a:lvl9pPr lvl="8" algn="ctr">
              <a:lnSpc>
                <a:spcPct val="100000"/>
              </a:lnSpc>
              <a:spcBef>
                <a:spcPts val="0"/>
              </a:spcBef>
              <a:spcAft>
                <a:spcPts val="0"/>
              </a:spcAft>
              <a:buSzPts val="3200"/>
              <a:buNone/>
              <a:defRPr sz="3200"/>
            </a:lvl9pPr>
          </a:lstStyle>
          <a:p/>
        </p:txBody>
      </p:sp>
      <p:sp>
        <p:nvSpPr>
          <p:cNvPr id="87" name="Google Shape;87;p37"/>
          <p:cNvSpPr txBox="1"/>
          <p:nvPr>
            <p:ph idx="1" type="subTitle"/>
          </p:nvPr>
        </p:nvSpPr>
        <p:spPr>
          <a:xfrm>
            <a:off x="1592625" y="368802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88" name="Google Shape;88;p37"/>
          <p:cNvSpPr txBox="1"/>
          <p:nvPr>
            <p:ph idx="2" type="ctrTitle"/>
          </p:nvPr>
        </p:nvSpPr>
        <p:spPr>
          <a:xfrm>
            <a:off x="1592625" y="3228775"/>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89" name="Google Shape;89;p37"/>
          <p:cNvSpPr txBox="1"/>
          <p:nvPr>
            <p:ph idx="3" type="subTitle"/>
          </p:nvPr>
        </p:nvSpPr>
        <p:spPr>
          <a:xfrm>
            <a:off x="5273763" y="368802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90" name="Google Shape;90;p37"/>
          <p:cNvSpPr txBox="1"/>
          <p:nvPr>
            <p:ph idx="4" type="ctrTitle"/>
          </p:nvPr>
        </p:nvSpPr>
        <p:spPr>
          <a:xfrm>
            <a:off x="5273763" y="3228775"/>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91" name="Google Shape;91;p37"/>
          <p:cNvSpPr txBox="1"/>
          <p:nvPr>
            <p:ph idx="5" type="subTitle"/>
          </p:nvPr>
        </p:nvSpPr>
        <p:spPr>
          <a:xfrm>
            <a:off x="1592638" y="222411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92" name="Google Shape;92;p37"/>
          <p:cNvSpPr txBox="1"/>
          <p:nvPr>
            <p:ph idx="6" type="ctrTitle"/>
          </p:nvPr>
        </p:nvSpPr>
        <p:spPr>
          <a:xfrm>
            <a:off x="1592638" y="1764865"/>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93" name="Google Shape;93;p37"/>
          <p:cNvSpPr txBox="1"/>
          <p:nvPr>
            <p:ph idx="7" type="subTitle"/>
          </p:nvPr>
        </p:nvSpPr>
        <p:spPr>
          <a:xfrm>
            <a:off x="5273775" y="222411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94" name="Google Shape;94;p37"/>
          <p:cNvSpPr txBox="1"/>
          <p:nvPr>
            <p:ph idx="8" type="ctrTitle"/>
          </p:nvPr>
        </p:nvSpPr>
        <p:spPr>
          <a:xfrm>
            <a:off x="5273775" y="1764865"/>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95" name="Google Shape;95;p37"/>
          <p:cNvSpPr/>
          <p:nvPr/>
        </p:nvSpPr>
        <p:spPr>
          <a:xfrm>
            <a:off x="-998075" y="2574125"/>
            <a:ext cx="1874400" cy="18744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37"/>
          <p:cNvSpPr/>
          <p:nvPr/>
        </p:nvSpPr>
        <p:spPr>
          <a:xfrm>
            <a:off x="3318725" y="-3650000"/>
            <a:ext cx="4754100" cy="4754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7" name="Shape 97"/>
        <p:cNvGrpSpPr/>
        <p:nvPr/>
      </p:nvGrpSpPr>
      <p:grpSpPr>
        <a:xfrm>
          <a:off x="0" y="0"/>
          <a:ext cx="0" cy="0"/>
          <a:chOff x="0" y="0"/>
          <a:chExt cx="0" cy="0"/>
        </a:xfrm>
      </p:grpSpPr>
      <p:sp>
        <p:nvSpPr>
          <p:cNvPr id="98" name="Google Shape;98;p38"/>
          <p:cNvSpPr txBox="1"/>
          <p:nvPr>
            <p:ph type="ctrTitle"/>
          </p:nvPr>
        </p:nvSpPr>
        <p:spPr>
          <a:xfrm>
            <a:off x="804250" y="431150"/>
            <a:ext cx="2865300" cy="1194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99" name="Google Shape;99;p38"/>
          <p:cNvSpPr/>
          <p:nvPr/>
        </p:nvSpPr>
        <p:spPr>
          <a:xfrm>
            <a:off x="7039575" y="-648675"/>
            <a:ext cx="1898700" cy="1898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38"/>
          <p:cNvSpPr/>
          <p:nvPr/>
        </p:nvSpPr>
        <p:spPr>
          <a:xfrm>
            <a:off x="2850000" y="-3657450"/>
            <a:ext cx="4754100" cy="4754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 name="Google Shape;101;p38"/>
          <p:cNvSpPr/>
          <p:nvPr/>
        </p:nvSpPr>
        <p:spPr>
          <a:xfrm>
            <a:off x="-297600" y="4901700"/>
            <a:ext cx="1898700" cy="1898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2" name="Shape 102"/>
        <p:cNvGrpSpPr/>
        <p:nvPr/>
      </p:nvGrpSpPr>
      <p:grpSpPr>
        <a:xfrm>
          <a:off x="0" y="0"/>
          <a:ext cx="0" cy="0"/>
          <a:chOff x="0" y="0"/>
          <a:chExt cx="0" cy="0"/>
        </a:xfrm>
      </p:grpSpPr>
      <p:sp>
        <p:nvSpPr>
          <p:cNvPr id="103" name="Google Shape;103;p39"/>
          <p:cNvSpPr txBox="1"/>
          <p:nvPr>
            <p:ph hasCustomPrompt="1" type="title"/>
          </p:nvPr>
        </p:nvSpPr>
        <p:spPr>
          <a:xfrm>
            <a:off x="2667750" y="1376825"/>
            <a:ext cx="3808500" cy="17874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04" name="Google Shape;104;p39"/>
          <p:cNvSpPr txBox="1"/>
          <p:nvPr>
            <p:ph idx="1" type="body"/>
          </p:nvPr>
        </p:nvSpPr>
        <p:spPr>
          <a:xfrm>
            <a:off x="2354100" y="3077575"/>
            <a:ext cx="4435800" cy="689100"/>
          </a:xfrm>
          <a:prstGeom prst="rect">
            <a:avLst/>
          </a:prstGeom>
          <a:noFill/>
          <a:ln>
            <a:noFill/>
          </a:ln>
        </p:spPr>
        <p:txBody>
          <a:bodyPr anchorCtr="0" anchor="t" bIns="91425" lIns="91425" spcFirstLastPara="1" rIns="91425" wrap="square" tIns="91425">
            <a:noAutofit/>
          </a:bodyPr>
          <a:lstStyle>
            <a:lvl1pPr indent="-317500" lvl="0" marL="457200" algn="ctr">
              <a:lnSpc>
                <a:spcPct val="100000"/>
              </a:lnSpc>
              <a:spcBef>
                <a:spcPts val="0"/>
              </a:spcBef>
              <a:spcAft>
                <a:spcPts val="0"/>
              </a:spcAft>
              <a:buSzPts val="1400"/>
              <a:buChar char="●"/>
              <a:defRPr sz="1400"/>
            </a:lvl1pPr>
            <a:lvl2pPr indent="-317500" lvl="1" marL="914400" algn="ctr">
              <a:lnSpc>
                <a:spcPct val="100000"/>
              </a:lnSpc>
              <a:spcBef>
                <a:spcPts val="1600"/>
              </a:spcBef>
              <a:spcAft>
                <a:spcPts val="0"/>
              </a:spcAft>
              <a:buSzPts val="1400"/>
              <a:buChar char="○"/>
              <a:defRPr/>
            </a:lvl2pPr>
            <a:lvl3pPr indent="-317500" lvl="2" marL="1371600" algn="ctr">
              <a:lnSpc>
                <a:spcPct val="100000"/>
              </a:lnSpc>
              <a:spcBef>
                <a:spcPts val="1600"/>
              </a:spcBef>
              <a:spcAft>
                <a:spcPts val="0"/>
              </a:spcAft>
              <a:buSzPts val="1400"/>
              <a:buChar char="■"/>
              <a:defRPr/>
            </a:lvl3pPr>
            <a:lvl4pPr indent="-317500" lvl="3" marL="1828800" algn="ctr">
              <a:lnSpc>
                <a:spcPct val="100000"/>
              </a:lnSpc>
              <a:spcBef>
                <a:spcPts val="1600"/>
              </a:spcBef>
              <a:spcAft>
                <a:spcPts val="0"/>
              </a:spcAft>
              <a:buSzPts val="1400"/>
              <a:buChar char="●"/>
              <a:defRPr/>
            </a:lvl4pPr>
            <a:lvl5pPr indent="-317500" lvl="4" marL="2286000" algn="ctr">
              <a:lnSpc>
                <a:spcPct val="100000"/>
              </a:lnSpc>
              <a:spcBef>
                <a:spcPts val="1600"/>
              </a:spcBef>
              <a:spcAft>
                <a:spcPts val="0"/>
              </a:spcAft>
              <a:buSzPts val="1400"/>
              <a:buChar char="○"/>
              <a:defRPr/>
            </a:lvl5pPr>
            <a:lvl6pPr indent="-317500" lvl="5" marL="2743200" algn="ctr">
              <a:lnSpc>
                <a:spcPct val="100000"/>
              </a:lnSpc>
              <a:spcBef>
                <a:spcPts val="1600"/>
              </a:spcBef>
              <a:spcAft>
                <a:spcPts val="0"/>
              </a:spcAft>
              <a:buSzPts val="1400"/>
              <a:buChar char="■"/>
              <a:defRPr/>
            </a:lvl6pPr>
            <a:lvl7pPr indent="-317500" lvl="6" marL="3200400" algn="ctr">
              <a:lnSpc>
                <a:spcPct val="100000"/>
              </a:lnSpc>
              <a:spcBef>
                <a:spcPts val="1600"/>
              </a:spcBef>
              <a:spcAft>
                <a:spcPts val="0"/>
              </a:spcAft>
              <a:buSzPts val="1400"/>
              <a:buChar char="●"/>
              <a:defRPr/>
            </a:lvl7pPr>
            <a:lvl8pPr indent="-317500" lvl="7" marL="3657600" algn="ctr">
              <a:lnSpc>
                <a:spcPct val="100000"/>
              </a:lnSpc>
              <a:spcBef>
                <a:spcPts val="1600"/>
              </a:spcBef>
              <a:spcAft>
                <a:spcPts val="0"/>
              </a:spcAft>
              <a:buSzPts val="1400"/>
              <a:buChar char="○"/>
              <a:defRPr/>
            </a:lvl8pPr>
            <a:lvl9pPr indent="-317500" lvl="8" marL="4114800" algn="ctr">
              <a:lnSpc>
                <a:spcPct val="100000"/>
              </a:lnSpc>
              <a:spcBef>
                <a:spcPts val="1600"/>
              </a:spcBef>
              <a:spcAft>
                <a:spcPts val="1600"/>
              </a:spcAft>
              <a:buSzPts val="1400"/>
              <a:buChar char="■"/>
              <a:defRPr/>
            </a:lvl9pPr>
          </a:lstStyle>
          <a:p/>
        </p:txBody>
      </p:sp>
      <p:sp>
        <p:nvSpPr>
          <p:cNvPr id="105" name="Google Shape;105;p39"/>
          <p:cNvSpPr/>
          <p:nvPr/>
        </p:nvSpPr>
        <p:spPr>
          <a:xfrm rot="-9640909">
            <a:off x="-2325032" y="-870888"/>
            <a:ext cx="4381920" cy="438192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39"/>
          <p:cNvSpPr/>
          <p:nvPr/>
        </p:nvSpPr>
        <p:spPr>
          <a:xfrm rot="-9640816">
            <a:off x="-266499" y="-1917452"/>
            <a:ext cx="3606280" cy="3606280"/>
          </a:xfrm>
          <a:prstGeom prst="ellipse">
            <a:avLst/>
          </a:prstGeom>
          <a:solidFill>
            <a:srgbClr val="6CC3DA">
              <a:alpha val="1764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 name="Google Shape;107;p39"/>
          <p:cNvSpPr/>
          <p:nvPr/>
        </p:nvSpPr>
        <p:spPr>
          <a:xfrm>
            <a:off x="5771675" y="4042300"/>
            <a:ext cx="3156900" cy="31569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 name="Google Shape;108;p39"/>
          <p:cNvSpPr/>
          <p:nvPr/>
        </p:nvSpPr>
        <p:spPr>
          <a:xfrm>
            <a:off x="7667150" y="1139725"/>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wo Columns 2">
  <p:cSld name="TITLE_1_1_4">
    <p:bg>
      <p:bgPr>
        <a:solidFill>
          <a:srgbClr val="4E95FA"/>
        </a:solidFill>
      </p:bgPr>
    </p:bg>
    <p:spTree>
      <p:nvGrpSpPr>
        <p:cNvPr id="109" name="Shape 109"/>
        <p:cNvGrpSpPr/>
        <p:nvPr/>
      </p:nvGrpSpPr>
      <p:grpSpPr>
        <a:xfrm>
          <a:off x="0" y="0"/>
          <a:ext cx="0" cy="0"/>
          <a:chOff x="0" y="0"/>
          <a:chExt cx="0" cy="0"/>
        </a:xfrm>
      </p:grpSpPr>
      <p:sp>
        <p:nvSpPr>
          <p:cNvPr id="110" name="Google Shape;110;p40"/>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111" name="Google Shape;111;p40"/>
          <p:cNvSpPr txBox="1"/>
          <p:nvPr>
            <p:ph idx="1" type="subTitle"/>
          </p:nvPr>
        </p:nvSpPr>
        <p:spPr>
          <a:xfrm>
            <a:off x="1630725" y="3613550"/>
            <a:ext cx="2277600" cy="10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112" name="Google Shape;112;p40"/>
          <p:cNvSpPr txBox="1"/>
          <p:nvPr>
            <p:ph idx="2" type="ctrTitle"/>
          </p:nvPr>
        </p:nvSpPr>
        <p:spPr>
          <a:xfrm>
            <a:off x="1630725" y="315430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113" name="Google Shape;113;p40"/>
          <p:cNvSpPr txBox="1"/>
          <p:nvPr>
            <p:ph idx="3" type="subTitle"/>
          </p:nvPr>
        </p:nvSpPr>
        <p:spPr>
          <a:xfrm>
            <a:off x="5235670" y="3613550"/>
            <a:ext cx="2277600" cy="10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114" name="Google Shape;114;p40"/>
          <p:cNvSpPr txBox="1"/>
          <p:nvPr>
            <p:ph idx="4" type="ctrTitle"/>
          </p:nvPr>
        </p:nvSpPr>
        <p:spPr>
          <a:xfrm>
            <a:off x="5235663" y="315430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115" name="Google Shape;115;p40"/>
          <p:cNvSpPr/>
          <p:nvPr/>
        </p:nvSpPr>
        <p:spPr>
          <a:xfrm>
            <a:off x="5710800" y="-2933075"/>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 name="Google Shape;116;p40"/>
          <p:cNvSpPr/>
          <p:nvPr/>
        </p:nvSpPr>
        <p:spPr>
          <a:xfrm>
            <a:off x="7878225" y="-1024100"/>
            <a:ext cx="2522100" cy="25221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 name="Google Shape;117;p40"/>
          <p:cNvSpPr/>
          <p:nvPr/>
        </p:nvSpPr>
        <p:spPr>
          <a:xfrm>
            <a:off x="3172675" y="-3513225"/>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
    <p:spTree>
      <p:nvGrpSpPr>
        <p:cNvPr id="118" name="Shape 118"/>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APTION_ONLY_1_2_1">
    <p:spTree>
      <p:nvGrpSpPr>
        <p:cNvPr id="119" name="Shape 119"/>
        <p:cNvGrpSpPr/>
        <p:nvPr/>
      </p:nvGrpSpPr>
      <p:grpSpPr>
        <a:xfrm>
          <a:off x="0" y="0"/>
          <a:ext cx="0" cy="0"/>
          <a:chOff x="0" y="0"/>
          <a:chExt cx="0" cy="0"/>
        </a:xfrm>
      </p:grpSpPr>
      <p:sp>
        <p:nvSpPr>
          <p:cNvPr id="120" name="Google Shape;120;p42"/>
          <p:cNvSpPr/>
          <p:nvPr/>
        </p:nvSpPr>
        <p:spPr>
          <a:xfrm flipH="1">
            <a:off x="-2577800" y="2396675"/>
            <a:ext cx="3100200" cy="31002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 name="Google Shape;121;p42"/>
          <p:cNvSpPr/>
          <p:nvPr/>
        </p:nvSpPr>
        <p:spPr>
          <a:xfrm flipH="1">
            <a:off x="-846303" y="4164130"/>
            <a:ext cx="2551500" cy="2551500"/>
          </a:xfrm>
          <a:prstGeom prst="ellipse">
            <a:avLst/>
          </a:prstGeom>
          <a:solidFill>
            <a:srgbClr val="6CC3DA">
              <a:alpha val="1764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p42"/>
          <p:cNvSpPr/>
          <p:nvPr/>
        </p:nvSpPr>
        <p:spPr>
          <a:xfrm>
            <a:off x="8270997" y="-1078325"/>
            <a:ext cx="3100200" cy="31002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TITLE_1_1_1_2">
    <p:bg>
      <p:bgPr>
        <a:solidFill>
          <a:srgbClr val="4E95FA"/>
        </a:solidFill>
      </p:bgPr>
    </p:bg>
    <p:spTree>
      <p:nvGrpSpPr>
        <p:cNvPr id="123" name="Shape 123"/>
        <p:cNvGrpSpPr/>
        <p:nvPr/>
      </p:nvGrpSpPr>
      <p:grpSpPr>
        <a:xfrm>
          <a:off x="0" y="0"/>
          <a:ext cx="0" cy="0"/>
          <a:chOff x="0" y="0"/>
          <a:chExt cx="0" cy="0"/>
        </a:xfrm>
      </p:grpSpPr>
      <p:sp>
        <p:nvSpPr>
          <p:cNvPr id="124" name="Google Shape;124;p43"/>
          <p:cNvSpPr/>
          <p:nvPr/>
        </p:nvSpPr>
        <p:spPr>
          <a:xfrm>
            <a:off x="7039575" y="-648675"/>
            <a:ext cx="1898700" cy="1898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 name="Google Shape;125;p43"/>
          <p:cNvSpPr/>
          <p:nvPr/>
        </p:nvSpPr>
        <p:spPr>
          <a:xfrm>
            <a:off x="-768950" y="3989200"/>
            <a:ext cx="1874400" cy="1874400"/>
          </a:xfrm>
          <a:prstGeom prst="ellipse">
            <a:avLst/>
          </a:prstGeom>
          <a:solidFill>
            <a:srgbClr val="6CC3DA">
              <a:alpha val="1764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 name="Google Shape;126;p43"/>
          <p:cNvSpPr/>
          <p:nvPr/>
        </p:nvSpPr>
        <p:spPr>
          <a:xfrm>
            <a:off x="3318725" y="-3650000"/>
            <a:ext cx="4754100" cy="4754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 name="Google Shape;127;p43"/>
          <p:cNvSpPr/>
          <p:nvPr/>
        </p:nvSpPr>
        <p:spPr>
          <a:xfrm>
            <a:off x="3172650" y="-1098600"/>
            <a:ext cx="1874400" cy="18744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TITLE_1_1_3_1">
    <p:bg>
      <p:bgPr>
        <a:solidFill>
          <a:srgbClr val="4E95FA"/>
        </a:solidFill>
      </p:bgPr>
    </p:bg>
    <p:spTree>
      <p:nvGrpSpPr>
        <p:cNvPr id="128" name="Shape 128"/>
        <p:cNvGrpSpPr/>
        <p:nvPr/>
      </p:nvGrpSpPr>
      <p:grpSpPr>
        <a:xfrm>
          <a:off x="0" y="0"/>
          <a:ext cx="0" cy="0"/>
          <a:chOff x="0" y="0"/>
          <a:chExt cx="0" cy="0"/>
        </a:xfrm>
      </p:grpSpPr>
      <p:sp>
        <p:nvSpPr>
          <p:cNvPr id="129" name="Google Shape;129;p44"/>
          <p:cNvSpPr/>
          <p:nvPr/>
        </p:nvSpPr>
        <p:spPr>
          <a:xfrm>
            <a:off x="8248950" y="-1112500"/>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 name="Google Shape;130;p44"/>
          <p:cNvSpPr/>
          <p:nvPr/>
        </p:nvSpPr>
        <p:spPr>
          <a:xfrm>
            <a:off x="7878225" y="-1024100"/>
            <a:ext cx="2522100" cy="25221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p44"/>
          <p:cNvSpPr/>
          <p:nvPr/>
        </p:nvSpPr>
        <p:spPr>
          <a:xfrm>
            <a:off x="3172675" y="-3513225"/>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 name="Google Shape;132;p44"/>
          <p:cNvSpPr/>
          <p:nvPr/>
        </p:nvSpPr>
        <p:spPr>
          <a:xfrm>
            <a:off x="-1643050" y="2605650"/>
            <a:ext cx="2277600" cy="22776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hree Columns">
  <p:cSld name="Title + Three Columns">
    <p:bg>
      <p:bgPr>
        <a:solidFill>
          <a:srgbClr val="4E95FA"/>
        </a:solidFill>
      </p:bgPr>
    </p:bg>
    <p:spTree>
      <p:nvGrpSpPr>
        <p:cNvPr id="136" name="Shape 136"/>
        <p:cNvGrpSpPr/>
        <p:nvPr/>
      </p:nvGrpSpPr>
      <p:grpSpPr>
        <a:xfrm>
          <a:off x="0" y="0"/>
          <a:ext cx="0" cy="0"/>
          <a:chOff x="0" y="0"/>
          <a:chExt cx="0" cy="0"/>
        </a:xfrm>
      </p:grpSpPr>
      <p:sp>
        <p:nvSpPr>
          <p:cNvPr id="137" name="Google Shape;137;p32"/>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138" name="Google Shape;138;p32"/>
          <p:cNvSpPr txBox="1"/>
          <p:nvPr>
            <p:ph idx="1" type="subTitle"/>
          </p:nvPr>
        </p:nvSpPr>
        <p:spPr>
          <a:xfrm>
            <a:off x="895063" y="353922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139" name="Google Shape;139;p32"/>
          <p:cNvSpPr txBox="1"/>
          <p:nvPr>
            <p:ph idx="2" type="ctrTitle"/>
          </p:nvPr>
        </p:nvSpPr>
        <p:spPr>
          <a:xfrm>
            <a:off x="895063" y="3079975"/>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140" name="Google Shape;140;p32"/>
          <p:cNvSpPr txBox="1"/>
          <p:nvPr>
            <p:ph idx="3" type="subTitle"/>
          </p:nvPr>
        </p:nvSpPr>
        <p:spPr>
          <a:xfrm>
            <a:off x="3433200" y="353922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141" name="Google Shape;141;p32"/>
          <p:cNvSpPr txBox="1"/>
          <p:nvPr>
            <p:ph idx="4" type="ctrTitle"/>
          </p:nvPr>
        </p:nvSpPr>
        <p:spPr>
          <a:xfrm>
            <a:off x="3433200" y="3079975"/>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142" name="Google Shape;142;p32"/>
          <p:cNvSpPr txBox="1"/>
          <p:nvPr>
            <p:ph idx="5" type="subTitle"/>
          </p:nvPr>
        </p:nvSpPr>
        <p:spPr>
          <a:xfrm>
            <a:off x="5971338" y="353922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143" name="Google Shape;143;p32"/>
          <p:cNvSpPr txBox="1"/>
          <p:nvPr>
            <p:ph idx="6" type="ctrTitle"/>
          </p:nvPr>
        </p:nvSpPr>
        <p:spPr>
          <a:xfrm>
            <a:off x="5971338" y="3079975"/>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144" name="Google Shape;144;p32"/>
          <p:cNvSpPr/>
          <p:nvPr/>
        </p:nvSpPr>
        <p:spPr>
          <a:xfrm>
            <a:off x="5710800" y="-2933075"/>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p:txBody>
      </p:sp>
      <p:sp>
        <p:nvSpPr>
          <p:cNvPr id="145" name="Google Shape;145;p32"/>
          <p:cNvSpPr/>
          <p:nvPr/>
        </p:nvSpPr>
        <p:spPr>
          <a:xfrm>
            <a:off x="7878225" y="-1024100"/>
            <a:ext cx="2522100" cy="25221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p:txBody>
      </p:sp>
      <p:sp>
        <p:nvSpPr>
          <p:cNvPr id="146" name="Google Shape;146;p32"/>
          <p:cNvSpPr/>
          <p:nvPr/>
        </p:nvSpPr>
        <p:spPr>
          <a:xfrm>
            <a:off x="3172675" y="-3513225"/>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7" name="Shape 147"/>
        <p:cNvGrpSpPr/>
        <p:nvPr/>
      </p:nvGrpSpPr>
      <p:grpSpPr>
        <a:xfrm>
          <a:off x="0" y="0"/>
          <a:ext cx="0" cy="0"/>
          <a:chOff x="0" y="0"/>
          <a:chExt cx="0" cy="0"/>
        </a:xfrm>
      </p:grpSpPr>
      <p:sp>
        <p:nvSpPr>
          <p:cNvPr id="148" name="Google Shape;148;p45"/>
          <p:cNvSpPr txBox="1"/>
          <p:nvPr>
            <p:ph type="title"/>
          </p:nvPr>
        </p:nvSpPr>
        <p:spPr>
          <a:xfrm>
            <a:off x="3684430" y="2036450"/>
            <a:ext cx="2879400" cy="530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49" name="Google Shape;149;p45"/>
          <p:cNvSpPr txBox="1"/>
          <p:nvPr>
            <p:ph idx="1" type="subTitle"/>
          </p:nvPr>
        </p:nvSpPr>
        <p:spPr>
          <a:xfrm>
            <a:off x="3684434" y="2567150"/>
            <a:ext cx="2879400" cy="744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150" name="Google Shape;150;p45"/>
          <p:cNvSpPr txBox="1"/>
          <p:nvPr>
            <p:ph idx="2" type="title"/>
          </p:nvPr>
        </p:nvSpPr>
        <p:spPr>
          <a:xfrm>
            <a:off x="1474755" y="1946800"/>
            <a:ext cx="1979100" cy="12747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7200"/>
              <a:buNone/>
              <a:defRPr sz="7200"/>
            </a:lvl1pPr>
            <a:lvl2pPr lvl="1" algn="r">
              <a:lnSpc>
                <a:spcPct val="100000"/>
              </a:lnSpc>
              <a:spcBef>
                <a:spcPts val="0"/>
              </a:spcBef>
              <a:spcAft>
                <a:spcPts val="0"/>
              </a:spcAft>
              <a:buSzPts val="7200"/>
              <a:buNone/>
              <a:defRPr sz="7200"/>
            </a:lvl2pPr>
            <a:lvl3pPr lvl="2" algn="r">
              <a:lnSpc>
                <a:spcPct val="100000"/>
              </a:lnSpc>
              <a:spcBef>
                <a:spcPts val="0"/>
              </a:spcBef>
              <a:spcAft>
                <a:spcPts val="0"/>
              </a:spcAft>
              <a:buSzPts val="7200"/>
              <a:buNone/>
              <a:defRPr sz="7200"/>
            </a:lvl3pPr>
            <a:lvl4pPr lvl="3" algn="r">
              <a:lnSpc>
                <a:spcPct val="100000"/>
              </a:lnSpc>
              <a:spcBef>
                <a:spcPts val="0"/>
              </a:spcBef>
              <a:spcAft>
                <a:spcPts val="0"/>
              </a:spcAft>
              <a:buSzPts val="7200"/>
              <a:buNone/>
              <a:defRPr sz="7200"/>
            </a:lvl4pPr>
            <a:lvl5pPr lvl="4" algn="r">
              <a:lnSpc>
                <a:spcPct val="100000"/>
              </a:lnSpc>
              <a:spcBef>
                <a:spcPts val="0"/>
              </a:spcBef>
              <a:spcAft>
                <a:spcPts val="0"/>
              </a:spcAft>
              <a:buSzPts val="7200"/>
              <a:buNone/>
              <a:defRPr sz="7200"/>
            </a:lvl5pPr>
            <a:lvl6pPr lvl="5" algn="r">
              <a:lnSpc>
                <a:spcPct val="100000"/>
              </a:lnSpc>
              <a:spcBef>
                <a:spcPts val="0"/>
              </a:spcBef>
              <a:spcAft>
                <a:spcPts val="0"/>
              </a:spcAft>
              <a:buSzPts val="7200"/>
              <a:buNone/>
              <a:defRPr sz="7200"/>
            </a:lvl6pPr>
            <a:lvl7pPr lvl="6" algn="r">
              <a:lnSpc>
                <a:spcPct val="100000"/>
              </a:lnSpc>
              <a:spcBef>
                <a:spcPts val="0"/>
              </a:spcBef>
              <a:spcAft>
                <a:spcPts val="0"/>
              </a:spcAft>
              <a:buSzPts val="7200"/>
              <a:buNone/>
              <a:defRPr sz="7200"/>
            </a:lvl7pPr>
            <a:lvl8pPr lvl="7" algn="r">
              <a:lnSpc>
                <a:spcPct val="100000"/>
              </a:lnSpc>
              <a:spcBef>
                <a:spcPts val="0"/>
              </a:spcBef>
              <a:spcAft>
                <a:spcPts val="0"/>
              </a:spcAft>
              <a:buSzPts val="7200"/>
              <a:buNone/>
              <a:defRPr sz="7200"/>
            </a:lvl8pPr>
            <a:lvl9pPr lvl="8" algn="r">
              <a:lnSpc>
                <a:spcPct val="100000"/>
              </a:lnSpc>
              <a:spcBef>
                <a:spcPts val="0"/>
              </a:spcBef>
              <a:spcAft>
                <a:spcPts val="0"/>
              </a:spcAft>
              <a:buSzPts val="7200"/>
              <a:buNone/>
              <a:defRPr sz="7200"/>
            </a:lvl9pPr>
          </a:lstStyle>
          <a:p/>
        </p:txBody>
      </p:sp>
      <p:sp>
        <p:nvSpPr>
          <p:cNvPr id="151" name="Google Shape;151;p45"/>
          <p:cNvSpPr/>
          <p:nvPr/>
        </p:nvSpPr>
        <p:spPr>
          <a:xfrm>
            <a:off x="7278050" y="458800"/>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52" name="Google Shape;152;p45"/>
          <p:cNvSpPr/>
          <p:nvPr/>
        </p:nvSpPr>
        <p:spPr>
          <a:xfrm>
            <a:off x="-1682150" y="2838500"/>
            <a:ext cx="3156900" cy="31569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53" name="Google Shape;153;p45"/>
          <p:cNvSpPr/>
          <p:nvPr/>
        </p:nvSpPr>
        <p:spPr>
          <a:xfrm>
            <a:off x="6563825" y="2752900"/>
            <a:ext cx="3606300" cy="3606300"/>
          </a:xfrm>
          <a:prstGeom prst="ellipse">
            <a:avLst/>
          </a:prstGeom>
          <a:solidFill>
            <a:srgbClr val="6CC3DA">
              <a:alpha val="1764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54" name="Google Shape;154;p45"/>
          <p:cNvSpPr/>
          <p:nvPr/>
        </p:nvSpPr>
        <p:spPr>
          <a:xfrm>
            <a:off x="-1279100" y="-2208225"/>
            <a:ext cx="3606300" cy="3606300"/>
          </a:xfrm>
          <a:prstGeom prst="ellipse">
            <a:avLst/>
          </a:prstGeom>
          <a:solidFill>
            <a:srgbClr val="6CC3DA">
              <a:alpha val="1764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55" name="Google Shape;155;p45"/>
          <p:cNvSpPr/>
          <p:nvPr/>
        </p:nvSpPr>
        <p:spPr>
          <a:xfrm>
            <a:off x="-2194275" y="-3383625"/>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TITLE_1">
    <p:bg>
      <p:bgPr>
        <a:solidFill>
          <a:srgbClr val="4E95FA"/>
        </a:solidFill>
      </p:bgPr>
    </p:bg>
    <p:spTree>
      <p:nvGrpSpPr>
        <p:cNvPr id="9" name="Shape 9"/>
        <p:cNvGrpSpPr/>
        <p:nvPr/>
      </p:nvGrpSpPr>
      <p:grpSpPr>
        <a:xfrm>
          <a:off x="0" y="0"/>
          <a:ext cx="0" cy="0"/>
          <a:chOff x="0" y="0"/>
          <a:chExt cx="0" cy="0"/>
        </a:xfrm>
      </p:grpSpPr>
      <p:sp>
        <p:nvSpPr>
          <p:cNvPr id="10" name="Google Shape;10;p27"/>
          <p:cNvSpPr/>
          <p:nvPr/>
        </p:nvSpPr>
        <p:spPr>
          <a:xfrm>
            <a:off x="-528675" y="2196500"/>
            <a:ext cx="4283700" cy="4283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 name="Google Shape;11;p27"/>
          <p:cNvSpPr/>
          <p:nvPr/>
        </p:nvSpPr>
        <p:spPr>
          <a:xfrm>
            <a:off x="-1806900" y="-2692550"/>
            <a:ext cx="5985300" cy="59853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 name="Google Shape;12;p27"/>
          <p:cNvSpPr/>
          <p:nvPr/>
        </p:nvSpPr>
        <p:spPr>
          <a:xfrm>
            <a:off x="8027100" y="2739450"/>
            <a:ext cx="2660100" cy="26601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 name="Google Shape;13;p27"/>
          <p:cNvSpPr txBox="1"/>
          <p:nvPr>
            <p:ph type="ctrTitle"/>
          </p:nvPr>
        </p:nvSpPr>
        <p:spPr>
          <a:xfrm>
            <a:off x="804250" y="431150"/>
            <a:ext cx="2865300" cy="2288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14" name="Google Shape;14;p27"/>
          <p:cNvSpPr txBox="1"/>
          <p:nvPr>
            <p:ph idx="1" type="subTitle"/>
          </p:nvPr>
        </p:nvSpPr>
        <p:spPr>
          <a:xfrm>
            <a:off x="5342150" y="1051325"/>
            <a:ext cx="3012300" cy="40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15" name="Google Shape;15;p27"/>
          <p:cNvSpPr txBox="1"/>
          <p:nvPr>
            <p:ph idx="2" type="ctrTitle"/>
          </p:nvPr>
        </p:nvSpPr>
        <p:spPr>
          <a:xfrm>
            <a:off x="5342150" y="592075"/>
            <a:ext cx="3372000" cy="537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16" name="Google Shape;16;p27"/>
          <p:cNvSpPr txBox="1"/>
          <p:nvPr>
            <p:ph idx="3" type="title"/>
          </p:nvPr>
        </p:nvSpPr>
        <p:spPr>
          <a:xfrm>
            <a:off x="4040075" y="766561"/>
            <a:ext cx="1223700" cy="6774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chemeClr val="lt1"/>
              </a:buClr>
              <a:buSzPts val="3600"/>
              <a:buFont typeface="Barlow Condensed ExtraBold"/>
              <a:buNone/>
              <a:defRPr b="0" sz="360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p:txBody>
      </p:sp>
      <p:sp>
        <p:nvSpPr>
          <p:cNvPr id="17" name="Google Shape;17;p27"/>
          <p:cNvSpPr txBox="1"/>
          <p:nvPr>
            <p:ph idx="4" type="subTitle"/>
          </p:nvPr>
        </p:nvSpPr>
        <p:spPr>
          <a:xfrm>
            <a:off x="5342150" y="2049325"/>
            <a:ext cx="3012300" cy="40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18" name="Google Shape;18;p27"/>
          <p:cNvSpPr txBox="1"/>
          <p:nvPr>
            <p:ph idx="5" type="ctrTitle"/>
          </p:nvPr>
        </p:nvSpPr>
        <p:spPr>
          <a:xfrm>
            <a:off x="5342150" y="1590075"/>
            <a:ext cx="3372000" cy="537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19" name="Google Shape;19;p27"/>
          <p:cNvSpPr txBox="1"/>
          <p:nvPr>
            <p:ph idx="6" type="title"/>
          </p:nvPr>
        </p:nvSpPr>
        <p:spPr>
          <a:xfrm>
            <a:off x="4040075" y="1764561"/>
            <a:ext cx="1223700" cy="6774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chemeClr val="lt1"/>
              </a:buClr>
              <a:buSzPts val="3600"/>
              <a:buFont typeface="Barlow Condensed ExtraBold"/>
              <a:buNone/>
              <a:defRPr b="0" sz="360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p:txBody>
      </p:sp>
      <p:sp>
        <p:nvSpPr>
          <p:cNvPr id="20" name="Google Shape;20;p27"/>
          <p:cNvSpPr txBox="1"/>
          <p:nvPr>
            <p:ph idx="7" type="subTitle"/>
          </p:nvPr>
        </p:nvSpPr>
        <p:spPr>
          <a:xfrm>
            <a:off x="5342150" y="3047325"/>
            <a:ext cx="3012300" cy="40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21" name="Google Shape;21;p27"/>
          <p:cNvSpPr txBox="1"/>
          <p:nvPr>
            <p:ph idx="8" type="ctrTitle"/>
          </p:nvPr>
        </p:nvSpPr>
        <p:spPr>
          <a:xfrm>
            <a:off x="5342150" y="2588075"/>
            <a:ext cx="3372000" cy="537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22" name="Google Shape;22;p27"/>
          <p:cNvSpPr txBox="1"/>
          <p:nvPr>
            <p:ph idx="9" type="title"/>
          </p:nvPr>
        </p:nvSpPr>
        <p:spPr>
          <a:xfrm>
            <a:off x="4040075" y="2762561"/>
            <a:ext cx="1223700" cy="6774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chemeClr val="lt1"/>
              </a:buClr>
              <a:buSzPts val="3600"/>
              <a:buFont typeface="Barlow Condensed ExtraBold"/>
              <a:buNone/>
              <a:defRPr b="0" sz="360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p:txBody>
      </p:sp>
      <p:sp>
        <p:nvSpPr>
          <p:cNvPr id="23" name="Google Shape;23;p27"/>
          <p:cNvSpPr txBox="1"/>
          <p:nvPr>
            <p:ph idx="13" type="subTitle"/>
          </p:nvPr>
        </p:nvSpPr>
        <p:spPr>
          <a:xfrm>
            <a:off x="5342150" y="4045325"/>
            <a:ext cx="3012300" cy="40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24" name="Google Shape;24;p27"/>
          <p:cNvSpPr txBox="1"/>
          <p:nvPr>
            <p:ph idx="14" type="ctrTitle"/>
          </p:nvPr>
        </p:nvSpPr>
        <p:spPr>
          <a:xfrm>
            <a:off x="5342150" y="3586075"/>
            <a:ext cx="3372000" cy="537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25" name="Google Shape;25;p27"/>
          <p:cNvSpPr txBox="1"/>
          <p:nvPr>
            <p:ph idx="15" type="title"/>
          </p:nvPr>
        </p:nvSpPr>
        <p:spPr>
          <a:xfrm>
            <a:off x="4040075" y="3760561"/>
            <a:ext cx="1223700" cy="6774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chemeClr val="lt1"/>
              </a:buClr>
              <a:buSzPts val="3600"/>
              <a:buFont typeface="Barlow Condensed ExtraBold"/>
              <a:buNone/>
              <a:defRPr b="0" sz="360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6" name="Shape 156"/>
        <p:cNvGrpSpPr/>
        <p:nvPr/>
      </p:nvGrpSpPr>
      <p:grpSpPr>
        <a:xfrm>
          <a:off x="0" y="0"/>
          <a:ext cx="0" cy="0"/>
          <a:chOff x="0" y="0"/>
          <a:chExt cx="0" cy="0"/>
        </a:xfrm>
      </p:grpSpPr>
      <p:sp>
        <p:nvSpPr>
          <p:cNvPr id="157" name="Google Shape;157;p46"/>
          <p:cNvSpPr txBox="1"/>
          <p:nvPr>
            <p:ph type="ctrTitle"/>
          </p:nvPr>
        </p:nvSpPr>
        <p:spPr>
          <a:xfrm>
            <a:off x="804250" y="431150"/>
            <a:ext cx="2865300" cy="1194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158" name="Google Shape;158;p46"/>
          <p:cNvSpPr/>
          <p:nvPr/>
        </p:nvSpPr>
        <p:spPr>
          <a:xfrm>
            <a:off x="8362300" y="-813550"/>
            <a:ext cx="2814300" cy="28143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59" name="Google Shape;159;p46"/>
          <p:cNvSpPr/>
          <p:nvPr/>
        </p:nvSpPr>
        <p:spPr>
          <a:xfrm>
            <a:off x="6991200" y="-1181525"/>
            <a:ext cx="1974300" cy="19743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160" name="Shape 160"/>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ackground">
    <p:spTree>
      <p:nvGrpSpPr>
        <p:cNvPr id="161" name="Shape 161"/>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ackground 1">
    <p:spTree>
      <p:nvGrpSpPr>
        <p:cNvPr id="162" name="Shape 162"/>
        <p:cNvGrpSpPr/>
        <p:nvPr/>
      </p:nvGrpSpPr>
      <p:grpSpPr>
        <a:xfrm>
          <a:off x="0" y="0"/>
          <a:ext cx="0" cy="0"/>
          <a:chOff x="0" y="0"/>
          <a:chExt cx="0" cy="0"/>
        </a:xfrm>
      </p:grpSpPr>
      <p:sp>
        <p:nvSpPr>
          <p:cNvPr id="163" name="Google Shape;163;p49"/>
          <p:cNvSpPr/>
          <p:nvPr/>
        </p:nvSpPr>
        <p:spPr>
          <a:xfrm flipH="1">
            <a:off x="-2577800" y="2396675"/>
            <a:ext cx="3100200" cy="31002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4" name="Google Shape;164;p49"/>
          <p:cNvSpPr/>
          <p:nvPr/>
        </p:nvSpPr>
        <p:spPr>
          <a:xfrm flipH="1">
            <a:off x="-846303" y="4164130"/>
            <a:ext cx="2551500" cy="2551500"/>
          </a:xfrm>
          <a:prstGeom prst="ellipse">
            <a:avLst/>
          </a:prstGeom>
          <a:solidFill>
            <a:srgbClr val="6CC3DA">
              <a:alpha val="1764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5" name="Google Shape;165;p49"/>
          <p:cNvSpPr/>
          <p:nvPr/>
        </p:nvSpPr>
        <p:spPr>
          <a:xfrm>
            <a:off x="8270997" y="-1078325"/>
            <a:ext cx="3100200" cy="31002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Background 2">
    <p:bg>
      <p:bgPr>
        <a:solidFill>
          <a:srgbClr val="4E95FA"/>
        </a:solidFill>
      </p:bgPr>
    </p:bg>
    <p:spTree>
      <p:nvGrpSpPr>
        <p:cNvPr id="166" name="Shape 166"/>
        <p:cNvGrpSpPr/>
        <p:nvPr/>
      </p:nvGrpSpPr>
      <p:grpSpPr>
        <a:xfrm>
          <a:off x="0" y="0"/>
          <a:ext cx="0" cy="0"/>
          <a:chOff x="0" y="0"/>
          <a:chExt cx="0" cy="0"/>
        </a:xfrm>
      </p:grpSpPr>
      <p:sp>
        <p:nvSpPr>
          <p:cNvPr id="167" name="Google Shape;167;p50"/>
          <p:cNvSpPr/>
          <p:nvPr/>
        </p:nvSpPr>
        <p:spPr>
          <a:xfrm>
            <a:off x="7039575" y="-648675"/>
            <a:ext cx="1898700" cy="1898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8" name="Google Shape;168;p50"/>
          <p:cNvSpPr/>
          <p:nvPr/>
        </p:nvSpPr>
        <p:spPr>
          <a:xfrm>
            <a:off x="-768950" y="3989200"/>
            <a:ext cx="1874400" cy="1874400"/>
          </a:xfrm>
          <a:prstGeom prst="ellipse">
            <a:avLst/>
          </a:prstGeom>
          <a:solidFill>
            <a:srgbClr val="6CC3DA">
              <a:alpha val="1764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9" name="Google Shape;169;p50"/>
          <p:cNvSpPr/>
          <p:nvPr/>
        </p:nvSpPr>
        <p:spPr>
          <a:xfrm>
            <a:off x="3318725" y="-3650000"/>
            <a:ext cx="4754100" cy="4754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0" name="Google Shape;170;p50"/>
          <p:cNvSpPr/>
          <p:nvPr/>
        </p:nvSpPr>
        <p:spPr>
          <a:xfrm>
            <a:off x="3172650" y="-1098600"/>
            <a:ext cx="1874400" cy="18744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Background 3">
    <p:bg>
      <p:bgPr>
        <a:solidFill>
          <a:srgbClr val="4E95FA"/>
        </a:solidFill>
      </p:bgPr>
    </p:bg>
    <p:spTree>
      <p:nvGrpSpPr>
        <p:cNvPr id="171" name="Shape 171"/>
        <p:cNvGrpSpPr/>
        <p:nvPr/>
      </p:nvGrpSpPr>
      <p:grpSpPr>
        <a:xfrm>
          <a:off x="0" y="0"/>
          <a:ext cx="0" cy="0"/>
          <a:chOff x="0" y="0"/>
          <a:chExt cx="0" cy="0"/>
        </a:xfrm>
      </p:grpSpPr>
      <p:sp>
        <p:nvSpPr>
          <p:cNvPr id="172" name="Google Shape;172;p51"/>
          <p:cNvSpPr/>
          <p:nvPr/>
        </p:nvSpPr>
        <p:spPr>
          <a:xfrm>
            <a:off x="8248950" y="-1112500"/>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3" name="Google Shape;173;p51"/>
          <p:cNvSpPr/>
          <p:nvPr/>
        </p:nvSpPr>
        <p:spPr>
          <a:xfrm>
            <a:off x="7878225" y="-1024100"/>
            <a:ext cx="2522100" cy="25221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4" name="Google Shape;174;p51"/>
          <p:cNvSpPr/>
          <p:nvPr/>
        </p:nvSpPr>
        <p:spPr>
          <a:xfrm>
            <a:off x="3172675" y="-3513225"/>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5" name="Google Shape;175;p51"/>
          <p:cNvSpPr/>
          <p:nvPr/>
        </p:nvSpPr>
        <p:spPr>
          <a:xfrm>
            <a:off x="-1643050" y="2605650"/>
            <a:ext cx="2277600" cy="22776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6" name="Shape 176"/>
        <p:cNvGrpSpPr/>
        <p:nvPr/>
      </p:nvGrpSpPr>
      <p:grpSpPr>
        <a:xfrm>
          <a:off x="0" y="0"/>
          <a:ext cx="0" cy="0"/>
          <a:chOff x="0" y="0"/>
          <a:chExt cx="0" cy="0"/>
        </a:xfrm>
      </p:grpSpPr>
      <p:sp>
        <p:nvSpPr>
          <p:cNvPr id="177" name="Google Shape;177;p52"/>
          <p:cNvSpPr/>
          <p:nvPr/>
        </p:nvSpPr>
        <p:spPr>
          <a:xfrm>
            <a:off x="7273050" y="3778025"/>
            <a:ext cx="2660100" cy="2660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p:txBody>
      </p:sp>
      <p:sp>
        <p:nvSpPr>
          <p:cNvPr id="178" name="Google Shape;178;p52"/>
          <p:cNvSpPr/>
          <p:nvPr/>
        </p:nvSpPr>
        <p:spPr>
          <a:xfrm>
            <a:off x="6385050" y="-2876775"/>
            <a:ext cx="5985300" cy="59853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p:txBody>
      </p:sp>
      <p:sp>
        <p:nvSpPr>
          <p:cNvPr id="179" name="Google Shape;179;p52"/>
          <p:cNvSpPr/>
          <p:nvPr/>
        </p:nvSpPr>
        <p:spPr>
          <a:xfrm>
            <a:off x="7089075" y="-1650250"/>
            <a:ext cx="2660100" cy="26601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p:txBody>
      </p:sp>
      <p:sp>
        <p:nvSpPr>
          <p:cNvPr id="180" name="Google Shape;180;p52"/>
          <p:cNvSpPr txBox="1"/>
          <p:nvPr>
            <p:ph type="ctrTitle"/>
          </p:nvPr>
        </p:nvSpPr>
        <p:spPr>
          <a:xfrm>
            <a:off x="2867700" y="1941975"/>
            <a:ext cx="3408600" cy="850800"/>
          </a:xfrm>
          <a:prstGeom prst="rect">
            <a:avLst/>
          </a:prstGeom>
          <a:noFill/>
          <a:ln>
            <a:noFill/>
          </a:ln>
        </p:spPr>
        <p:txBody>
          <a:bodyPr anchorCtr="0" anchor="b" bIns="91425" lIns="91425" spcFirstLastPara="1" rIns="91425" wrap="square" tIns="91425">
            <a:noAutofit/>
          </a:bodyPr>
          <a:lstStyle>
            <a:lvl1pPr lvl="0" algn="ctr">
              <a:lnSpc>
                <a:spcPct val="80000"/>
              </a:lnSpc>
              <a:spcBef>
                <a:spcPts val="0"/>
              </a:spcBef>
              <a:spcAft>
                <a:spcPts val="0"/>
              </a:spcAft>
              <a:buClr>
                <a:schemeClr val="lt1"/>
              </a:buClr>
              <a:buSzPts val="4100"/>
              <a:buNone/>
              <a:defRPr sz="4100">
                <a:solidFill>
                  <a:schemeClr val="lt1"/>
                </a:solidFil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81" name="Google Shape;181;p52"/>
          <p:cNvSpPr txBox="1"/>
          <p:nvPr>
            <p:ph idx="1" type="subTitle"/>
          </p:nvPr>
        </p:nvSpPr>
        <p:spPr>
          <a:xfrm>
            <a:off x="2867700" y="2866125"/>
            <a:ext cx="3408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800"/>
              <a:buNone/>
              <a:defRPr>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182" name="Google Shape;182;p52"/>
          <p:cNvSpPr/>
          <p:nvPr/>
        </p:nvSpPr>
        <p:spPr>
          <a:xfrm>
            <a:off x="-951325" y="3069950"/>
            <a:ext cx="3606300" cy="3606300"/>
          </a:xfrm>
          <a:prstGeom prst="ellipse">
            <a:avLst/>
          </a:prstGeom>
          <a:solidFill>
            <a:srgbClr val="6CC3DA">
              <a:alpha val="1764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p:txBody>
      </p:sp>
      <p:sp>
        <p:nvSpPr>
          <p:cNvPr id="183" name="Google Shape;183;p52"/>
          <p:cNvSpPr/>
          <p:nvPr/>
        </p:nvSpPr>
        <p:spPr>
          <a:xfrm>
            <a:off x="-1443325" y="3464100"/>
            <a:ext cx="4160100" cy="4160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p:txBody>
      </p:sp>
      <p:sp>
        <p:nvSpPr>
          <p:cNvPr id="184" name="Google Shape;184;p52"/>
          <p:cNvSpPr/>
          <p:nvPr/>
        </p:nvSpPr>
        <p:spPr>
          <a:xfrm>
            <a:off x="-951325" y="-1416900"/>
            <a:ext cx="2660100" cy="2660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Table of contents">
    <p:bg>
      <p:bgPr>
        <a:solidFill>
          <a:srgbClr val="4E95FA"/>
        </a:solidFill>
      </p:bgPr>
    </p:bg>
    <p:spTree>
      <p:nvGrpSpPr>
        <p:cNvPr id="185" name="Shape 185"/>
        <p:cNvGrpSpPr/>
        <p:nvPr/>
      </p:nvGrpSpPr>
      <p:grpSpPr>
        <a:xfrm>
          <a:off x="0" y="0"/>
          <a:ext cx="0" cy="0"/>
          <a:chOff x="0" y="0"/>
          <a:chExt cx="0" cy="0"/>
        </a:xfrm>
      </p:grpSpPr>
      <p:sp>
        <p:nvSpPr>
          <p:cNvPr id="186" name="Google Shape;186;p53"/>
          <p:cNvSpPr/>
          <p:nvPr/>
        </p:nvSpPr>
        <p:spPr>
          <a:xfrm>
            <a:off x="-528675" y="2196500"/>
            <a:ext cx="4283700" cy="4283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p:txBody>
      </p:sp>
      <p:sp>
        <p:nvSpPr>
          <p:cNvPr id="187" name="Google Shape;187;p53"/>
          <p:cNvSpPr/>
          <p:nvPr/>
        </p:nvSpPr>
        <p:spPr>
          <a:xfrm>
            <a:off x="-1806900" y="-2692550"/>
            <a:ext cx="5985300" cy="59853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p:txBody>
      </p:sp>
      <p:sp>
        <p:nvSpPr>
          <p:cNvPr id="188" name="Google Shape;188;p53"/>
          <p:cNvSpPr/>
          <p:nvPr/>
        </p:nvSpPr>
        <p:spPr>
          <a:xfrm>
            <a:off x="8027100" y="2739450"/>
            <a:ext cx="2660100" cy="26601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p:txBody>
      </p:sp>
      <p:sp>
        <p:nvSpPr>
          <p:cNvPr id="189" name="Google Shape;189;p53"/>
          <p:cNvSpPr txBox="1"/>
          <p:nvPr>
            <p:ph type="ctrTitle"/>
          </p:nvPr>
        </p:nvSpPr>
        <p:spPr>
          <a:xfrm>
            <a:off x="804250" y="431150"/>
            <a:ext cx="2865300" cy="2288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190" name="Google Shape;190;p53"/>
          <p:cNvSpPr txBox="1"/>
          <p:nvPr>
            <p:ph idx="1" type="subTitle"/>
          </p:nvPr>
        </p:nvSpPr>
        <p:spPr>
          <a:xfrm>
            <a:off x="5342150" y="1051325"/>
            <a:ext cx="3012300" cy="40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191" name="Google Shape;191;p53"/>
          <p:cNvSpPr txBox="1"/>
          <p:nvPr>
            <p:ph idx="2" type="ctrTitle"/>
          </p:nvPr>
        </p:nvSpPr>
        <p:spPr>
          <a:xfrm>
            <a:off x="5342150" y="592075"/>
            <a:ext cx="3372000" cy="537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192" name="Google Shape;192;p53"/>
          <p:cNvSpPr txBox="1"/>
          <p:nvPr>
            <p:ph idx="3" type="title"/>
          </p:nvPr>
        </p:nvSpPr>
        <p:spPr>
          <a:xfrm>
            <a:off x="4040075" y="766561"/>
            <a:ext cx="1223700" cy="6774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chemeClr val="lt1"/>
              </a:buClr>
              <a:buSzPts val="3600"/>
              <a:buFont typeface="Barlow Condensed ExtraBold"/>
              <a:buNone/>
              <a:defRPr b="0" sz="360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p:txBody>
      </p:sp>
      <p:sp>
        <p:nvSpPr>
          <p:cNvPr id="193" name="Google Shape;193;p53"/>
          <p:cNvSpPr txBox="1"/>
          <p:nvPr>
            <p:ph idx="4" type="subTitle"/>
          </p:nvPr>
        </p:nvSpPr>
        <p:spPr>
          <a:xfrm>
            <a:off x="5342150" y="2049325"/>
            <a:ext cx="3012300" cy="40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194" name="Google Shape;194;p53"/>
          <p:cNvSpPr txBox="1"/>
          <p:nvPr>
            <p:ph idx="5" type="ctrTitle"/>
          </p:nvPr>
        </p:nvSpPr>
        <p:spPr>
          <a:xfrm>
            <a:off x="5342150" y="1590075"/>
            <a:ext cx="3372000" cy="537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195" name="Google Shape;195;p53"/>
          <p:cNvSpPr txBox="1"/>
          <p:nvPr>
            <p:ph idx="6" type="title"/>
          </p:nvPr>
        </p:nvSpPr>
        <p:spPr>
          <a:xfrm>
            <a:off x="4040075" y="1764561"/>
            <a:ext cx="1223700" cy="6774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chemeClr val="lt1"/>
              </a:buClr>
              <a:buSzPts val="3600"/>
              <a:buFont typeface="Barlow Condensed ExtraBold"/>
              <a:buNone/>
              <a:defRPr b="0" sz="360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p:txBody>
      </p:sp>
      <p:sp>
        <p:nvSpPr>
          <p:cNvPr id="196" name="Google Shape;196;p53"/>
          <p:cNvSpPr txBox="1"/>
          <p:nvPr>
            <p:ph idx="7" type="subTitle"/>
          </p:nvPr>
        </p:nvSpPr>
        <p:spPr>
          <a:xfrm>
            <a:off x="5342150" y="3047325"/>
            <a:ext cx="3012300" cy="40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197" name="Google Shape;197;p53"/>
          <p:cNvSpPr txBox="1"/>
          <p:nvPr>
            <p:ph idx="8" type="ctrTitle"/>
          </p:nvPr>
        </p:nvSpPr>
        <p:spPr>
          <a:xfrm>
            <a:off x="5342150" y="2588075"/>
            <a:ext cx="3372000" cy="537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198" name="Google Shape;198;p53"/>
          <p:cNvSpPr txBox="1"/>
          <p:nvPr>
            <p:ph idx="9" type="title"/>
          </p:nvPr>
        </p:nvSpPr>
        <p:spPr>
          <a:xfrm>
            <a:off x="4040075" y="2762561"/>
            <a:ext cx="1223700" cy="6774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chemeClr val="lt1"/>
              </a:buClr>
              <a:buSzPts val="3600"/>
              <a:buFont typeface="Barlow Condensed ExtraBold"/>
              <a:buNone/>
              <a:defRPr b="0" sz="360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p:txBody>
      </p:sp>
      <p:sp>
        <p:nvSpPr>
          <p:cNvPr id="199" name="Google Shape;199;p53"/>
          <p:cNvSpPr txBox="1"/>
          <p:nvPr>
            <p:ph idx="13" type="subTitle"/>
          </p:nvPr>
        </p:nvSpPr>
        <p:spPr>
          <a:xfrm>
            <a:off x="5342150" y="4045325"/>
            <a:ext cx="3012300" cy="40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200" name="Google Shape;200;p53"/>
          <p:cNvSpPr txBox="1"/>
          <p:nvPr>
            <p:ph idx="14" type="ctrTitle"/>
          </p:nvPr>
        </p:nvSpPr>
        <p:spPr>
          <a:xfrm>
            <a:off x="5342150" y="3586075"/>
            <a:ext cx="3372000" cy="537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201" name="Google Shape;201;p53"/>
          <p:cNvSpPr txBox="1"/>
          <p:nvPr>
            <p:ph idx="15" type="title"/>
          </p:nvPr>
        </p:nvSpPr>
        <p:spPr>
          <a:xfrm>
            <a:off x="4040075" y="3760561"/>
            <a:ext cx="1223700" cy="6774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chemeClr val="lt1"/>
              </a:buClr>
              <a:buSzPts val="3600"/>
              <a:buFont typeface="Barlow Condensed ExtraBold"/>
              <a:buNone/>
              <a:defRPr b="0" sz="360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ix Columns">
  <p:cSld name="Title + Six Columns">
    <p:bg>
      <p:bgPr>
        <a:solidFill>
          <a:srgbClr val="4E95FA"/>
        </a:solidFill>
      </p:bgPr>
    </p:bg>
    <p:spTree>
      <p:nvGrpSpPr>
        <p:cNvPr id="202" name="Shape 202"/>
        <p:cNvGrpSpPr/>
        <p:nvPr/>
      </p:nvGrpSpPr>
      <p:grpSpPr>
        <a:xfrm>
          <a:off x="0" y="0"/>
          <a:ext cx="0" cy="0"/>
          <a:chOff x="0" y="0"/>
          <a:chExt cx="0" cy="0"/>
        </a:xfrm>
      </p:grpSpPr>
      <p:sp>
        <p:nvSpPr>
          <p:cNvPr id="203" name="Google Shape;203;p54"/>
          <p:cNvSpPr/>
          <p:nvPr/>
        </p:nvSpPr>
        <p:spPr>
          <a:xfrm>
            <a:off x="7039575" y="-648675"/>
            <a:ext cx="1898700" cy="1898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p:txBody>
      </p:sp>
      <p:sp>
        <p:nvSpPr>
          <p:cNvPr id="204" name="Google Shape;204;p54"/>
          <p:cNvSpPr/>
          <p:nvPr/>
        </p:nvSpPr>
        <p:spPr>
          <a:xfrm>
            <a:off x="-768950" y="3989200"/>
            <a:ext cx="1874400" cy="1874400"/>
          </a:xfrm>
          <a:prstGeom prst="ellipse">
            <a:avLst/>
          </a:prstGeom>
          <a:solidFill>
            <a:srgbClr val="6CC3DA">
              <a:alpha val="1764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p:txBody>
      </p:sp>
      <p:sp>
        <p:nvSpPr>
          <p:cNvPr id="205" name="Google Shape;205;p54"/>
          <p:cNvSpPr/>
          <p:nvPr/>
        </p:nvSpPr>
        <p:spPr>
          <a:xfrm>
            <a:off x="3318725" y="-3650000"/>
            <a:ext cx="4754100" cy="4754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p:txBody>
      </p:sp>
      <p:sp>
        <p:nvSpPr>
          <p:cNvPr id="206" name="Google Shape;206;p54"/>
          <p:cNvSpPr/>
          <p:nvPr/>
        </p:nvSpPr>
        <p:spPr>
          <a:xfrm>
            <a:off x="3172650" y="-1098600"/>
            <a:ext cx="1874400" cy="18744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p:txBody>
      </p:sp>
      <p:sp>
        <p:nvSpPr>
          <p:cNvPr id="207" name="Google Shape;207;p54"/>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200"/>
              <a:buNone/>
              <a:defRPr sz="3200"/>
            </a:lvl2pPr>
            <a:lvl3pPr lvl="2" algn="ctr">
              <a:lnSpc>
                <a:spcPct val="100000"/>
              </a:lnSpc>
              <a:spcBef>
                <a:spcPts val="0"/>
              </a:spcBef>
              <a:spcAft>
                <a:spcPts val="0"/>
              </a:spcAft>
              <a:buSzPts val="3200"/>
              <a:buNone/>
              <a:defRPr sz="3200"/>
            </a:lvl3pPr>
            <a:lvl4pPr lvl="3" algn="ctr">
              <a:lnSpc>
                <a:spcPct val="100000"/>
              </a:lnSpc>
              <a:spcBef>
                <a:spcPts val="0"/>
              </a:spcBef>
              <a:spcAft>
                <a:spcPts val="0"/>
              </a:spcAft>
              <a:buSzPts val="3200"/>
              <a:buNone/>
              <a:defRPr sz="3200"/>
            </a:lvl4pPr>
            <a:lvl5pPr lvl="4" algn="ctr">
              <a:lnSpc>
                <a:spcPct val="100000"/>
              </a:lnSpc>
              <a:spcBef>
                <a:spcPts val="0"/>
              </a:spcBef>
              <a:spcAft>
                <a:spcPts val="0"/>
              </a:spcAft>
              <a:buSzPts val="3200"/>
              <a:buNone/>
              <a:defRPr sz="3200"/>
            </a:lvl5pPr>
            <a:lvl6pPr lvl="5" algn="ctr">
              <a:lnSpc>
                <a:spcPct val="100000"/>
              </a:lnSpc>
              <a:spcBef>
                <a:spcPts val="0"/>
              </a:spcBef>
              <a:spcAft>
                <a:spcPts val="0"/>
              </a:spcAft>
              <a:buSzPts val="3200"/>
              <a:buNone/>
              <a:defRPr sz="3200"/>
            </a:lvl6pPr>
            <a:lvl7pPr lvl="6" algn="ctr">
              <a:lnSpc>
                <a:spcPct val="100000"/>
              </a:lnSpc>
              <a:spcBef>
                <a:spcPts val="0"/>
              </a:spcBef>
              <a:spcAft>
                <a:spcPts val="0"/>
              </a:spcAft>
              <a:buSzPts val="3200"/>
              <a:buNone/>
              <a:defRPr sz="3200"/>
            </a:lvl7pPr>
            <a:lvl8pPr lvl="7" algn="ctr">
              <a:lnSpc>
                <a:spcPct val="100000"/>
              </a:lnSpc>
              <a:spcBef>
                <a:spcPts val="0"/>
              </a:spcBef>
              <a:spcAft>
                <a:spcPts val="0"/>
              </a:spcAft>
              <a:buSzPts val="3200"/>
              <a:buNone/>
              <a:defRPr sz="3200"/>
            </a:lvl8pPr>
            <a:lvl9pPr lvl="8" algn="ctr">
              <a:lnSpc>
                <a:spcPct val="100000"/>
              </a:lnSpc>
              <a:spcBef>
                <a:spcPts val="0"/>
              </a:spcBef>
              <a:spcAft>
                <a:spcPts val="0"/>
              </a:spcAft>
              <a:buSzPts val="3200"/>
              <a:buNone/>
              <a:defRPr sz="3200"/>
            </a:lvl9pPr>
          </a:lstStyle>
          <a:p/>
        </p:txBody>
      </p:sp>
      <p:sp>
        <p:nvSpPr>
          <p:cNvPr id="208" name="Google Shape;208;p54"/>
          <p:cNvSpPr txBox="1"/>
          <p:nvPr>
            <p:ph idx="1" type="subTitle"/>
          </p:nvPr>
        </p:nvSpPr>
        <p:spPr>
          <a:xfrm>
            <a:off x="895050" y="370290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209" name="Google Shape;209;p54"/>
          <p:cNvSpPr txBox="1"/>
          <p:nvPr>
            <p:ph idx="2" type="ctrTitle"/>
          </p:nvPr>
        </p:nvSpPr>
        <p:spPr>
          <a:xfrm>
            <a:off x="895050" y="324365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210" name="Google Shape;210;p54"/>
          <p:cNvSpPr txBox="1"/>
          <p:nvPr>
            <p:ph idx="3" type="subTitle"/>
          </p:nvPr>
        </p:nvSpPr>
        <p:spPr>
          <a:xfrm>
            <a:off x="3433188" y="370290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211" name="Google Shape;211;p54"/>
          <p:cNvSpPr txBox="1"/>
          <p:nvPr>
            <p:ph idx="4" type="ctrTitle"/>
          </p:nvPr>
        </p:nvSpPr>
        <p:spPr>
          <a:xfrm>
            <a:off x="3433188" y="324365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212" name="Google Shape;212;p54"/>
          <p:cNvSpPr txBox="1"/>
          <p:nvPr>
            <p:ph idx="5" type="subTitle"/>
          </p:nvPr>
        </p:nvSpPr>
        <p:spPr>
          <a:xfrm>
            <a:off x="5971325" y="370290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213" name="Google Shape;213;p54"/>
          <p:cNvSpPr txBox="1"/>
          <p:nvPr>
            <p:ph idx="6" type="ctrTitle"/>
          </p:nvPr>
        </p:nvSpPr>
        <p:spPr>
          <a:xfrm>
            <a:off x="5971325" y="324365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214" name="Google Shape;214;p54"/>
          <p:cNvSpPr txBox="1"/>
          <p:nvPr>
            <p:ph idx="7" type="subTitle"/>
          </p:nvPr>
        </p:nvSpPr>
        <p:spPr>
          <a:xfrm>
            <a:off x="895063" y="215535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215" name="Google Shape;215;p54"/>
          <p:cNvSpPr txBox="1"/>
          <p:nvPr>
            <p:ph idx="8" type="ctrTitle"/>
          </p:nvPr>
        </p:nvSpPr>
        <p:spPr>
          <a:xfrm>
            <a:off x="895063" y="169610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216" name="Google Shape;216;p54"/>
          <p:cNvSpPr txBox="1"/>
          <p:nvPr>
            <p:ph idx="9" type="subTitle"/>
          </p:nvPr>
        </p:nvSpPr>
        <p:spPr>
          <a:xfrm>
            <a:off x="3433200" y="215535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217" name="Google Shape;217;p54"/>
          <p:cNvSpPr txBox="1"/>
          <p:nvPr>
            <p:ph idx="13" type="ctrTitle"/>
          </p:nvPr>
        </p:nvSpPr>
        <p:spPr>
          <a:xfrm>
            <a:off x="3433200" y="169610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218" name="Google Shape;218;p54"/>
          <p:cNvSpPr txBox="1"/>
          <p:nvPr>
            <p:ph idx="14" type="subTitle"/>
          </p:nvPr>
        </p:nvSpPr>
        <p:spPr>
          <a:xfrm>
            <a:off x="5971338" y="215535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219" name="Google Shape;219;p54"/>
          <p:cNvSpPr txBox="1"/>
          <p:nvPr>
            <p:ph idx="15" type="ctrTitle"/>
          </p:nvPr>
        </p:nvSpPr>
        <p:spPr>
          <a:xfrm>
            <a:off x="5971338" y="169610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220" name="Shape 220"/>
        <p:cNvGrpSpPr/>
        <p:nvPr/>
      </p:nvGrpSpPr>
      <p:grpSpPr>
        <a:xfrm>
          <a:off x="0" y="0"/>
          <a:ext cx="0" cy="0"/>
          <a:chOff x="0" y="0"/>
          <a:chExt cx="0" cy="0"/>
        </a:xfrm>
      </p:grpSpPr>
      <p:sp>
        <p:nvSpPr>
          <p:cNvPr id="221" name="Google Shape;221;p55"/>
          <p:cNvSpPr txBox="1"/>
          <p:nvPr>
            <p:ph idx="1" type="subTitle"/>
          </p:nvPr>
        </p:nvSpPr>
        <p:spPr>
          <a:xfrm>
            <a:off x="804250" y="1766350"/>
            <a:ext cx="3532800" cy="463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100"/>
              <a:buFont typeface="Barlow Condensed"/>
              <a:buNone/>
              <a:defRPr b="1" sz="2100">
                <a:latin typeface="Barlow Condensed"/>
                <a:ea typeface="Barlow Condensed"/>
                <a:cs typeface="Barlow Condensed"/>
                <a:sym typeface="Barlow Condensed"/>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22" name="Google Shape;222;p55"/>
          <p:cNvSpPr txBox="1"/>
          <p:nvPr>
            <p:ph idx="2" type="body"/>
          </p:nvPr>
        </p:nvSpPr>
        <p:spPr>
          <a:xfrm>
            <a:off x="804250" y="2230150"/>
            <a:ext cx="3532800" cy="23040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SzPts val="1400"/>
              <a:buChar char="●"/>
              <a:defRPr sz="1400"/>
            </a:lvl1pPr>
            <a:lvl2pPr indent="-317500" lvl="1" marL="914400" algn="l">
              <a:lnSpc>
                <a:spcPct val="100000"/>
              </a:lnSpc>
              <a:spcBef>
                <a:spcPts val="1600"/>
              </a:spcBef>
              <a:spcAft>
                <a:spcPts val="0"/>
              </a:spcAft>
              <a:buSzPts val="1400"/>
              <a:buChar char="○"/>
              <a:defRPr/>
            </a:lvl2pPr>
            <a:lvl3pPr indent="-317500" lvl="2" marL="1371600" algn="l">
              <a:lnSpc>
                <a:spcPct val="100000"/>
              </a:lnSpc>
              <a:spcBef>
                <a:spcPts val="1600"/>
              </a:spcBef>
              <a:spcAft>
                <a:spcPts val="0"/>
              </a:spcAft>
              <a:buSzPts val="1400"/>
              <a:buChar char="■"/>
              <a:defRPr/>
            </a:lvl3pPr>
            <a:lvl4pPr indent="-317500" lvl="3" marL="1828800" algn="l">
              <a:lnSpc>
                <a:spcPct val="100000"/>
              </a:lnSpc>
              <a:spcBef>
                <a:spcPts val="1600"/>
              </a:spcBef>
              <a:spcAft>
                <a:spcPts val="0"/>
              </a:spcAft>
              <a:buSzPts val="1400"/>
              <a:buChar char="●"/>
              <a:defRPr/>
            </a:lvl4pPr>
            <a:lvl5pPr indent="-317500" lvl="4" marL="2286000" algn="l">
              <a:lnSpc>
                <a:spcPct val="100000"/>
              </a:lnSpc>
              <a:spcBef>
                <a:spcPts val="1600"/>
              </a:spcBef>
              <a:spcAft>
                <a:spcPts val="0"/>
              </a:spcAft>
              <a:buSzPts val="1400"/>
              <a:buChar char="○"/>
              <a:defRPr/>
            </a:lvl5pPr>
            <a:lvl6pPr indent="-317500" lvl="5" marL="2743200" algn="l">
              <a:lnSpc>
                <a:spcPct val="100000"/>
              </a:lnSpc>
              <a:spcBef>
                <a:spcPts val="1600"/>
              </a:spcBef>
              <a:spcAft>
                <a:spcPts val="0"/>
              </a:spcAft>
              <a:buSzPts val="1400"/>
              <a:buChar char="■"/>
              <a:defRPr/>
            </a:lvl6pPr>
            <a:lvl7pPr indent="-317500" lvl="6" marL="3200400" algn="l">
              <a:lnSpc>
                <a:spcPct val="100000"/>
              </a:lnSpc>
              <a:spcBef>
                <a:spcPts val="1600"/>
              </a:spcBef>
              <a:spcAft>
                <a:spcPts val="0"/>
              </a:spcAft>
              <a:buSzPts val="1400"/>
              <a:buChar char="●"/>
              <a:defRPr/>
            </a:lvl7pPr>
            <a:lvl8pPr indent="-317500" lvl="7" marL="3657600" algn="l">
              <a:lnSpc>
                <a:spcPct val="100000"/>
              </a:lnSpc>
              <a:spcBef>
                <a:spcPts val="1600"/>
              </a:spcBef>
              <a:spcAft>
                <a:spcPts val="0"/>
              </a:spcAft>
              <a:buSzPts val="1400"/>
              <a:buChar char="○"/>
              <a:defRPr/>
            </a:lvl8pPr>
            <a:lvl9pPr indent="-317500" lvl="8" marL="4114800" algn="l">
              <a:lnSpc>
                <a:spcPct val="100000"/>
              </a:lnSpc>
              <a:spcBef>
                <a:spcPts val="1600"/>
              </a:spcBef>
              <a:spcAft>
                <a:spcPts val="1600"/>
              </a:spcAft>
              <a:buSzPts val="1400"/>
              <a:buChar char="■"/>
              <a:defRPr/>
            </a:lvl9pPr>
          </a:lstStyle>
          <a:p/>
        </p:txBody>
      </p:sp>
      <p:sp>
        <p:nvSpPr>
          <p:cNvPr id="223" name="Google Shape;223;p55"/>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6" name="Shape 26"/>
        <p:cNvGrpSpPr/>
        <p:nvPr/>
      </p:nvGrpSpPr>
      <p:grpSpPr>
        <a:xfrm>
          <a:off x="0" y="0"/>
          <a:ext cx="0" cy="0"/>
          <a:chOff x="0" y="0"/>
          <a:chExt cx="0" cy="0"/>
        </a:xfrm>
      </p:grpSpPr>
      <p:sp>
        <p:nvSpPr>
          <p:cNvPr id="27" name="Google Shape;27;p28"/>
          <p:cNvSpPr txBox="1"/>
          <p:nvPr>
            <p:ph type="title"/>
          </p:nvPr>
        </p:nvSpPr>
        <p:spPr>
          <a:xfrm>
            <a:off x="3684430" y="2036450"/>
            <a:ext cx="2879400" cy="530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8" name="Google Shape;28;p28"/>
          <p:cNvSpPr txBox="1"/>
          <p:nvPr>
            <p:ph idx="1" type="subTitle"/>
          </p:nvPr>
        </p:nvSpPr>
        <p:spPr>
          <a:xfrm>
            <a:off x="3684434" y="2567150"/>
            <a:ext cx="2879400" cy="744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29" name="Google Shape;29;p28"/>
          <p:cNvSpPr txBox="1"/>
          <p:nvPr>
            <p:ph idx="2" type="title"/>
          </p:nvPr>
        </p:nvSpPr>
        <p:spPr>
          <a:xfrm>
            <a:off x="1474755" y="1946800"/>
            <a:ext cx="1979100" cy="12747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7200"/>
              <a:buNone/>
              <a:defRPr sz="7200"/>
            </a:lvl1pPr>
            <a:lvl2pPr lvl="1" algn="r">
              <a:lnSpc>
                <a:spcPct val="100000"/>
              </a:lnSpc>
              <a:spcBef>
                <a:spcPts val="0"/>
              </a:spcBef>
              <a:spcAft>
                <a:spcPts val="0"/>
              </a:spcAft>
              <a:buSzPts val="7200"/>
              <a:buNone/>
              <a:defRPr sz="7200"/>
            </a:lvl2pPr>
            <a:lvl3pPr lvl="2" algn="r">
              <a:lnSpc>
                <a:spcPct val="100000"/>
              </a:lnSpc>
              <a:spcBef>
                <a:spcPts val="0"/>
              </a:spcBef>
              <a:spcAft>
                <a:spcPts val="0"/>
              </a:spcAft>
              <a:buSzPts val="7200"/>
              <a:buNone/>
              <a:defRPr sz="7200"/>
            </a:lvl3pPr>
            <a:lvl4pPr lvl="3" algn="r">
              <a:lnSpc>
                <a:spcPct val="100000"/>
              </a:lnSpc>
              <a:spcBef>
                <a:spcPts val="0"/>
              </a:spcBef>
              <a:spcAft>
                <a:spcPts val="0"/>
              </a:spcAft>
              <a:buSzPts val="7200"/>
              <a:buNone/>
              <a:defRPr sz="7200"/>
            </a:lvl4pPr>
            <a:lvl5pPr lvl="4" algn="r">
              <a:lnSpc>
                <a:spcPct val="100000"/>
              </a:lnSpc>
              <a:spcBef>
                <a:spcPts val="0"/>
              </a:spcBef>
              <a:spcAft>
                <a:spcPts val="0"/>
              </a:spcAft>
              <a:buSzPts val="7200"/>
              <a:buNone/>
              <a:defRPr sz="7200"/>
            </a:lvl5pPr>
            <a:lvl6pPr lvl="5" algn="r">
              <a:lnSpc>
                <a:spcPct val="100000"/>
              </a:lnSpc>
              <a:spcBef>
                <a:spcPts val="0"/>
              </a:spcBef>
              <a:spcAft>
                <a:spcPts val="0"/>
              </a:spcAft>
              <a:buSzPts val="7200"/>
              <a:buNone/>
              <a:defRPr sz="7200"/>
            </a:lvl6pPr>
            <a:lvl7pPr lvl="6" algn="r">
              <a:lnSpc>
                <a:spcPct val="100000"/>
              </a:lnSpc>
              <a:spcBef>
                <a:spcPts val="0"/>
              </a:spcBef>
              <a:spcAft>
                <a:spcPts val="0"/>
              </a:spcAft>
              <a:buSzPts val="7200"/>
              <a:buNone/>
              <a:defRPr sz="7200"/>
            </a:lvl7pPr>
            <a:lvl8pPr lvl="7" algn="r">
              <a:lnSpc>
                <a:spcPct val="100000"/>
              </a:lnSpc>
              <a:spcBef>
                <a:spcPts val="0"/>
              </a:spcBef>
              <a:spcAft>
                <a:spcPts val="0"/>
              </a:spcAft>
              <a:buSzPts val="7200"/>
              <a:buNone/>
              <a:defRPr sz="7200"/>
            </a:lvl8pPr>
            <a:lvl9pPr lvl="8" algn="r">
              <a:lnSpc>
                <a:spcPct val="100000"/>
              </a:lnSpc>
              <a:spcBef>
                <a:spcPts val="0"/>
              </a:spcBef>
              <a:spcAft>
                <a:spcPts val="0"/>
              </a:spcAft>
              <a:buSzPts val="7200"/>
              <a:buNone/>
              <a:defRPr sz="7200"/>
            </a:lvl9pPr>
          </a:lstStyle>
          <a:p/>
        </p:txBody>
      </p:sp>
      <p:sp>
        <p:nvSpPr>
          <p:cNvPr id="30" name="Google Shape;30;p28"/>
          <p:cNvSpPr/>
          <p:nvPr/>
        </p:nvSpPr>
        <p:spPr>
          <a:xfrm>
            <a:off x="7278050" y="458800"/>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 name="Google Shape;31;p28"/>
          <p:cNvSpPr/>
          <p:nvPr/>
        </p:nvSpPr>
        <p:spPr>
          <a:xfrm>
            <a:off x="-1682150" y="2838500"/>
            <a:ext cx="3156900" cy="31569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 name="Google Shape;32;p28"/>
          <p:cNvSpPr/>
          <p:nvPr/>
        </p:nvSpPr>
        <p:spPr>
          <a:xfrm>
            <a:off x="6563825" y="2752900"/>
            <a:ext cx="3606300" cy="3606300"/>
          </a:xfrm>
          <a:prstGeom prst="ellipse">
            <a:avLst/>
          </a:prstGeom>
          <a:solidFill>
            <a:srgbClr val="6CC3DA">
              <a:alpha val="1764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 name="Google Shape;33;p28"/>
          <p:cNvSpPr/>
          <p:nvPr/>
        </p:nvSpPr>
        <p:spPr>
          <a:xfrm>
            <a:off x="-1279100" y="-2208225"/>
            <a:ext cx="3606300" cy="3606300"/>
          </a:xfrm>
          <a:prstGeom prst="ellipse">
            <a:avLst/>
          </a:prstGeom>
          <a:solidFill>
            <a:srgbClr val="6CC3DA">
              <a:alpha val="1764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 name="Google Shape;34;p28"/>
          <p:cNvSpPr/>
          <p:nvPr/>
        </p:nvSpPr>
        <p:spPr>
          <a:xfrm>
            <a:off x="-2194275" y="-3383625"/>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 name="Shape 35"/>
        <p:cNvGrpSpPr/>
        <p:nvPr/>
      </p:nvGrpSpPr>
      <p:grpSpPr>
        <a:xfrm>
          <a:off x="0" y="0"/>
          <a:ext cx="0" cy="0"/>
          <a:chOff x="0" y="0"/>
          <a:chExt cx="0" cy="0"/>
        </a:xfrm>
      </p:grpSpPr>
      <p:sp>
        <p:nvSpPr>
          <p:cNvPr id="36" name="Google Shape;36;p29"/>
          <p:cNvSpPr txBox="1"/>
          <p:nvPr>
            <p:ph type="ctrTitle"/>
          </p:nvPr>
        </p:nvSpPr>
        <p:spPr>
          <a:xfrm>
            <a:off x="804250" y="431150"/>
            <a:ext cx="2865300" cy="1194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37" name="Google Shape;37;p29"/>
          <p:cNvSpPr/>
          <p:nvPr/>
        </p:nvSpPr>
        <p:spPr>
          <a:xfrm>
            <a:off x="8362300" y="-813550"/>
            <a:ext cx="2814300" cy="28143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 name="Google Shape;38;p29"/>
          <p:cNvSpPr/>
          <p:nvPr/>
        </p:nvSpPr>
        <p:spPr>
          <a:xfrm>
            <a:off x="6991200" y="-1181525"/>
            <a:ext cx="1974300" cy="19743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9" name="Shape 39"/>
        <p:cNvGrpSpPr/>
        <p:nvPr/>
      </p:nvGrpSpPr>
      <p:grpSpPr>
        <a:xfrm>
          <a:off x="0" y="0"/>
          <a:ext cx="0" cy="0"/>
          <a:chOff x="0" y="0"/>
          <a:chExt cx="0" cy="0"/>
        </a:xfrm>
      </p:grpSpPr>
      <p:sp>
        <p:nvSpPr>
          <p:cNvPr id="40" name="Google Shape;40;p30"/>
          <p:cNvSpPr/>
          <p:nvPr/>
        </p:nvSpPr>
        <p:spPr>
          <a:xfrm>
            <a:off x="-674900" y="1637325"/>
            <a:ext cx="5985300" cy="59853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 name="Google Shape;41;p30"/>
          <p:cNvSpPr/>
          <p:nvPr/>
        </p:nvSpPr>
        <p:spPr>
          <a:xfrm>
            <a:off x="4615100" y="-1243550"/>
            <a:ext cx="5671500" cy="5671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 name="Google Shape;42;p30"/>
          <p:cNvSpPr/>
          <p:nvPr/>
        </p:nvSpPr>
        <p:spPr>
          <a:xfrm>
            <a:off x="-1439200" y="-578500"/>
            <a:ext cx="2660100" cy="26601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 name="Google Shape;43;p30"/>
          <p:cNvSpPr/>
          <p:nvPr/>
        </p:nvSpPr>
        <p:spPr>
          <a:xfrm>
            <a:off x="-1206675" y="4103075"/>
            <a:ext cx="3156900" cy="31569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 name="Google Shape;44;p30"/>
          <p:cNvSpPr txBox="1"/>
          <p:nvPr>
            <p:ph idx="1" type="body"/>
          </p:nvPr>
        </p:nvSpPr>
        <p:spPr>
          <a:xfrm>
            <a:off x="1078550" y="3093825"/>
            <a:ext cx="3466200" cy="1236000"/>
          </a:xfrm>
          <a:prstGeom prst="rect">
            <a:avLst/>
          </a:prstGeom>
          <a:noFill/>
          <a:ln>
            <a:noFill/>
          </a:ln>
        </p:spPr>
        <p:txBody>
          <a:bodyPr anchorCtr="0" anchor="t" bIns="91425" lIns="91425" spcFirstLastPara="1" rIns="91425" wrap="square" tIns="91425">
            <a:noAutofit/>
          </a:bodyPr>
          <a:lstStyle>
            <a:lvl1pPr indent="-330200" lvl="0" marL="457200" algn="l">
              <a:lnSpc>
                <a:spcPct val="100000"/>
              </a:lnSpc>
              <a:spcBef>
                <a:spcPts val="0"/>
              </a:spcBef>
              <a:spcAft>
                <a:spcPts val="0"/>
              </a:spcAft>
              <a:buSzPts val="1600"/>
              <a:buChar char="●"/>
              <a:defRPr sz="1600"/>
            </a:lvl1pPr>
            <a:lvl2pPr indent="-330200" lvl="1" marL="914400" algn="l">
              <a:lnSpc>
                <a:spcPct val="100000"/>
              </a:lnSpc>
              <a:spcBef>
                <a:spcPts val="1600"/>
              </a:spcBef>
              <a:spcAft>
                <a:spcPts val="0"/>
              </a:spcAft>
              <a:buSzPts val="1600"/>
              <a:buChar char="○"/>
              <a:defRPr sz="1600"/>
            </a:lvl2pPr>
            <a:lvl3pPr indent="-330200" lvl="2" marL="1371600" algn="l">
              <a:lnSpc>
                <a:spcPct val="100000"/>
              </a:lnSpc>
              <a:spcBef>
                <a:spcPts val="1600"/>
              </a:spcBef>
              <a:spcAft>
                <a:spcPts val="0"/>
              </a:spcAft>
              <a:buSzPts val="1600"/>
              <a:buChar char="■"/>
              <a:defRPr sz="1600"/>
            </a:lvl3pPr>
            <a:lvl4pPr indent="-330200" lvl="3" marL="1828800" algn="l">
              <a:lnSpc>
                <a:spcPct val="100000"/>
              </a:lnSpc>
              <a:spcBef>
                <a:spcPts val="1600"/>
              </a:spcBef>
              <a:spcAft>
                <a:spcPts val="0"/>
              </a:spcAft>
              <a:buSzPts val="1600"/>
              <a:buChar char="●"/>
              <a:defRPr sz="1600"/>
            </a:lvl4pPr>
            <a:lvl5pPr indent="-330200" lvl="4" marL="2286000" algn="l">
              <a:lnSpc>
                <a:spcPct val="100000"/>
              </a:lnSpc>
              <a:spcBef>
                <a:spcPts val="1600"/>
              </a:spcBef>
              <a:spcAft>
                <a:spcPts val="0"/>
              </a:spcAft>
              <a:buSzPts val="1600"/>
              <a:buChar char="○"/>
              <a:defRPr sz="1600"/>
            </a:lvl5pPr>
            <a:lvl6pPr indent="-330200" lvl="5" marL="2743200" algn="l">
              <a:lnSpc>
                <a:spcPct val="100000"/>
              </a:lnSpc>
              <a:spcBef>
                <a:spcPts val="1600"/>
              </a:spcBef>
              <a:spcAft>
                <a:spcPts val="0"/>
              </a:spcAft>
              <a:buSzPts val="1600"/>
              <a:buChar char="■"/>
              <a:defRPr sz="1600"/>
            </a:lvl6pPr>
            <a:lvl7pPr indent="-330200" lvl="6" marL="3200400" algn="l">
              <a:lnSpc>
                <a:spcPct val="100000"/>
              </a:lnSpc>
              <a:spcBef>
                <a:spcPts val="1600"/>
              </a:spcBef>
              <a:spcAft>
                <a:spcPts val="0"/>
              </a:spcAft>
              <a:buSzPts val="1600"/>
              <a:buChar char="●"/>
              <a:defRPr sz="1600"/>
            </a:lvl7pPr>
            <a:lvl8pPr indent="-330200" lvl="7" marL="3657600" algn="l">
              <a:lnSpc>
                <a:spcPct val="100000"/>
              </a:lnSpc>
              <a:spcBef>
                <a:spcPts val="1600"/>
              </a:spcBef>
              <a:spcAft>
                <a:spcPts val="0"/>
              </a:spcAft>
              <a:buSzPts val="1600"/>
              <a:buChar char="○"/>
              <a:defRPr sz="1600"/>
            </a:lvl8pPr>
            <a:lvl9pPr indent="-330200" lvl="8" marL="4114800" algn="l">
              <a:lnSpc>
                <a:spcPct val="100000"/>
              </a:lnSpc>
              <a:spcBef>
                <a:spcPts val="1600"/>
              </a:spcBef>
              <a:spcAft>
                <a:spcPts val="1600"/>
              </a:spcAft>
              <a:buSzPts val="1600"/>
              <a:buChar char="■"/>
              <a:defRPr sz="1600"/>
            </a:lvl9pPr>
          </a:lstStyle>
          <a:p/>
        </p:txBody>
      </p:sp>
      <p:sp>
        <p:nvSpPr>
          <p:cNvPr id="45" name="Google Shape;45;p30"/>
          <p:cNvSpPr txBox="1"/>
          <p:nvPr>
            <p:ph type="ctrTitle"/>
          </p:nvPr>
        </p:nvSpPr>
        <p:spPr>
          <a:xfrm>
            <a:off x="1049900" y="2495025"/>
            <a:ext cx="3466200" cy="598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ix Columns">
  <p:cSld name="TITLE_1_1_1">
    <p:bg>
      <p:bgPr>
        <a:solidFill>
          <a:srgbClr val="4E95FA"/>
        </a:solidFill>
      </p:bgPr>
    </p:bg>
    <p:spTree>
      <p:nvGrpSpPr>
        <p:cNvPr id="46" name="Shape 46"/>
        <p:cNvGrpSpPr/>
        <p:nvPr/>
      </p:nvGrpSpPr>
      <p:grpSpPr>
        <a:xfrm>
          <a:off x="0" y="0"/>
          <a:ext cx="0" cy="0"/>
          <a:chOff x="0" y="0"/>
          <a:chExt cx="0" cy="0"/>
        </a:xfrm>
      </p:grpSpPr>
      <p:sp>
        <p:nvSpPr>
          <p:cNvPr id="47" name="Google Shape;47;p33"/>
          <p:cNvSpPr/>
          <p:nvPr/>
        </p:nvSpPr>
        <p:spPr>
          <a:xfrm>
            <a:off x="7039575" y="-648675"/>
            <a:ext cx="1898700" cy="1898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 name="Google Shape;48;p33"/>
          <p:cNvSpPr/>
          <p:nvPr/>
        </p:nvSpPr>
        <p:spPr>
          <a:xfrm>
            <a:off x="-768950" y="3989200"/>
            <a:ext cx="1874400" cy="1874400"/>
          </a:xfrm>
          <a:prstGeom prst="ellipse">
            <a:avLst/>
          </a:prstGeom>
          <a:solidFill>
            <a:srgbClr val="6CC3DA">
              <a:alpha val="1764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 name="Google Shape;49;p33"/>
          <p:cNvSpPr/>
          <p:nvPr/>
        </p:nvSpPr>
        <p:spPr>
          <a:xfrm>
            <a:off x="3318725" y="-3650000"/>
            <a:ext cx="4754100" cy="4754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 name="Google Shape;50;p33"/>
          <p:cNvSpPr/>
          <p:nvPr/>
        </p:nvSpPr>
        <p:spPr>
          <a:xfrm>
            <a:off x="3172650" y="-1098600"/>
            <a:ext cx="1874400" cy="18744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 name="Google Shape;51;p33"/>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200"/>
              <a:buNone/>
              <a:defRPr sz="3200"/>
            </a:lvl2pPr>
            <a:lvl3pPr lvl="2" algn="ctr">
              <a:lnSpc>
                <a:spcPct val="100000"/>
              </a:lnSpc>
              <a:spcBef>
                <a:spcPts val="0"/>
              </a:spcBef>
              <a:spcAft>
                <a:spcPts val="0"/>
              </a:spcAft>
              <a:buSzPts val="3200"/>
              <a:buNone/>
              <a:defRPr sz="3200"/>
            </a:lvl3pPr>
            <a:lvl4pPr lvl="3" algn="ctr">
              <a:lnSpc>
                <a:spcPct val="100000"/>
              </a:lnSpc>
              <a:spcBef>
                <a:spcPts val="0"/>
              </a:spcBef>
              <a:spcAft>
                <a:spcPts val="0"/>
              </a:spcAft>
              <a:buSzPts val="3200"/>
              <a:buNone/>
              <a:defRPr sz="3200"/>
            </a:lvl4pPr>
            <a:lvl5pPr lvl="4" algn="ctr">
              <a:lnSpc>
                <a:spcPct val="100000"/>
              </a:lnSpc>
              <a:spcBef>
                <a:spcPts val="0"/>
              </a:spcBef>
              <a:spcAft>
                <a:spcPts val="0"/>
              </a:spcAft>
              <a:buSzPts val="3200"/>
              <a:buNone/>
              <a:defRPr sz="3200"/>
            </a:lvl5pPr>
            <a:lvl6pPr lvl="5" algn="ctr">
              <a:lnSpc>
                <a:spcPct val="100000"/>
              </a:lnSpc>
              <a:spcBef>
                <a:spcPts val="0"/>
              </a:spcBef>
              <a:spcAft>
                <a:spcPts val="0"/>
              </a:spcAft>
              <a:buSzPts val="3200"/>
              <a:buNone/>
              <a:defRPr sz="3200"/>
            </a:lvl6pPr>
            <a:lvl7pPr lvl="6" algn="ctr">
              <a:lnSpc>
                <a:spcPct val="100000"/>
              </a:lnSpc>
              <a:spcBef>
                <a:spcPts val="0"/>
              </a:spcBef>
              <a:spcAft>
                <a:spcPts val="0"/>
              </a:spcAft>
              <a:buSzPts val="3200"/>
              <a:buNone/>
              <a:defRPr sz="3200"/>
            </a:lvl7pPr>
            <a:lvl8pPr lvl="7" algn="ctr">
              <a:lnSpc>
                <a:spcPct val="100000"/>
              </a:lnSpc>
              <a:spcBef>
                <a:spcPts val="0"/>
              </a:spcBef>
              <a:spcAft>
                <a:spcPts val="0"/>
              </a:spcAft>
              <a:buSzPts val="3200"/>
              <a:buNone/>
              <a:defRPr sz="3200"/>
            </a:lvl8pPr>
            <a:lvl9pPr lvl="8" algn="ctr">
              <a:lnSpc>
                <a:spcPct val="100000"/>
              </a:lnSpc>
              <a:spcBef>
                <a:spcPts val="0"/>
              </a:spcBef>
              <a:spcAft>
                <a:spcPts val="0"/>
              </a:spcAft>
              <a:buSzPts val="3200"/>
              <a:buNone/>
              <a:defRPr sz="3200"/>
            </a:lvl9pPr>
          </a:lstStyle>
          <a:p/>
        </p:txBody>
      </p:sp>
      <p:sp>
        <p:nvSpPr>
          <p:cNvPr id="52" name="Google Shape;52;p33"/>
          <p:cNvSpPr txBox="1"/>
          <p:nvPr>
            <p:ph idx="1" type="subTitle"/>
          </p:nvPr>
        </p:nvSpPr>
        <p:spPr>
          <a:xfrm>
            <a:off x="895050" y="370290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53" name="Google Shape;53;p33"/>
          <p:cNvSpPr txBox="1"/>
          <p:nvPr>
            <p:ph idx="2" type="ctrTitle"/>
          </p:nvPr>
        </p:nvSpPr>
        <p:spPr>
          <a:xfrm>
            <a:off x="895050" y="324365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54" name="Google Shape;54;p33"/>
          <p:cNvSpPr txBox="1"/>
          <p:nvPr>
            <p:ph idx="3" type="subTitle"/>
          </p:nvPr>
        </p:nvSpPr>
        <p:spPr>
          <a:xfrm>
            <a:off x="3433188" y="370290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55" name="Google Shape;55;p33"/>
          <p:cNvSpPr txBox="1"/>
          <p:nvPr>
            <p:ph idx="4" type="ctrTitle"/>
          </p:nvPr>
        </p:nvSpPr>
        <p:spPr>
          <a:xfrm>
            <a:off x="3433188" y="324365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56" name="Google Shape;56;p33"/>
          <p:cNvSpPr txBox="1"/>
          <p:nvPr>
            <p:ph idx="5" type="subTitle"/>
          </p:nvPr>
        </p:nvSpPr>
        <p:spPr>
          <a:xfrm>
            <a:off x="5971325" y="370290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57" name="Google Shape;57;p33"/>
          <p:cNvSpPr txBox="1"/>
          <p:nvPr>
            <p:ph idx="6" type="ctrTitle"/>
          </p:nvPr>
        </p:nvSpPr>
        <p:spPr>
          <a:xfrm>
            <a:off x="5971325" y="324365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58" name="Google Shape;58;p33"/>
          <p:cNvSpPr txBox="1"/>
          <p:nvPr>
            <p:ph idx="7" type="subTitle"/>
          </p:nvPr>
        </p:nvSpPr>
        <p:spPr>
          <a:xfrm>
            <a:off x="895063" y="215535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59" name="Google Shape;59;p33"/>
          <p:cNvSpPr txBox="1"/>
          <p:nvPr>
            <p:ph idx="8" type="ctrTitle"/>
          </p:nvPr>
        </p:nvSpPr>
        <p:spPr>
          <a:xfrm>
            <a:off x="895063" y="169610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60" name="Google Shape;60;p33"/>
          <p:cNvSpPr txBox="1"/>
          <p:nvPr>
            <p:ph idx="9" type="subTitle"/>
          </p:nvPr>
        </p:nvSpPr>
        <p:spPr>
          <a:xfrm>
            <a:off x="3433200" y="215535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61" name="Google Shape;61;p33"/>
          <p:cNvSpPr txBox="1"/>
          <p:nvPr>
            <p:ph idx="13" type="ctrTitle"/>
          </p:nvPr>
        </p:nvSpPr>
        <p:spPr>
          <a:xfrm>
            <a:off x="3433200" y="169610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62" name="Google Shape;62;p33"/>
          <p:cNvSpPr txBox="1"/>
          <p:nvPr>
            <p:ph idx="14" type="subTitle"/>
          </p:nvPr>
        </p:nvSpPr>
        <p:spPr>
          <a:xfrm>
            <a:off x="5971338" y="215535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63" name="Google Shape;63;p33"/>
          <p:cNvSpPr txBox="1"/>
          <p:nvPr>
            <p:ph idx="15" type="ctrTitle"/>
          </p:nvPr>
        </p:nvSpPr>
        <p:spPr>
          <a:xfrm>
            <a:off x="5971338" y="169610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4" name="Shape 64"/>
        <p:cNvGrpSpPr/>
        <p:nvPr/>
      </p:nvGrpSpPr>
      <p:grpSpPr>
        <a:xfrm>
          <a:off x="0" y="0"/>
          <a:ext cx="0" cy="0"/>
          <a:chOff x="0" y="0"/>
          <a:chExt cx="0" cy="0"/>
        </a:xfrm>
      </p:grpSpPr>
      <p:sp>
        <p:nvSpPr>
          <p:cNvPr id="65" name="Google Shape;65;p34"/>
          <p:cNvSpPr txBox="1"/>
          <p:nvPr>
            <p:ph idx="1" type="subTitle"/>
          </p:nvPr>
        </p:nvSpPr>
        <p:spPr>
          <a:xfrm>
            <a:off x="804250" y="1766350"/>
            <a:ext cx="3532800" cy="463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100"/>
              <a:buFont typeface="Barlow Condensed"/>
              <a:buNone/>
              <a:defRPr b="1" sz="2100">
                <a:latin typeface="Barlow Condensed"/>
                <a:ea typeface="Barlow Condensed"/>
                <a:cs typeface="Barlow Condensed"/>
                <a:sym typeface="Barlow Condensed"/>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66" name="Google Shape;66;p34"/>
          <p:cNvSpPr txBox="1"/>
          <p:nvPr>
            <p:ph idx="2" type="body"/>
          </p:nvPr>
        </p:nvSpPr>
        <p:spPr>
          <a:xfrm>
            <a:off x="804250" y="2230150"/>
            <a:ext cx="3532800" cy="23040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SzPts val="1400"/>
              <a:buChar char="●"/>
              <a:defRPr sz="1400"/>
            </a:lvl1pPr>
            <a:lvl2pPr indent="-317500" lvl="1" marL="914400" algn="l">
              <a:lnSpc>
                <a:spcPct val="100000"/>
              </a:lnSpc>
              <a:spcBef>
                <a:spcPts val="1600"/>
              </a:spcBef>
              <a:spcAft>
                <a:spcPts val="0"/>
              </a:spcAft>
              <a:buSzPts val="1400"/>
              <a:buChar char="○"/>
              <a:defRPr/>
            </a:lvl2pPr>
            <a:lvl3pPr indent="-317500" lvl="2" marL="1371600" algn="l">
              <a:lnSpc>
                <a:spcPct val="100000"/>
              </a:lnSpc>
              <a:spcBef>
                <a:spcPts val="1600"/>
              </a:spcBef>
              <a:spcAft>
                <a:spcPts val="0"/>
              </a:spcAft>
              <a:buSzPts val="1400"/>
              <a:buChar char="■"/>
              <a:defRPr/>
            </a:lvl3pPr>
            <a:lvl4pPr indent="-317500" lvl="3" marL="1828800" algn="l">
              <a:lnSpc>
                <a:spcPct val="100000"/>
              </a:lnSpc>
              <a:spcBef>
                <a:spcPts val="1600"/>
              </a:spcBef>
              <a:spcAft>
                <a:spcPts val="0"/>
              </a:spcAft>
              <a:buSzPts val="1400"/>
              <a:buChar char="●"/>
              <a:defRPr/>
            </a:lvl4pPr>
            <a:lvl5pPr indent="-317500" lvl="4" marL="2286000" algn="l">
              <a:lnSpc>
                <a:spcPct val="100000"/>
              </a:lnSpc>
              <a:spcBef>
                <a:spcPts val="1600"/>
              </a:spcBef>
              <a:spcAft>
                <a:spcPts val="0"/>
              </a:spcAft>
              <a:buSzPts val="1400"/>
              <a:buChar char="○"/>
              <a:defRPr/>
            </a:lvl5pPr>
            <a:lvl6pPr indent="-317500" lvl="5" marL="2743200" algn="l">
              <a:lnSpc>
                <a:spcPct val="100000"/>
              </a:lnSpc>
              <a:spcBef>
                <a:spcPts val="1600"/>
              </a:spcBef>
              <a:spcAft>
                <a:spcPts val="0"/>
              </a:spcAft>
              <a:buSzPts val="1400"/>
              <a:buChar char="■"/>
              <a:defRPr/>
            </a:lvl6pPr>
            <a:lvl7pPr indent="-317500" lvl="6" marL="3200400" algn="l">
              <a:lnSpc>
                <a:spcPct val="100000"/>
              </a:lnSpc>
              <a:spcBef>
                <a:spcPts val="1600"/>
              </a:spcBef>
              <a:spcAft>
                <a:spcPts val="0"/>
              </a:spcAft>
              <a:buSzPts val="1400"/>
              <a:buChar char="●"/>
              <a:defRPr/>
            </a:lvl7pPr>
            <a:lvl8pPr indent="-317500" lvl="7" marL="3657600" algn="l">
              <a:lnSpc>
                <a:spcPct val="100000"/>
              </a:lnSpc>
              <a:spcBef>
                <a:spcPts val="1600"/>
              </a:spcBef>
              <a:spcAft>
                <a:spcPts val="0"/>
              </a:spcAft>
              <a:buSzPts val="1400"/>
              <a:buChar char="○"/>
              <a:defRPr/>
            </a:lvl8pPr>
            <a:lvl9pPr indent="-317500" lvl="8" marL="4114800" algn="l">
              <a:lnSpc>
                <a:spcPct val="100000"/>
              </a:lnSpc>
              <a:spcBef>
                <a:spcPts val="1600"/>
              </a:spcBef>
              <a:spcAft>
                <a:spcPts val="1600"/>
              </a:spcAft>
              <a:buSzPts val="1400"/>
              <a:buChar char="■"/>
              <a:defRPr/>
            </a:lvl9pPr>
          </a:lstStyle>
          <a:p/>
        </p:txBody>
      </p:sp>
      <p:sp>
        <p:nvSpPr>
          <p:cNvPr id="67" name="Google Shape;67;p34"/>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hree Columns">
  <p:cSld name="TITLE_1_1">
    <p:bg>
      <p:bgPr>
        <a:solidFill>
          <a:srgbClr val="4E95FA"/>
        </a:solidFill>
      </p:bgPr>
    </p:bg>
    <p:spTree>
      <p:nvGrpSpPr>
        <p:cNvPr id="68" name="Shape 68"/>
        <p:cNvGrpSpPr/>
        <p:nvPr/>
      </p:nvGrpSpPr>
      <p:grpSpPr>
        <a:xfrm>
          <a:off x="0" y="0"/>
          <a:ext cx="0" cy="0"/>
          <a:chOff x="0" y="0"/>
          <a:chExt cx="0" cy="0"/>
        </a:xfrm>
      </p:grpSpPr>
      <p:sp>
        <p:nvSpPr>
          <p:cNvPr id="69" name="Google Shape;69;p35"/>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70" name="Google Shape;70;p35"/>
          <p:cNvSpPr txBox="1"/>
          <p:nvPr>
            <p:ph idx="1" type="subTitle"/>
          </p:nvPr>
        </p:nvSpPr>
        <p:spPr>
          <a:xfrm>
            <a:off x="895063" y="353922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71" name="Google Shape;71;p35"/>
          <p:cNvSpPr txBox="1"/>
          <p:nvPr>
            <p:ph idx="2" type="ctrTitle"/>
          </p:nvPr>
        </p:nvSpPr>
        <p:spPr>
          <a:xfrm>
            <a:off x="895063" y="3079975"/>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72" name="Google Shape;72;p35"/>
          <p:cNvSpPr txBox="1"/>
          <p:nvPr>
            <p:ph idx="3" type="subTitle"/>
          </p:nvPr>
        </p:nvSpPr>
        <p:spPr>
          <a:xfrm>
            <a:off x="3433200" y="353922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73" name="Google Shape;73;p35"/>
          <p:cNvSpPr txBox="1"/>
          <p:nvPr>
            <p:ph idx="4" type="ctrTitle"/>
          </p:nvPr>
        </p:nvSpPr>
        <p:spPr>
          <a:xfrm>
            <a:off x="3433200" y="3079975"/>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74" name="Google Shape;74;p35"/>
          <p:cNvSpPr txBox="1"/>
          <p:nvPr>
            <p:ph idx="5" type="subTitle"/>
          </p:nvPr>
        </p:nvSpPr>
        <p:spPr>
          <a:xfrm>
            <a:off x="5971338" y="353922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75" name="Google Shape;75;p35"/>
          <p:cNvSpPr txBox="1"/>
          <p:nvPr>
            <p:ph idx="6" type="ctrTitle"/>
          </p:nvPr>
        </p:nvSpPr>
        <p:spPr>
          <a:xfrm>
            <a:off x="5971338" y="3079975"/>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76" name="Google Shape;76;p35"/>
          <p:cNvSpPr/>
          <p:nvPr/>
        </p:nvSpPr>
        <p:spPr>
          <a:xfrm>
            <a:off x="5710800" y="-2933075"/>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 name="Google Shape;77;p35"/>
          <p:cNvSpPr/>
          <p:nvPr/>
        </p:nvSpPr>
        <p:spPr>
          <a:xfrm>
            <a:off x="7878225" y="-1024100"/>
            <a:ext cx="2522100" cy="25221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p35"/>
          <p:cNvSpPr/>
          <p:nvPr/>
        </p:nvSpPr>
        <p:spPr>
          <a:xfrm>
            <a:off x="3172675" y="-3513225"/>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esign">
  <p:cSld name="CAPTION_ONLY_1">
    <p:spTree>
      <p:nvGrpSpPr>
        <p:cNvPr id="79" name="Shape 79"/>
        <p:cNvGrpSpPr/>
        <p:nvPr/>
      </p:nvGrpSpPr>
      <p:grpSpPr>
        <a:xfrm>
          <a:off x="0" y="0"/>
          <a:ext cx="0" cy="0"/>
          <a:chOff x="0" y="0"/>
          <a:chExt cx="0" cy="0"/>
        </a:xfrm>
      </p:grpSpPr>
      <p:sp>
        <p:nvSpPr>
          <p:cNvPr id="80" name="Google Shape;80;p36"/>
          <p:cNvSpPr txBox="1"/>
          <p:nvPr>
            <p:ph type="ctrTitle"/>
          </p:nvPr>
        </p:nvSpPr>
        <p:spPr>
          <a:xfrm>
            <a:off x="804250" y="431150"/>
            <a:ext cx="2865300" cy="1194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81" name="Google Shape;81;p36"/>
          <p:cNvSpPr/>
          <p:nvPr/>
        </p:nvSpPr>
        <p:spPr>
          <a:xfrm>
            <a:off x="8270997" y="1625150"/>
            <a:ext cx="3100200" cy="31002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p36"/>
          <p:cNvSpPr/>
          <p:nvPr/>
        </p:nvSpPr>
        <p:spPr>
          <a:xfrm>
            <a:off x="7765650" y="3248330"/>
            <a:ext cx="2551500" cy="2551500"/>
          </a:xfrm>
          <a:prstGeom prst="ellipse">
            <a:avLst/>
          </a:prstGeom>
          <a:solidFill>
            <a:srgbClr val="6CC3DA">
              <a:alpha val="1764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 name="Google Shape;83;p36"/>
          <p:cNvSpPr/>
          <p:nvPr/>
        </p:nvSpPr>
        <p:spPr>
          <a:xfrm>
            <a:off x="-2379828" y="1700425"/>
            <a:ext cx="3100200" cy="31002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3.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8.xml"/><Relationship Id="rId10" Type="http://schemas.openxmlformats.org/officeDocument/2006/relationships/slideLayout" Target="../slideLayouts/slideLayout27.xml"/><Relationship Id="rId13" Type="http://schemas.openxmlformats.org/officeDocument/2006/relationships/theme" Target="../theme/theme2.xml"/><Relationship Id="rId12" Type="http://schemas.openxmlformats.org/officeDocument/2006/relationships/slideLayout" Target="../slideLayouts/slideLayout29.xml"/><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9" Type="http://schemas.openxmlformats.org/officeDocument/2006/relationships/slideLayout" Target="../slideLayouts/slideLayout26.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4E95FA"/>
        </a:solidFill>
      </p:bgPr>
    </p:bg>
    <p:spTree>
      <p:nvGrpSpPr>
        <p:cNvPr id="5" name="Shape 5"/>
        <p:cNvGrpSpPr/>
        <p:nvPr/>
      </p:nvGrpSpPr>
      <p:grpSpPr>
        <a:xfrm>
          <a:off x="0" y="0"/>
          <a:ext cx="0" cy="0"/>
          <a:chOff x="0" y="0"/>
          <a:chExt cx="0" cy="0"/>
        </a:xfrm>
      </p:grpSpPr>
      <p:sp>
        <p:nvSpPr>
          <p:cNvPr id="6" name="Google Shape;6;p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2800"/>
              <a:buFont typeface="Barlow Condensed"/>
              <a:buNone/>
              <a:defRPr b="1" i="0" sz="2800" u="none" cap="none" strike="noStrike">
                <a:solidFill>
                  <a:schemeClr val="lt1"/>
                </a:solidFill>
                <a:latin typeface="Barlow Condensed"/>
                <a:ea typeface="Barlow Condensed"/>
                <a:cs typeface="Barlow Condensed"/>
                <a:sym typeface="Barlow Condensed"/>
              </a:defRPr>
            </a:lvl1pPr>
            <a:lvl2pPr lvl="1"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9pPr>
          </a:lstStyle>
          <a:p/>
        </p:txBody>
      </p:sp>
      <p:sp>
        <p:nvSpPr>
          <p:cNvPr id="7" name="Google Shape;7;p2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00000"/>
              </a:lnSpc>
              <a:spcBef>
                <a:spcPts val="0"/>
              </a:spcBef>
              <a:spcAft>
                <a:spcPts val="0"/>
              </a:spcAft>
              <a:buClr>
                <a:schemeClr val="lt1"/>
              </a:buClr>
              <a:buSzPts val="1800"/>
              <a:buFont typeface="Libre Franklin"/>
              <a:buChar char="●"/>
              <a:defRPr b="0" i="0" sz="1800" u="none" cap="none" strike="noStrike">
                <a:solidFill>
                  <a:schemeClr val="lt1"/>
                </a:solidFill>
                <a:latin typeface="Libre Franklin"/>
                <a:ea typeface="Libre Franklin"/>
                <a:cs typeface="Libre Franklin"/>
                <a:sym typeface="Libre Franklin"/>
              </a:defRPr>
            </a:lvl1pPr>
            <a:lvl2pPr indent="-317500" lvl="1" marL="9144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2pPr>
            <a:lvl3pPr indent="-317500" lvl="2" marL="13716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3pPr>
            <a:lvl4pPr indent="-317500" lvl="3" marL="18288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4pPr>
            <a:lvl5pPr indent="-317500" lvl="4" marL="22860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5pPr>
            <a:lvl6pPr indent="-317500" lvl="5" marL="27432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6pPr>
            <a:lvl7pPr indent="-317500" lvl="6" marL="32004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7pPr>
            <a:lvl8pPr indent="-317500" lvl="7" marL="36576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8pPr>
            <a:lvl9pPr indent="-317500" lvl="8" marL="4114800" marR="0" rtl="0" algn="l">
              <a:lnSpc>
                <a:spcPct val="100000"/>
              </a:lnSpc>
              <a:spcBef>
                <a:spcPts val="1600"/>
              </a:spcBef>
              <a:spcAft>
                <a:spcPts val="160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95FA"/>
        </a:solidFill>
      </p:bgPr>
    </p:bg>
    <p:spTree>
      <p:nvGrpSpPr>
        <p:cNvPr id="133" name="Shape 133"/>
        <p:cNvGrpSpPr/>
        <p:nvPr/>
      </p:nvGrpSpPr>
      <p:grpSpPr>
        <a:xfrm>
          <a:off x="0" y="0"/>
          <a:ext cx="0" cy="0"/>
          <a:chOff x="0" y="0"/>
          <a:chExt cx="0" cy="0"/>
        </a:xfrm>
      </p:grpSpPr>
      <p:sp>
        <p:nvSpPr>
          <p:cNvPr id="134" name="Google Shape;134;p3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2800"/>
              <a:buFont typeface="Barlow Condensed"/>
              <a:buNone/>
              <a:defRPr b="1" i="0" sz="2800" u="none" cap="none" strike="noStrike">
                <a:solidFill>
                  <a:schemeClr val="lt1"/>
                </a:solidFill>
                <a:latin typeface="Barlow Condensed"/>
                <a:ea typeface="Barlow Condensed"/>
                <a:cs typeface="Barlow Condensed"/>
                <a:sym typeface="Barlow Condensed"/>
              </a:defRPr>
            </a:lvl1pPr>
            <a:lvl2pPr lvl="1"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9pPr>
          </a:lstStyle>
          <a:p/>
        </p:txBody>
      </p:sp>
      <p:sp>
        <p:nvSpPr>
          <p:cNvPr id="135" name="Google Shape;135;p3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00000"/>
              </a:lnSpc>
              <a:spcBef>
                <a:spcPts val="0"/>
              </a:spcBef>
              <a:spcAft>
                <a:spcPts val="0"/>
              </a:spcAft>
              <a:buClr>
                <a:schemeClr val="lt1"/>
              </a:buClr>
              <a:buSzPts val="1800"/>
              <a:buFont typeface="Libre Franklin"/>
              <a:buChar char="●"/>
              <a:defRPr b="0" i="0" sz="1800" u="none" cap="none" strike="noStrike">
                <a:solidFill>
                  <a:schemeClr val="lt1"/>
                </a:solidFill>
                <a:latin typeface="Libre Franklin"/>
                <a:ea typeface="Libre Franklin"/>
                <a:cs typeface="Libre Franklin"/>
                <a:sym typeface="Libre Franklin"/>
              </a:defRPr>
            </a:lvl1pPr>
            <a:lvl2pPr indent="-317500" lvl="1" marL="9144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2pPr>
            <a:lvl3pPr indent="-317500" lvl="2" marL="13716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3pPr>
            <a:lvl4pPr indent="-317500" lvl="3" marL="18288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4pPr>
            <a:lvl5pPr indent="-317500" lvl="4" marL="22860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5pPr>
            <a:lvl6pPr indent="-317500" lvl="5" marL="27432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6pPr>
            <a:lvl7pPr indent="-317500" lvl="6" marL="32004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7pPr>
            <a:lvl8pPr indent="-317500" lvl="7" marL="36576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8pPr>
            <a:lvl9pPr indent="-317500" lvl="8" marL="4114800" marR="0" rtl="0" algn="l">
              <a:lnSpc>
                <a:spcPct val="100000"/>
              </a:lnSpc>
              <a:spcBef>
                <a:spcPts val="1600"/>
              </a:spcBef>
              <a:spcAft>
                <a:spcPts val="160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9pPr>
          </a:lstStyle>
          <a:p/>
        </p:txBody>
      </p:sp>
    </p:spTree>
  </p:cSld>
  <p:clrMap accent1="accent1" accent2="accent2" accent3="accent3" accent4="accent4" accent5="accent5" accent6="accent6" bg1="lt1" bg2="dk2" tx1="dk1" tx2="lt2" folHlink="folHlink" hlink="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1.jpg"/><Relationship Id="rId5"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1.jpg"/><Relationship Id="rId5"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1.jpg"/><Relationship Id="rId5" Type="http://schemas.openxmlformats.org/officeDocument/2006/relationships/image" Target="../media/image1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image" Target="../media/image1.jpg"/><Relationship Id="rId5"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image" Target="../media/image1.jpg"/><Relationship Id="rId5"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1.jpg"/><Relationship Id="rId5"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image" Target="../media/image1.jpg"/><Relationship Id="rId5"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2.png"/><Relationship Id="rId4" Type="http://schemas.openxmlformats.org/officeDocument/2006/relationships/image" Target="../media/image1.jpg"/><Relationship Id="rId5"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2.png"/><Relationship Id="rId4" Type="http://schemas.openxmlformats.org/officeDocument/2006/relationships/image" Target="../media/image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5.png"/><Relationship Id="rId4" Type="http://schemas.openxmlformats.org/officeDocument/2006/relationships/image" Target="../media/image2.png"/><Relationship Id="rId5"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png"/><Relationship Id="rId4" Type="http://schemas.openxmlformats.org/officeDocument/2006/relationships/image" Target="../media/image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png"/><Relationship Id="rId4" Type="http://schemas.openxmlformats.org/officeDocument/2006/relationships/image" Target="../media/image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2.png"/><Relationship Id="rId4" Type="http://schemas.openxmlformats.org/officeDocument/2006/relationships/image" Target="../media/image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2.png"/><Relationship Id="rId4" Type="http://schemas.openxmlformats.org/officeDocument/2006/relationships/image" Target="../media/image1.jpg"/><Relationship Id="rId5" Type="http://schemas.openxmlformats.org/officeDocument/2006/relationships/image" Target="../media/image6.png"/><Relationship Id="rId6" Type="http://schemas.openxmlformats.org/officeDocument/2006/relationships/image" Target="../media/image4.png"/><Relationship Id="rId7"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2.png"/><Relationship Id="rId4" Type="http://schemas.openxmlformats.org/officeDocument/2006/relationships/image" Target="../media/image7.png"/><Relationship Id="rId5" Type="http://schemas.openxmlformats.org/officeDocument/2006/relationships/image" Target="../media/image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4.png"/><Relationship Id="rId4" Type="http://schemas.openxmlformats.org/officeDocument/2006/relationships/image" Target="../media/image2.png"/><Relationship Id="rId5" Type="http://schemas.openxmlformats.org/officeDocument/2006/relationships/image" Target="../media/image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1.jpg"/><Relationship Id="rId5" Type="http://schemas.openxmlformats.org/officeDocument/2006/relationships/image" Target="../media/image6.png"/><Relationship Id="rId6" Type="http://schemas.openxmlformats.org/officeDocument/2006/relationships/image" Target="../media/image4.png"/><Relationship Id="rId7"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1.jpg"/><Relationship Id="rId5"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image" Target="../media/image2.png"/><Relationship Id="rId5" Type="http://schemas.openxmlformats.org/officeDocument/2006/relationships/image" Target="../media/image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1.jpg"/><Relationship Id="rId5"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1"/>
          <p:cNvSpPr txBox="1"/>
          <p:nvPr/>
        </p:nvSpPr>
        <p:spPr>
          <a:xfrm>
            <a:off x="2871946" y="3582307"/>
            <a:ext cx="3400108" cy="378236"/>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lt1"/>
              </a:buClr>
              <a:buSzPts val="3600"/>
              <a:buFont typeface="Montserrat"/>
              <a:buNone/>
            </a:pPr>
            <a:r>
              <a:t/>
            </a:r>
            <a:endParaRPr b="0" i="0" sz="1400" u="none" cap="none" strike="noStrike">
              <a:solidFill>
                <a:srgbClr val="7F7F7F"/>
              </a:solidFill>
              <a:latin typeface="Montserrat"/>
              <a:ea typeface="Montserrat"/>
              <a:cs typeface="Montserrat"/>
              <a:sym typeface="Montserrat"/>
            </a:endParaRPr>
          </a:p>
          <a:p>
            <a:pPr indent="0" lvl="0" marL="0" marR="0" rtl="0" algn="ctr">
              <a:lnSpc>
                <a:spcPct val="100000"/>
              </a:lnSpc>
              <a:spcBef>
                <a:spcPts val="0"/>
              </a:spcBef>
              <a:spcAft>
                <a:spcPts val="0"/>
              </a:spcAft>
              <a:buClr>
                <a:schemeClr val="lt1"/>
              </a:buClr>
              <a:buSzPts val="3600"/>
              <a:buFont typeface="Montserrat"/>
              <a:buNone/>
            </a:pPr>
            <a:r>
              <a:t/>
            </a:r>
            <a:endParaRPr b="0" i="0" sz="1400" u="none" cap="none" strike="noStrike">
              <a:solidFill>
                <a:srgbClr val="7F7F7F"/>
              </a:solidFill>
              <a:latin typeface="Montserrat"/>
              <a:ea typeface="Montserrat"/>
              <a:cs typeface="Montserrat"/>
              <a:sym typeface="Montserrat"/>
            </a:endParaRPr>
          </a:p>
          <a:p>
            <a:pPr indent="0" lvl="0" marL="0" marR="0" rtl="0" algn="ctr">
              <a:lnSpc>
                <a:spcPct val="100000"/>
              </a:lnSpc>
              <a:spcBef>
                <a:spcPts val="0"/>
              </a:spcBef>
              <a:spcAft>
                <a:spcPts val="0"/>
              </a:spcAft>
              <a:buClr>
                <a:schemeClr val="lt1"/>
              </a:buClr>
              <a:buSzPts val="3600"/>
              <a:buFont typeface="Montserrat"/>
              <a:buNone/>
            </a:pPr>
            <a:r>
              <a:rPr lang="pt-PT">
                <a:solidFill>
                  <a:srgbClr val="7F7F7F"/>
                </a:solidFill>
                <a:latin typeface="Montserrat"/>
                <a:ea typeface="Montserrat"/>
                <a:cs typeface="Montserrat"/>
                <a:sym typeface="Montserrat"/>
              </a:rPr>
              <a:t>Το Μοντέλο της Οικογενειακής Μάθησης</a:t>
            </a:r>
            <a:endParaRPr b="0" i="0" sz="1400" u="none" cap="none" strike="noStrike">
              <a:solidFill>
                <a:srgbClr val="7F7F7F"/>
              </a:solidFill>
              <a:latin typeface="Montserrat"/>
              <a:ea typeface="Montserrat"/>
              <a:cs typeface="Montserrat"/>
              <a:sym typeface="Montserrat"/>
            </a:endParaRPr>
          </a:p>
        </p:txBody>
      </p:sp>
      <p:pic>
        <p:nvPicPr>
          <p:cNvPr id="229" name="Google Shape;229;p1"/>
          <p:cNvPicPr preferRelativeResize="0"/>
          <p:nvPr/>
        </p:nvPicPr>
        <p:blipFill rotWithShape="1">
          <a:blip r:embed="rId3">
            <a:alphaModFix/>
          </a:blip>
          <a:srcRect b="0" l="0" r="0" t="0"/>
          <a:stretch/>
        </p:blipFill>
        <p:spPr>
          <a:xfrm>
            <a:off x="1316153" y="920963"/>
            <a:ext cx="6511694" cy="266769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6EB6"/>
        </a:solidFill>
      </p:bgPr>
    </p:bg>
    <p:spTree>
      <p:nvGrpSpPr>
        <p:cNvPr id="349" name="Shape 349"/>
        <p:cNvGrpSpPr/>
        <p:nvPr/>
      </p:nvGrpSpPr>
      <p:grpSpPr>
        <a:xfrm>
          <a:off x="0" y="0"/>
          <a:ext cx="0" cy="0"/>
          <a:chOff x="0" y="0"/>
          <a:chExt cx="0" cy="0"/>
        </a:xfrm>
      </p:grpSpPr>
      <p:sp>
        <p:nvSpPr>
          <p:cNvPr id="350" name="Google Shape;350;p10"/>
          <p:cNvSpPr txBox="1"/>
          <p:nvPr>
            <p:ph type="ctrTitle"/>
          </p:nvPr>
        </p:nvSpPr>
        <p:spPr>
          <a:xfrm>
            <a:off x="804250" y="431150"/>
            <a:ext cx="6736500" cy="100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pt-PT">
                <a:solidFill>
                  <a:srgbClr val="F38E00"/>
                </a:solidFill>
              </a:rPr>
              <a:t>ΣΤΌΧΟΙ ΤΩΝ ΨΗΦΙΑΚΏΝ ΠΕΡΙΟΔΙΚΏΝ</a:t>
            </a:r>
            <a:endParaRPr>
              <a:solidFill>
                <a:srgbClr val="F38E00"/>
              </a:solidFill>
            </a:endParaRPr>
          </a:p>
        </p:txBody>
      </p:sp>
      <p:pic>
        <p:nvPicPr>
          <p:cNvPr id="351" name="Google Shape;351;p10"/>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descr="Text&#10;&#10;Description automatically generated with medium confidence" id="352" name="Google Shape;352;p10"/>
          <p:cNvPicPr preferRelativeResize="0"/>
          <p:nvPr/>
        </p:nvPicPr>
        <p:blipFill rotWithShape="1">
          <a:blip r:embed="rId4">
            <a:alphaModFix/>
          </a:blip>
          <a:srcRect b="0" l="0" r="0" t="0"/>
          <a:stretch/>
        </p:blipFill>
        <p:spPr>
          <a:xfrm>
            <a:off x="123372" y="4796950"/>
            <a:ext cx="972457" cy="204016"/>
          </a:xfrm>
          <a:prstGeom prst="rect">
            <a:avLst/>
          </a:prstGeom>
          <a:noFill/>
          <a:ln>
            <a:noFill/>
          </a:ln>
        </p:spPr>
      </p:pic>
      <p:pic>
        <p:nvPicPr>
          <p:cNvPr descr="Uma imagem com pôr-do-sol, exterior, silhueta, escuro&#10;&#10;Descrição gerada automaticamente" id="353" name="Google Shape;353;p10"/>
          <p:cNvPicPr preferRelativeResize="0"/>
          <p:nvPr/>
        </p:nvPicPr>
        <p:blipFill rotWithShape="1">
          <a:blip r:embed="rId5">
            <a:alphaModFix/>
          </a:blip>
          <a:srcRect b="0" l="0" r="0" t="0"/>
          <a:stretch/>
        </p:blipFill>
        <p:spPr>
          <a:xfrm>
            <a:off x="884901" y="1960607"/>
            <a:ext cx="2322682" cy="2124000"/>
          </a:xfrm>
          <a:prstGeom prst="flowChartConnector">
            <a:avLst/>
          </a:prstGeom>
          <a:noFill/>
          <a:ln>
            <a:noFill/>
          </a:ln>
        </p:spPr>
      </p:pic>
      <p:sp>
        <p:nvSpPr>
          <p:cNvPr id="354" name="Google Shape;354;p10"/>
          <p:cNvSpPr txBox="1"/>
          <p:nvPr/>
        </p:nvSpPr>
        <p:spPr>
          <a:xfrm>
            <a:off x="3207583" y="2428326"/>
            <a:ext cx="5402094" cy="872593"/>
          </a:xfrm>
          <a:prstGeom prst="rect">
            <a:avLst/>
          </a:prstGeom>
          <a:noFill/>
          <a:ln>
            <a:noFill/>
          </a:ln>
        </p:spPr>
        <p:txBody>
          <a:bodyPr anchorCtr="0" anchor="t" bIns="91425" lIns="91425" spcFirstLastPara="1" rIns="91425" wrap="square" tIns="91425">
            <a:noAutofit/>
          </a:bodyPr>
          <a:lstStyle/>
          <a:p>
            <a:pPr indent="0" lvl="0" marL="139700" marR="0" rtl="0" algn="ctr">
              <a:lnSpc>
                <a:spcPct val="150000"/>
              </a:lnSpc>
              <a:spcBef>
                <a:spcPts val="0"/>
              </a:spcBef>
              <a:spcAft>
                <a:spcPts val="0"/>
              </a:spcAft>
              <a:buClr>
                <a:srgbClr val="211A57"/>
              </a:buClr>
              <a:buSzPts val="1400"/>
              <a:buFont typeface="Barlow Condensed"/>
              <a:buNone/>
            </a:pPr>
            <a:r>
              <a:rPr lang="pt-PT">
                <a:solidFill>
                  <a:schemeClr val="lt1"/>
                </a:solidFill>
                <a:latin typeface="Libre Franklin"/>
                <a:ea typeface="Libre Franklin"/>
                <a:cs typeface="Libre Franklin"/>
                <a:sym typeface="Libre Franklin"/>
              </a:rPr>
              <a:t>Αυτά τα περιοδικά προορίζονται για να διδάξουν στους έφηβους πώς μπορούν να αναπτύξουν υγιείς σχέσεις στη δική τους ζωή.</a:t>
            </a:r>
            <a:endParaRPr b="0" i="0" sz="1400" u="none" cap="none" strike="noStrike">
              <a:solidFill>
                <a:srgbClr val="000000"/>
              </a:solidFill>
              <a:latin typeface="Arial"/>
              <a:ea typeface="Arial"/>
              <a:cs typeface="Arial"/>
              <a:sym typeface="Arial"/>
            </a:endParaRPr>
          </a:p>
          <a:p>
            <a:pPr indent="0" lvl="0" marL="139700" marR="0" rtl="0" algn="ctr">
              <a:lnSpc>
                <a:spcPct val="150000"/>
              </a:lnSpc>
              <a:spcBef>
                <a:spcPts val="0"/>
              </a:spcBef>
              <a:spcAft>
                <a:spcPts val="0"/>
              </a:spcAft>
              <a:buClr>
                <a:srgbClr val="211A57"/>
              </a:buClr>
              <a:buSzPts val="1400"/>
              <a:buFont typeface="Barlow Condensed"/>
              <a:buNone/>
            </a:pPr>
            <a:r>
              <a:t/>
            </a:r>
            <a:endParaRPr b="0" i="0" sz="1400" u="none" cap="none" strike="noStrike">
              <a:solidFill>
                <a:schemeClr val="lt1"/>
              </a:solidFill>
              <a:latin typeface="Libre Franklin"/>
              <a:ea typeface="Libre Franklin"/>
              <a:cs typeface="Libre Franklin"/>
              <a:sym typeface="Libre Franklin"/>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118A"/>
        </a:solidFill>
      </p:bgPr>
    </p:bg>
    <p:spTree>
      <p:nvGrpSpPr>
        <p:cNvPr id="358" name="Shape 358"/>
        <p:cNvGrpSpPr/>
        <p:nvPr/>
      </p:nvGrpSpPr>
      <p:grpSpPr>
        <a:xfrm>
          <a:off x="0" y="0"/>
          <a:ext cx="0" cy="0"/>
          <a:chOff x="0" y="0"/>
          <a:chExt cx="0" cy="0"/>
        </a:xfrm>
      </p:grpSpPr>
      <p:sp>
        <p:nvSpPr>
          <p:cNvPr id="359" name="Google Shape;359;p11"/>
          <p:cNvSpPr txBox="1"/>
          <p:nvPr>
            <p:ph type="ctrTitle"/>
          </p:nvPr>
        </p:nvSpPr>
        <p:spPr>
          <a:xfrm>
            <a:off x="804250" y="431150"/>
            <a:ext cx="4578388" cy="1194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pt-PT" sz="2500">
                <a:solidFill>
                  <a:srgbClr val="1A6EB6"/>
                </a:solidFill>
              </a:rPr>
              <a:t>ΔΟΜΗ ΤΟΥ ΟΙΚΟΓΕΝΕΙΑΚΟΥ ΜΟΝΤΕΛΟΥ ΜΑΘΗΣΗΣ </a:t>
            </a:r>
            <a:endParaRPr sz="2500">
              <a:solidFill>
                <a:srgbClr val="1A6EB6"/>
              </a:solidFill>
            </a:endParaRPr>
          </a:p>
        </p:txBody>
      </p:sp>
      <p:pic>
        <p:nvPicPr>
          <p:cNvPr id="360" name="Google Shape;360;p11"/>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descr="Text&#10;&#10;Description automatically generated with medium confidence" id="361" name="Google Shape;361;p11"/>
          <p:cNvPicPr preferRelativeResize="0"/>
          <p:nvPr/>
        </p:nvPicPr>
        <p:blipFill rotWithShape="1">
          <a:blip r:embed="rId4">
            <a:alphaModFix/>
          </a:blip>
          <a:srcRect b="0" l="0" r="0" t="0"/>
          <a:stretch/>
        </p:blipFill>
        <p:spPr>
          <a:xfrm>
            <a:off x="123372" y="4796950"/>
            <a:ext cx="972457" cy="204016"/>
          </a:xfrm>
          <a:prstGeom prst="rect">
            <a:avLst/>
          </a:prstGeom>
          <a:noFill/>
          <a:ln>
            <a:noFill/>
          </a:ln>
        </p:spPr>
      </p:pic>
      <p:sp>
        <p:nvSpPr>
          <p:cNvPr id="362" name="Google Shape;362;p11"/>
          <p:cNvSpPr txBox="1"/>
          <p:nvPr/>
        </p:nvSpPr>
        <p:spPr>
          <a:xfrm>
            <a:off x="434949" y="3729664"/>
            <a:ext cx="2277600" cy="760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lang="pt-PT">
                <a:solidFill>
                  <a:schemeClr val="lt1"/>
                </a:solidFill>
                <a:latin typeface="Libre Franklin"/>
                <a:ea typeface="Libre Franklin"/>
                <a:cs typeface="Libre Franklin"/>
                <a:sym typeface="Libre Franklin"/>
              </a:rPr>
              <a:t>ΗΛΙΚΙΩΜΕΝΟΙ</a:t>
            </a:r>
            <a:endParaRPr b="0" i="0" sz="1400" u="none" cap="none" strike="noStrike">
              <a:solidFill>
                <a:srgbClr val="000000"/>
              </a:solidFill>
              <a:latin typeface="Arial"/>
              <a:ea typeface="Arial"/>
              <a:cs typeface="Arial"/>
              <a:sym typeface="Arial"/>
            </a:endParaRPr>
          </a:p>
        </p:txBody>
      </p:sp>
      <p:sp>
        <p:nvSpPr>
          <p:cNvPr id="363" name="Google Shape;363;p11"/>
          <p:cNvSpPr txBox="1"/>
          <p:nvPr/>
        </p:nvSpPr>
        <p:spPr>
          <a:xfrm>
            <a:off x="433825" y="3194886"/>
            <a:ext cx="2277600" cy="5379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lang="pt-PT" sz="1800">
                <a:solidFill>
                  <a:srgbClr val="1A6EB6"/>
                </a:solidFill>
                <a:latin typeface="Libre Franklin"/>
                <a:ea typeface="Libre Franklin"/>
                <a:cs typeface="Libre Franklin"/>
                <a:sym typeface="Libre Franklin"/>
              </a:rPr>
              <a:t>ΗΧΗΤΙΚΑ ΒΙΒΛΙΑ</a:t>
            </a:r>
            <a:endParaRPr b="0" i="0" sz="1400" u="none" cap="none" strike="noStrike">
              <a:solidFill>
                <a:srgbClr val="000000"/>
              </a:solidFill>
              <a:latin typeface="Arial"/>
              <a:ea typeface="Arial"/>
              <a:cs typeface="Arial"/>
              <a:sym typeface="Arial"/>
            </a:endParaRPr>
          </a:p>
        </p:txBody>
      </p:sp>
      <p:grpSp>
        <p:nvGrpSpPr>
          <p:cNvPr id="364" name="Google Shape;364;p11"/>
          <p:cNvGrpSpPr/>
          <p:nvPr/>
        </p:nvGrpSpPr>
        <p:grpSpPr>
          <a:xfrm>
            <a:off x="950598" y="1995900"/>
            <a:ext cx="1151700" cy="1151700"/>
            <a:chOff x="1458025" y="1733900"/>
            <a:chExt cx="1151700" cy="1151700"/>
          </a:xfrm>
        </p:grpSpPr>
        <p:sp>
          <p:nvSpPr>
            <p:cNvPr id="365" name="Google Shape;365;p11"/>
            <p:cNvSpPr/>
            <p:nvPr/>
          </p:nvSpPr>
          <p:spPr>
            <a:xfrm>
              <a:off x="1559875" y="1835750"/>
              <a:ext cx="948000" cy="9480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 name="Google Shape;366;p11"/>
            <p:cNvSpPr/>
            <p:nvPr/>
          </p:nvSpPr>
          <p:spPr>
            <a:xfrm>
              <a:off x="1458025" y="1733900"/>
              <a:ext cx="1151700" cy="1151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Una taza de cafe&#10;&#10;Descripción generada automáticamente con confianza baja" id="367" name="Google Shape;367;p11"/>
          <p:cNvPicPr preferRelativeResize="0"/>
          <p:nvPr/>
        </p:nvPicPr>
        <p:blipFill rotWithShape="1">
          <a:blip r:embed="rId5">
            <a:alphaModFix/>
          </a:blip>
          <a:srcRect b="0" l="0" r="0" t="0"/>
          <a:stretch/>
        </p:blipFill>
        <p:spPr>
          <a:xfrm>
            <a:off x="1009974" y="1826967"/>
            <a:ext cx="990475" cy="1320634"/>
          </a:xfrm>
          <a:prstGeom prst="rect">
            <a:avLst/>
          </a:prstGeom>
          <a:noFill/>
          <a:ln>
            <a:noFill/>
          </a:ln>
        </p:spPr>
      </p:pic>
      <p:sp>
        <p:nvSpPr>
          <p:cNvPr id="368" name="Google Shape;368;p11"/>
          <p:cNvSpPr txBox="1"/>
          <p:nvPr/>
        </p:nvSpPr>
        <p:spPr>
          <a:xfrm>
            <a:off x="2753899" y="2861084"/>
            <a:ext cx="22776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pt-PT" sz="2000" u="none" cap="none" strike="noStrike">
                <a:solidFill>
                  <a:srgbClr val="1A6EB6"/>
                </a:solidFill>
                <a:latin typeface="Libre Franklin"/>
                <a:ea typeface="Libre Franklin"/>
                <a:cs typeface="Libre Franklin"/>
                <a:sym typeface="Libre Franklin"/>
              </a:rPr>
              <a:t>10 </a:t>
            </a:r>
            <a:r>
              <a:rPr b="1" lang="pt-PT" sz="2000">
                <a:solidFill>
                  <a:srgbClr val="1A6EB6"/>
                </a:solidFill>
                <a:latin typeface="Libre Franklin"/>
                <a:ea typeface="Libre Franklin"/>
                <a:cs typeface="Libre Franklin"/>
                <a:sym typeface="Libre Franklin"/>
              </a:rPr>
              <a:t>ΗΧΗΤΙΚΑ ΒΙΒΛΙΑ</a:t>
            </a:r>
            <a:endParaRPr b="1" i="0" sz="2000" u="none" cap="none" strike="noStrike">
              <a:solidFill>
                <a:srgbClr val="1A6EB6"/>
              </a:solidFill>
              <a:latin typeface="Libre Franklin"/>
              <a:ea typeface="Libre Franklin"/>
              <a:cs typeface="Libre Franklin"/>
              <a:sym typeface="Libre Franklin"/>
            </a:endParaRPr>
          </a:p>
        </p:txBody>
      </p:sp>
      <p:sp>
        <p:nvSpPr>
          <p:cNvPr id="369" name="Google Shape;369;p11"/>
          <p:cNvSpPr txBox="1"/>
          <p:nvPr/>
        </p:nvSpPr>
        <p:spPr>
          <a:xfrm>
            <a:off x="5170251" y="1425455"/>
            <a:ext cx="5593500" cy="2339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pt-PT" sz="1400" u="none" cap="none" strike="noStrike">
                <a:solidFill>
                  <a:srgbClr val="1A6EB6"/>
                </a:solidFill>
                <a:latin typeface="Libre Franklin"/>
                <a:ea typeface="Libre Franklin"/>
                <a:cs typeface="Libre Franklin"/>
                <a:sym typeface="Libre Franklin"/>
              </a:rPr>
              <a:t>6 </a:t>
            </a:r>
            <a:r>
              <a:rPr b="1" lang="pt-PT">
                <a:solidFill>
                  <a:srgbClr val="1A6EB6"/>
                </a:solidFill>
                <a:latin typeface="Libre Franklin"/>
                <a:ea typeface="Libre Franklin"/>
                <a:cs typeface="Libre Franklin"/>
                <a:sym typeface="Libre Franklin"/>
              </a:rPr>
              <a:t>ΘΕΜΑΤΙΚΕΣ</a:t>
            </a:r>
            <a:r>
              <a:rPr b="1" i="0" lang="pt-PT" sz="1400" u="none" cap="none" strike="noStrike">
                <a:solidFill>
                  <a:srgbClr val="1A6EB6"/>
                </a:solidFill>
                <a:latin typeface="Libre Franklin"/>
                <a:ea typeface="Libre Franklin"/>
                <a:cs typeface="Libre Franklin"/>
                <a:sym typeface="Libre Franklin"/>
              </a:rPr>
              <a:t>: </a:t>
            </a:r>
            <a:br>
              <a:rPr b="0" i="0" lang="pt-PT" sz="1400" u="none" cap="none" strike="noStrike">
                <a:solidFill>
                  <a:schemeClr val="lt1"/>
                </a:solidFill>
                <a:latin typeface="Libre Franklin"/>
                <a:ea typeface="Libre Franklin"/>
                <a:cs typeface="Libre Franklin"/>
                <a:sym typeface="Libre Franklin"/>
              </a:rPr>
            </a:br>
            <a:br>
              <a:rPr b="0" i="0" lang="pt-PT" sz="1400" u="none" cap="none" strike="noStrike">
                <a:solidFill>
                  <a:schemeClr val="lt1"/>
                </a:solidFill>
                <a:latin typeface="Libre Franklin"/>
                <a:ea typeface="Libre Franklin"/>
                <a:cs typeface="Libre Franklin"/>
                <a:sym typeface="Libre Franklin"/>
              </a:rPr>
            </a:br>
            <a:r>
              <a:rPr lang="pt-PT">
                <a:solidFill>
                  <a:schemeClr val="lt1"/>
                </a:solidFill>
                <a:latin typeface="Libre Franklin"/>
                <a:ea typeface="Libre Franklin"/>
                <a:cs typeface="Libre Franklin"/>
                <a:sym typeface="Libre Franklin"/>
              </a:rPr>
              <a:t>(1) Υγιείς και μη υγιείς οικογενειακές σχέσεις </a:t>
            </a:r>
            <a:endParaRPr>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rgbClr val="000000"/>
              </a:buClr>
              <a:buSzPts val="1400"/>
              <a:buFont typeface="Arial"/>
              <a:buNone/>
            </a:pPr>
            <a:r>
              <a:rPr lang="pt-PT">
                <a:solidFill>
                  <a:schemeClr val="lt1"/>
                </a:solidFill>
                <a:latin typeface="Libre Franklin"/>
                <a:ea typeface="Libre Franklin"/>
                <a:cs typeface="Libre Franklin"/>
                <a:sym typeface="Libre Franklin"/>
              </a:rPr>
              <a:t>(2) Φροντίδα του εαυτού και αυτογνωσία </a:t>
            </a:r>
            <a:endParaRPr>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rgbClr val="000000"/>
              </a:buClr>
              <a:buSzPts val="1400"/>
              <a:buFont typeface="Arial"/>
              <a:buNone/>
            </a:pPr>
            <a:r>
              <a:rPr lang="pt-PT">
                <a:solidFill>
                  <a:schemeClr val="lt1"/>
                </a:solidFill>
                <a:latin typeface="Libre Franklin"/>
                <a:ea typeface="Libre Franklin"/>
                <a:cs typeface="Libre Franklin"/>
                <a:sym typeface="Libre Franklin"/>
              </a:rPr>
              <a:t>(3) Ενεργή γήρανση και αυτοφροντίδα </a:t>
            </a:r>
            <a:endParaRPr>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rgbClr val="000000"/>
              </a:buClr>
              <a:buSzPts val="1400"/>
              <a:buFont typeface="Arial"/>
              <a:buNone/>
            </a:pPr>
            <a:r>
              <a:rPr lang="pt-PT">
                <a:solidFill>
                  <a:schemeClr val="lt1"/>
                </a:solidFill>
                <a:latin typeface="Libre Franklin"/>
                <a:ea typeface="Libre Franklin"/>
                <a:cs typeface="Libre Franklin"/>
                <a:sym typeface="Libre Franklin"/>
              </a:rPr>
              <a:t>(4) Αυτοπεποίθηση και αυτοεκτίμηση </a:t>
            </a:r>
            <a:endParaRPr>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rgbClr val="000000"/>
              </a:buClr>
              <a:buSzPts val="1400"/>
              <a:buFont typeface="Arial"/>
              <a:buNone/>
            </a:pPr>
            <a:r>
              <a:rPr lang="pt-PT">
                <a:solidFill>
                  <a:schemeClr val="lt1"/>
                </a:solidFill>
                <a:latin typeface="Libre Franklin"/>
                <a:ea typeface="Libre Franklin"/>
                <a:cs typeface="Libre Franklin"/>
                <a:sym typeface="Libre Franklin"/>
              </a:rPr>
              <a:t>(5) Σημάδια κακομεταχείρισης των ηλικιωμένων</a:t>
            </a:r>
            <a:endParaRPr>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rgbClr val="000000"/>
              </a:buClr>
              <a:buSzPts val="1400"/>
              <a:buFont typeface="Arial"/>
              <a:buNone/>
            </a:pPr>
            <a:r>
              <a:rPr lang="pt-PT">
                <a:solidFill>
                  <a:schemeClr val="lt1"/>
                </a:solidFill>
                <a:latin typeface="Libre Franklin"/>
                <a:ea typeface="Libre Franklin"/>
                <a:cs typeface="Libre Franklin"/>
                <a:sym typeface="Libre Franklin"/>
              </a:rPr>
              <a:t> σε διάφορες μορφές </a:t>
            </a:r>
            <a:endParaRPr>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rgbClr val="000000"/>
              </a:buClr>
              <a:buSzPts val="1400"/>
              <a:buFont typeface="Arial"/>
              <a:buNone/>
            </a:pPr>
            <a:r>
              <a:rPr lang="pt-PT">
                <a:solidFill>
                  <a:schemeClr val="lt1"/>
                </a:solidFill>
                <a:latin typeface="Libre Franklin"/>
                <a:ea typeface="Libre Franklin"/>
                <a:cs typeface="Libre Franklin"/>
                <a:sym typeface="Libre Franklin"/>
              </a:rPr>
              <a:t>(6) Διαθέσιμες πηγές  υποστηρίξης</a:t>
            </a:r>
            <a:br>
              <a:rPr b="0" i="0" lang="pt-PT" sz="2000" u="none" cap="none" strike="noStrike">
                <a:solidFill>
                  <a:srgbClr val="000000"/>
                </a:solidFill>
                <a:latin typeface="Arial"/>
                <a:ea typeface="Arial"/>
                <a:cs typeface="Arial"/>
                <a:sym typeface="Arial"/>
              </a:rPr>
            </a:br>
            <a:r>
              <a:rPr b="0" i="0" lang="pt-PT" sz="2000" u="none" cap="none" strike="noStrike">
                <a:solidFill>
                  <a:srgbClr val="30A864"/>
                </a:solidFill>
                <a:latin typeface="Arial"/>
                <a:ea typeface="Arial"/>
                <a:cs typeface="Arial"/>
                <a:sym typeface="Arial"/>
              </a:rPr>
              <a:t> </a:t>
            </a:r>
            <a:endParaRPr b="0" i="0" sz="1400" u="none" cap="none" strike="noStrike">
              <a:solidFill>
                <a:schemeClr val="lt1"/>
              </a:solidFill>
              <a:latin typeface="Arial"/>
              <a:ea typeface="Arial"/>
              <a:cs typeface="Arial"/>
              <a:sym typeface="Arial"/>
            </a:endParaRPr>
          </a:p>
        </p:txBody>
      </p:sp>
      <p:sp>
        <p:nvSpPr>
          <p:cNvPr id="370" name="Google Shape;370;p11"/>
          <p:cNvSpPr/>
          <p:nvPr/>
        </p:nvSpPr>
        <p:spPr>
          <a:xfrm>
            <a:off x="5288449" y="3868775"/>
            <a:ext cx="2994300" cy="3705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1400"/>
              <a:buFont typeface="Arial"/>
              <a:buNone/>
            </a:pPr>
            <a:r>
              <a:rPr b="0" i="0" lang="pt-PT" sz="1400" u="none" cap="none" strike="noStrike">
                <a:solidFill>
                  <a:schemeClr val="lt1"/>
                </a:solidFill>
                <a:latin typeface="Barlow"/>
                <a:ea typeface="Barlow"/>
                <a:cs typeface="Barlow"/>
                <a:sym typeface="Barlow"/>
              </a:rPr>
              <a:t>+ </a:t>
            </a:r>
            <a:r>
              <a:rPr lang="pt-PT">
                <a:solidFill>
                  <a:schemeClr val="lt1"/>
                </a:solidFill>
                <a:latin typeface="Barlow"/>
                <a:ea typeface="Barlow"/>
                <a:cs typeface="Barlow"/>
                <a:sym typeface="Barlow"/>
              </a:rPr>
              <a:t> Ένα σύντομο εγχειρίδιο 3 σελίδων</a:t>
            </a:r>
            <a:endParaRPr b="0" i="0" sz="1400" u="none" cap="none" strike="noStrike">
              <a:solidFill>
                <a:schemeClr val="lt1"/>
              </a:solidFill>
              <a:latin typeface="Barlow"/>
              <a:ea typeface="Barlow"/>
              <a:cs typeface="Barlow"/>
              <a:sym typeface="Barlow"/>
            </a:endParaRPr>
          </a:p>
        </p:txBody>
      </p:sp>
      <p:sp>
        <p:nvSpPr>
          <p:cNvPr id="371" name="Google Shape;371;p11"/>
          <p:cNvSpPr txBox="1"/>
          <p:nvPr/>
        </p:nvSpPr>
        <p:spPr>
          <a:xfrm>
            <a:off x="4942838" y="3249401"/>
            <a:ext cx="2708400" cy="537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lt1"/>
              </a:buClr>
              <a:buSzPts val="1800"/>
              <a:buFont typeface="Barlow Condensed"/>
              <a:buNone/>
            </a:pPr>
            <a:r>
              <a:rPr b="1" i="0" lang="pt-PT" sz="3600" u="none" cap="none" strike="noStrike">
                <a:solidFill>
                  <a:srgbClr val="1A6EB6"/>
                </a:solidFill>
                <a:latin typeface="Barlow Condensed"/>
                <a:ea typeface="Barlow Condensed"/>
                <a:cs typeface="Barlow Condensed"/>
                <a:sym typeface="Barlow Condensed"/>
              </a:rPr>
              <a:t>&amp;</a:t>
            </a:r>
            <a:endParaRPr b="0" i="0" sz="3600" u="none" cap="none" strike="noStrike">
              <a:solidFill>
                <a:srgbClr val="1A6EB6"/>
              </a:solidFill>
              <a:latin typeface="Barlow Condensed"/>
              <a:ea typeface="Barlow Condensed"/>
              <a:cs typeface="Barlow Condensed"/>
              <a:sym typeface="Barlow Condense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118A"/>
        </a:solidFill>
      </p:bgPr>
    </p:bg>
    <p:spTree>
      <p:nvGrpSpPr>
        <p:cNvPr id="375" name="Shape 375"/>
        <p:cNvGrpSpPr/>
        <p:nvPr/>
      </p:nvGrpSpPr>
      <p:grpSpPr>
        <a:xfrm>
          <a:off x="0" y="0"/>
          <a:ext cx="0" cy="0"/>
          <a:chOff x="0" y="0"/>
          <a:chExt cx="0" cy="0"/>
        </a:xfrm>
      </p:grpSpPr>
      <p:sp>
        <p:nvSpPr>
          <p:cNvPr id="376" name="Google Shape;376;p12"/>
          <p:cNvSpPr txBox="1"/>
          <p:nvPr>
            <p:ph type="ctrTitle"/>
          </p:nvPr>
        </p:nvSpPr>
        <p:spPr>
          <a:xfrm>
            <a:off x="804250" y="431150"/>
            <a:ext cx="4851756" cy="1194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pt-PT">
                <a:solidFill>
                  <a:srgbClr val="1A6EB6"/>
                </a:solidFill>
              </a:rPr>
              <a:t>ΣΤΟΧΟΙ ΤΩΝ ΗΧΗΤΙΚΩΝ ΒΙΒΛΙΩΝ</a:t>
            </a:r>
            <a:endParaRPr>
              <a:solidFill>
                <a:srgbClr val="1A6EB6"/>
              </a:solidFill>
            </a:endParaRPr>
          </a:p>
        </p:txBody>
      </p:sp>
      <p:pic>
        <p:nvPicPr>
          <p:cNvPr id="377" name="Google Shape;377;p12"/>
          <p:cNvPicPr preferRelativeResize="0"/>
          <p:nvPr/>
        </p:nvPicPr>
        <p:blipFill rotWithShape="1">
          <a:blip r:embed="rId3">
            <a:alphaModFix/>
          </a:blip>
          <a:srcRect b="0" l="0" r="0" t="0"/>
          <a:stretch/>
        </p:blipFill>
        <p:spPr>
          <a:xfrm>
            <a:off x="0" y="142534"/>
            <a:ext cx="1148349" cy="470452"/>
          </a:xfrm>
          <a:prstGeom prst="rect">
            <a:avLst/>
          </a:prstGeom>
          <a:noFill/>
          <a:ln>
            <a:noFill/>
          </a:ln>
        </p:spPr>
      </p:pic>
      <p:pic>
        <p:nvPicPr>
          <p:cNvPr descr="Text&#10;&#10;Description automatically generated with medium confidence" id="378" name="Google Shape;378;p12"/>
          <p:cNvPicPr preferRelativeResize="0"/>
          <p:nvPr/>
        </p:nvPicPr>
        <p:blipFill rotWithShape="1">
          <a:blip r:embed="rId4">
            <a:alphaModFix/>
          </a:blip>
          <a:srcRect b="0" l="0" r="0" t="0"/>
          <a:stretch/>
        </p:blipFill>
        <p:spPr>
          <a:xfrm>
            <a:off x="123372" y="4796950"/>
            <a:ext cx="972457" cy="204016"/>
          </a:xfrm>
          <a:prstGeom prst="rect">
            <a:avLst/>
          </a:prstGeom>
          <a:noFill/>
          <a:ln>
            <a:noFill/>
          </a:ln>
        </p:spPr>
      </p:pic>
      <p:pic>
        <p:nvPicPr>
          <p:cNvPr descr="Uma imagem com pessoa&#10;&#10;Descrição gerada automaticamente" id="379" name="Google Shape;379;p12"/>
          <p:cNvPicPr preferRelativeResize="0"/>
          <p:nvPr/>
        </p:nvPicPr>
        <p:blipFill rotWithShape="1">
          <a:blip r:embed="rId5">
            <a:alphaModFix/>
          </a:blip>
          <a:srcRect b="0" l="0" r="0" t="0"/>
          <a:stretch/>
        </p:blipFill>
        <p:spPr>
          <a:xfrm>
            <a:off x="7404641" y="-292642"/>
            <a:ext cx="2129619" cy="2434350"/>
          </a:xfrm>
          <a:prstGeom prst="flowChartConnector">
            <a:avLst/>
          </a:prstGeom>
          <a:noFill/>
          <a:ln>
            <a:noFill/>
          </a:ln>
        </p:spPr>
      </p:pic>
      <p:sp>
        <p:nvSpPr>
          <p:cNvPr id="380" name="Google Shape;380;p12"/>
          <p:cNvSpPr txBox="1"/>
          <p:nvPr/>
        </p:nvSpPr>
        <p:spPr>
          <a:xfrm>
            <a:off x="1095829" y="2331972"/>
            <a:ext cx="6789421" cy="879078"/>
          </a:xfrm>
          <a:prstGeom prst="rect">
            <a:avLst/>
          </a:prstGeom>
          <a:noFill/>
          <a:ln>
            <a:noFill/>
          </a:ln>
        </p:spPr>
        <p:txBody>
          <a:bodyPr anchorCtr="0" anchor="t" bIns="91425" lIns="91425" spcFirstLastPara="1" rIns="91425" wrap="square" tIns="91425">
            <a:noAutofit/>
          </a:bodyPr>
          <a:lstStyle/>
          <a:p>
            <a:pPr indent="0" lvl="0" marL="139700" marR="0" rtl="0" algn="l">
              <a:lnSpc>
                <a:spcPct val="150000"/>
              </a:lnSpc>
              <a:spcBef>
                <a:spcPts val="0"/>
              </a:spcBef>
              <a:spcAft>
                <a:spcPts val="0"/>
              </a:spcAft>
              <a:buClr>
                <a:schemeClr val="lt1"/>
              </a:buClr>
              <a:buSzPts val="1400"/>
              <a:buFont typeface="Barlow Condensed"/>
              <a:buNone/>
            </a:pPr>
            <a:r>
              <a:rPr lang="pt-PT">
                <a:solidFill>
                  <a:schemeClr val="lt1"/>
                </a:solidFill>
                <a:latin typeface="Libre Franklin"/>
                <a:ea typeface="Libre Franklin"/>
                <a:cs typeface="Libre Franklin"/>
                <a:sym typeface="Libre Franklin"/>
              </a:rPr>
              <a:t>Να τονίσουν ορισμένους συγκεκριμένους κινδύνους στους ηλικιωμένους που είναι ευάλωτοι και να τους υποστηρίξουν να προστατευτούν από την εκμετάλλευση.</a:t>
            </a:r>
            <a:endParaRPr b="0" i="0" sz="1400" u="none" cap="none" strike="noStrike">
              <a:solidFill>
                <a:srgbClr val="000000"/>
              </a:solidFill>
              <a:latin typeface="Arial"/>
              <a:ea typeface="Arial"/>
              <a:cs typeface="Arial"/>
              <a:sym typeface="Arial"/>
            </a:endParaRPr>
          </a:p>
          <a:p>
            <a:pPr indent="0" lvl="0" marL="139700" marR="0" rtl="0" algn="ctr">
              <a:lnSpc>
                <a:spcPct val="150000"/>
              </a:lnSpc>
              <a:spcBef>
                <a:spcPts val="0"/>
              </a:spcBef>
              <a:spcAft>
                <a:spcPts val="0"/>
              </a:spcAft>
              <a:buClr>
                <a:srgbClr val="211A57"/>
              </a:buClr>
              <a:buSzPts val="1400"/>
              <a:buFont typeface="Barlow Condensed"/>
              <a:buNone/>
            </a:pPr>
            <a:r>
              <a:t/>
            </a:r>
            <a:endParaRPr b="0" i="0" sz="1400" u="none" cap="none" strike="noStrike">
              <a:solidFill>
                <a:schemeClr val="lt1"/>
              </a:solidFill>
              <a:latin typeface="Libre Franklin"/>
              <a:ea typeface="Libre Franklin"/>
              <a:cs typeface="Libre Franklin"/>
              <a:sym typeface="Libre Franklin"/>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A864"/>
        </a:solidFill>
      </p:bgPr>
    </p:bg>
    <p:spTree>
      <p:nvGrpSpPr>
        <p:cNvPr id="384" name="Shape 384"/>
        <p:cNvGrpSpPr/>
        <p:nvPr/>
      </p:nvGrpSpPr>
      <p:grpSpPr>
        <a:xfrm>
          <a:off x="0" y="0"/>
          <a:ext cx="0" cy="0"/>
          <a:chOff x="0" y="0"/>
          <a:chExt cx="0" cy="0"/>
        </a:xfrm>
      </p:grpSpPr>
      <p:sp>
        <p:nvSpPr>
          <p:cNvPr id="385" name="Google Shape;385;p13"/>
          <p:cNvSpPr txBox="1"/>
          <p:nvPr>
            <p:ph idx="2" type="title"/>
          </p:nvPr>
        </p:nvSpPr>
        <p:spPr>
          <a:xfrm>
            <a:off x="1419254" y="929558"/>
            <a:ext cx="1979100" cy="127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7200"/>
              <a:buNone/>
            </a:pPr>
            <a:r>
              <a:rPr lang="pt-PT">
                <a:solidFill>
                  <a:srgbClr val="EE118A"/>
                </a:solidFill>
              </a:rPr>
              <a:t>02</a:t>
            </a:r>
            <a:endParaRPr>
              <a:solidFill>
                <a:srgbClr val="EE118A"/>
              </a:solidFill>
            </a:endParaRPr>
          </a:p>
        </p:txBody>
      </p:sp>
      <p:sp>
        <p:nvSpPr>
          <p:cNvPr id="386" name="Google Shape;386;p13"/>
          <p:cNvSpPr/>
          <p:nvPr/>
        </p:nvSpPr>
        <p:spPr>
          <a:xfrm>
            <a:off x="7278050" y="458800"/>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 name="Google Shape;387;p13"/>
          <p:cNvSpPr/>
          <p:nvPr/>
        </p:nvSpPr>
        <p:spPr>
          <a:xfrm>
            <a:off x="-1682150" y="2838500"/>
            <a:ext cx="3156900" cy="31569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 name="Google Shape;388;p13"/>
          <p:cNvSpPr/>
          <p:nvPr/>
        </p:nvSpPr>
        <p:spPr>
          <a:xfrm>
            <a:off x="6563825" y="2752900"/>
            <a:ext cx="3606300" cy="3606300"/>
          </a:xfrm>
          <a:prstGeom prst="ellipse">
            <a:avLst/>
          </a:prstGeom>
          <a:solidFill>
            <a:srgbClr val="6CC3DA">
              <a:alpha val="1764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 name="Google Shape;389;p13"/>
          <p:cNvSpPr txBox="1"/>
          <p:nvPr>
            <p:ph idx="1" type="subTitle"/>
          </p:nvPr>
        </p:nvSpPr>
        <p:spPr>
          <a:xfrm>
            <a:off x="3517970" y="2515268"/>
            <a:ext cx="3654072" cy="1855693"/>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pt-PT" sz="1400"/>
              <a:t>Σε αυτή τη μονάδα, θα μάθετε:</a:t>
            </a:r>
            <a:endParaRPr sz="1400"/>
          </a:p>
          <a:p>
            <a:pPr indent="-285750" lvl="0" marL="285750" rtl="0" algn="l">
              <a:lnSpc>
                <a:spcPct val="100000"/>
              </a:lnSpc>
              <a:spcBef>
                <a:spcPts val="0"/>
              </a:spcBef>
              <a:spcAft>
                <a:spcPts val="0"/>
              </a:spcAft>
              <a:buSzPts val="1600"/>
              <a:buFont typeface="Arial"/>
              <a:buChar char="•"/>
            </a:pPr>
            <a:r>
              <a:rPr lang="pt-PT" sz="1400"/>
              <a:t>Νέες προσεγγίσεις για την αποτελεσματική εργασία με οικογένειες.</a:t>
            </a:r>
            <a:endParaRPr sz="1400"/>
          </a:p>
          <a:p>
            <a:pPr indent="-285750" lvl="0" marL="285750" rtl="0" algn="l">
              <a:lnSpc>
                <a:spcPct val="100000"/>
              </a:lnSpc>
              <a:spcBef>
                <a:spcPts val="0"/>
              </a:spcBef>
              <a:spcAft>
                <a:spcPts val="0"/>
              </a:spcAft>
              <a:buSzPts val="1600"/>
              <a:buFont typeface="Arial"/>
              <a:buChar char="•"/>
            </a:pPr>
            <a:r>
              <a:rPr lang="pt-PT" sz="1400"/>
              <a:t>Συμβουλές και καθοδήγηση για την υποστήριξη των οικογενειών.</a:t>
            </a:r>
            <a:endParaRPr sz="1400"/>
          </a:p>
          <a:p>
            <a:pPr indent="0" lvl="0" marL="0" rtl="0" algn="l">
              <a:lnSpc>
                <a:spcPct val="100000"/>
              </a:lnSpc>
              <a:spcBef>
                <a:spcPts val="0"/>
              </a:spcBef>
              <a:spcAft>
                <a:spcPts val="0"/>
              </a:spcAft>
              <a:buSzPts val="1600"/>
              <a:buNone/>
            </a:pPr>
            <a:r>
              <a:t/>
            </a:r>
            <a:endParaRPr sz="1400"/>
          </a:p>
        </p:txBody>
      </p:sp>
      <p:sp>
        <p:nvSpPr>
          <p:cNvPr id="390" name="Google Shape;390;p13"/>
          <p:cNvSpPr txBox="1"/>
          <p:nvPr>
            <p:ph type="title"/>
          </p:nvPr>
        </p:nvSpPr>
        <p:spPr>
          <a:xfrm>
            <a:off x="3451358" y="1440414"/>
            <a:ext cx="4359738" cy="770668"/>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600"/>
              <a:buNone/>
            </a:pPr>
            <a:r>
              <a:rPr lang="pt-PT">
                <a:solidFill>
                  <a:srgbClr val="EE118A"/>
                </a:solidFill>
              </a:rPr>
              <a:t>ΠΑΡΕΜΒΑΣΗ ΜΕ ΟΙΚΟΓΕΝΕΙΕΣ</a:t>
            </a:r>
            <a:endParaRPr>
              <a:solidFill>
                <a:srgbClr val="EE118A"/>
              </a:solidFill>
            </a:endParaRPr>
          </a:p>
        </p:txBody>
      </p:sp>
      <p:pic>
        <p:nvPicPr>
          <p:cNvPr id="391" name="Google Shape;391;p13"/>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descr="Text&#10;&#10;Description automatically generated with medium confidence" id="392" name="Google Shape;392;p13"/>
          <p:cNvPicPr preferRelativeResize="0"/>
          <p:nvPr/>
        </p:nvPicPr>
        <p:blipFill rotWithShape="1">
          <a:blip r:embed="rId4">
            <a:alphaModFix/>
          </a:blip>
          <a:srcRect b="0" l="0" r="0" t="0"/>
          <a:stretch/>
        </p:blipFill>
        <p:spPr>
          <a:xfrm>
            <a:off x="123372" y="4796950"/>
            <a:ext cx="972457" cy="20401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1A57"/>
        </a:solidFill>
      </p:bgPr>
    </p:bg>
    <p:spTree>
      <p:nvGrpSpPr>
        <p:cNvPr id="396" name="Shape 396"/>
        <p:cNvGrpSpPr/>
        <p:nvPr/>
      </p:nvGrpSpPr>
      <p:grpSpPr>
        <a:xfrm>
          <a:off x="0" y="0"/>
          <a:ext cx="0" cy="0"/>
          <a:chOff x="0" y="0"/>
          <a:chExt cx="0" cy="0"/>
        </a:xfrm>
      </p:grpSpPr>
      <p:sp>
        <p:nvSpPr>
          <p:cNvPr id="397" name="Google Shape;397;p14"/>
          <p:cNvSpPr txBox="1"/>
          <p:nvPr>
            <p:ph type="ctrTitle"/>
          </p:nvPr>
        </p:nvSpPr>
        <p:spPr>
          <a:xfrm>
            <a:off x="804250" y="431150"/>
            <a:ext cx="6783324" cy="119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3200"/>
              <a:buNone/>
            </a:pPr>
            <a:r>
              <a:rPr lang="pt-PT">
                <a:solidFill>
                  <a:srgbClr val="30A864"/>
                </a:solidFill>
              </a:rPr>
              <a:t>Συμβουλές και καθοδήγηση για την υποστήριξη των οικογενειών</a:t>
            </a:r>
            <a:endParaRPr>
              <a:solidFill>
                <a:srgbClr val="30A864"/>
              </a:solidFill>
            </a:endParaRPr>
          </a:p>
          <a:p>
            <a:pPr indent="0" lvl="0" marL="0" rtl="0" algn="l">
              <a:lnSpc>
                <a:spcPct val="100000"/>
              </a:lnSpc>
              <a:spcBef>
                <a:spcPts val="0"/>
              </a:spcBef>
              <a:spcAft>
                <a:spcPts val="0"/>
              </a:spcAft>
              <a:buSzPts val="3200"/>
              <a:buNone/>
            </a:pPr>
            <a:r>
              <a:t/>
            </a:r>
            <a:endParaRPr>
              <a:solidFill>
                <a:srgbClr val="30A864"/>
              </a:solidFill>
            </a:endParaRPr>
          </a:p>
        </p:txBody>
      </p:sp>
      <p:pic>
        <p:nvPicPr>
          <p:cNvPr id="398" name="Google Shape;398;p14"/>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descr="Text&#10;&#10;Description automatically generated with medium confidence" id="399" name="Google Shape;399;p14"/>
          <p:cNvPicPr preferRelativeResize="0"/>
          <p:nvPr/>
        </p:nvPicPr>
        <p:blipFill rotWithShape="1">
          <a:blip r:embed="rId4">
            <a:alphaModFix/>
          </a:blip>
          <a:srcRect b="0" l="0" r="0" t="0"/>
          <a:stretch/>
        </p:blipFill>
        <p:spPr>
          <a:xfrm>
            <a:off x="123372" y="4796950"/>
            <a:ext cx="972457" cy="204016"/>
          </a:xfrm>
          <a:prstGeom prst="rect">
            <a:avLst/>
          </a:prstGeom>
          <a:noFill/>
          <a:ln>
            <a:noFill/>
          </a:ln>
        </p:spPr>
      </p:pic>
      <p:sp>
        <p:nvSpPr>
          <p:cNvPr id="400" name="Google Shape;400;p14"/>
          <p:cNvSpPr txBox="1"/>
          <p:nvPr/>
        </p:nvSpPr>
        <p:spPr>
          <a:xfrm>
            <a:off x="1095829" y="1625150"/>
            <a:ext cx="6883800" cy="2893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pt-PT">
                <a:solidFill>
                  <a:schemeClr val="lt1"/>
                </a:solidFill>
              </a:rPr>
              <a:t>• Είναι διαθέσιμα για τα παιδιά, έτσι ώστε να μπορούν να τα διαβάσουν ανεξάρτητα, όποτε το επιθυμούν.</a:t>
            </a:r>
            <a:endParaRPr>
              <a:solidFill>
                <a:schemeClr val="lt1"/>
              </a:solidFill>
            </a:endParaRPr>
          </a:p>
          <a:p>
            <a:pPr indent="0" lvl="0" marL="0" marR="0" rtl="0" algn="l">
              <a:lnSpc>
                <a:spcPct val="100000"/>
              </a:lnSpc>
              <a:spcBef>
                <a:spcPts val="0"/>
              </a:spcBef>
              <a:spcAft>
                <a:spcPts val="0"/>
              </a:spcAft>
              <a:buNone/>
            </a:pPr>
            <a:r>
              <a:t/>
            </a:r>
            <a:endParaRPr>
              <a:solidFill>
                <a:schemeClr val="lt1"/>
              </a:solidFill>
            </a:endParaRPr>
          </a:p>
          <a:p>
            <a:pPr indent="0" lvl="0" marL="0" marR="0" rtl="0" algn="l">
              <a:lnSpc>
                <a:spcPct val="100000"/>
              </a:lnSpc>
              <a:spcBef>
                <a:spcPts val="0"/>
              </a:spcBef>
              <a:spcAft>
                <a:spcPts val="0"/>
              </a:spcAft>
              <a:buNone/>
            </a:pPr>
            <a:r>
              <a:rPr lang="pt-PT">
                <a:solidFill>
                  <a:schemeClr val="lt1"/>
                </a:solidFill>
              </a:rPr>
              <a:t>• Είναι ουσιώδες να μην αναγκάζετε τα παιδιά να συμμετέχουν ή να μιλήσουν για τον εαυτό τους και να κάνουν τις δραστηριότητες όταν είναι διαθέσιμα για αυτό.</a:t>
            </a:r>
            <a:endParaRPr>
              <a:solidFill>
                <a:schemeClr val="lt1"/>
              </a:solidFill>
            </a:endParaRPr>
          </a:p>
          <a:p>
            <a:pPr indent="0" lvl="0" marL="0" marR="0" rtl="0" algn="l">
              <a:lnSpc>
                <a:spcPct val="100000"/>
              </a:lnSpc>
              <a:spcBef>
                <a:spcPts val="0"/>
              </a:spcBef>
              <a:spcAft>
                <a:spcPts val="0"/>
              </a:spcAft>
              <a:buNone/>
            </a:pPr>
            <a:r>
              <a:t/>
            </a:r>
            <a:endParaRPr>
              <a:solidFill>
                <a:schemeClr val="lt1"/>
              </a:solidFill>
            </a:endParaRPr>
          </a:p>
          <a:p>
            <a:pPr indent="0" lvl="0" marL="0" marR="0" rtl="0" algn="l">
              <a:lnSpc>
                <a:spcPct val="100000"/>
              </a:lnSpc>
              <a:spcBef>
                <a:spcPts val="0"/>
              </a:spcBef>
              <a:spcAft>
                <a:spcPts val="0"/>
              </a:spcAft>
              <a:buNone/>
            </a:pPr>
            <a:r>
              <a:rPr lang="pt-PT">
                <a:solidFill>
                  <a:schemeClr val="lt1"/>
                </a:solidFill>
              </a:rPr>
              <a:t>• Για να εξασκήσουν τον συναισθηματικό λεξιλόγιο και τις δεξιότητες που έχουν αποκτήσει, επαναλάβετε την ανάγνωση σε διάφορες περιστάσεις και ρωτήστε τα παιδιά πώς νιώθουν, έτσι ώστε να εξασκηθούν.</a:t>
            </a:r>
            <a:endParaRPr>
              <a:solidFill>
                <a:schemeClr val="lt1"/>
              </a:solidFill>
            </a:endParaRPr>
          </a:p>
          <a:p>
            <a:pPr indent="0" lvl="0" marL="0" marR="0" rtl="0" algn="l">
              <a:lnSpc>
                <a:spcPct val="100000"/>
              </a:lnSpc>
              <a:spcBef>
                <a:spcPts val="0"/>
              </a:spcBef>
              <a:spcAft>
                <a:spcPts val="0"/>
              </a:spcAft>
              <a:buNone/>
            </a:pPr>
            <a:r>
              <a:t/>
            </a:r>
            <a:endParaRPr>
              <a:solidFill>
                <a:schemeClr val="lt1"/>
              </a:solidFill>
            </a:endParaRPr>
          </a:p>
          <a:p>
            <a:pPr indent="0" lvl="0" marL="0" marR="0" rtl="0" algn="l">
              <a:lnSpc>
                <a:spcPct val="100000"/>
              </a:lnSpc>
              <a:spcBef>
                <a:spcPts val="0"/>
              </a:spcBef>
              <a:spcAft>
                <a:spcPts val="0"/>
              </a:spcAft>
              <a:buClr>
                <a:srgbClr val="000000"/>
              </a:buClr>
              <a:buSzPts val="1400"/>
              <a:buFont typeface="Arial"/>
              <a:buNone/>
            </a:pPr>
            <a:r>
              <a:rPr lang="pt-PT">
                <a:solidFill>
                  <a:schemeClr val="lt1"/>
                </a:solidFill>
              </a:rPr>
              <a:t>• Μόλις η επικοινωνία έχει δημιουργηθεί, ενδέχεται να εμφανιστούν κρυφοί φόβοι και συγκρούσεις. Αν συμβεί αυτό, πρέπει να είστε διαθέσιμοι και πρόθυμοι να ακούτε, ακόμα και αν δεν έχετε τα εργαλεία για να το επιλύσετε.</a:t>
            </a:r>
            <a:endParaRPr>
              <a:solidFill>
                <a:schemeClr val="lt1"/>
              </a:solidFill>
            </a:endParaRPr>
          </a:p>
        </p:txBody>
      </p:sp>
      <p:sp>
        <p:nvSpPr>
          <p:cNvPr id="401" name="Google Shape;401;p14"/>
          <p:cNvSpPr txBox="1"/>
          <p:nvPr/>
        </p:nvSpPr>
        <p:spPr>
          <a:xfrm>
            <a:off x="7659625" y="4445300"/>
            <a:ext cx="1332000" cy="537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pt-PT" sz="1800">
                <a:solidFill>
                  <a:schemeClr val="lt1"/>
                </a:solidFill>
                <a:latin typeface="Libre Franklin"/>
                <a:ea typeface="Libre Franklin"/>
                <a:cs typeface="Libre Franklin"/>
                <a:sym typeface="Libre Franklin"/>
              </a:rPr>
              <a:t>ΚΟΜΙΚΣ</a:t>
            </a:r>
            <a:endParaRPr b="0" i="0" sz="1800" u="none" cap="none" strike="noStrike">
              <a:solidFill>
                <a:schemeClr val="lt1"/>
              </a:solidFill>
              <a:latin typeface="Libre Franklin"/>
              <a:ea typeface="Libre Franklin"/>
              <a:cs typeface="Libre Franklin"/>
              <a:sym typeface="Libre Franklin"/>
            </a:endParaRPr>
          </a:p>
        </p:txBody>
      </p:sp>
      <p:grpSp>
        <p:nvGrpSpPr>
          <p:cNvPr id="402" name="Google Shape;402;p14"/>
          <p:cNvGrpSpPr/>
          <p:nvPr/>
        </p:nvGrpSpPr>
        <p:grpSpPr>
          <a:xfrm>
            <a:off x="7855554" y="3293602"/>
            <a:ext cx="1151700" cy="1151700"/>
            <a:chOff x="1458025" y="1733900"/>
            <a:chExt cx="1151700" cy="1151700"/>
          </a:xfrm>
        </p:grpSpPr>
        <p:sp>
          <p:nvSpPr>
            <p:cNvPr id="403" name="Google Shape;403;p14"/>
            <p:cNvSpPr/>
            <p:nvPr/>
          </p:nvSpPr>
          <p:spPr>
            <a:xfrm>
              <a:off x="1559875" y="1835750"/>
              <a:ext cx="948000" cy="9480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 name="Google Shape;404;p14"/>
            <p:cNvSpPr/>
            <p:nvPr/>
          </p:nvSpPr>
          <p:spPr>
            <a:xfrm>
              <a:off x="1458025" y="1733900"/>
              <a:ext cx="1151700" cy="1151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Imagen que contiene Patrón de fondo&#10;&#10;Descripción generada automáticamente" id="405" name="Google Shape;405;p14"/>
          <p:cNvPicPr preferRelativeResize="0"/>
          <p:nvPr/>
        </p:nvPicPr>
        <p:blipFill rotWithShape="1">
          <a:blip r:embed="rId5">
            <a:alphaModFix/>
          </a:blip>
          <a:srcRect b="0" l="0" r="0" t="0"/>
          <a:stretch/>
        </p:blipFill>
        <p:spPr>
          <a:xfrm>
            <a:off x="7915832" y="3587529"/>
            <a:ext cx="1075799" cy="5378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1A57"/>
        </a:solidFill>
      </p:bgPr>
    </p:bg>
    <p:spTree>
      <p:nvGrpSpPr>
        <p:cNvPr id="409" name="Shape 409"/>
        <p:cNvGrpSpPr/>
        <p:nvPr/>
      </p:nvGrpSpPr>
      <p:grpSpPr>
        <a:xfrm>
          <a:off x="0" y="0"/>
          <a:ext cx="0" cy="0"/>
          <a:chOff x="0" y="0"/>
          <a:chExt cx="0" cy="0"/>
        </a:xfrm>
      </p:grpSpPr>
      <p:sp>
        <p:nvSpPr>
          <p:cNvPr id="410" name="Google Shape;410;p15"/>
          <p:cNvSpPr txBox="1"/>
          <p:nvPr>
            <p:ph type="ctrTitle"/>
          </p:nvPr>
        </p:nvSpPr>
        <p:spPr>
          <a:xfrm>
            <a:off x="804249" y="431150"/>
            <a:ext cx="6951937" cy="1194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pt-PT">
                <a:solidFill>
                  <a:srgbClr val="30A864"/>
                </a:solidFill>
              </a:rPr>
              <a:t>Συμβουλές και καθοδήγηση για την υποστήριξη των οικογενειών</a:t>
            </a:r>
            <a:endParaRPr>
              <a:solidFill>
                <a:srgbClr val="30A864"/>
              </a:solidFill>
            </a:endParaRPr>
          </a:p>
        </p:txBody>
      </p:sp>
      <p:pic>
        <p:nvPicPr>
          <p:cNvPr id="411" name="Google Shape;411;p15"/>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descr="Text&#10;&#10;Description automatically generated with medium confidence" id="412" name="Google Shape;412;p15"/>
          <p:cNvPicPr preferRelativeResize="0"/>
          <p:nvPr/>
        </p:nvPicPr>
        <p:blipFill rotWithShape="1">
          <a:blip r:embed="rId4">
            <a:alphaModFix/>
          </a:blip>
          <a:srcRect b="0" l="0" r="0" t="0"/>
          <a:stretch/>
        </p:blipFill>
        <p:spPr>
          <a:xfrm>
            <a:off x="123372" y="4796950"/>
            <a:ext cx="972457" cy="204016"/>
          </a:xfrm>
          <a:prstGeom prst="rect">
            <a:avLst/>
          </a:prstGeom>
          <a:noFill/>
          <a:ln>
            <a:noFill/>
          </a:ln>
        </p:spPr>
      </p:pic>
      <p:sp>
        <p:nvSpPr>
          <p:cNvPr id="413" name="Google Shape;413;p15"/>
          <p:cNvSpPr txBox="1"/>
          <p:nvPr/>
        </p:nvSpPr>
        <p:spPr>
          <a:xfrm>
            <a:off x="804250" y="1625150"/>
            <a:ext cx="7175400" cy="3509400"/>
          </a:xfrm>
          <a:prstGeom prst="rect">
            <a:avLst/>
          </a:prstGeom>
          <a:noFill/>
          <a:ln>
            <a:noFill/>
          </a:ln>
        </p:spPr>
        <p:txBody>
          <a:bodyPr anchorCtr="0" anchor="t" bIns="45700" lIns="91425" spcFirstLastPara="1" rIns="91425" wrap="square" tIns="45700">
            <a:spAutoFit/>
          </a:bodyPr>
          <a:lstStyle/>
          <a:p>
            <a:pPr indent="0" lvl="0" marL="0" rtl="0" algn="l">
              <a:lnSpc>
                <a:spcPct val="100000"/>
              </a:lnSpc>
              <a:spcBef>
                <a:spcPts val="1200"/>
              </a:spcBef>
              <a:spcAft>
                <a:spcPts val="0"/>
              </a:spcAft>
              <a:buNone/>
            </a:pPr>
            <a:r>
              <a:rPr lang="pt-PT">
                <a:solidFill>
                  <a:schemeClr val="lt1"/>
                </a:solidFill>
                <a:latin typeface="Libre Franklin"/>
                <a:ea typeface="Libre Franklin"/>
                <a:cs typeface="Libre Franklin"/>
                <a:sym typeface="Libre Franklin"/>
              </a:rPr>
              <a:t>• Δώστε χρόνο στις παρεμβάσεις με τα παιδιά, χωρίς να βιάζεστε, εξασφαλίζοντας ότι μπορούν να ολοκληρώσουν και αναθεωρώντας τις εμπειρίες τους και τις βασικές έννοιες. Με αυτόν τον τρόπο δημιουργείται ένα ασφαλές περιβάλλον όπου μπορούν να εκφράσουν τις μαθησιακές τους εμπειρίες.</a:t>
            </a:r>
            <a:endParaRPr>
              <a:solidFill>
                <a:schemeClr val="lt1"/>
              </a:solidFill>
              <a:latin typeface="Libre Franklin"/>
              <a:ea typeface="Libre Franklin"/>
              <a:cs typeface="Libre Franklin"/>
              <a:sym typeface="Libre Franklin"/>
            </a:endParaRPr>
          </a:p>
          <a:p>
            <a:pPr indent="0" lvl="0" marL="0" rtl="0" algn="l">
              <a:lnSpc>
                <a:spcPct val="100000"/>
              </a:lnSpc>
              <a:spcBef>
                <a:spcPts val="1200"/>
              </a:spcBef>
              <a:spcAft>
                <a:spcPts val="0"/>
              </a:spcAft>
              <a:buNone/>
            </a:pPr>
            <a:r>
              <a:rPr lang="pt-PT">
                <a:solidFill>
                  <a:schemeClr val="lt1"/>
                </a:solidFill>
                <a:latin typeface="Libre Franklin"/>
                <a:ea typeface="Libre Franklin"/>
                <a:cs typeface="Libre Franklin"/>
                <a:sym typeface="Libre Franklin"/>
              </a:rPr>
              <a:t>• Αναγνωρίστε τις συμβολές των παιδιών αποφεύγοντας την κριτική. Πρόκειται για την ενίσχυση της αυτοεκτίμησής τους, καθοδηγώντας τα να εκφράσουν τα συναισθήματά τους και δείχνοντας τους εναλλακτικές και κατάλληλες λύσεις σε διάφορα προβλήματα.</a:t>
            </a:r>
            <a:endParaRPr>
              <a:solidFill>
                <a:schemeClr val="lt1"/>
              </a:solidFill>
              <a:latin typeface="Libre Franklin"/>
              <a:ea typeface="Libre Franklin"/>
              <a:cs typeface="Libre Franklin"/>
              <a:sym typeface="Libre Franklin"/>
            </a:endParaRPr>
          </a:p>
          <a:p>
            <a:pPr indent="0" lvl="0" marL="0" rtl="0" algn="l">
              <a:lnSpc>
                <a:spcPct val="100000"/>
              </a:lnSpc>
              <a:spcBef>
                <a:spcPts val="1200"/>
              </a:spcBef>
              <a:spcAft>
                <a:spcPts val="0"/>
              </a:spcAft>
              <a:buNone/>
            </a:pPr>
            <a:r>
              <a:rPr lang="pt-PT">
                <a:solidFill>
                  <a:schemeClr val="lt1"/>
                </a:solidFill>
                <a:latin typeface="Libre Franklin"/>
                <a:ea typeface="Libre Franklin"/>
                <a:cs typeface="Libre Franklin"/>
                <a:sym typeface="Libre Franklin"/>
              </a:rPr>
              <a:t>• Είναι συμφέρον να συμμετέχετε στην αναγνώριση συναισθημάτων και δικών σας εμπειριών για να είστε ένα πρότυπο για το παιδί και να το ενθαρρύνετε να εκφράζεται ελεύθερα και ειλικρινώς.</a:t>
            </a:r>
            <a:endParaRPr>
              <a:solidFill>
                <a:schemeClr val="lt1"/>
              </a:solidFill>
              <a:latin typeface="Libre Franklin"/>
              <a:ea typeface="Libre Franklin"/>
              <a:cs typeface="Libre Franklin"/>
              <a:sym typeface="Libre Franklin"/>
            </a:endParaRPr>
          </a:p>
          <a:p>
            <a:pPr indent="0" lvl="0" marL="0" rtl="0" algn="l">
              <a:lnSpc>
                <a:spcPct val="100000"/>
              </a:lnSpc>
              <a:spcBef>
                <a:spcPts val="1200"/>
              </a:spcBef>
              <a:spcAft>
                <a:spcPts val="0"/>
              </a:spcAft>
              <a:buNone/>
            </a:pPr>
            <a:r>
              <a:rPr lang="pt-PT">
                <a:solidFill>
                  <a:schemeClr val="lt1"/>
                </a:solidFill>
                <a:latin typeface="Libre Franklin"/>
                <a:ea typeface="Libre Franklin"/>
                <a:cs typeface="Libre Franklin"/>
                <a:sym typeface="Libre Franklin"/>
              </a:rPr>
              <a:t>• Να ρωτάτε συχνά πώς αισθάνονται πέρα από το να διαβάζουν αυτά τα κόμικ θα τα ενθαρρύνει να είναι ενήμερα για την συναισθηματική τους κατάσταση, τόσο σε ευχάριστες στιγμές όσο και σε άλλες που δεν είναι τόσο ευχάριστες.</a:t>
            </a:r>
            <a:endParaRPr>
              <a:solidFill>
                <a:schemeClr val="lt1"/>
              </a:solidFill>
              <a:latin typeface="Libre Franklin"/>
              <a:ea typeface="Libre Franklin"/>
              <a:cs typeface="Libre Franklin"/>
              <a:sym typeface="Libre Franklin"/>
            </a:endParaRPr>
          </a:p>
          <a:p>
            <a:pPr indent="0" lvl="0" marL="0" marR="0" rtl="0" algn="l">
              <a:lnSpc>
                <a:spcPct val="100000"/>
              </a:lnSpc>
              <a:spcBef>
                <a:spcPts val="1200"/>
              </a:spcBef>
              <a:spcAft>
                <a:spcPts val="0"/>
              </a:spcAft>
              <a:buClr>
                <a:srgbClr val="000000"/>
              </a:buClr>
              <a:buSzPts val="1400"/>
              <a:buFont typeface="Arial"/>
              <a:buNone/>
            </a:pPr>
            <a:r>
              <a:t/>
            </a:r>
            <a:endParaRPr>
              <a:solidFill>
                <a:schemeClr val="lt1"/>
              </a:solidFill>
              <a:latin typeface="Libre Franklin"/>
              <a:ea typeface="Libre Franklin"/>
              <a:cs typeface="Libre Franklin"/>
              <a:sym typeface="Libre Franklin"/>
            </a:endParaRPr>
          </a:p>
        </p:txBody>
      </p:sp>
      <p:sp>
        <p:nvSpPr>
          <p:cNvPr id="414" name="Google Shape;414;p15"/>
          <p:cNvSpPr txBox="1"/>
          <p:nvPr/>
        </p:nvSpPr>
        <p:spPr>
          <a:xfrm>
            <a:off x="7877872" y="4630013"/>
            <a:ext cx="1151700" cy="537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pt-PT" sz="1800">
                <a:solidFill>
                  <a:schemeClr val="lt1"/>
                </a:solidFill>
                <a:latin typeface="Libre Franklin"/>
                <a:ea typeface="Libre Franklin"/>
                <a:cs typeface="Libre Franklin"/>
                <a:sym typeface="Libre Franklin"/>
              </a:rPr>
              <a:t>ΚΟΜΙΚΣ</a:t>
            </a:r>
            <a:endParaRPr b="0" i="0" sz="1800" u="none" cap="none" strike="noStrike">
              <a:solidFill>
                <a:schemeClr val="lt1"/>
              </a:solidFill>
              <a:latin typeface="Libre Franklin"/>
              <a:ea typeface="Libre Franklin"/>
              <a:cs typeface="Libre Franklin"/>
              <a:sym typeface="Libre Franklin"/>
            </a:endParaRPr>
          </a:p>
        </p:txBody>
      </p:sp>
      <p:grpSp>
        <p:nvGrpSpPr>
          <p:cNvPr id="415" name="Google Shape;415;p15"/>
          <p:cNvGrpSpPr/>
          <p:nvPr/>
        </p:nvGrpSpPr>
        <p:grpSpPr>
          <a:xfrm>
            <a:off x="7877879" y="3478265"/>
            <a:ext cx="1151700" cy="1151700"/>
            <a:chOff x="1458025" y="1733900"/>
            <a:chExt cx="1151700" cy="1151700"/>
          </a:xfrm>
        </p:grpSpPr>
        <p:sp>
          <p:nvSpPr>
            <p:cNvPr id="416" name="Google Shape;416;p15"/>
            <p:cNvSpPr/>
            <p:nvPr/>
          </p:nvSpPr>
          <p:spPr>
            <a:xfrm>
              <a:off x="1559875" y="1835750"/>
              <a:ext cx="948000" cy="9480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 name="Google Shape;417;p15"/>
            <p:cNvSpPr/>
            <p:nvPr/>
          </p:nvSpPr>
          <p:spPr>
            <a:xfrm>
              <a:off x="1458025" y="1733900"/>
              <a:ext cx="1151700" cy="1151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Imagen que contiene Patrón de fondo&#10;&#10;Descripción generada automáticamente" id="418" name="Google Shape;418;p15"/>
          <p:cNvPicPr preferRelativeResize="0"/>
          <p:nvPr/>
        </p:nvPicPr>
        <p:blipFill rotWithShape="1">
          <a:blip r:embed="rId5">
            <a:alphaModFix/>
          </a:blip>
          <a:srcRect b="0" l="0" r="0" t="0"/>
          <a:stretch/>
        </p:blipFill>
        <p:spPr>
          <a:xfrm>
            <a:off x="7915832" y="3785167"/>
            <a:ext cx="1075799" cy="5378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A864"/>
        </a:solidFill>
      </p:bgPr>
    </p:bg>
    <p:spTree>
      <p:nvGrpSpPr>
        <p:cNvPr id="422" name="Shape 422"/>
        <p:cNvGrpSpPr/>
        <p:nvPr/>
      </p:nvGrpSpPr>
      <p:grpSpPr>
        <a:xfrm>
          <a:off x="0" y="0"/>
          <a:ext cx="0" cy="0"/>
          <a:chOff x="0" y="0"/>
          <a:chExt cx="0" cy="0"/>
        </a:xfrm>
      </p:grpSpPr>
      <p:sp>
        <p:nvSpPr>
          <p:cNvPr id="423" name="Google Shape;423;p16"/>
          <p:cNvSpPr txBox="1"/>
          <p:nvPr>
            <p:ph type="ctrTitle"/>
          </p:nvPr>
        </p:nvSpPr>
        <p:spPr>
          <a:xfrm>
            <a:off x="882070" y="310284"/>
            <a:ext cx="6465555" cy="100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3200"/>
              <a:buNone/>
            </a:pPr>
            <a:r>
              <a:rPr lang="pt-PT">
                <a:solidFill>
                  <a:srgbClr val="EE118A"/>
                </a:solidFill>
              </a:rPr>
              <a:t>Συμβουλές και καθοδήγηση για την υποστήριξη των οικογενειών</a:t>
            </a:r>
            <a:endParaRPr>
              <a:solidFill>
                <a:srgbClr val="F38E00"/>
              </a:solidFill>
            </a:endParaRPr>
          </a:p>
          <a:p>
            <a:pPr indent="0" lvl="0" marL="0" rtl="0" algn="l">
              <a:lnSpc>
                <a:spcPct val="100000"/>
              </a:lnSpc>
              <a:spcBef>
                <a:spcPts val="0"/>
              </a:spcBef>
              <a:spcAft>
                <a:spcPts val="0"/>
              </a:spcAft>
              <a:buSzPts val="3200"/>
              <a:buNone/>
            </a:pPr>
            <a:r>
              <a:t/>
            </a:r>
            <a:endParaRPr>
              <a:solidFill>
                <a:srgbClr val="EE118A"/>
              </a:solidFill>
            </a:endParaRPr>
          </a:p>
        </p:txBody>
      </p:sp>
      <p:pic>
        <p:nvPicPr>
          <p:cNvPr id="424" name="Google Shape;424;p16"/>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descr="Text&#10;&#10;Description automatically generated with medium confidence" id="425" name="Google Shape;425;p16"/>
          <p:cNvPicPr preferRelativeResize="0"/>
          <p:nvPr/>
        </p:nvPicPr>
        <p:blipFill rotWithShape="1">
          <a:blip r:embed="rId4">
            <a:alphaModFix/>
          </a:blip>
          <a:srcRect b="0" l="0" r="0" t="0"/>
          <a:stretch/>
        </p:blipFill>
        <p:spPr>
          <a:xfrm>
            <a:off x="123372" y="4796950"/>
            <a:ext cx="972457" cy="204016"/>
          </a:xfrm>
          <a:prstGeom prst="rect">
            <a:avLst/>
          </a:prstGeom>
          <a:noFill/>
          <a:ln>
            <a:noFill/>
          </a:ln>
        </p:spPr>
      </p:pic>
      <p:sp>
        <p:nvSpPr>
          <p:cNvPr id="426" name="Google Shape;426;p16"/>
          <p:cNvSpPr txBox="1"/>
          <p:nvPr/>
        </p:nvSpPr>
        <p:spPr>
          <a:xfrm>
            <a:off x="7101825" y="4605600"/>
            <a:ext cx="2277600" cy="5379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lang="pt-PT" sz="1800">
                <a:solidFill>
                  <a:srgbClr val="EE118A"/>
                </a:solidFill>
                <a:latin typeface="Libre Franklin"/>
                <a:ea typeface="Libre Franklin"/>
                <a:cs typeface="Libre Franklin"/>
                <a:sym typeface="Libre Franklin"/>
              </a:rPr>
              <a:t>ΨΗΦΙΑΚΑ ΠΕΡΙΟΔΙΚΑ</a:t>
            </a:r>
            <a:endParaRPr b="0" i="0" sz="1400" u="none" cap="none" strike="noStrike">
              <a:solidFill>
                <a:srgbClr val="000000"/>
              </a:solidFill>
              <a:latin typeface="Arial"/>
              <a:ea typeface="Arial"/>
              <a:cs typeface="Arial"/>
              <a:sym typeface="Arial"/>
            </a:endParaRPr>
          </a:p>
        </p:txBody>
      </p:sp>
      <p:grpSp>
        <p:nvGrpSpPr>
          <p:cNvPr id="427" name="Google Shape;427;p16"/>
          <p:cNvGrpSpPr/>
          <p:nvPr/>
        </p:nvGrpSpPr>
        <p:grpSpPr>
          <a:xfrm>
            <a:off x="7627811" y="3258655"/>
            <a:ext cx="1151700" cy="1151700"/>
            <a:chOff x="1458025" y="1733900"/>
            <a:chExt cx="1151700" cy="1151700"/>
          </a:xfrm>
        </p:grpSpPr>
        <p:sp>
          <p:nvSpPr>
            <p:cNvPr id="428" name="Google Shape;428;p16"/>
            <p:cNvSpPr/>
            <p:nvPr/>
          </p:nvSpPr>
          <p:spPr>
            <a:xfrm>
              <a:off x="1559875" y="1835750"/>
              <a:ext cx="948000" cy="9480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 name="Google Shape;429;p16"/>
            <p:cNvSpPr/>
            <p:nvPr/>
          </p:nvSpPr>
          <p:spPr>
            <a:xfrm>
              <a:off x="1458025" y="1733900"/>
              <a:ext cx="1151700" cy="1151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Interfaz de usuario gráfica&#10;&#10;Descripción generada automáticamente" id="430" name="Google Shape;430;p16"/>
          <p:cNvPicPr preferRelativeResize="0"/>
          <p:nvPr/>
        </p:nvPicPr>
        <p:blipFill rotWithShape="1">
          <a:blip r:embed="rId5">
            <a:alphaModFix/>
          </a:blip>
          <a:srcRect b="0" l="0" r="0" t="0"/>
          <a:stretch/>
        </p:blipFill>
        <p:spPr>
          <a:xfrm>
            <a:off x="7568436" y="3554706"/>
            <a:ext cx="1270451" cy="635225"/>
          </a:xfrm>
          <a:prstGeom prst="rect">
            <a:avLst/>
          </a:prstGeom>
          <a:noFill/>
          <a:ln>
            <a:noFill/>
          </a:ln>
        </p:spPr>
      </p:pic>
      <p:sp>
        <p:nvSpPr>
          <p:cNvPr id="431" name="Google Shape;431;p16"/>
          <p:cNvSpPr txBox="1"/>
          <p:nvPr/>
        </p:nvSpPr>
        <p:spPr>
          <a:xfrm>
            <a:off x="882070" y="1577262"/>
            <a:ext cx="6897900" cy="3529500"/>
          </a:xfrm>
          <a:prstGeom prst="rect">
            <a:avLst/>
          </a:prstGeom>
          <a:noFill/>
          <a:ln>
            <a:noFill/>
          </a:ln>
        </p:spPr>
        <p:txBody>
          <a:bodyPr anchorCtr="0" anchor="t" bIns="45700" lIns="91425" spcFirstLastPara="1" rIns="91425" wrap="square" tIns="45700">
            <a:spAutoFit/>
          </a:bodyPr>
          <a:lstStyle/>
          <a:p>
            <a:pPr indent="-317500" lvl="0" marL="457200" rtl="0" algn="l">
              <a:lnSpc>
                <a:spcPct val="115000"/>
              </a:lnSpc>
              <a:spcBef>
                <a:spcPts val="1200"/>
              </a:spcBef>
              <a:spcAft>
                <a:spcPts val="0"/>
              </a:spcAft>
              <a:buClr>
                <a:schemeClr val="lt1"/>
              </a:buClr>
              <a:buSzPts val="1400"/>
              <a:buChar char="•"/>
            </a:pPr>
            <a:r>
              <a:rPr lang="pt-PT">
                <a:solidFill>
                  <a:schemeClr val="lt1"/>
                </a:solidFill>
                <a:latin typeface="Libre Franklin"/>
                <a:ea typeface="Libre Franklin"/>
                <a:cs typeface="Libre Franklin"/>
                <a:sym typeface="Libre Franklin"/>
              </a:rPr>
              <a:t>Ενθαρρύνετε τους έφηβους και τους νέους ενήλικες να εξερευνήσουν τις πηγές  στον ελεύθερό τους χρόνο.</a:t>
            </a:r>
            <a:endParaRPr>
              <a:solidFill>
                <a:schemeClr val="lt1"/>
              </a:solidFill>
              <a:latin typeface="Libre Franklin"/>
              <a:ea typeface="Libre Franklin"/>
              <a:cs typeface="Libre Franklin"/>
              <a:sym typeface="Libre Franklin"/>
            </a:endParaRPr>
          </a:p>
          <a:p>
            <a:pPr indent="-317500" lvl="0" marL="457200" rtl="0" algn="l">
              <a:lnSpc>
                <a:spcPct val="115000"/>
              </a:lnSpc>
              <a:spcBef>
                <a:spcPts val="0"/>
              </a:spcBef>
              <a:spcAft>
                <a:spcPts val="0"/>
              </a:spcAft>
              <a:buClr>
                <a:schemeClr val="lt1"/>
              </a:buClr>
              <a:buSzPts val="1400"/>
              <a:buChar char="•"/>
            </a:pPr>
            <a:r>
              <a:rPr lang="pt-PT">
                <a:solidFill>
                  <a:schemeClr val="lt1"/>
                </a:solidFill>
                <a:latin typeface="Libre Franklin"/>
                <a:ea typeface="Libre Franklin"/>
                <a:cs typeface="Libre Franklin"/>
                <a:sym typeface="Libre Franklin"/>
              </a:rPr>
              <a:t>Καθοδηγήστε τους να εξερευνήσουν τα εκπαιδευτικά βίντεο, τα παιχνίδια και τα παζλ, καθώς και τους πόρους αυτο-βοήθειας.</a:t>
            </a:r>
            <a:endParaRPr>
              <a:solidFill>
                <a:schemeClr val="lt1"/>
              </a:solidFill>
              <a:latin typeface="Libre Franklin"/>
              <a:ea typeface="Libre Franklin"/>
              <a:cs typeface="Libre Franklin"/>
              <a:sym typeface="Libre Franklin"/>
            </a:endParaRPr>
          </a:p>
          <a:p>
            <a:pPr indent="-317500" lvl="0" marL="457200" rtl="0" algn="l">
              <a:lnSpc>
                <a:spcPct val="115000"/>
              </a:lnSpc>
              <a:spcBef>
                <a:spcPts val="0"/>
              </a:spcBef>
              <a:spcAft>
                <a:spcPts val="0"/>
              </a:spcAft>
              <a:buClr>
                <a:schemeClr val="lt1"/>
              </a:buClr>
              <a:buSzPts val="1400"/>
              <a:buChar char="•"/>
            </a:pPr>
            <a:r>
              <a:rPr lang="pt-PT">
                <a:solidFill>
                  <a:schemeClr val="lt1"/>
                </a:solidFill>
                <a:latin typeface="Libre Franklin"/>
                <a:ea typeface="Libre Franklin"/>
                <a:cs typeface="Libre Franklin"/>
                <a:sym typeface="Libre Franklin"/>
              </a:rPr>
              <a:t>Κάντε τους αναστοχαστικές ερωτήσεις αφού έχουν ολοκληρώσει τα περιοδικά. Αυτό μπορεί να τους ενθαρρύνει να μιλήσουν για τις εμπειρίες τους με τα θέματα που αναφέρονται στους πόρους.</a:t>
            </a:r>
            <a:endParaRPr>
              <a:solidFill>
                <a:schemeClr val="lt1"/>
              </a:solidFill>
              <a:latin typeface="Libre Franklin"/>
              <a:ea typeface="Libre Franklin"/>
              <a:cs typeface="Libre Franklin"/>
              <a:sym typeface="Libre Franklin"/>
            </a:endParaRPr>
          </a:p>
          <a:p>
            <a:pPr indent="-317500" lvl="0" marL="457200" rtl="0" algn="l">
              <a:lnSpc>
                <a:spcPct val="115000"/>
              </a:lnSpc>
              <a:spcBef>
                <a:spcPts val="0"/>
              </a:spcBef>
              <a:spcAft>
                <a:spcPts val="0"/>
              </a:spcAft>
              <a:buClr>
                <a:schemeClr val="lt1"/>
              </a:buClr>
              <a:buSzPts val="1400"/>
              <a:buChar char="•"/>
            </a:pPr>
            <a:r>
              <a:rPr lang="pt-PT">
                <a:solidFill>
                  <a:schemeClr val="lt1"/>
                </a:solidFill>
                <a:latin typeface="Libre Franklin"/>
                <a:ea typeface="Libre Franklin"/>
                <a:cs typeface="Libre Franklin"/>
                <a:sym typeface="Libre Franklin"/>
              </a:rPr>
              <a:t>Βεβαιωθείτε ότι τα περιοδικά εισαγωγικού επιπέδους απευθύνονται σε έφηβους ηλικίας 13-17 ετών. Βεβαιωθείτε ότι τα περιοδικά για προχωρημένο επίπεδο απευθύνονται σε νέους ενήλικες ηλικίας 18-20 ετών.</a:t>
            </a:r>
            <a:endParaRPr>
              <a:solidFill>
                <a:schemeClr val="lt1"/>
              </a:solidFill>
              <a:latin typeface="Libre Franklin"/>
              <a:ea typeface="Libre Franklin"/>
              <a:cs typeface="Libre Franklin"/>
              <a:sym typeface="Libre Franklin"/>
            </a:endParaRPr>
          </a:p>
          <a:p>
            <a:pPr indent="-317500" lvl="0" marL="457200" rtl="0" algn="l">
              <a:lnSpc>
                <a:spcPct val="115000"/>
              </a:lnSpc>
              <a:spcBef>
                <a:spcPts val="0"/>
              </a:spcBef>
              <a:spcAft>
                <a:spcPts val="0"/>
              </a:spcAft>
              <a:buClr>
                <a:schemeClr val="lt1"/>
              </a:buClr>
              <a:buSzPts val="1400"/>
              <a:buChar char="•"/>
            </a:pPr>
            <a:r>
              <a:rPr lang="pt-PT">
                <a:solidFill>
                  <a:schemeClr val="lt1"/>
                </a:solidFill>
                <a:latin typeface="Libre Franklin"/>
                <a:ea typeface="Libre Franklin"/>
                <a:cs typeface="Libre Franklin"/>
                <a:sym typeface="Libre Franklin"/>
              </a:rPr>
              <a:t>Καθοδηγήστε τους έφηβους και τους νέους ενήλικες να μιλήσουν για τα θέματα και πώς τα αισθάνονται. Αυτό μπορεί να τους βοηθήσει να σκεφτούν πώς μπορούν να αναπτύξουν υγιείς σχέσεις στη δική τους ζωή.</a:t>
            </a:r>
            <a:endParaRPr>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chemeClr val="lt1"/>
              </a:buClr>
              <a:buSzPts val="1400"/>
              <a:buFont typeface="Libre Franklin"/>
              <a:buChar char="•"/>
            </a:pPr>
            <a:r>
              <a:t/>
            </a:r>
            <a:endParaRPr>
              <a:solidFill>
                <a:schemeClr val="lt1"/>
              </a:solidFill>
              <a:latin typeface="Libre Franklin"/>
              <a:ea typeface="Libre Franklin"/>
              <a:cs typeface="Libre Franklin"/>
              <a:sym typeface="Libre Franklin"/>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A864"/>
        </a:solidFill>
      </p:bgPr>
    </p:bg>
    <p:spTree>
      <p:nvGrpSpPr>
        <p:cNvPr id="435" name="Shape 435"/>
        <p:cNvGrpSpPr/>
        <p:nvPr/>
      </p:nvGrpSpPr>
      <p:grpSpPr>
        <a:xfrm>
          <a:off x="0" y="0"/>
          <a:ext cx="0" cy="0"/>
          <a:chOff x="0" y="0"/>
          <a:chExt cx="0" cy="0"/>
        </a:xfrm>
      </p:grpSpPr>
      <p:sp>
        <p:nvSpPr>
          <p:cNvPr id="436" name="Google Shape;436;p17"/>
          <p:cNvSpPr txBox="1"/>
          <p:nvPr>
            <p:ph type="ctrTitle"/>
          </p:nvPr>
        </p:nvSpPr>
        <p:spPr>
          <a:xfrm>
            <a:off x="882070" y="310284"/>
            <a:ext cx="6465555" cy="100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pt-PT">
                <a:solidFill>
                  <a:srgbClr val="EE118A"/>
                </a:solidFill>
              </a:rPr>
              <a:t>Συμβουλές και καθοδήγηση για την υποστήριξη των οικογενειών</a:t>
            </a:r>
            <a:endParaRPr>
              <a:solidFill>
                <a:srgbClr val="F38E00"/>
              </a:solidFill>
            </a:endParaRPr>
          </a:p>
          <a:p>
            <a:pPr indent="0" lvl="0" marL="0" rtl="0" algn="l">
              <a:lnSpc>
                <a:spcPct val="100000"/>
              </a:lnSpc>
              <a:spcBef>
                <a:spcPts val="0"/>
              </a:spcBef>
              <a:spcAft>
                <a:spcPts val="0"/>
              </a:spcAft>
              <a:buSzPts val="3200"/>
              <a:buNone/>
            </a:pPr>
            <a:r>
              <a:t/>
            </a:r>
            <a:endParaRPr>
              <a:solidFill>
                <a:srgbClr val="EE118A"/>
              </a:solidFill>
            </a:endParaRPr>
          </a:p>
        </p:txBody>
      </p:sp>
      <p:pic>
        <p:nvPicPr>
          <p:cNvPr id="437" name="Google Shape;437;p17"/>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descr="Text&#10;&#10;Description automatically generated with medium confidence" id="438" name="Google Shape;438;p17"/>
          <p:cNvPicPr preferRelativeResize="0"/>
          <p:nvPr/>
        </p:nvPicPr>
        <p:blipFill rotWithShape="1">
          <a:blip r:embed="rId4">
            <a:alphaModFix/>
          </a:blip>
          <a:srcRect b="0" l="0" r="0" t="0"/>
          <a:stretch/>
        </p:blipFill>
        <p:spPr>
          <a:xfrm>
            <a:off x="123372" y="4796950"/>
            <a:ext cx="972457" cy="204016"/>
          </a:xfrm>
          <a:prstGeom prst="rect">
            <a:avLst/>
          </a:prstGeom>
          <a:noFill/>
          <a:ln>
            <a:noFill/>
          </a:ln>
        </p:spPr>
      </p:pic>
      <p:sp>
        <p:nvSpPr>
          <p:cNvPr id="439" name="Google Shape;439;p17"/>
          <p:cNvSpPr txBox="1"/>
          <p:nvPr/>
        </p:nvSpPr>
        <p:spPr>
          <a:xfrm>
            <a:off x="7101825" y="4605600"/>
            <a:ext cx="2277600" cy="5379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lang="pt-PT" sz="1800">
                <a:solidFill>
                  <a:srgbClr val="EE118A"/>
                </a:solidFill>
                <a:latin typeface="Libre Franklin"/>
                <a:ea typeface="Libre Franklin"/>
                <a:cs typeface="Libre Franklin"/>
                <a:sym typeface="Libre Franklin"/>
              </a:rPr>
              <a:t>ΨΗΦΙΑΚΑ ΠΕΡΙΟΔΙΚΑ</a:t>
            </a:r>
            <a:endParaRPr b="0" i="0" sz="1400" u="none" cap="none" strike="noStrike">
              <a:solidFill>
                <a:srgbClr val="000000"/>
              </a:solidFill>
              <a:latin typeface="Arial"/>
              <a:ea typeface="Arial"/>
              <a:cs typeface="Arial"/>
              <a:sym typeface="Arial"/>
            </a:endParaRPr>
          </a:p>
        </p:txBody>
      </p:sp>
      <p:grpSp>
        <p:nvGrpSpPr>
          <p:cNvPr id="440" name="Google Shape;440;p17"/>
          <p:cNvGrpSpPr/>
          <p:nvPr/>
        </p:nvGrpSpPr>
        <p:grpSpPr>
          <a:xfrm>
            <a:off x="7627811" y="3258655"/>
            <a:ext cx="1151700" cy="1151700"/>
            <a:chOff x="1458025" y="1733900"/>
            <a:chExt cx="1151700" cy="1151700"/>
          </a:xfrm>
        </p:grpSpPr>
        <p:sp>
          <p:nvSpPr>
            <p:cNvPr id="441" name="Google Shape;441;p17"/>
            <p:cNvSpPr/>
            <p:nvPr/>
          </p:nvSpPr>
          <p:spPr>
            <a:xfrm>
              <a:off x="1559875" y="1835750"/>
              <a:ext cx="948000" cy="9480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 name="Google Shape;442;p17"/>
            <p:cNvSpPr/>
            <p:nvPr/>
          </p:nvSpPr>
          <p:spPr>
            <a:xfrm>
              <a:off x="1458025" y="1733900"/>
              <a:ext cx="1151700" cy="1151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Interfaz de usuario gráfica&#10;&#10;Descripción generada automáticamente" id="443" name="Google Shape;443;p17"/>
          <p:cNvPicPr preferRelativeResize="0"/>
          <p:nvPr/>
        </p:nvPicPr>
        <p:blipFill rotWithShape="1">
          <a:blip r:embed="rId5">
            <a:alphaModFix/>
          </a:blip>
          <a:srcRect b="0" l="0" r="0" t="0"/>
          <a:stretch/>
        </p:blipFill>
        <p:spPr>
          <a:xfrm>
            <a:off x="7568436" y="3554706"/>
            <a:ext cx="1270451" cy="635225"/>
          </a:xfrm>
          <a:prstGeom prst="rect">
            <a:avLst/>
          </a:prstGeom>
          <a:noFill/>
          <a:ln>
            <a:noFill/>
          </a:ln>
        </p:spPr>
      </p:pic>
      <p:sp>
        <p:nvSpPr>
          <p:cNvPr id="444" name="Google Shape;444;p17"/>
          <p:cNvSpPr txBox="1"/>
          <p:nvPr/>
        </p:nvSpPr>
        <p:spPr>
          <a:xfrm>
            <a:off x="882070" y="1577262"/>
            <a:ext cx="6897900" cy="4082100"/>
          </a:xfrm>
          <a:prstGeom prst="rect">
            <a:avLst/>
          </a:prstGeom>
          <a:noFill/>
          <a:ln>
            <a:noFill/>
          </a:ln>
        </p:spPr>
        <p:txBody>
          <a:bodyPr anchorCtr="0" anchor="t" bIns="45700" lIns="91425" spcFirstLastPara="1" rIns="91425" wrap="square" tIns="45700">
            <a:spAutoFit/>
          </a:bodyPr>
          <a:lstStyle/>
          <a:p>
            <a:pPr indent="-317500" lvl="0" marL="457200" rtl="0" algn="l">
              <a:lnSpc>
                <a:spcPct val="115000"/>
              </a:lnSpc>
              <a:spcBef>
                <a:spcPts val="1200"/>
              </a:spcBef>
              <a:spcAft>
                <a:spcPts val="0"/>
              </a:spcAft>
              <a:buClr>
                <a:schemeClr val="lt1"/>
              </a:buClr>
              <a:buSzPts val="1400"/>
              <a:buChar char="•"/>
            </a:pPr>
            <a:r>
              <a:rPr lang="pt-PT">
                <a:solidFill>
                  <a:schemeClr val="lt1"/>
                </a:solidFill>
                <a:latin typeface="Libre Franklin"/>
                <a:ea typeface="Libre Franklin"/>
                <a:cs typeface="Libre Franklin"/>
                <a:sym typeface="Libre Franklin"/>
              </a:rPr>
              <a:t>Δώστε χρόνο στους έφηβους και τους νέους ενήλικες να εξερευνήσουν το υλικό με τον δικό τους ρυθμό. Αυτό μπορεί να τους βοηθήσει να κατανοήσουν καλύτερα τις θεματικές περιοχές και να αναπτύξουν τις δικές τους απόψεις.</a:t>
            </a:r>
            <a:endParaRPr>
              <a:solidFill>
                <a:schemeClr val="lt1"/>
              </a:solidFill>
              <a:latin typeface="Libre Franklin"/>
              <a:ea typeface="Libre Franklin"/>
              <a:cs typeface="Libre Franklin"/>
              <a:sym typeface="Libre Franklin"/>
            </a:endParaRPr>
          </a:p>
          <a:p>
            <a:pPr indent="-317500" lvl="0" marL="457200" rtl="0" algn="l">
              <a:lnSpc>
                <a:spcPct val="115000"/>
              </a:lnSpc>
              <a:spcBef>
                <a:spcPts val="0"/>
              </a:spcBef>
              <a:spcAft>
                <a:spcPts val="0"/>
              </a:spcAft>
              <a:buClr>
                <a:schemeClr val="lt1"/>
              </a:buClr>
              <a:buSzPts val="1400"/>
              <a:buChar char="•"/>
            </a:pPr>
            <a:r>
              <a:rPr lang="pt-PT">
                <a:solidFill>
                  <a:schemeClr val="lt1"/>
                </a:solidFill>
                <a:latin typeface="Libre Franklin"/>
                <a:ea typeface="Libre Franklin"/>
                <a:cs typeface="Libre Franklin"/>
                <a:sym typeface="Libre Franklin"/>
              </a:rPr>
              <a:t>Καθοδηγήστε τους με ενθαρρυντικά λόγια για να τους βοηθήσετε να αισθανθούν άνετα να μοιραστούν τις σκέψεις και τις εμπειρίες τους.</a:t>
            </a:r>
            <a:endParaRPr>
              <a:solidFill>
                <a:schemeClr val="lt1"/>
              </a:solidFill>
              <a:latin typeface="Libre Franklin"/>
              <a:ea typeface="Libre Franklin"/>
              <a:cs typeface="Libre Franklin"/>
              <a:sym typeface="Libre Franklin"/>
            </a:endParaRPr>
          </a:p>
          <a:p>
            <a:pPr indent="-317500" lvl="0" marL="457200" rtl="0" algn="l">
              <a:lnSpc>
                <a:spcPct val="115000"/>
              </a:lnSpc>
              <a:spcBef>
                <a:spcPts val="0"/>
              </a:spcBef>
              <a:spcAft>
                <a:spcPts val="0"/>
              </a:spcAft>
              <a:buClr>
                <a:schemeClr val="lt1"/>
              </a:buClr>
              <a:buSzPts val="1400"/>
              <a:buChar char="•"/>
            </a:pPr>
            <a:r>
              <a:rPr lang="pt-PT">
                <a:solidFill>
                  <a:schemeClr val="lt1"/>
                </a:solidFill>
                <a:latin typeface="Libre Franklin"/>
                <a:ea typeface="Libre Franklin"/>
                <a:cs typeface="Libre Franklin"/>
                <a:sym typeface="Libre Franklin"/>
              </a:rPr>
              <a:t>Κάντε ειλικρινείς ερωτήσεις αντί για ερωτήσεις που καθοδηγούν. Αυτό μπορεί να βοηθήσει στο να ξεπεραστούν εμπόδια στην επικοινωνία που μπορεί να τους εμποδίζουν από το να μιλήσουν ειλικρινώς.</a:t>
            </a:r>
            <a:endParaRPr>
              <a:solidFill>
                <a:schemeClr val="lt1"/>
              </a:solidFill>
              <a:latin typeface="Libre Franklin"/>
              <a:ea typeface="Libre Franklin"/>
              <a:cs typeface="Libre Franklin"/>
              <a:sym typeface="Libre Franklin"/>
            </a:endParaRPr>
          </a:p>
          <a:p>
            <a:pPr indent="-317500" lvl="0" marL="457200" rtl="0" algn="l">
              <a:lnSpc>
                <a:spcPct val="115000"/>
              </a:lnSpc>
              <a:spcBef>
                <a:spcPts val="0"/>
              </a:spcBef>
              <a:spcAft>
                <a:spcPts val="0"/>
              </a:spcAft>
              <a:buClr>
                <a:schemeClr val="lt1"/>
              </a:buClr>
              <a:buSzPts val="1400"/>
              <a:buChar char="•"/>
            </a:pPr>
            <a:r>
              <a:rPr lang="pt-PT">
                <a:solidFill>
                  <a:schemeClr val="lt1"/>
                </a:solidFill>
                <a:latin typeface="Libre Franklin"/>
                <a:ea typeface="Libre Franklin"/>
                <a:cs typeface="Libre Franklin"/>
                <a:sym typeface="Libre Franklin"/>
              </a:rPr>
              <a:t>Εκφράστε ενσυναίσθηση. Αυτό μπορεί να δημιουργήσει ένα "ασφαλές χώρο" όπου οι έφηβοι και οι νέοι ενήλικες μπορούν να αισθάνονται ανοικτοί για μάθηση και αναστοχασμό.</a:t>
            </a:r>
            <a:endParaRPr>
              <a:solidFill>
                <a:schemeClr val="lt1"/>
              </a:solidFill>
              <a:latin typeface="Libre Franklin"/>
              <a:ea typeface="Libre Franklin"/>
              <a:cs typeface="Libre Franklin"/>
              <a:sym typeface="Libre Franklin"/>
            </a:endParaRPr>
          </a:p>
          <a:p>
            <a:pPr indent="-317500" lvl="0" marL="457200" rtl="0" algn="l">
              <a:lnSpc>
                <a:spcPct val="115000"/>
              </a:lnSpc>
              <a:spcBef>
                <a:spcPts val="0"/>
              </a:spcBef>
              <a:spcAft>
                <a:spcPts val="0"/>
              </a:spcAft>
              <a:buClr>
                <a:schemeClr val="lt1"/>
              </a:buClr>
              <a:buSzPts val="1400"/>
              <a:buChar char="•"/>
            </a:pPr>
            <a:r>
              <a:rPr lang="pt-PT">
                <a:solidFill>
                  <a:schemeClr val="lt1"/>
                </a:solidFill>
                <a:latin typeface="Libre Franklin"/>
                <a:ea typeface="Libre Franklin"/>
                <a:cs typeface="Libre Franklin"/>
                <a:sym typeface="Libre Franklin"/>
              </a:rPr>
              <a:t>Ασκήστε ενεργή ακρόαση πάντοτε.</a:t>
            </a:r>
            <a:endParaRPr>
              <a:solidFill>
                <a:schemeClr val="lt1"/>
              </a:solidFill>
              <a:latin typeface="Libre Franklin"/>
              <a:ea typeface="Libre Franklin"/>
              <a:cs typeface="Libre Franklin"/>
              <a:sym typeface="Libre Franklin"/>
            </a:endParaRPr>
          </a:p>
          <a:p>
            <a:pPr indent="0" lvl="0" marL="457200" marR="0" rtl="0" algn="l">
              <a:lnSpc>
                <a:spcPct val="100000"/>
              </a:lnSpc>
              <a:spcBef>
                <a:spcPts val="1200"/>
              </a:spcBef>
              <a:spcAft>
                <a:spcPts val="0"/>
              </a:spcAft>
              <a:buNone/>
            </a:pPr>
            <a:r>
              <a:t/>
            </a:r>
            <a:endParaRPr>
              <a:solidFill>
                <a:schemeClr val="lt1"/>
              </a:solidFill>
              <a:latin typeface="Libre Franklin"/>
              <a:ea typeface="Libre Franklin"/>
              <a:cs typeface="Libre Franklin"/>
              <a:sym typeface="Libre Franklin"/>
            </a:endParaRPr>
          </a:p>
          <a:p>
            <a:pPr indent="0" lvl="0" marL="457200" marR="0" rtl="0" algn="l">
              <a:lnSpc>
                <a:spcPct val="100000"/>
              </a:lnSpc>
              <a:spcBef>
                <a:spcPts val="0"/>
              </a:spcBef>
              <a:spcAft>
                <a:spcPts val="0"/>
              </a:spcAft>
              <a:buClr>
                <a:srgbClr val="000000"/>
              </a:buClr>
              <a:buSzPts val="1400"/>
              <a:buFont typeface="Arial"/>
              <a:buNone/>
            </a:pPr>
            <a:r>
              <a:rPr b="0" i="0" lang="pt-PT" sz="1400" u="none" cap="none" strike="noStrike">
                <a:solidFill>
                  <a:schemeClr val="lt1"/>
                </a:solidFill>
                <a:latin typeface="Libre Franklin"/>
                <a:ea typeface="Libre Franklin"/>
                <a:cs typeface="Libre Franklin"/>
                <a:sym typeface="Libre Franklin"/>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br>
              <a:rPr b="0" i="0" lang="pt-PT" sz="1400" u="none" cap="none" strike="noStrike">
                <a:solidFill>
                  <a:srgbClr val="000000"/>
                </a:solidFill>
                <a:latin typeface="Arial"/>
                <a:ea typeface="Arial"/>
                <a:cs typeface="Arial"/>
                <a:sym typeface="Arial"/>
              </a:rPr>
            </a:br>
            <a:endParaRPr b="0" i="0" sz="1400" u="none" cap="none" strike="noStrike">
              <a:solidFill>
                <a:srgbClr val="FFFFFF"/>
              </a:solidFill>
              <a:latin typeface="Libre Franklin"/>
              <a:ea typeface="Libre Franklin"/>
              <a:cs typeface="Libre Franklin"/>
              <a:sym typeface="Libre Franklin"/>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6EB6"/>
        </a:solidFill>
      </p:bgPr>
    </p:bg>
    <p:spTree>
      <p:nvGrpSpPr>
        <p:cNvPr id="448" name="Shape 448"/>
        <p:cNvGrpSpPr/>
        <p:nvPr/>
      </p:nvGrpSpPr>
      <p:grpSpPr>
        <a:xfrm>
          <a:off x="0" y="0"/>
          <a:ext cx="0" cy="0"/>
          <a:chOff x="0" y="0"/>
          <a:chExt cx="0" cy="0"/>
        </a:xfrm>
      </p:grpSpPr>
      <p:sp>
        <p:nvSpPr>
          <p:cNvPr id="449" name="Google Shape;449;p18"/>
          <p:cNvSpPr txBox="1"/>
          <p:nvPr>
            <p:ph type="ctrTitle"/>
          </p:nvPr>
        </p:nvSpPr>
        <p:spPr>
          <a:xfrm>
            <a:off x="803950" y="336513"/>
            <a:ext cx="6466800" cy="1194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pt-PT">
                <a:solidFill>
                  <a:srgbClr val="F38E00"/>
                </a:solidFill>
              </a:rPr>
              <a:t>Συμβουλές και καθοδήγηση για την υποστήριξη των οικογενειών.</a:t>
            </a:r>
            <a:endParaRPr>
              <a:solidFill>
                <a:srgbClr val="F38E00"/>
              </a:solidFill>
            </a:endParaRPr>
          </a:p>
        </p:txBody>
      </p:sp>
      <p:pic>
        <p:nvPicPr>
          <p:cNvPr id="450" name="Google Shape;450;p18"/>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descr="Text&#10;&#10;Description automatically generated with medium confidence" id="451" name="Google Shape;451;p18"/>
          <p:cNvPicPr preferRelativeResize="0"/>
          <p:nvPr/>
        </p:nvPicPr>
        <p:blipFill rotWithShape="1">
          <a:blip r:embed="rId4">
            <a:alphaModFix/>
          </a:blip>
          <a:srcRect b="0" l="0" r="0" t="0"/>
          <a:stretch/>
        </p:blipFill>
        <p:spPr>
          <a:xfrm>
            <a:off x="123372" y="4796950"/>
            <a:ext cx="972457" cy="204016"/>
          </a:xfrm>
          <a:prstGeom prst="rect">
            <a:avLst/>
          </a:prstGeom>
          <a:noFill/>
          <a:ln>
            <a:noFill/>
          </a:ln>
        </p:spPr>
      </p:pic>
      <p:sp>
        <p:nvSpPr>
          <p:cNvPr id="452" name="Google Shape;452;p18"/>
          <p:cNvSpPr txBox="1"/>
          <p:nvPr/>
        </p:nvSpPr>
        <p:spPr>
          <a:xfrm>
            <a:off x="6866400" y="4299636"/>
            <a:ext cx="2277600" cy="5379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lang="pt-PT" sz="1800">
                <a:solidFill>
                  <a:schemeClr val="lt1"/>
                </a:solidFill>
                <a:latin typeface="Libre Franklin"/>
                <a:ea typeface="Libre Franklin"/>
                <a:cs typeface="Libre Franklin"/>
                <a:sym typeface="Libre Franklin"/>
              </a:rPr>
              <a:t>ΗΧΗΤΙΚΑ ΒΙΒΛΙΑ</a:t>
            </a:r>
            <a:endParaRPr b="0" i="0" sz="1400" u="none" cap="none" strike="noStrike">
              <a:solidFill>
                <a:srgbClr val="000000"/>
              </a:solidFill>
              <a:latin typeface="Arial"/>
              <a:ea typeface="Arial"/>
              <a:cs typeface="Arial"/>
              <a:sym typeface="Arial"/>
            </a:endParaRPr>
          </a:p>
        </p:txBody>
      </p:sp>
      <p:grpSp>
        <p:nvGrpSpPr>
          <p:cNvPr id="453" name="Google Shape;453;p18"/>
          <p:cNvGrpSpPr/>
          <p:nvPr/>
        </p:nvGrpSpPr>
        <p:grpSpPr>
          <a:xfrm>
            <a:off x="7491098" y="3132550"/>
            <a:ext cx="1151700" cy="1151700"/>
            <a:chOff x="1458025" y="1733900"/>
            <a:chExt cx="1151700" cy="1151700"/>
          </a:xfrm>
        </p:grpSpPr>
        <p:sp>
          <p:nvSpPr>
            <p:cNvPr id="454" name="Google Shape;454;p18"/>
            <p:cNvSpPr/>
            <p:nvPr/>
          </p:nvSpPr>
          <p:spPr>
            <a:xfrm>
              <a:off x="1559875" y="1835750"/>
              <a:ext cx="948000" cy="9480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 name="Google Shape;455;p18"/>
            <p:cNvSpPr/>
            <p:nvPr/>
          </p:nvSpPr>
          <p:spPr>
            <a:xfrm>
              <a:off x="1458025" y="1733900"/>
              <a:ext cx="1151700" cy="1151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Una taza de cafe&#10;&#10;Descripción generada automáticamente con confianza baja" id="456" name="Google Shape;456;p18"/>
          <p:cNvPicPr preferRelativeResize="0"/>
          <p:nvPr/>
        </p:nvPicPr>
        <p:blipFill rotWithShape="1">
          <a:blip r:embed="rId5">
            <a:alphaModFix/>
          </a:blip>
          <a:srcRect b="0" l="0" r="0" t="0"/>
          <a:stretch/>
        </p:blipFill>
        <p:spPr>
          <a:xfrm>
            <a:off x="7550474" y="2963617"/>
            <a:ext cx="990475" cy="1320634"/>
          </a:xfrm>
          <a:prstGeom prst="rect">
            <a:avLst/>
          </a:prstGeom>
          <a:noFill/>
          <a:ln>
            <a:noFill/>
          </a:ln>
        </p:spPr>
      </p:pic>
      <p:sp>
        <p:nvSpPr>
          <p:cNvPr id="457" name="Google Shape;457;p18"/>
          <p:cNvSpPr txBox="1"/>
          <p:nvPr/>
        </p:nvSpPr>
        <p:spPr>
          <a:xfrm>
            <a:off x="803950" y="1610727"/>
            <a:ext cx="6290100" cy="2688900"/>
          </a:xfrm>
          <a:prstGeom prst="rect">
            <a:avLst/>
          </a:prstGeom>
          <a:noFill/>
          <a:ln>
            <a:noFill/>
          </a:ln>
        </p:spPr>
        <p:txBody>
          <a:bodyPr anchorCtr="0" anchor="t" bIns="45700" lIns="91425" spcFirstLastPara="1" rIns="91425" wrap="square" tIns="45700">
            <a:spAutoFit/>
          </a:bodyPr>
          <a:lstStyle/>
          <a:p>
            <a:pPr indent="-285750" lvl="0" marL="285750" marR="0" rtl="0" algn="just">
              <a:lnSpc>
                <a:spcPct val="150000"/>
              </a:lnSpc>
              <a:spcBef>
                <a:spcPts val="0"/>
              </a:spcBef>
              <a:spcAft>
                <a:spcPts val="0"/>
              </a:spcAft>
              <a:buClr>
                <a:schemeClr val="lt1"/>
              </a:buClr>
              <a:buSzPts val="1400"/>
              <a:buChar char="•"/>
            </a:pPr>
            <a:r>
              <a:rPr lang="pt-PT">
                <a:solidFill>
                  <a:schemeClr val="lt1"/>
                </a:solidFill>
                <a:latin typeface="Libre Franklin"/>
                <a:ea typeface="Libre Franklin"/>
                <a:cs typeface="Libre Franklin"/>
                <a:sym typeface="Libre Franklin"/>
              </a:rPr>
              <a:t>Αξιολογήστε τον βαθμό εξοικείωσης του ηλικιωμένου σας με την τεχνολογία. Μπορεί να απαιτούνται μερικές εξηγήσεις για το πώς να τη χρησιμοποιήσουν.</a:t>
            </a:r>
            <a:endParaRPr>
              <a:solidFill>
                <a:schemeClr val="lt1"/>
              </a:solidFill>
              <a:latin typeface="Libre Franklin"/>
              <a:ea typeface="Libre Franklin"/>
              <a:cs typeface="Libre Franklin"/>
              <a:sym typeface="Libre Franklin"/>
            </a:endParaRPr>
          </a:p>
          <a:p>
            <a:pPr indent="-317500" lvl="0" marL="457200" rtl="0" algn="l">
              <a:lnSpc>
                <a:spcPct val="115000"/>
              </a:lnSpc>
              <a:spcBef>
                <a:spcPts val="0"/>
              </a:spcBef>
              <a:spcAft>
                <a:spcPts val="0"/>
              </a:spcAft>
              <a:buClr>
                <a:schemeClr val="lt1"/>
              </a:buClr>
              <a:buSzPts val="1400"/>
              <a:buChar char="•"/>
            </a:pPr>
            <a:r>
              <a:rPr lang="pt-PT">
                <a:solidFill>
                  <a:schemeClr val="lt1"/>
                </a:solidFill>
                <a:latin typeface="Libre Franklin"/>
                <a:ea typeface="Libre Franklin"/>
                <a:cs typeface="Libre Franklin"/>
                <a:sym typeface="Libre Franklin"/>
              </a:rPr>
              <a:t>Δείξτε τους πώς να χρησιμοποιήσουν τα ηχητικά βιβλία.</a:t>
            </a:r>
            <a:endParaRPr>
              <a:solidFill>
                <a:schemeClr val="lt1"/>
              </a:solidFill>
              <a:latin typeface="Libre Franklin"/>
              <a:ea typeface="Libre Franklin"/>
              <a:cs typeface="Libre Franklin"/>
              <a:sym typeface="Libre Franklin"/>
            </a:endParaRPr>
          </a:p>
          <a:p>
            <a:pPr indent="-317500" lvl="0" marL="457200" rtl="0" algn="l">
              <a:lnSpc>
                <a:spcPct val="115000"/>
              </a:lnSpc>
              <a:spcBef>
                <a:spcPts val="0"/>
              </a:spcBef>
              <a:spcAft>
                <a:spcPts val="0"/>
              </a:spcAft>
              <a:buClr>
                <a:schemeClr val="lt1"/>
              </a:buClr>
              <a:buSzPts val="1400"/>
              <a:buChar char="•"/>
            </a:pPr>
            <a:r>
              <a:rPr lang="pt-PT">
                <a:solidFill>
                  <a:schemeClr val="lt1"/>
                </a:solidFill>
                <a:latin typeface="Libre Franklin"/>
                <a:ea typeface="Libre Franklin"/>
                <a:cs typeface="Libre Franklin"/>
                <a:sym typeface="Libre Franklin"/>
              </a:rPr>
              <a:t>Βεβαιωθείτε ότι κατανοούν πώς να πλοηγηθούν στον ιστότοπο για να βρουν το υλικό.</a:t>
            </a:r>
            <a:endParaRPr>
              <a:solidFill>
                <a:schemeClr val="lt1"/>
              </a:solidFill>
              <a:latin typeface="Libre Franklin"/>
              <a:ea typeface="Libre Franklin"/>
              <a:cs typeface="Libre Franklin"/>
              <a:sym typeface="Libre Franklin"/>
            </a:endParaRPr>
          </a:p>
          <a:p>
            <a:pPr indent="-317500" lvl="0" marL="457200" rtl="0" algn="l">
              <a:lnSpc>
                <a:spcPct val="115000"/>
              </a:lnSpc>
              <a:spcBef>
                <a:spcPts val="0"/>
              </a:spcBef>
              <a:spcAft>
                <a:spcPts val="0"/>
              </a:spcAft>
              <a:buClr>
                <a:schemeClr val="lt1"/>
              </a:buClr>
              <a:buSzPts val="1400"/>
              <a:buChar char="•"/>
            </a:pPr>
            <a:r>
              <a:rPr lang="pt-PT">
                <a:solidFill>
                  <a:schemeClr val="lt1"/>
                </a:solidFill>
                <a:latin typeface="Libre Franklin"/>
                <a:ea typeface="Libre Franklin"/>
                <a:cs typeface="Libre Franklin"/>
                <a:sym typeface="Libre Franklin"/>
              </a:rPr>
              <a:t>Χρησιμοποιήστε τα ηχητικά βιβλία για να ξεκινήσετε συζήτηση και να εξερευνήσετε τις απόψεις του ηλικιωμένου σας για ορισμένα θέματα.</a:t>
            </a:r>
            <a:endParaRPr>
              <a:solidFill>
                <a:schemeClr val="lt1"/>
              </a:solidFill>
              <a:latin typeface="Libre Franklin"/>
              <a:ea typeface="Libre Franklin"/>
              <a:cs typeface="Libre Franklin"/>
              <a:sym typeface="Libre Franklin"/>
            </a:endParaRPr>
          </a:p>
          <a:p>
            <a:pPr indent="-317500" lvl="0" marL="457200" rtl="0" algn="l">
              <a:lnSpc>
                <a:spcPct val="115000"/>
              </a:lnSpc>
              <a:spcBef>
                <a:spcPts val="0"/>
              </a:spcBef>
              <a:spcAft>
                <a:spcPts val="0"/>
              </a:spcAft>
              <a:buClr>
                <a:schemeClr val="lt1"/>
              </a:buClr>
              <a:buSzPts val="1400"/>
              <a:buChar char="•"/>
            </a:pPr>
            <a:r>
              <a:rPr lang="pt-PT">
                <a:solidFill>
                  <a:schemeClr val="lt1"/>
                </a:solidFill>
                <a:latin typeface="Libre Franklin"/>
                <a:ea typeface="Libre Franklin"/>
                <a:cs typeface="Libre Franklin"/>
                <a:sym typeface="Libre Franklin"/>
              </a:rPr>
              <a:t>Χρησιμοποιήστε τα ηχητικά βιβλία ως ασκήσεις αυτο-αναφοράς για να τα χρησιμοποιούν στο σπίτι.</a:t>
            </a:r>
            <a:endParaRPr>
              <a:solidFill>
                <a:schemeClr val="lt1"/>
              </a:solidFill>
              <a:latin typeface="Libre Franklin"/>
              <a:ea typeface="Libre Franklin"/>
              <a:cs typeface="Libre Franklin"/>
              <a:sym typeface="Libre Franklin"/>
            </a:endParaRPr>
          </a:p>
          <a:p>
            <a:pPr indent="-285750" lvl="0" marL="285750" marR="0" rtl="0" algn="just">
              <a:lnSpc>
                <a:spcPct val="150000"/>
              </a:lnSpc>
              <a:spcBef>
                <a:spcPts val="0"/>
              </a:spcBef>
              <a:spcAft>
                <a:spcPts val="0"/>
              </a:spcAft>
              <a:buClr>
                <a:schemeClr val="lt1"/>
              </a:buClr>
              <a:buSzPts val="1400"/>
              <a:buFont typeface="Arial"/>
              <a:buChar char="•"/>
            </a:pPr>
            <a:r>
              <a:rPr b="0" i="0" lang="pt-PT" sz="1400" u="none" cap="none" strike="noStrike">
                <a:solidFill>
                  <a:schemeClr val="lt1"/>
                </a:solidFill>
                <a:latin typeface="Libre Franklin"/>
                <a:ea typeface="Libre Franklin"/>
                <a:cs typeface="Libre Franklin"/>
                <a:sym typeface="Libre Franklin"/>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8E00"/>
        </a:solidFill>
      </p:bgPr>
    </p:bg>
    <p:spTree>
      <p:nvGrpSpPr>
        <p:cNvPr id="461" name="Shape 461"/>
        <p:cNvGrpSpPr/>
        <p:nvPr/>
      </p:nvGrpSpPr>
      <p:grpSpPr>
        <a:xfrm>
          <a:off x="0" y="0"/>
          <a:ext cx="0" cy="0"/>
          <a:chOff x="0" y="0"/>
          <a:chExt cx="0" cy="0"/>
        </a:xfrm>
      </p:grpSpPr>
      <p:pic>
        <p:nvPicPr>
          <p:cNvPr id="462" name="Google Shape;462;p19"/>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descr="Text&#10;&#10;Description automatically generated with medium confidence" id="463" name="Google Shape;463;p19"/>
          <p:cNvPicPr preferRelativeResize="0"/>
          <p:nvPr/>
        </p:nvPicPr>
        <p:blipFill rotWithShape="1">
          <a:blip r:embed="rId4">
            <a:alphaModFix/>
          </a:blip>
          <a:srcRect b="0" l="0" r="0" t="0"/>
          <a:stretch/>
        </p:blipFill>
        <p:spPr>
          <a:xfrm>
            <a:off x="123372" y="4796950"/>
            <a:ext cx="972457" cy="204016"/>
          </a:xfrm>
          <a:prstGeom prst="rect">
            <a:avLst/>
          </a:prstGeom>
          <a:noFill/>
          <a:ln>
            <a:noFill/>
          </a:ln>
        </p:spPr>
      </p:pic>
      <p:grpSp>
        <p:nvGrpSpPr>
          <p:cNvPr id="464" name="Google Shape;464;p19"/>
          <p:cNvGrpSpPr/>
          <p:nvPr/>
        </p:nvGrpSpPr>
        <p:grpSpPr>
          <a:xfrm>
            <a:off x="3754877" y="1822315"/>
            <a:ext cx="1361873" cy="1355391"/>
            <a:chOff x="7098912" y="1969392"/>
            <a:chExt cx="359651" cy="361561"/>
          </a:xfrm>
        </p:grpSpPr>
        <p:sp>
          <p:nvSpPr>
            <p:cNvPr id="465" name="Google Shape;465;p19"/>
            <p:cNvSpPr/>
            <p:nvPr/>
          </p:nvSpPr>
          <p:spPr>
            <a:xfrm>
              <a:off x="7098912" y="2127607"/>
              <a:ext cx="134567" cy="202582"/>
            </a:xfrm>
            <a:custGeom>
              <a:rect b="b" l="l" r="r" t="t"/>
              <a:pathLst>
                <a:path extrusionOk="0" h="6365" w="4228">
                  <a:moveTo>
                    <a:pt x="2108" y="331"/>
                  </a:moveTo>
                  <a:cubicBezTo>
                    <a:pt x="2153" y="331"/>
                    <a:pt x="2198" y="334"/>
                    <a:pt x="2239" y="340"/>
                  </a:cubicBezTo>
                  <a:cubicBezTo>
                    <a:pt x="2978" y="399"/>
                    <a:pt x="3537" y="1042"/>
                    <a:pt x="3537" y="1780"/>
                  </a:cubicBezTo>
                  <a:cubicBezTo>
                    <a:pt x="3537" y="2483"/>
                    <a:pt x="3704" y="3138"/>
                    <a:pt x="3847" y="3483"/>
                  </a:cubicBezTo>
                  <a:lnTo>
                    <a:pt x="3847" y="3495"/>
                  </a:lnTo>
                  <a:cubicBezTo>
                    <a:pt x="3656" y="3602"/>
                    <a:pt x="3335" y="3793"/>
                    <a:pt x="2787" y="3912"/>
                  </a:cubicBezTo>
                  <a:lnTo>
                    <a:pt x="2787" y="3864"/>
                  </a:lnTo>
                  <a:lnTo>
                    <a:pt x="2787" y="3531"/>
                  </a:lnTo>
                  <a:cubicBezTo>
                    <a:pt x="3001" y="3412"/>
                    <a:pt x="3180" y="3233"/>
                    <a:pt x="3299" y="3007"/>
                  </a:cubicBezTo>
                  <a:cubicBezTo>
                    <a:pt x="3537" y="2590"/>
                    <a:pt x="3454" y="2066"/>
                    <a:pt x="3108" y="1745"/>
                  </a:cubicBezTo>
                  <a:cubicBezTo>
                    <a:pt x="2870" y="1518"/>
                    <a:pt x="2430" y="1245"/>
                    <a:pt x="1727" y="1245"/>
                  </a:cubicBezTo>
                  <a:cubicBezTo>
                    <a:pt x="1680" y="1245"/>
                    <a:pt x="1632" y="1268"/>
                    <a:pt x="1608" y="1292"/>
                  </a:cubicBezTo>
                  <a:lnTo>
                    <a:pt x="1251" y="1649"/>
                  </a:lnTo>
                  <a:cubicBezTo>
                    <a:pt x="1192" y="1709"/>
                    <a:pt x="1192" y="1816"/>
                    <a:pt x="1251" y="1888"/>
                  </a:cubicBezTo>
                  <a:cubicBezTo>
                    <a:pt x="1281" y="1917"/>
                    <a:pt x="1323" y="1932"/>
                    <a:pt x="1366" y="1932"/>
                  </a:cubicBezTo>
                  <a:cubicBezTo>
                    <a:pt x="1409" y="1932"/>
                    <a:pt x="1454" y="1917"/>
                    <a:pt x="1489" y="1888"/>
                  </a:cubicBezTo>
                  <a:lnTo>
                    <a:pt x="1799" y="1578"/>
                  </a:lnTo>
                  <a:cubicBezTo>
                    <a:pt x="2239" y="1590"/>
                    <a:pt x="2608" y="1721"/>
                    <a:pt x="2882" y="1983"/>
                  </a:cubicBezTo>
                  <a:cubicBezTo>
                    <a:pt x="3120" y="2185"/>
                    <a:pt x="3180" y="2542"/>
                    <a:pt x="3025" y="2828"/>
                  </a:cubicBezTo>
                  <a:cubicBezTo>
                    <a:pt x="2823" y="3173"/>
                    <a:pt x="2466" y="3376"/>
                    <a:pt x="2085" y="3376"/>
                  </a:cubicBezTo>
                  <a:cubicBezTo>
                    <a:pt x="1489" y="3376"/>
                    <a:pt x="1013" y="2900"/>
                    <a:pt x="1013" y="2304"/>
                  </a:cubicBezTo>
                  <a:cubicBezTo>
                    <a:pt x="1013" y="2209"/>
                    <a:pt x="942" y="2138"/>
                    <a:pt x="846" y="2138"/>
                  </a:cubicBezTo>
                  <a:cubicBezTo>
                    <a:pt x="763" y="2138"/>
                    <a:pt x="680" y="2209"/>
                    <a:pt x="680" y="2304"/>
                  </a:cubicBezTo>
                  <a:cubicBezTo>
                    <a:pt x="680" y="2828"/>
                    <a:pt x="965" y="3292"/>
                    <a:pt x="1394" y="3519"/>
                  </a:cubicBezTo>
                  <a:lnTo>
                    <a:pt x="1394" y="3852"/>
                  </a:lnTo>
                  <a:lnTo>
                    <a:pt x="1394" y="3900"/>
                  </a:lnTo>
                  <a:cubicBezTo>
                    <a:pt x="834" y="3781"/>
                    <a:pt x="501" y="3602"/>
                    <a:pt x="370" y="3495"/>
                  </a:cubicBezTo>
                  <a:cubicBezTo>
                    <a:pt x="370" y="3495"/>
                    <a:pt x="358" y="3495"/>
                    <a:pt x="370" y="3483"/>
                  </a:cubicBezTo>
                  <a:cubicBezTo>
                    <a:pt x="525" y="3138"/>
                    <a:pt x="680" y="2483"/>
                    <a:pt x="680" y="1780"/>
                  </a:cubicBezTo>
                  <a:cubicBezTo>
                    <a:pt x="680" y="1042"/>
                    <a:pt x="1251" y="399"/>
                    <a:pt x="1977" y="340"/>
                  </a:cubicBezTo>
                  <a:cubicBezTo>
                    <a:pt x="2019" y="334"/>
                    <a:pt x="2064" y="331"/>
                    <a:pt x="2108" y="331"/>
                  </a:cubicBezTo>
                  <a:close/>
                  <a:moveTo>
                    <a:pt x="2442" y="3662"/>
                  </a:moveTo>
                  <a:lnTo>
                    <a:pt x="2442" y="3852"/>
                  </a:lnTo>
                  <a:cubicBezTo>
                    <a:pt x="2442" y="4043"/>
                    <a:pt x="2549" y="4221"/>
                    <a:pt x="2727" y="4316"/>
                  </a:cubicBezTo>
                  <a:lnTo>
                    <a:pt x="2823" y="4376"/>
                  </a:lnTo>
                  <a:cubicBezTo>
                    <a:pt x="2680" y="4626"/>
                    <a:pt x="2382" y="4793"/>
                    <a:pt x="2073" y="4793"/>
                  </a:cubicBezTo>
                  <a:cubicBezTo>
                    <a:pt x="1751" y="4793"/>
                    <a:pt x="1477" y="4626"/>
                    <a:pt x="1311" y="4376"/>
                  </a:cubicBezTo>
                  <a:lnTo>
                    <a:pt x="1418" y="4316"/>
                  </a:lnTo>
                  <a:cubicBezTo>
                    <a:pt x="1596" y="4221"/>
                    <a:pt x="1692" y="4043"/>
                    <a:pt x="1692" y="3852"/>
                  </a:cubicBezTo>
                  <a:lnTo>
                    <a:pt x="1692" y="3662"/>
                  </a:lnTo>
                  <a:cubicBezTo>
                    <a:pt x="1811" y="3685"/>
                    <a:pt x="1930" y="3709"/>
                    <a:pt x="2073" y="3709"/>
                  </a:cubicBezTo>
                  <a:cubicBezTo>
                    <a:pt x="2192" y="3709"/>
                    <a:pt x="2323" y="3685"/>
                    <a:pt x="2442" y="3662"/>
                  </a:cubicBezTo>
                  <a:close/>
                  <a:moveTo>
                    <a:pt x="2096" y="0"/>
                  </a:moveTo>
                  <a:cubicBezTo>
                    <a:pt x="2040" y="0"/>
                    <a:pt x="1983" y="6"/>
                    <a:pt x="1930" y="18"/>
                  </a:cubicBezTo>
                  <a:cubicBezTo>
                    <a:pt x="1037" y="102"/>
                    <a:pt x="334" y="875"/>
                    <a:pt x="334" y="1780"/>
                  </a:cubicBezTo>
                  <a:cubicBezTo>
                    <a:pt x="334" y="2435"/>
                    <a:pt x="180" y="3042"/>
                    <a:pt x="60" y="3364"/>
                  </a:cubicBezTo>
                  <a:cubicBezTo>
                    <a:pt x="1" y="3507"/>
                    <a:pt x="37" y="3673"/>
                    <a:pt x="180" y="3781"/>
                  </a:cubicBezTo>
                  <a:cubicBezTo>
                    <a:pt x="311" y="3888"/>
                    <a:pt x="596" y="4043"/>
                    <a:pt x="1037" y="4162"/>
                  </a:cubicBezTo>
                  <a:lnTo>
                    <a:pt x="382" y="4495"/>
                  </a:lnTo>
                  <a:cubicBezTo>
                    <a:pt x="144" y="4614"/>
                    <a:pt x="1" y="4852"/>
                    <a:pt x="1" y="5114"/>
                  </a:cubicBezTo>
                  <a:lnTo>
                    <a:pt x="1" y="6209"/>
                  </a:lnTo>
                  <a:cubicBezTo>
                    <a:pt x="1" y="6293"/>
                    <a:pt x="72" y="6364"/>
                    <a:pt x="156" y="6364"/>
                  </a:cubicBezTo>
                  <a:cubicBezTo>
                    <a:pt x="251" y="6364"/>
                    <a:pt x="322" y="6293"/>
                    <a:pt x="322" y="6209"/>
                  </a:cubicBezTo>
                  <a:lnTo>
                    <a:pt x="322" y="5114"/>
                  </a:lnTo>
                  <a:cubicBezTo>
                    <a:pt x="322" y="4983"/>
                    <a:pt x="394" y="4852"/>
                    <a:pt x="537" y="4793"/>
                  </a:cubicBezTo>
                  <a:lnTo>
                    <a:pt x="1049" y="4519"/>
                  </a:lnTo>
                  <a:cubicBezTo>
                    <a:pt x="1275" y="4900"/>
                    <a:pt x="1680" y="5138"/>
                    <a:pt x="2108" y="5138"/>
                  </a:cubicBezTo>
                  <a:cubicBezTo>
                    <a:pt x="2561" y="5138"/>
                    <a:pt x="2942" y="4900"/>
                    <a:pt x="3168" y="4519"/>
                  </a:cubicBezTo>
                  <a:lnTo>
                    <a:pt x="3692" y="4793"/>
                  </a:lnTo>
                  <a:cubicBezTo>
                    <a:pt x="3811" y="4852"/>
                    <a:pt x="3894" y="4983"/>
                    <a:pt x="3894" y="5114"/>
                  </a:cubicBezTo>
                  <a:lnTo>
                    <a:pt x="3894" y="6209"/>
                  </a:lnTo>
                  <a:cubicBezTo>
                    <a:pt x="3894" y="6293"/>
                    <a:pt x="3966" y="6364"/>
                    <a:pt x="4061" y="6364"/>
                  </a:cubicBezTo>
                  <a:cubicBezTo>
                    <a:pt x="4144" y="6364"/>
                    <a:pt x="4228" y="6293"/>
                    <a:pt x="4228" y="6209"/>
                  </a:cubicBezTo>
                  <a:lnTo>
                    <a:pt x="4228" y="5114"/>
                  </a:lnTo>
                  <a:cubicBezTo>
                    <a:pt x="4192" y="4852"/>
                    <a:pt x="4049" y="4614"/>
                    <a:pt x="3811" y="4495"/>
                  </a:cubicBezTo>
                  <a:lnTo>
                    <a:pt x="3156" y="4162"/>
                  </a:lnTo>
                  <a:cubicBezTo>
                    <a:pt x="3597" y="4043"/>
                    <a:pt x="3870" y="3888"/>
                    <a:pt x="4013" y="3781"/>
                  </a:cubicBezTo>
                  <a:cubicBezTo>
                    <a:pt x="4156" y="3685"/>
                    <a:pt x="4192" y="3507"/>
                    <a:pt x="4132" y="3364"/>
                  </a:cubicBezTo>
                  <a:cubicBezTo>
                    <a:pt x="4001" y="3042"/>
                    <a:pt x="3847" y="2435"/>
                    <a:pt x="3847" y="1780"/>
                  </a:cubicBezTo>
                  <a:cubicBezTo>
                    <a:pt x="3847" y="875"/>
                    <a:pt x="3156" y="90"/>
                    <a:pt x="2263" y="18"/>
                  </a:cubicBezTo>
                  <a:cubicBezTo>
                    <a:pt x="2210" y="6"/>
                    <a:pt x="2153" y="0"/>
                    <a:pt x="2096" y="0"/>
                  </a:cubicBezTo>
                  <a:close/>
                </a:path>
              </a:pathLst>
            </a:custGeom>
            <a:solidFill>
              <a:srgbClr val="0020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 name="Google Shape;466;p19"/>
            <p:cNvSpPr/>
            <p:nvPr/>
          </p:nvSpPr>
          <p:spPr>
            <a:xfrm>
              <a:off x="7120141" y="2297184"/>
              <a:ext cx="10662" cy="33005"/>
            </a:xfrm>
            <a:custGeom>
              <a:rect b="b" l="l" r="r" t="t"/>
              <a:pathLst>
                <a:path extrusionOk="0" h="1037" w="335">
                  <a:moveTo>
                    <a:pt x="167" y="0"/>
                  </a:moveTo>
                  <a:cubicBezTo>
                    <a:pt x="72" y="0"/>
                    <a:pt x="1" y="72"/>
                    <a:pt x="1" y="167"/>
                  </a:cubicBezTo>
                  <a:lnTo>
                    <a:pt x="1" y="881"/>
                  </a:lnTo>
                  <a:cubicBezTo>
                    <a:pt x="1" y="965"/>
                    <a:pt x="72" y="1036"/>
                    <a:pt x="167" y="1036"/>
                  </a:cubicBezTo>
                  <a:cubicBezTo>
                    <a:pt x="251" y="1036"/>
                    <a:pt x="334" y="965"/>
                    <a:pt x="334" y="881"/>
                  </a:cubicBezTo>
                  <a:lnTo>
                    <a:pt x="334" y="167"/>
                  </a:lnTo>
                  <a:cubicBezTo>
                    <a:pt x="334" y="72"/>
                    <a:pt x="251" y="0"/>
                    <a:pt x="167" y="0"/>
                  </a:cubicBezTo>
                  <a:close/>
                </a:path>
              </a:pathLst>
            </a:custGeom>
            <a:solidFill>
              <a:srgbClr val="0020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 name="Google Shape;467;p19"/>
            <p:cNvSpPr/>
            <p:nvPr/>
          </p:nvSpPr>
          <p:spPr>
            <a:xfrm>
              <a:off x="7199360" y="2297184"/>
              <a:ext cx="10248" cy="33005"/>
            </a:xfrm>
            <a:custGeom>
              <a:rect b="b" l="l" r="r" t="t"/>
              <a:pathLst>
                <a:path extrusionOk="0" h="1037" w="322">
                  <a:moveTo>
                    <a:pt x="167" y="0"/>
                  </a:moveTo>
                  <a:cubicBezTo>
                    <a:pt x="72" y="0"/>
                    <a:pt x="0" y="72"/>
                    <a:pt x="0" y="167"/>
                  </a:cubicBezTo>
                  <a:lnTo>
                    <a:pt x="0" y="881"/>
                  </a:lnTo>
                  <a:cubicBezTo>
                    <a:pt x="0" y="965"/>
                    <a:pt x="72" y="1036"/>
                    <a:pt x="167" y="1036"/>
                  </a:cubicBezTo>
                  <a:cubicBezTo>
                    <a:pt x="250" y="1036"/>
                    <a:pt x="322" y="965"/>
                    <a:pt x="322" y="881"/>
                  </a:cubicBezTo>
                  <a:lnTo>
                    <a:pt x="322" y="167"/>
                  </a:lnTo>
                  <a:cubicBezTo>
                    <a:pt x="322" y="72"/>
                    <a:pt x="250" y="0"/>
                    <a:pt x="167" y="0"/>
                  </a:cubicBezTo>
                  <a:close/>
                </a:path>
              </a:pathLst>
            </a:custGeom>
            <a:solidFill>
              <a:srgbClr val="0020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 name="Google Shape;468;p19"/>
            <p:cNvSpPr/>
            <p:nvPr/>
          </p:nvSpPr>
          <p:spPr>
            <a:xfrm>
              <a:off x="7357001" y="2165704"/>
              <a:ext cx="56876" cy="17823"/>
            </a:xfrm>
            <a:custGeom>
              <a:rect b="b" l="l" r="r" t="t"/>
              <a:pathLst>
                <a:path extrusionOk="0" h="560" w="1787">
                  <a:moveTo>
                    <a:pt x="630" y="0"/>
                  </a:moveTo>
                  <a:cubicBezTo>
                    <a:pt x="478" y="0"/>
                    <a:pt x="311" y="14"/>
                    <a:pt x="131" y="48"/>
                  </a:cubicBezTo>
                  <a:cubicBezTo>
                    <a:pt x="60" y="71"/>
                    <a:pt x="0" y="143"/>
                    <a:pt x="0" y="214"/>
                  </a:cubicBezTo>
                  <a:lnTo>
                    <a:pt x="0" y="393"/>
                  </a:lnTo>
                  <a:cubicBezTo>
                    <a:pt x="0" y="488"/>
                    <a:pt x="72" y="560"/>
                    <a:pt x="167" y="560"/>
                  </a:cubicBezTo>
                  <a:cubicBezTo>
                    <a:pt x="250" y="560"/>
                    <a:pt x="322" y="488"/>
                    <a:pt x="322" y="393"/>
                  </a:cubicBezTo>
                  <a:lnTo>
                    <a:pt x="322" y="345"/>
                  </a:lnTo>
                  <a:cubicBezTo>
                    <a:pt x="436" y="334"/>
                    <a:pt x="543" y="328"/>
                    <a:pt x="642" y="328"/>
                  </a:cubicBezTo>
                  <a:cubicBezTo>
                    <a:pt x="851" y="328"/>
                    <a:pt x="1022" y="352"/>
                    <a:pt x="1143" y="393"/>
                  </a:cubicBezTo>
                  <a:cubicBezTo>
                    <a:pt x="1369" y="452"/>
                    <a:pt x="1488" y="524"/>
                    <a:pt x="1488" y="524"/>
                  </a:cubicBezTo>
                  <a:cubicBezTo>
                    <a:pt x="1512" y="548"/>
                    <a:pt x="1548" y="560"/>
                    <a:pt x="1572" y="560"/>
                  </a:cubicBezTo>
                  <a:cubicBezTo>
                    <a:pt x="1631" y="560"/>
                    <a:pt x="1679" y="524"/>
                    <a:pt x="1715" y="488"/>
                  </a:cubicBezTo>
                  <a:cubicBezTo>
                    <a:pt x="1786" y="405"/>
                    <a:pt x="1762" y="310"/>
                    <a:pt x="1679" y="262"/>
                  </a:cubicBezTo>
                  <a:cubicBezTo>
                    <a:pt x="1660" y="252"/>
                    <a:pt x="1280" y="0"/>
                    <a:pt x="630" y="0"/>
                  </a:cubicBezTo>
                  <a:close/>
                </a:path>
              </a:pathLst>
            </a:custGeom>
            <a:solidFill>
              <a:srgbClr val="0020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 name="Google Shape;469;p19"/>
            <p:cNvSpPr/>
            <p:nvPr/>
          </p:nvSpPr>
          <p:spPr>
            <a:xfrm>
              <a:off x="7312666" y="2133113"/>
              <a:ext cx="145897" cy="197840"/>
            </a:xfrm>
            <a:custGeom>
              <a:rect b="b" l="l" r="r" t="t"/>
              <a:pathLst>
                <a:path extrusionOk="0" h="6216" w="4584">
                  <a:moveTo>
                    <a:pt x="3536" y="345"/>
                  </a:moveTo>
                  <a:lnTo>
                    <a:pt x="3536" y="1167"/>
                  </a:lnTo>
                  <a:cubicBezTo>
                    <a:pt x="3536" y="1298"/>
                    <a:pt x="3512" y="1453"/>
                    <a:pt x="3453" y="1572"/>
                  </a:cubicBezTo>
                  <a:lnTo>
                    <a:pt x="3393" y="1703"/>
                  </a:lnTo>
                  <a:cubicBezTo>
                    <a:pt x="3370" y="1726"/>
                    <a:pt x="3370" y="1750"/>
                    <a:pt x="3370" y="1774"/>
                  </a:cubicBezTo>
                  <a:lnTo>
                    <a:pt x="3370" y="2131"/>
                  </a:lnTo>
                  <a:cubicBezTo>
                    <a:pt x="3358" y="2417"/>
                    <a:pt x="3239" y="2703"/>
                    <a:pt x="3036" y="2905"/>
                  </a:cubicBezTo>
                  <a:cubicBezTo>
                    <a:pt x="2834" y="3108"/>
                    <a:pt x="2568" y="3204"/>
                    <a:pt x="2288" y="3204"/>
                  </a:cubicBezTo>
                  <a:cubicBezTo>
                    <a:pt x="2271" y="3204"/>
                    <a:pt x="2255" y="3203"/>
                    <a:pt x="2238" y="3203"/>
                  </a:cubicBezTo>
                  <a:cubicBezTo>
                    <a:pt x="1667" y="3191"/>
                    <a:pt x="1203" y="2679"/>
                    <a:pt x="1203" y="2072"/>
                  </a:cubicBezTo>
                  <a:lnTo>
                    <a:pt x="1203" y="1774"/>
                  </a:lnTo>
                  <a:cubicBezTo>
                    <a:pt x="1203" y="1750"/>
                    <a:pt x="1203" y="1726"/>
                    <a:pt x="1191" y="1703"/>
                  </a:cubicBezTo>
                  <a:lnTo>
                    <a:pt x="1131" y="1572"/>
                  </a:lnTo>
                  <a:cubicBezTo>
                    <a:pt x="1072" y="1453"/>
                    <a:pt x="1036" y="1298"/>
                    <a:pt x="1036" y="1167"/>
                  </a:cubicBezTo>
                  <a:cubicBezTo>
                    <a:pt x="1036" y="702"/>
                    <a:pt x="1405" y="345"/>
                    <a:pt x="1857" y="345"/>
                  </a:cubicBezTo>
                  <a:close/>
                  <a:moveTo>
                    <a:pt x="1726" y="3417"/>
                  </a:moveTo>
                  <a:cubicBezTo>
                    <a:pt x="1869" y="3489"/>
                    <a:pt x="2048" y="3512"/>
                    <a:pt x="2227" y="3536"/>
                  </a:cubicBezTo>
                  <a:lnTo>
                    <a:pt x="2274" y="3536"/>
                  </a:lnTo>
                  <a:cubicBezTo>
                    <a:pt x="2465" y="3536"/>
                    <a:pt x="2643" y="3489"/>
                    <a:pt x="2822" y="3429"/>
                  </a:cubicBezTo>
                  <a:lnTo>
                    <a:pt x="2822" y="3655"/>
                  </a:lnTo>
                  <a:cubicBezTo>
                    <a:pt x="2822" y="3691"/>
                    <a:pt x="2834" y="3750"/>
                    <a:pt x="2834" y="3798"/>
                  </a:cubicBezTo>
                  <a:lnTo>
                    <a:pt x="2274" y="4227"/>
                  </a:lnTo>
                  <a:lnTo>
                    <a:pt x="1703" y="3798"/>
                  </a:lnTo>
                  <a:cubicBezTo>
                    <a:pt x="1726" y="3750"/>
                    <a:pt x="1726" y="3715"/>
                    <a:pt x="1726" y="3655"/>
                  </a:cubicBezTo>
                  <a:lnTo>
                    <a:pt x="1726" y="3417"/>
                  </a:lnTo>
                  <a:close/>
                  <a:moveTo>
                    <a:pt x="1857" y="0"/>
                  </a:moveTo>
                  <a:cubicBezTo>
                    <a:pt x="1215" y="0"/>
                    <a:pt x="691" y="524"/>
                    <a:pt x="691" y="1167"/>
                  </a:cubicBezTo>
                  <a:cubicBezTo>
                    <a:pt x="691" y="1357"/>
                    <a:pt x="738" y="1548"/>
                    <a:pt x="834" y="1715"/>
                  </a:cubicBezTo>
                  <a:lnTo>
                    <a:pt x="869" y="1810"/>
                  </a:lnTo>
                  <a:lnTo>
                    <a:pt x="869" y="2072"/>
                  </a:lnTo>
                  <a:cubicBezTo>
                    <a:pt x="869" y="2536"/>
                    <a:pt x="1084" y="2941"/>
                    <a:pt x="1405" y="3215"/>
                  </a:cubicBezTo>
                  <a:lnTo>
                    <a:pt x="1405" y="3667"/>
                  </a:lnTo>
                  <a:cubicBezTo>
                    <a:pt x="1405" y="3739"/>
                    <a:pt x="1369" y="3810"/>
                    <a:pt x="1286" y="3846"/>
                  </a:cubicBezTo>
                  <a:lnTo>
                    <a:pt x="441" y="4155"/>
                  </a:lnTo>
                  <a:cubicBezTo>
                    <a:pt x="179" y="4262"/>
                    <a:pt x="0" y="4512"/>
                    <a:pt x="0" y="4810"/>
                  </a:cubicBezTo>
                  <a:lnTo>
                    <a:pt x="0" y="6048"/>
                  </a:lnTo>
                  <a:cubicBezTo>
                    <a:pt x="0" y="6132"/>
                    <a:pt x="72" y="6215"/>
                    <a:pt x="155" y="6215"/>
                  </a:cubicBezTo>
                  <a:cubicBezTo>
                    <a:pt x="250" y="6215"/>
                    <a:pt x="322" y="6132"/>
                    <a:pt x="322" y="6048"/>
                  </a:cubicBezTo>
                  <a:lnTo>
                    <a:pt x="322" y="4810"/>
                  </a:lnTo>
                  <a:cubicBezTo>
                    <a:pt x="322" y="4655"/>
                    <a:pt x="417" y="4524"/>
                    <a:pt x="560" y="4465"/>
                  </a:cubicBezTo>
                  <a:lnTo>
                    <a:pt x="1405" y="4155"/>
                  </a:lnTo>
                  <a:cubicBezTo>
                    <a:pt x="1453" y="4143"/>
                    <a:pt x="1500" y="4108"/>
                    <a:pt x="1524" y="4084"/>
                  </a:cubicBezTo>
                  <a:lnTo>
                    <a:pt x="2119" y="4524"/>
                  </a:lnTo>
                  <a:lnTo>
                    <a:pt x="2119" y="6036"/>
                  </a:lnTo>
                  <a:cubicBezTo>
                    <a:pt x="2119" y="6120"/>
                    <a:pt x="2203" y="6191"/>
                    <a:pt x="2286" y="6191"/>
                  </a:cubicBezTo>
                  <a:cubicBezTo>
                    <a:pt x="2369" y="6191"/>
                    <a:pt x="2453" y="6120"/>
                    <a:pt x="2453" y="6036"/>
                  </a:cubicBezTo>
                  <a:lnTo>
                    <a:pt x="2453" y="4512"/>
                  </a:lnTo>
                  <a:lnTo>
                    <a:pt x="3048" y="4072"/>
                  </a:lnTo>
                  <a:cubicBezTo>
                    <a:pt x="3084" y="4096"/>
                    <a:pt x="3120" y="4108"/>
                    <a:pt x="3167" y="4143"/>
                  </a:cubicBezTo>
                  <a:lnTo>
                    <a:pt x="4012" y="4453"/>
                  </a:lnTo>
                  <a:cubicBezTo>
                    <a:pt x="4155" y="4512"/>
                    <a:pt x="4251" y="4643"/>
                    <a:pt x="4251" y="4798"/>
                  </a:cubicBezTo>
                  <a:lnTo>
                    <a:pt x="4251" y="6036"/>
                  </a:lnTo>
                  <a:cubicBezTo>
                    <a:pt x="4251" y="6120"/>
                    <a:pt x="4322" y="6191"/>
                    <a:pt x="4417" y="6191"/>
                  </a:cubicBezTo>
                  <a:cubicBezTo>
                    <a:pt x="4501" y="6191"/>
                    <a:pt x="4572" y="6120"/>
                    <a:pt x="4572" y="6036"/>
                  </a:cubicBezTo>
                  <a:lnTo>
                    <a:pt x="4572" y="4798"/>
                  </a:lnTo>
                  <a:cubicBezTo>
                    <a:pt x="4584" y="4512"/>
                    <a:pt x="4382" y="4251"/>
                    <a:pt x="4120" y="4143"/>
                  </a:cubicBezTo>
                  <a:lnTo>
                    <a:pt x="3274" y="3834"/>
                  </a:lnTo>
                  <a:cubicBezTo>
                    <a:pt x="3191" y="3798"/>
                    <a:pt x="3155" y="3727"/>
                    <a:pt x="3155" y="3655"/>
                  </a:cubicBezTo>
                  <a:lnTo>
                    <a:pt x="3155" y="3215"/>
                  </a:lnTo>
                  <a:cubicBezTo>
                    <a:pt x="3179" y="3191"/>
                    <a:pt x="3227" y="3155"/>
                    <a:pt x="3250" y="3131"/>
                  </a:cubicBezTo>
                  <a:cubicBezTo>
                    <a:pt x="3536" y="2858"/>
                    <a:pt x="3691" y="2500"/>
                    <a:pt x="3691" y="2119"/>
                  </a:cubicBezTo>
                  <a:lnTo>
                    <a:pt x="3691" y="1810"/>
                  </a:lnTo>
                  <a:lnTo>
                    <a:pt x="3727" y="1715"/>
                  </a:lnTo>
                  <a:cubicBezTo>
                    <a:pt x="3822" y="1548"/>
                    <a:pt x="3870" y="1357"/>
                    <a:pt x="3870" y="1167"/>
                  </a:cubicBezTo>
                  <a:lnTo>
                    <a:pt x="3870" y="167"/>
                  </a:lnTo>
                  <a:cubicBezTo>
                    <a:pt x="3870" y="71"/>
                    <a:pt x="3786" y="0"/>
                    <a:pt x="3703" y="0"/>
                  </a:cubicBezTo>
                  <a:close/>
                </a:path>
              </a:pathLst>
            </a:custGeom>
            <a:solidFill>
              <a:srgbClr val="0020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 name="Google Shape;470;p19"/>
            <p:cNvSpPr/>
            <p:nvPr/>
          </p:nvSpPr>
          <p:spPr>
            <a:xfrm>
              <a:off x="7340324" y="2291486"/>
              <a:ext cx="10630" cy="38702"/>
            </a:xfrm>
            <a:custGeom>
              <a:rect b="b" l="l" r="r" t="t"/>
              <a:pathLst>
                <a:path extrusionOk="0" h="1216" w="334">
                  <a:moveTo>
                    <a:pt x="167" y="1"/>
                  </a:moveTo>
                  <a:cubicBezTo>
                    <a:pt x="84" y="1"/>
                    <a:pt x="0" y="72"/>
                    <a:pt x="0" y="167"/>
                  </a:cubicBezTo>
                  <a:lnTo>
                    <a:pt x="0" y="1060"/>
                  </a:lnTo>
                  <a:cubicBezTo>
                    <a:pt x="0" y="1144"/>
                    <a:pt x="84" y="1215"/>
                    <a:pt x="167" y="1215"/>
                  </a:cubicBezTo>
                  <a:cubicBezTo>
                    <a:pt x="262" y="1215"/>
                    <a:pt x="334" y="1144"/>
                    <a:pt x="334" y="1060"/>
                  </a:cubicBezTo>
                  <a:lnTo>
                    <a:pt x="334" y="167"/>
                  </a:lnTo>
                  <a:cubicBezTo>
                    <a:pt x="334" y="72"/>
                    <a:pt x="262" y="1"/>
                    <a:pt x="167" y="1"/>
                  </a:cubicBezTo>
                  <a:close/>
                </a:path>
              </a:pathLst>
            </a:custGeom>
            <a:solidFill>
              <a:srgbClr val="0020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 name="Google Shape;471;p19"/>
            <p:cNvSpPr/>
            <p:nvPr/>
          </p:nvSpPr>
          <p:spPr>
            <a:xfrm>
              <a:off x="7419511" y="2291486"/>
              <a:ext cx="10630" cy="38702"/>
            </a:xfrm>
            <a:custGeom>
              <a:rect b="b" l="l" r="r" t="t"/>
              <a:pathLst>
                <a:path extrusionOk="0" h="1216" w="334">
                  <a:moveTo>
                    <a:pt x="167" y="1"/>
                  </a:moveTo>
                  <a:cubicBezTo>
                    <a:pt x="72" y="1"/>
                    <a:pt x="1" y="72"/>
                    <a:pt x="1" y="167"/>
                  </a:cubicBezTo>
                  <a:lnTo>
                    <a:pt x="1" y="1060"/>
                  </a:lnTo>
                  <a:cubicBezTo>
                    <a:pt x="1" y="1144"/>
                    <a:pt x="72" y="1215"/>
                    <a:pt x="167" y="1215"/>
                  </a:cubicBezTo>
                  <a:cubicBezTo>
                    <a:pt x="251" y="1215"/>
                    <a:pt x="334" y="1144"/>
                    <a:pt x="334" y="1060"/>
                  </a:cubicBezTo>
                  <a:lnTo>
                    <a:pt x="334" y="167"/>
                  </a:lnTo>
                  <a:cubicBezTo>
                    <a:pt x="334" y="72"/>
                    <a:pt x="251" y="1"/>
                    <a:pt x="167" y="1"/>
                  </a:cubicBezTo>
                  <a:close/>
                </a:path>
              </a:pathLst>
            </a:custGeom>
            <a:solidFill>
              <a:srgbClr val="0020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 name="Google Shape;472;p19"/>
            <p:cNvSpPr/>
            <p:nvPr/>
          </p:nvSpPr>
          <p:spPr>
            <a:xfrm>
              <a:off x="7153878" y="1969392"/>
              <a:ext cx="225498" cy="188355"/>
            </a:xfrm>
            <a:custGeom>
              <a:rect b="b" l="l" r="r" t="t"/>
              <a:pathLst>
                <a:path extrusionOk="0" h="5918" w="7085">
                  <a:moveTo>
                    <a:pt x="2441" y="4227"/>
                  </a:moveTo>
                  <a:lnTo>
                    <a:pt x="2346" y="4608"/>
                  </a:lnTo>
                  <a:lnTo>
                    <a:pt x="2132" y="4608"/>
                  </a:lnTo>
                  <a:cubicBezTo>
                    <a:pt x="1917" y="4608"/>
                    <a:pt x="1751" y="4442"/>
                    <a:pt x="1751" y="4239"/>
                  </a:cubicBezTo>
                  <a:lnTo>
                    <a:pt x="1751" y="4227"/>
                  </a:lnTo>
                  <a:close/>
                  <a:moveTo>
                    <a:pt x="5668" y="310"/>
                  </a:moveTo>
                  <a:cubicBezTo>
                    <a:pt x="5882" y="310"/>
                    <a:pt x="6037" y="477"/>
                    <a:pt x="6037" y="679"/>
                  </a:cubicBezTo>
                  <a:lnTo>
                    <a:pt x="6037" y="3525"/>
                  </a:lnTo>
                  <a:cubicBezTo>
                    <a:pt x="6037" y="3739"/>
                    <a:pt x="5882" y="3894"/>
                    <a:pt x="5668" y="3894"/>
                  </a:cubicBezTo>
                  <a:lnTo>
                    <a:pt x="4251" y="3894"/>
                  </a:lnTo>
                  <a:cubicBezTo>
                    <a:pt x="4227" y="3894"/>
                    <a:pt x="4179" y="3918"/>
                    <a:pt x="4156" y="3930"/>
                  </a:cubicBezTo>
                  <a:lnTo>
                    <a:pt x="2572" y="5084"/>
                  </a:lnTo>
                  <a:lnTo>
                    <a:pt x="2810" y="4108"/>
                  </a:lnTo>
                  <a:cubicBezTo>
                    <a:pt x="2822" y="4061"/>
                    <a:pt x="2810" y="4001"/>
                    <a:pt x="2786" y="3953"/>
                  </a:cubicBezTo>
                  <a:cubicBezTo>
                    <a:pt x="2751" y="3918"/>
                    <a:pt x="2703" y="3894"/>
                    <a:pt x="2644" y="3894"/>
                  </a:cubicBezTo>
                  <a:lnTo>
                    <a:pt x="703" y="3894"/>
                  </a:lnTo>
                  <a:cubicBezTo>
                    <a:pt x="489" y="3894"/>
                    <a:pt x="322" y="3739"/>
                    <a:pt x="322" y="3525"/>
                  </a:cubicBezTo>
                  <a:lnTo>
                    <a:pt x="322" y="679"/>
                  </a:lnTo>
                  <a:cubicBezTo>
                    <a:pt x="322" y="477"/>
                    <a:pt x="489" y="310"/>
                    <a:pt x="703" y="310"/>
                  </a:cubicBezTo>
                  <a:close/>
                  <a:moveTo>
                    <a:pt x="6382" y="1036"/>
                  </a:moveTo>
                  <a:cubicBezTo>
                    <a:pt x="6585" y="1036"/>
                    <a:pt x="6751" y="1203"/>
                    <a:pt x="6751" y="1417"/>
                  </a:cubicBezTo>
                  <a:lnTo>
                    <a:pt x="6751" y="4251"/>
                  </a:lnTo>
                  <a:lnTo>
                    <a:pt x="6739" y="4251"/>
                  </a:lnTo>
                  <a:cubicBezTo>
                    <a:pt x="6739" y="4465"/>
                    <a:pt x="6573" y="4632"/>
                    <a:pt x="6370" y="4632"/>
                  </a:cubicBezTo>
                  <a:lnTo>
                    <a:pt x="4953" y="4632"/>
                  </a:lnTo>
                  <a:cubicBezTo>
                    <a:pt x="4906" y="4632"/>
                    <a:pt x="4870" y="4644"/>
                    <a:pt x="4822" y="4692"/>
                  </a:cubicBezTo>
                  <a:cubicBezTo>
                    <a:pt x="4787" y="4727"/>
                    <a:pt x="4775" y="4775"/>
                    <a:pt x="4787" y="4823"/>
                  </a:cubicBezTo>
                  <a:lnTo>
                    <a:pt x="4906" y="5501"/>
                  </a:lnTo>
                  <a:lnTo>
                    <a:pt x="3691" y="4692"/>
                  </a:lnTo>
                  <a:lnTo>
                    <a:pt x="4299" y="4239"/>
                  </a:lnTo>
                  <a:lnTo>
                    <a:pt x="5668" y="4239"/>
                  </a:lnTo>
                  <a:cubicBezTo>
                    <a:pt x="6049" y="4239"/>
                    <a:pt x="6370" y="3930"/>
                    <a:pt x="6370" y="3537"/>
                  </a:cubicBezTo>
                  <a:lnTo>
                    <a:pt x="6370" y="1036"/>
                  </a:lnTo>
                  <a:close/>
                  <a:moveTo>
                    <a:pt x="703" y="1"/>
                  </a:moveTo>
                  <a:cubicBezTo>
                    <a:pt x="310" y="1"/>
                    <a:pt x="0" y="310"/>
                    <a:pt x="0" y="703"/>
                  </a:cubicBezTo>
                  <a:lnTo>
                    <a:pt x="0" y="3537"/>
                  </a:lnTo>
                  <a:cubicBezTo>
                    <a:pt x="0" y="3930"/>
                    <a:pt x="310" y="4239"/>
                    <a:pt x="703" y="4239"/>
                  </a:cubicBezTo>
                  <a:lnTo>
                    <a:pt x="1405" y="4239"/>
                  </a:lnTo>
                  <a:lnTo>
                    <a:pt x="1405" y="4251"/>
                  </a:lnTo>
                  <a:cubicBezTo>
                    <a:pt x="1405" y="4644"/>
                    <a:pt x="1727" y="4954"/>
                    <a:pt x="2108" y="4954"/>
                  </a:cubicBezTo>
                  <a:lnTo>
                    <a:pt x="2263" y="4954"/>
                  </a:lnTo>
                  <a:lnTo>
                    <a:pt x="2203" y="5227"/>
                  </a:lnTo>
                  <a:cubicBezTo>
                    <a:pt x="2167" y="5323"/>
                    <a:pt x="2215" y="5430"/>
                    <a:pt x="2298" y="5489"/>
                  </a:cubicBezTo>
                  <a:cubicBezTo>
                    <a:pt x="2346" y="5525"/>
                    <a:pt x="2394" y="5537"/>
                    <a:pt x="2453" y="5537"/>
                  </a:cubicBezTo>
                  <a:cubicBezTo>
                    <a:pt x="2513" y="5537"/>
                    <a:pt x="2560" y="5525"/>
                    <a:pt x="2596" y="5489"/>
                  </a:cubicBezTo>
                  <a:lnTo>
                    <a:pt x="3334" y="4954"/>
                  </a:lnTo>
                  <a:lnTo>
                    <a:pt x="3489" y="4954"/>
                  </a:lnTo>
                  <a:lnTo>
                    <a:pt x="4882" y="5882"/>
                  </a:lnTo>
                  <a:cubicBezTo>
                    <a:pt x="4918" y="5906"/>
                    <a:pt x="4965" y="5918"/>
                    <a:pt x="5013" y="5918"/>
                  </a:cubicBezTo>
                  <a:cubicBezTo>
                    <a:pt x="5061" y="5918"/>
                    <a:pt x="5096" y="5906"/>
                    <a:pt x="5144" y="5882"/>
                  </a:cubicBezTo>
                  <a:cubicBezTo>
                    <a:pt x="5239" y="5823"/>
                    <a:pt x="5287" y="5727"/>
                    <a:pt x="5263" y="5620"/>
                  </a:cubicBezTo>
                  <a:lnTo>
                    <a:pt x="5168" y="4954"/>
                  </a:lnTo>
                  <a:lnTo>
                    <a:pt x="6382" y="4954"/>
                  </a:lnTo>
                  <a:cubicBezTo>
                    <a:pt x="6763" y="4954"/>
                    <a:pt x="7085" y="4644"/>
                    <a:pt x="7085" y="4251"/>
                  </a:cubicBezTo>
                  <a:lnTo>
                    <a:pt x="7085" y="1417"/>
                  </a:lnTo>
                  <a:cubicBezTo>
                    <a:pt x="7085" y="1024"/>
                    <a:pt x="6775" y="715"/>
                    <a:pt x="6382" y="715"/>
                  </a:cubicBezTo>
                  <a:cubicBezTo>
                    <a:pt x="6370" y="310"/>
                    <a:pt x="6061" y="1"/>
                    <a:pt x="5668" y="1"/>
                  </a:cubicBezTo>
                  <a:close/>
                </a:path>
              </a:pathLst>
            </a:custGeom>
            <a:solidFill>
              <a:srgbClr val="0020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 name="Google Shape;473;p19"/>
            <p:cNvSpPr/>
            <p:nvPr/>
          </p:nvSpPr>
          <p:spPr>
            <a:xfrm>
              <a:off x="7193663" y="2003511"/>
              <a:ext cx="27308" cy="10248"/>
            </a:xfrm>
            <a:custGeom>
              <a:rect b="b" l="l" r="r" t="t"/>
              <a:pathLst>
                <a:path extrusionOk="0" h="322" w="858">
                  <a:moveTo>
                    <a:pt x="167" y="0"/>
                  </a:moveTo>
                  <a:cubicBezTo>
                    <a:pt x="72" y="0"/>
                    <a:pt x="1" y="72"/>
                    <a:pt x="1" y="167"/>
                  </a:cubicBezTo>
                  <a:cubicBezTo>
                    <a:pt x="1" y="250"/>
                    <a:pt x="72" y="322"/>
                    <a:pt x="167" y="322"/>
                  </a:cubicBezTo>
                  <a:lnTo>
                    <a:pt x="703" y="322"/>
                  </a:lnTo>
                  <a:cubicBezTo>
                    <a:pt x="786" y="322"/>
                    <a:pt x="858" y="250"/>
                    <a:pt x="858" y="167"/>
                  </a:cubicBezTo>
                  <a:cubicBezTo>
                    <a:pt x="858" y="72"/>
                    <a:pt x="786" y="0"/>
                    <a:pt x="703" y="0"/>
                  </a:cubicBezTo>
                  <a:close/>
                </a:path>
              </a:pathLst>
            </a:custGeom>
            <a:solidFill>
              <a:srgbClr val="0020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 name="Google Shape;474;p19"/>
            <p:cNvSpPr/>
            <p:nvPr/>
          </p:nvSpPr>
          <p:spPr>
            <a:xfrm>
              <a:off x="7233065" y="2003511"/>
              <a:ext cx="83802" cy="10248"/>
            </a:xfrm>
            <a:custGeom>
              <a:rect b="b" l="l" r="r" t="t"/>
              <a:pathLst>
                <a:path extrusionOk="0" h="322" w="2633">
                  <a:moveTo>
                    <a:pt x="156" y="0"/>
                  </a:moveTo>
                  <a:cubicBezTo>
                    <a:pt x="72" y="0"/>
                    <a:pt x="1" y="72"/>
                    <a:pt x="1" y="167"/>
                  </a:cubicBezTo>
                  <a:cubicBezTo>
                    <a:pt x="1" y="250"/>
                    <a:pt x="72" y="322"/>
                    <a:pt x="156" y="322"/>
                  </a:cubicBezTo>
                  <a:lnTo>
                    <a:pt x="2465" y="322"/>
                  </a:lnTo>
                  <a:cubicBezTo>
                    <a:pt x="2561" y="322"/>
                    <a:pt x="2632" y="250"/>
                    <a:pt x="2632" y="167"/>
                  </a:cubicBezTo>
                  <a:cubicBezTo>
                    <a:pt x="2632" y="72"/>
                    <a:pt x="2573" y="0"/>
                    <a:pt x="2465" y="0"/>
                  </a:cubicBezTo>
                  <a:close/>
                </a:path>
              </a:pathLst>
            </a:custGeom>
            <a:solidFill>
              <a:srgbClr val="0020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 name="Google Shape;475;p19"/>
            <p:cNvSpPr/>
            <p:nvPr/>
          </p:nvSpPr>
          <p:spPr>
            <a:xfrm>
              <a:off x="7193281" y="2031933"/>
              <a:ext cx="123936" cy="10248"/>
            </a:xfrm>
            <a:custGeom>
              <a:rect b="b" l="l" r="r" t="t"/>
              <a:pathLst>
                <a:path extrusionOk="0" h="322" w="3894">
                  <a:moveTo>
                    <a:pt x="155" y="0"/>
                  </a:moveTo>
                  <a:cubicBezTo>
                    <a:pt x="72" y="0"/>
                    <a:pt x="1" y="71"/>
                    <a:pt x="1" y="167"/>
                  </a:cubicBezTo>
                  <a:cubicBezTo>
                    <a:pt x="1" y="250"/>
                    <a:pt x="72" y="322"/>
                    <a:pt x="155" y="322"/>
                  </a:cubicBezTo>
                  <a:lnTo>
                    <a:pt x="3715" y="322"/>
                  </a:lnTo>
                  <a:cubicBezTo>
                    <a:pt x="3811" y="322"/>
                    <a:pt x="3882" y="250"/>
                    <a:pt x="3882" y="167"/>
                  </a:cubicBezTo>
                  <a:cubicBezTo>
                    <a:pt x="3894" y="71"/>
                    <a:pt x="3823" y="0"/>
                    <a:pt x="3715" y="0"/>
                  </a:cubicBezTo>
                  <a:close/>
                </a:path>
              </a:pathLst>
            </a:custGeom>
            <a:solidFill>
              <a:srgbClr val="0020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 name="Google Shape;476;p19"/>
            <p:cNvSpPr/>
            <p:nvPr/>
          </p:nvSpPr>
          <p:spPr>
            <a:xfrm>
              <a:off x="7193663" y="2059973"/>
              <a:ext cx="83770" cy="10248"/>
            </a:xfrm>
            <a:custGeom>
              <a:rect b="b" l="l" r="r" t="t"/>
              <a:pathLst>
                <a:path extrusionOk="0" h="322" w="2632">
                  <a:moveTo>
                    <a:pt x="167" y="0"/>
                  </a:moveTo>
                  <a:cubicBezTo>
                    <a:pt x="72" y="0"/>
                    <a:pt x="1" y="72"/>
                    <a:pt x="1" y="155"/>
                  </a:cubicBezTo>
                  <a:cubicBezTo>
                    <a:pt x="1" y="250"/>
                    <a:pt x="72" y="322"/>
                    <a:pt x="167" y="322"/>
                  </a:cubicBezTo>
                  <a:lnTo>
                    <a:pt x="2465" y="322"/>
                  </a:lnTo>
                  <a:cubicBezTo>
                    <a:pt x="2560" y="322"/>
                    <a:pt x="2632" y="250"/>
                    <a:pt x="2632" y="155"/>
                  </a:cubicBezTo>
                  <a:cubicBezTo>
                    <a:pt x="2632" y="72"/>
                    <a:pt x="2560" y="0"/>
                    <a:pt x="2465" y="0"/>
                  </a:cubicBezTo>
                  <a:close/>
                </a:path>
              </a:pathLst>
            </a:custGeom>
            <a:solidFill>
              <a:srgbClr val="0020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 name="Google Shape;477;p19"/>
            <p:cNvSpPr/>
            <p:nvPr/>
          </p:nvSpPr>
          <p:spPr>
            <a:xfrm>
              <a:off x="7289145" y="2059973"/>
              <a:ext cx="27722" cy="10248"/>
            </a:xfrm>
            <a:custGeom>
              <a:rect b="b" l="l" r="r" t="t"/>
              <a:pathLst>
                <a:path extrusionOk="0" h="322" w="871">
                  <a:moveTo>
                    <a:pt x="168" y="0"/>
                  </a:moveTo>
                  <a:cubicBezTo>
                    <a:pt x="84" y="0"/>
                    <a:pt x="1" y="72"/>
                    <a:pt x="1" y="155"/>
                  </a:cubicBezTo>
                  <a:cubicBezTo>
                    <a:pt x="1" y="250"/>
                    <a:pt x="84" y="322"/>
                    <a:pt x="168" y="322"/>
                  </a:cubicBezTo>
                  <a:lnTo>
                    <a:pt x="703" y="322"/>
                  </a:lnTo>
                  <a:cubicBezTo>
                    <a:pt x="799" y="322"/>
                    <a:pt x="870" y="250"/>
                    <a:pt x="870" y="155"/>
                  </a:cubicBezTo>
                  <a:cubicBezTo>
                    <a:pt x="870" y="72"/>
                    <a:pt x="811" y="0"/>
                    <a:pt x="703" y="0"/>
                  </a:cubicBezTo>
                  <a:close/>
                </a:path>
              </a:pathLst>
            </a:custGeom>
            <a:solidFill>
              <a:srgbClr val="0020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78" name="Google Shape;478;p19"/>
          <p:cNvSpPr/>
          <p:nvPr/>
        </p:nvSpPr>
        <p:spPr>
          <a:xfrm>
            <a:off x="3238023" y="1450230"/>
            <a:ext cx="2294909" cy="2234172"/>
          </a:xfrm>
          <a:prstGeom prst="donut">
            <a:avLst>
              <a:gd fmla="val 8558" name="adj"/>
            </a:avLst>
          </a:prstGeom>
          <a:solidFill>
            <a:srgbClr val="211A57"/>
          </a:solidFill>
          <a:ln cap="flat" cmpd="sng" w="9525">
            <a:solidFill>
              <a:srgbClr val="211A5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79" name="Google Shape;479;p19"/>
          <p:cNvCxnSpPr/>
          <p:nvPr/>
        </p:nvCxnSpPr>
        <p:spPr>
          <a:xfrm rot="10800000">
            <a:off x="5532932" y="2091894"/>
            <a:ext cx="2647518" cy="0"/>
          </a:xfrm>
          <a:prstGeom prst="straightConnector1">
            <a:avLst/>
          </a:prstGeom>
          <a:noFill/>
          <a:ln cap="flat" cmpd="sng" w="19050">
            <a:solidFill>
              <a:srgbClr val="211A57"/>
            </a:solidFill>
            <a:prstDash val="solid"/>
            <a:round/>
            <a:headEnd len="sm" w="sm" type="none"/>
            <a:tailEnd len="sm" w="sm" type="none"/>
          </a:ln>
        </p:spPr>
      </p:cxnSp>
      <p:cxnSp>
        <p:nvCxnSpPr>
          <p:cNvPr id="480" name="Google Shape;480;p19"/>
          <p:cNvCxnSpPr/>
          <p:nvPr/>
        </p:nvCxnSpPr>
        <p:spPr>
          <a:xfrm rot="10800000">
            <a:off x="5635429" y="3030239"/>
            <a:ext cx="1431561" cy="0"/>
          </a:xfrm>
          <a:prstGeom prst="straightConnector1">
            <a:avLst/>
          </a:prstGeom>
          <a:noFill/>
          <a:ln cap="flat" cmpd="sng" w="19050">
            <a:solidFill>
              <a:srgbClr val="211A57"/>
            </a:solidFill>
            <a:prstDash val="solid"/>
            <a:round/>
            <a:headEnd len="sm" w="sm" type="none"/>
            <a:tailEnd len="sm" w="sm" type="none"/>
          </a:ln>
        </p:spPr>
      </p:cxnSp>
      <p:cxnSp>
        <p:nvCxnSpPr>
          <p:cNvPr id="481" name="Google Shape;481;p19"/>
          <p:cNvCxnSpPr/>
          <p:nvPr/>
        </p:nvCxnSpPr>
        <p:spPr>
          <a:xfrm rot="10800000">
            <a:off x="5461291" y="4028405"/>
            <a:ext cx="1921851" cy="0"/>
          </a:xfrm>
          <a:prstGeom prst="straightConnector1">
            <a:avLst/>
          </a:prstGeom>
          <a:noFill/>
          <a:ln cap="flat" cmpd="sng" w="19050">
            <a:solidFill>
              <a:srgbClr val="211A57"/>
            </a:solidFill>
            <a:prstDash val="solid"/>
            <a:round/>
            <a:headEnd len="sm" w="sm" type="none"/>
            <a:tailEnd len="sm" w="sm" type="none"/>
          </a:ln>
        </p:spPr>
      </p:cxnSp>
      <p:cxnSp>
        <p:nvCxnSpPr>
          <p:cNvPr id="482" name="Google Shape;482;p19"/>
          <p:cNvCxnSpPr/>
          <p:nvPr/>
        </p:nvCxnSpPr>
        <p:spPr>
          <a:xfrm rot="10800000">
            <a:off x="609600" y="4111061"/>
            <a:ext cx="3400056" cy="0"/>
          </a:xfrm>
          <a:prstGeom prst="straightConnector1">
            <a:avLst/>
          </a:prstGeom>
          <a:noFill/>
          <a:ln cap="flat" cmpd="sng" w="19050">
            <a:solidFill>
              <a:srgbClr val="211A57"/>
            </a:solidFill>
            <a:prstDash val="solid"/>
            <a:round/>
            <a:headEnd len="sm" w="sm" type="none"/>
            <a:tailEnd len="sm" w="sm" type="none"/>
          </a:ln>
        </p:spPr>
      </p:cxnSp>
      <p:sp>
        <p:nvSpPr>
          <p:cNvPr id="483" name="Google Shape;483;p19"/>
          <p:cNvSpPr txBox="1"/>
          <p:nvPr/>
        </p:nvSpPr>
        <p:spPr>
          <a:xfrm>
            <a:off x="5635422" y="1249050"/>
            <a:ext cx="29763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lang="pt-PT" sz="1600">
                <a:solidFill>
                  <a:schemeClr val="lt1"/>
                </a:solidFill>
                <a:latin typeface="Libre Franklin"/>
                <a:ea typeface="Libre Franklin"/>
                <a:cs typeface="Libre Franklin"/>
                <a:sym typeface="Libre Franklin"/>
              </a:rPr>
              <a:t>Η ομαδική εργασία είναι το κλειδί για την επίτευξη των επιθυμητών αποτελεσμάτων.</a:t>
            </a:r>
            <a:endParaRPr b="0" i="0" sz="1600" u="none" cap="none" strike="noStrike">
              <a:solidFill>
                <a:schemeClr val="lt1"/>
              </a:solidFill>
              <a:latin typeface="Libre Franklin"/>
              <a:ea typeface="Libre Franklin"/>
              <a:cs typeface="Libre Franklin"/>
              <a:sym typeface="Libre Franklin"/>
            </a:endParaRPr>
          </a:p>
        </p:txBody>
      </p:sp>
      <p:sp>
        <p:nvSpPr>
          <p:cNvPr id="484" name="Google Shape;484;p19"/>
          <p:cNvSpPr txBox="1"/>
          <p:nvPr/>
        </p:nvSpPr>
        <p:spPr>
          <a:xfrm>
            <a:off x="507884" y="3508943"/>
            <a:ext cx="3687900" cy="602100"/>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800"/>
              </a:spcBef>
              <a:spcAft>
                <a:spcPts val="0"/>
              </a:spcAft>
              <a:buClr>
                <a:srgbClr val="000000"/>
              </a:buClr>
              <a:buSzPts val="1600"/>
              <a:buFont typeface="Arial"/>
              <a:buNone/>
            </a:pPr>
            <a:r>
              <a:rPr lang="pt-PT" sz="1600">
                <a:solidFill>
                  <a:schemeClr val="lt1"/>
                </a:solidFill>
                <a:latin typeface="Libre Franklin"/>
                <a:ea typeface="Libre Franklin"/>
                <a:cs typeface="Libre Franklin"/>
                <a:sym typeface="Libre Franklin"/>
              </a:rPr>
              <a:t>Κοινοποιήστε πληροφορίες, συλλογιστείτε ιδέες και μάθετε μαζί.</a:t>
            </a:r>
            <a:endParaRPr b="0" i="0" sz="1600" u="none" cap="none" strike="noStrike">
              <a:solidFill>
                <a:schemeClr val="lt1"/>
              </a:solidFill>
              <a:latin typeface="Libre Franklin"/>
              <a:ea typeface="Libre Franklin"/>
              <a:cs typeface="Libre Franklin"/>
              <a:sym typeface="Libre Franklin"/>
            </a:endParaRPr>
          </a:p>
        </p:txBody>
      </p:sp>
      <p:sp>
        <p:nvSpPr>
          <p:cNvPr id="485" name="Google Shape;485;p19"/>
          <p:cNvSpPr txBox="1"/>
          <p:nvPr/>
        </p:nvSpPr>
        <p:spPr>
          <a:xfrm>
            <a:off x="2049320" y="233882"/>
            <a:ext cx="72018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lang="pt-PT" sz="3600">
                <a:solidFill>
                  <a:srgbClr val="002060"/>
                </a:solidFill>
                <a:latin typeface="Barlow Condensed"/>
                <a:ea typeface="Barlow Condensed"/>
                <a:cs typeface="Barlow Condensed"/>
                <a:sym typeface="Barlow Condensed"/>
              </a:rPr>
              <a:t>ΑΠΟΤΕΛΕΣΜΑΤΙΚΗ ΕΡΓΑΣΙΑ ΜΕ ΟΙΚΟΓΕΝΕΙΕΣ</a:t>
            </a:r>
            <a:endParaRPr b="1" i="0" sz="3600" u="none" cap="none" strike="noStrike">
              <a:solidFill>
                <a:srgbClr val="002060"/>
              </a:solidFill>
              <a:latin typeface="Barlow Condensed"/>
              <a:ea typeface="Barlow Condensed"/>
              <a:cs typeface="Barlow Condensed"/>
              <a:sym typeface="Barlow Condensed"/>
            </a:endParaRPr>
          </a:p>
        </p:txBody>
      </p:sp>
      <p:sp>
        <p:nvSpPr>
          <p:cNvPr id="486" name="Google Shape;486;p19"/>
          <p:cNvSpPr txBox="1"/>
          <p:nvPr/>
        </p:nvSpPr>
        <p:spPr>
          <a:xfrm>
            <a:off x="5570148" y="2736875"/>
            <a:ext cx="20697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lang="pt-PT" sz="1600">
                <a:solidFill>
                  <a:schemeClr val="lt1"/>
                </a:solidFill>
                <a:latin typeface="Libre Franklin"/>
                <a:ea typeface="Libre Franklin"/>
                <a:cs typeface="Libre Franklin"/>
                <a:sym typeface="Libre Franklin"/>
              </a:rPr>
              <a:t>Ρωτήστε ερωτήσεις</a:t>
            </a:r>
            <a:endParaRPr b="0" i="0" sz="1600" u="none" cap="none" strike="noStrike">
              <a:solidFill>
                <a:schemeClr val="lt1"/>
              </a:solidFill>
              <a:latin typeface="Libre Franklin"/>
              <a:ea typeface="Libre Franklin"/>
              <a:cs typeface="Libre Franklin"/>
              <a:sym typeface="Libre Franklin"/>
            </a:endParaRPr>
          </a:p>
        </p:txBody>
      </p:sp>
      <p:sp>
        <p:nvSpPr>
          <p:cNvPr id="487" name="Google Shape;487;p19"/>
          <p:cNvSpPr txBox="1"/>
          <p:nvPr/>
        </p:nvSpPr>
        <p:spPr>
          <a:xfrm>
            <a:off x="609593" y="1414506"/>
            <a:ext cx="1562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lang="pt-PT" sz="1600">
                <a:solidFill>
                  <a:schemeClr val="lt1"/>
                </a:solidFill>
                <a:latin typeface="Libre Franklin"/>
                <a:ea typeface="Libre Franklin"/>
                <a:cs typeface="Libre Franklin"/>
                <a:sym typeface="Libre Franklin"/>
              </a:rPr>
              <a:t>Να είστε ειλικρινείς και ρεαλιστές</a:t>
            </a:r>
            <a:endParaRPr b="0" i="0" sz="1600" u="none" cap="none" strike="noStrike">
              <a:solidFill>
                <a:schemeClr val="lt1"/>
              </a:solidFill>
              <a:latin typeface="Libre Franklin"/>
              <a:ea typeface="Libre Franklin"/>
              <a:cs typeface="Libre Franklin"/>
              <a:sym typeface="Libre Franklin"/>
            </a:endParaRPr>
          </a:p>
        </p:txBody>
      </p:sp>
      <p:cxnSp>
        <p:nvCxnSpPr>
          <p:cNvPr id="488" name="Google Shape;488;p19"/>
          <p:cNvCxnSpPr/>
          <p:nvPr/>
        </p:nvCxnSpPr>
        <p:spPr>
          <a:xfrm rot="10800000">
            <a:off x="2241543" y="1829997"/>
            <a:ext cx="1100400" cy="0"/>
          </a:xfrm>
          <a:prstGeom prst="straightConnector1">
            <a:avLst/>
          </a:prstGeom>
          <a:noFill/>
          <a:ln cap="flat" cmpd="sng" w="19050">
            <a:solidFill>
              <a:srgbClr val="211A57"/>
            </a:solidFill>
            <a:prstDash val="solid"/>
            <a:round/>
            <a:headEnd len="sm" w="sm" type="none"/>
            <a:tailEnd len="sm" w="sm" type="none"/>
          </a:ln>
        </p:spPr>
      </p:cxnSp>
      <p:cxnSp>
        <p:nvCxnSpPr>
          <p:cNvPr id="489" name="Google Shape;489;p19"/>
          <p:cNvCxnSpPr/>
          <p:nvPr/>
        </p:nvCxnSpPr>
        <p:spPr>
          <a:xfrm rot="10800000">
            <a:off x="1465634" y="3017078"/>
            <a:ext cx="1772389" cy="0"/>
          </a:xfrm>
          <a:prstGeom prst="straightConnector1">
            <a:avLst/>
          </a:prstGeom>
          <a:noFill/>
          <a:ln cap="flat" cmpd="sng" w="19050">
            <a:solidFill>
              <a:srgbClr val="211A57"/>
            </a:solidFill>
            <a:prstDash val="solid"/>
            <a:round/>
            <a:headEnd len="sm" w="sm" type="none"/>
            <a:tailEnd len="sm" w="sm" type="none"/>
          </a:ln>
        </p:spPr>
      </p:cxnSp>
      <p:sp>
        <p:nvSpPr>
          <p:cNvPr id="490" name="Google Shape;490;p19"/>
          <p:cNvSpPr txBox="1"/>
          <p:nvPr/>
        </p:nvSpPr>
        <p:spPr>
          <a:xfrm>
            <a:off x="694452" y="2652463"/>
            <a:ext cx="26475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lang="pt-PT" sz="1600">
                <a:solidFill>
                  <a:schemeClr val="lt1"/>
                </a:solidFill>
                <a:latin typeface="Libre Franklin"/>
                <a:ea typeface="Libre Franklin"/>
                <a:cs typeface="Libre Franklin"/>
                <a:sym typeface="Libre Franklin"/>
              </a:rPr>
              <a:t>Να σέβεστε το χρόνο τους</a:t>
            </a:r>
            <a:endParaRPr b="0" i="0" sz="1600" u="none" cap="none" strike="noStrike">
              <a:solidFill>
                <a:schemeClr val="lt1"/>
              </a:solidFill>
              <a:latin typeface="Libre Franklin"/>
              <a:ea typeface="Libre Franklin"/>
              <a:cs typeface="Libre Franklin"/>
              <a:sym typeface="Libre Franklin"/>
            </a:endParaRPr>
          </a:p>
        </p:txBody>
      </p:sp>
      <p:sp>
        <p:nvSpPr>
          <p:cNvPr id="491" name="Google Shape;491;p19"/>
          <p:cNvSpPr txBox="1"/>
          <p:nvPr/>
        </p:nvSpPr>
        <p:spPr>
          <a:xfrm>
            <a:off x="5313610" y="3633171"/>
            <a:ext cx="2217211"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lang="pt-PT" sz="1600">
                <a:solidFill>
                  <a:schemeClr val="lt1"/>
                </a:solidFill>
                <a:latin typeface="Libre Franklin"/>
                <a:ea typeface="Libre Franklin"/>
                <a:cs typeface="Libre Franklin"/>
                <a:sym typeface="Libre Franklin"/>
              </a:rPr>
              <a:t>Ανοιχτή επικοινωνία</a:t>
            </a:r>
            <a:endParaRPr b="0" i="0" sz="1600" u="none" cap="none" strike="noStrike">
              <a:solidFill>
                <a:schemeClr val="lt1"/>
              </a:solidFill>
              <a:latin typeface="Libre Franklin"/>
              <a:ea typeface="Libre Franklin"/>
              <a:cs typeface="Libre Franklin"/>
              <a:sym typeface="Libre Franklin"/>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118A"/>
        </a:solidFill>
      </p:bgPr>
    </p:bg>
    <p:spTree>
      <p:nvGrpSpPr>
        <p:cNvPr id="233" name="Shape 233"/>
        <p:cNvGrpSpPr/>
        <p:nvPr/>
      </p:nvGrpSpPr>
      <p:grpSpPr>
        <a:xfrm>
          <a:off x="0" y="0"/>
          <a:ext cx="0" cy="0"/>
          <a:chOff x="0" y="0"/>
          <a:chExt cx="0" cy="0"/>
        </a:xfrm>
      </p:grpSpPr>
      <p:sp>
        <p:nvSpPr>
          <p:cNvPr id="234" name="Google Shape;234;p2"/>
          <p:cNvSpPr txBox="1"/>
          <p:nvPr>
            <p:ph type="ctrTitle"/>
          </p:nvPr>
        </p:nvSpPr>
        <p:spPr>
          <a:xfrm>
            <a:off x="326175" y="422800"/>
            <a:ext cx="3707400" cy="2288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pt-PT">
                <a:solidFill>
                  <a:srgbClr val="1A6EB6"/>
                </a:solidFill>
              </a:rPr>
              <a:t>ΠΙΝΑΚΑΣ</a:t>
            </a:r>
            <a:endParaRPr>
              <a:solidFill>
                <a:srgbClr val="1A6EB6"/>
              </a:solidFill>
            </a:endParaRPr>
          </a:p>
          <a:p>
            <a:pPr indent="0" lvl="0" marL="0" rtl="0" algn="l">
              <a:lnSpc>
                <a:spcPct val="100000"/>
              </a:lnSpc>
              <a:spcBef>
                <a:spcPts val="0"/>
              </a:spcBef>
              <a:spcAft>
                <a:spcPts val="0"/>
              </a:spcAft>
              <a:buSzPts val="3200"/>
              <a:buNone/>
            </a:pPr>
            <a:r>
              <a:rPr lang="pt-PT">
                <a:solidFill>
                  <a:srgbClr val="1A6EB6"/>
                </a:solidFill>
              </a:rPr>
              <a:t>ΠΕΡΙΕΧΟΜΕΝΩΝ</a:t>
            </a:r>
            <a:endParaRPr>
              <a:solidFill>
                <a:srgbClr val="1A6EB6"/>
              </a:solidFill>
            </a:endParaRPr>
          </a:p>
        </p:txBody>
      </p:sp>
      <p:sp>
        <p:nvSpPr>
          <p:cNvPr id="235" name="Google Shape;235;p2"/>
          <p:cNvSpPr txBox="1"/>
          <p:nvPr>
            <p:ph idx="1" type="subTitle"/>
          </p:nvPr>
        </p:nvSpPr>
        <p:spPr>
          <a:xfrm>
            <a:off x="5342150" y="1548950"/>
            <a:ext cx="3012300" cy="3250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600"/>
              <a:buNone/>
            </a:pPr>
            <a:r>
              <a:rPr lang="pt-PT"/>
              <a:t>Η έννοια και οι στόχοι του μοντέλου</a:t>
            </a:r>
            <a:endParaRPr/>
          </a:p>
        </p:txBody>
      </p:sp>
      <p:sp>
        <p:nvSpPr>
          <p:cNvPr id="236" name="Google Shape;236;p2"/>
          <p:cNvSpPr txBox="1"/>
          <p:nvPr>
            <p:ph idx="2" type="ctrTitle"/>
          </p:nvPr>
        </p:nvSpPr>
        <p:spPr>
          <a:xfrm>
            <a:off x="5362525" y="1108725"/>
            <a:ext cx="3707400" cy="537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chemeClr val="lt1"/>
              </a:buClr>
              <a:buSzPts val="2000"/>
              <a:buNone/>
            </a:pPr>
            <a:r>
              <a:rPr lang="pt-PT">
                <a:solidFill>
                  <a:srgbClr val="1A6EB6"/>
                </a:solidFill>
              </a:rPr>
              <a:t>ΜΟΝΤΕΛΟ ΟΙΚΟΓΕΝΕΙΑΚΗΣ ΜΑΘΗΣΗΣ</a:t>
            </a:r>
            <a:endParaRPr>
              <a:solidFill>
                <a:srgbClr val="1A6EB6"/>
              </a:solidFill>
            </a:endParaRPr>
          </a:p>
        </p:txBody>
      </p:sp>
      <p:sp>
        <p:nvSpPr>
          <p:cNvPr id="237" name="Google Shape;237;p2"/>
          <p:cNvSpPr txBox="1"/>
          <p:nvPr>
            <p:ph idx="3" type="title"/>
          </p:nvPr>
        </p:nvSpPr>
        <p:spPr>
          <a:xfrm>
            <a:off x="4040075" y="1128349"/>
            <a:ext cx="1223700" cy="677400"/>
          </a:xfrm>
          <a:prstGeom prst="rect">
            <a:avLst/>
          </a:prstGeom>
          <a:noFill/>
          <a:ln>
            <a:noFill/>
          </a:ln>
        </p:spPr>
        <p:txBody>
          <a:bodyPr anchorCtr="0" anchor="b" bIns="91425" lIns="91425" spcFirstLastPara="1" rIns="91425" wrap="square" tIns="91425">
            <a:noAutofit/>
          </a:bodyPr>
          <a:lstStyle/>
          <a:p>
            <a:pPr indent="0" lvl="0" marL="0" rtl="0" algn="r">
              <a:lnSpc>
                <a:spcPct val="100000"/>
              </a:lnSpc>
              <a:spcBef>
                <a:spcPts val="0"/>
              </a:spcBef>
              <a:spcAft>
                <a:spcPts val="0"/>
              </a:spcAft>
              <a:buSzPts val="3600"/>
              <a:buNone/>
            </a:pPr>
            <a:r>
              <a:rPr lang="pt-PT">
                <a:solidFill>
                  <a:srgbClr val="1A6EB6"/>
                </a:solidFill>
              </a:rPr>
              <a:t>01</a:t>
            </a:r>
            <a:endParaRPr>
              <a:solidFill>
                <a:srgbClr val="1A6EB6"/>
              </a:solidFill>
            </a:endParaRPr>
          </a:p>
        </p:txBody>
      </p:sp>
      <p:sp>
        <p:nvSpPr>
          <p:cNvPr id="238" name="Google Shape;238;p2"/>
          <p:cNvSpPr txBox="1"/>
          <p:nvPr>
            <p:ph idx="6" type="title"/>
          </p:nvPr>
        </p:nvSpPr>
        <p:spPr>
          <a:xfrm>
            <a:off x="4102475" y="2293561"/>
            <a:ext cx="1223700" cy="677400"/>
          </a:xfrm>
          <a:prstGeom prst="rect">
            <a:avLst/>
          </a:prstGeom>
          <a:noFill/>
          <a:ln>
            <a:noFill/>
          </a:ln>
        </p:spPr>
        <p:txBody>
          <a:bodyPr anchorCtr="0" anchor="b" bIns="91425" lIns="91425" spcFirstLastPara="1" rIns="91425" wrap="square" tIns="91425">
            <a:noAutofit/>
          </a:bodyPr>
          <a:lstStyle/>
          <a:p>
            <a:pPr indent="0" lvl="0" marL="0" rtl="0" algn="r">
              <a:lnSpc>
                <a:spcPct val="100000"/>
              </a:lnSpc>
              <a:spcBef>
                <a:spcPts val="0"/>
              </a:spcBef>
              <a:spcAft>
                <a:spcPts val="0"/>
              </a:spcAft>
              <a:buSzPts val="3600"/>
              <a:buNone/>
            </a:pPr>
            <a:r>
              <a:rPr lang="pt-PT">
                <a:solidFill>
                  <a:srgbClr val="1A6EB6"/>
                </a:solidFill>
              </a:rPr>
              <a:t>02</a:t>
            </a:r>
            <a:endParaRPr>
              <a:solidFill>
                <a:srgbClr val="1A6EB6"/>
              </a:solidFill>
            </a:endParaRPr>
          </a:p>
        </p:txBody>
      </p:sp>
      <p:sp>
        <p:nvSpPr>
          <p:cNvPr id="239" name="Google Shape;239;p2"/>
          <p:cNvSpPr txBox="1"/>
          <p:nvPr>
            <p:ph idx="7" type="subTitle"/>
          </p:nvPr>
        </p:nvSpPr>
        <p:spPr>
          <a:xfrm>
            <a:off x="5407000" y="2632261"/>
            <a:ext cx="3283041" cy="407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600"/>
              <a:buNone/>
            </a:pPr>
            <a:r>
              <a:rPr lang="pt-PT"/>
              <a:t>Νέες προσεγγίσεις για να εργαστείτε αποτελεσματικά με τις οικογένειες.</a:t>
            </a:r>
            <a:endParaRPr/>
          </a:p>
        </p:txBody>
      </p:sp>
      <p:sp>
        <p:nvSpPr>
          <p:cNvPr id="240" name="Google Shape;240;p2"/>
          <p:cNvSpPr txBox="1"/>
          <p:nvPr>
            <p:ph idx="8" type="ctrTitle"/>
          </p:nvPr>
        </p:nvSpPr>
        <p:spPr>
          <a:xfrm>
            <a:off x="5407001" y="2173011"/>
            <a:ext cx="3372000" cy="537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000"/>
              <a:buNone/>
            </a:pPr>
            <a:r>
              <a:rPr lang="pt-PT">
                <a:solidFill>
                  <a:srgbClr val="1A6EB6"/>
                </a:solidFill>
              </a:rPr>
              <a:t>Παρεμβάσεις σε οικογένειες</a:t>
            </a:r>
            <a:endParaRPr>
              <a:solidFill>
                <a:srgbClr val="1A6EB6"/>
              </a:solidFill>
            </a:endParaRPr>
          </a:p>
        </p:txBody>
      </p:sp>
      <p:sp>
        <p:nvSpPr>
          <p:cNvPr id="241" name="Google Shape;241;p2"/>
          <p:cNvSpPr txBox="1"/>
          <p:nvPr>
            <p:ph idx="9" type="title"/>
          </p:nvPr>
        </p:nvSpPr>
        <p:spPr>
          <a:xfrm>
            <a:off x="4094341" y="3467690"/>
            <a:ext cx="1223700" cy="677400"/>
          </a:xfrm>
          <a:prstGeom prst="rect">
            <a:avLst/>
          </a:prstGeom>
          <a:noFill/>
          <a:ln>
            <a:noFill/>
          </a:ln>
        </p:spPr>
        <p:txBody>
          <a:bodyPr anchorCtr="0" anchor="b" bIns="91425" lIns="91425" spcFirstLastPara="1" rIns="91425" wrap="square" tIns="91425">
            <a:noAutofit/>
          </a:bodyPr>
          <a:lstStyle/>
          <a:p>
            <a:pPr indent="0" lvl="0" marL="0" rtl="0" algn="r">
              <a:lnSpc>
                <a:spcPct val="100000"/>
              </a:lnSpc>
              <a:spcBef>
                <a:spcPts val="0"/>
              </a:spcBef>
              <a:spcAft>
                <a:spcPts val="0"/>
              </a:spcAft>
              <a:buSzPts val="3600"/>
              <a:buNone/>
            </a:pPr>
            <a:r>
              <a:rPr lang="pt-PT">
                <a:solidFill>
                  <a:srgbClr val="1A6EB6"/>
                </a:solidFill>
              </a:rPr>
              <a:t>03</a:t>
            </a:r>
            <a:endParaRPr>
              <a:solidFill>
                <a:srgbClr val="1A6EB6"/>
              </a:solidFill>
            </a:endParaRPr>
          </a:p>
        </p:txBody>
      </p:sp>
      <p:sp>
        <p:nvSpPr>
          <p:cNvPr id="242" name="Google Shape;242;p2"/>
          <p:cNvSpPr txBox="1"/>
          <p:nvPr>
            <p:ph idx="14" type="ctrTitle"/>
          </p:nvPr>
        </p:nvSpPr>
        <p:spPr>
          <a:xfrm>
            <a:off x="5318041" y="3537440"/>
            <a:ext cx="3372000" cy="537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000"/>
              <a:buNone/>
            </a:pPr>
            <a:r>
              <a:rPr lang="pt-PT">
                <a:solidFill>
                  <a:srgbClr val="1A6EB6"/>
                </a:solidFill>
              </a:rPr>
              <a:t>ΣΥΜΠΕΡΑΣΜΑΤΑ</a:t>
            </a:r>
            <a:endParaRPr>
              <a:solidFill>
                <a:srgbClr val="1A6EB6"/>
              </a:solidFill>
            </a:endParaRPr>
          </a:p>
        </p:txBody>
      </p:sp>
      <p:pic>
        <p:nvPicPr>
          <p:cNvPr id="243" name="Google Shape;243;p2"/>
          <p:cNvPicPr preferRelativeResize="0"/>
          <p:nvPr/>
        </p:nvPicPr>
        <p:blipFill rotWithShape="1">
          <a:blip r:embed="rId3">
            <a:alphaModFix/>
          </a:blip>
          <a:srcRect b="17872" l="0" r="0" t="17872"/>
          <a:stretch/>
        </p:blipFill>
        <p:spPr>
          <a:xfrm>
            <a:off x="-240525" y="2548100"/>
            <a:ext cx="3707400" cy="3580500"/>
          </a:xfrm>
          <a:prstGeom prst="ellipse">
            <a:avLst/>
          </a:prstGeom>
          <a:noFill/>
          <a:ln>
            <a:noFill/>
          </a:ln>
        </p:spPr>
      </p:pic>
      <p:pic>
        <p:nvPicPr>
          <p:cNvPr id="244" name="Google Shape;244;p2"/>
          <p:cNvPicPr preferRelativeResize="0"/>
          <p:nvPr/>
        </p:nvPicPr>
        <p:blipFill rotWithShape="1">
          <a:blip r:embed="rId4">
            <a:alphaModFix/>
          </a:blip>
          <a:srcRect b="0" l="0" r="0" t="0"/>
          <a:stretch/>
        </p:blipFill>
        <p:spPr>
          <a:xfrm>
            <a:off x="8044168" y="121797"/>
            <a:ext cx="1148349" cy="470452"/>
          </a:xfrm>
          <a:prstGeom prst="rect">
            <a:avLst/>
          </a:prstGeom>
          <a:noFill/>
          <a:ln>
            <a:noFill/>
          </a:ln>
        </p:spPr>
      </p:pic>
      <p:pic>
        <p:nvPicPr>
          <p:cNvPr descr="Text&#10;&#10;Description automatically generated with medium confidence" id="245" name="Google Shape;245;p2"/>
          <p:cNvPicPr preferRelativeResize="0"/>
          <p:nvPr/>
        </p:nvPicPr>
        <p:blipFill rotWithShape="1">
          <a:blip r:embed="rId5">
            <a:alphaModFix/>
          </a:blip>
          <a:srcRect b="0" l="0" r="0" t="0"/>
          <a:stretch/>
        </p:blipFill>
        <p:spPr>
          <a:xfrm>
            <a:off x="8044168" y="4796950"/>
            <a:ext cx="972457" cy="20401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A864"/>
        </a:solidFill>
      </p:bgPr>
    </p:bg>
    <p:spTree>
      <p:nvGrpSpPr>
        <p:cNvPr id="495" name="Shape 495"/>
        <p:cNvGrpSpPr/>
        <p:nvPr/>
      </p:nvGrpSpPr>
      <p:grpSpPr>
        <a:xfrm>
          <a:off x="0" y="0"/>
          <a:ext cx="0" cy="0"/>
          <a:chOff x="0" y="0"/>
          <a:chExt cx="0" cy="0"/>
        </a:xfrm>
      </p:grpSpPr>
      <p:sp>
        <p:nvSpPr>
          <p:cNvPr id="496" name="Google Shape;496;p20"/>
          <p:cNvSpPr/>
          <p:nvPr/>
        </p:nvSpPr>
        <p:spPr>
          <a:xfrm>
            <a:off x="7278050" y="458800"/>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 name="Google Shape;497;p20"/>
          <p:cNvSpPr/>
          <p:nvPr/>
        </p:nvSpPr>
        <p:spPr>
          <a:xfrm>
            <a:off x="-1682150" y="2838500"/>
            <a:ext cx="3156900" cy="31569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 name="Google Shape;498;p20"/>
          <p:cNvSpPr/>
          <p:nvPr/>
        </p:nvSpPr>
        <p:spPr>
          <a:xfrm>
            <a:off x="6563825" y="2752900"/>
            <a:ext cx="3606300" cy="3606300"/>
          </a:xfrm>
          <a:prstGeom prst="ellipse">
            <a:avLst/>
          </a:prstGeom>
          <a:solidFill>
            <a:srgbClr val="6CC3DA">
              <a:alpha val="1764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 name="Google Shape;499;p20"/>
          <p:cNvSpPr txBox="1"/>
          <p:nvPr>
            <p:ph idx="1" type="subTitle"/>
          </p:nvPr>
        </p:nvSpPr>
        <p:spPr>
          <a:xfrm>
            <a:off x="833134" y="916219"/>
            <a:ext cx="6825775" cy="3681721"/>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600"/>
              <a:buNone/>
            </a:pPr>
            <a:r>
              <a:rPr b="1" lang="pt-PT" sz="1400">
                <a:solidFill>
                  <a:srgbClr val="EE118A"/>
                </a:solidFill>
              </a:rPr>
              <a:t>Η οικογένεια</a:t>
            </a:r>
            <a:endParaRPr/>
          </a:p>
          <a:p>
            <a:pPr indent="0" lvl="0" marL="0" rtl="0" algn="just">
              <a:lnSpc>
                <a:spcPct val="150000"/>
              </a:lnSpc>
              <a:spcBef>
                <a:spcPts val="0"/>
              </a:spcBef>
              <a:spcAft>
                <a:spcPts val="0"/>
              </a:spcAft>
              <a:buNone/>
            </a:pPr>
            <a:r>
              <a:rPr lang="pt-PT" sz="1100"/>
              <a:t>• Μπρίτζετ (25 χρονών)</a:t>
            </a:r>
            <a:endParaRPr sz="1100"/>
          </a:p>
          <a:p>
            <a:pPr indent="0" lvl="0" marL="0" rtl="0" algn="just">
              <a:lnSpc>
                <a:spcPct val="150000"/>
              </a:lnSpc>
              <a:spcBef>
                <a:spcPts val="800"/>
              </a:spcBef>
              <a:spcAft>
                <a:spcPts val="0"/>
              </a:spcAft>
              <a:buNone/>
            </a:pPr>
            <a:r>
              <a:rPr lang="pt-PT" sz="1100"/>
              <a:t>• Τζον (30 χρονών) εγκατέλειψε το σχολείο χωρίς προσόντα και ήταν χωρίς εργασία. Αυτή τη στιγμή εκτίει ποινή 2+ ετών και αποφυλάκυση υπό όρους</a:t>
            </a:r>
            <a:endParaRPr sz="1100"/>
          </a:p>
          <a:p>
            <a:pPr indent="0" lvl="0" marL="0" rtl="0" algn="just">
              <a:lnSpc>
                <a:spcPct val="150000"/>
              </a:lnSpc>
              <a:spcBef>
                <a:spcPts val="800"/>
              </a:spcBef>
              <a:spcAft>
                <a:spcPts val="0"/>
              </a:spcAft>
              <a:buNone/>
            </a:pPr>
            <a:r>
              <a:rPr lang="pt-PT" sz="1100"/>
              <a:t>•  Τζέιντεν (ηλικία σχολείου) με Διαταραχή Ελλειμματικής Προσοχής και Υπερκινητικότητας (ΔΕΠΥ)</a:t>
            </a:r>
            <a:endParaRPr sz="1100"/>
          </a:p>
          <a:p>
            <a:pPr indent="0" lvl="0" marL="0" rtl="0" algn="just">
              <a:lnSpc>
                <a:spcPct val="150000"/>
              </a:lnSpc>
              <a:spcBef>
                <a:spcPts val="800"/>
              </a:spcBef>
              <a:spcAft>
                <a:spcPts val="0"/>
              </a:spcAft>
              <a:buNone/>
            </a:pPr>
            <a:r>
              <a:rPr lang="pt-PT" sz="1100"/>
              <a:t>• Έριν (ηλικία δημοτικού)</a:t>
            </a:r>
            <a:endParaRPr sz="1100"/>
          </a:p>
          <a:p>
            <a:pPr indent="0" lvl="0" marL="0" rtl="0" algn="just">
              <a:lnSpc>
                <a:spcPct val="150000"/>
              </a:lnSpc>
              <a:spcBef>
                <a:spcPts val="800"/>
              </a:spcBef>
              <a:spcAft>
                <a:spcPts val="0"/>
              </a:spcAft>
              <a:buNone/>
            </a:pPr>
            <a:r>
              <a:rPr lang="pt-PT" sz="1100"/>
              <a:t>Οι κοινωνικές υπηρεσίες ασχολούνται με την οικογένεια εδώ και περίπου ένα χρόνο. Τα παιδιά τέθηκαν προσωρινά στην "ανάδοχη οικογένεια" καθώς θεωρήθηκε ότι υπήρχε κίνδυνος φυσικής κακοποίησης. Ο Τζον είχε επαφή με τις κοινωνικές υπηρεσίες όταν κι αυτός ήταν παιδί.</a:t>
            </a:r>
            <a:endParaRPr sz="1100"/>
          </a:p>
          <a:p>
            <a:pPr indent="0" lvl="0" marL="0" rtl="0" algn="just">
              <a:lnSpc>
                <a:spcPct val="150000"/>
              </a:lnSpc>
              <a:spcBef>
                <a:spcPts val="800"/>
              </a:spcBef>
              <a:spcAft>
                <a:spcPts val="800"/>
              </a:spcAft>
              <a:buNone/>
            </a:pPr>
            <a:r>
              <a:rPr lang="pt-PT" sz="1100"/>
              <a:t>Ο Τζον έχει ιστορικό εγκληματικών πράξεων από την εφηβεία του. Υπάρχει ιστορικό οικογενειακής βίας στην οικογένεια. Θεωρήθηκε ότι τα παιδιά ήταν σε κίνδυνο εγκληματικής συμπεριφοράς και αντικοινωνικής συμπεριφοράς λόγω της επαναλαμβανόμενης εγκληματικής συμπεριφοράς του Τζον και των οικογενειακών απόψεων για την εγκληματική συμπεριφορά.</a:t>
            </a:r>
            <a:endParaRPr sz="1400"/>
          </a:p>
        </p:txBody>
      </p:sp>
      <p:sp>
        <p:nvSpPr>
          <p:cNvPr id="500" name="Google Shape;500;p20"/>
          <p:cNvSpPr txBox="1"/>
          <p:nvPr>
            <p:ph type="title"/>
          </p:nvPr>
        </p:nvSpPr>
        <p:spPr>
          <a:xfrm>
            <a:off x="2008697" y="338825"/>
            <a:ext cx="5911200" cy="770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600"/>
              <a:buNone/>
            </a:pPr>
            <a:br>
              <a:rPr lang="pt-PT" sz="3000">
                <a:solidFill>
                  <a:srgbClr val="EE118A"/>
                </a:solidFill>
              </a:rPr>
            </a:br>
            <a:br>
              <a:rPr lang="pt-PT" sz="3000">
                <a:solidFill>
                  <a:srgbClr val="EE118A"/>
                </a:solidFill>
              </a:rPr>
            </a:br>
            <a:br>
              <a:rPr lang="pt-PT" sz="3000">
                <a:solidFill>
                  <a:srgbClr val="EE118A"/>
                </a:solidFill>
              </a:rPr>
            </a:br>
            <a:br>
              <a:rPr lang="pt-PT" sz="3000">
                <a:solidFill>
                  <a:srgbClr val="EE118A"/>
                </a:solidFill>
              </a:rPr>
            </a:br>
            <a:r>
              <a:rPr lang="pt-PT" sz="3000">
                <a:solidFill>
                  <a:srgbClr val="EE118A"/>
                </a:solidFill>
              </a:rPr>
              <a:t>ΔΡΑΣΤΗΡΙΟΤΗΤΑ 2 – </a:t>
            </a:r>
            <a:endParaRPr sz="3000">
              <a:solidFill>
                <a:srgbClr val="EE118A"/>
              </a:solidFill>
            </a:endParaRPr>
          </a:p>
          <a:p>
            <a:pPr indent="0" lvl="0" marL="0" rtl="0" algn="l">
              <a:lnSpc>
                <a:spcPct val="100000"/>
              </a:lnSpc>
              <a:spcBef>
                <a:spcPts val="0"/>
              </a:spcBef>
              <a:spcAft>
                <a:spcPts val="0"/>
              </a:spcAft>
              <a:buSzPts val="3600"/>
              <a:buNone/>
            </a:pPr>
            <a:r>
              <a:rPr lang="pt-PT" sz="3000">
                <a:solidFill>
                  <a:srgbClr val="EE118A"/>
                </a:solidFill>
              </a:rPr>
              <a:t>ΜΕΛΕΤΗ ΠΕΡΙΠΤΩΣΗΣ</a:t>
            </a:r>
            <a:endParaRPr sz="3000"/>
          </a:p>
        </p:txBody>
      </p:sp>
      <p:pic>
        <p:nvPicPr>
          <p:cNvPr id="501" name="Google Shape;501;p20"/>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descr="Text&#10;&#10;Description automatically generated with medium confidence" id="502" name="Google Shape;502;p20"/>
          <p:cNvPicPr preferRelativeResize="0"/>
          <p:nvPr/>
        </p:nvPicPr>
        <p:blipFill rotWithShape="1">
          <a:blip r:embed="rId4">
            <a:alphaModFix/>
          </a:blip>
          <a:srcRect b="0" l="0" r="0" t="0"/>
          <a:stretch/>
        </p:blipFill>
        <p:spPr>
          <a:xfrm>
            <a:off x="123372" y="4796950"/>
            <a:ext cx="972457" cy="20401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A864"/>
        </a:solidFill>
      </p:bgPr>
    </p:bg>
    <p:spTree>
      <p:nvGrpSpPr>
        <p:cNvPr id="506" name="Shape 506"/>
        <p:cNvGrpSpPr/>
        <p:nvPr/>
      </p:nvGrpSpPr>
      <p:grpSpPr>
        <a:xfrm>
          <a:off x="0" y="0"/>
          <a:ext cx="0" cy="0"/>
          <a:chOff x="0" y="0"/>
          <a:chExt cx="0" cy="0"/>
        </a:xfrm>
      </p:grpSpPr>
      <p:sp>
        <p:nvSpPr>
          <p:cNvPr id="507" name="Google Shape;507;p21"/>
          <p:cNvSpPr/>
          <p:nvPr/>
        </p:nvSpPr>
        <p:spPr>
          <a:xfrm>
            <a:off x="7278050" y="458800"/>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 name="Google Shape;508;p21"/>
          <p:cNvSpPr/>
          <p:nvPr/>
        </p:nvSpPr>
        <p:spPr>
          <a:xfrm>
            <a:off x="-1682150" y="2838500"/>
            <a:ext cx="3156900" cy="31569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 name="Google Shape;509;p21"/>
          <p:cNvSpPr/>
          <p:nvPr/>
        </p:nvSpPr>
        <p:spPr>
          <a:xfrm>
            <a:off x="6585832" y="2752901"/>
            <a:ext cx="3606300" cy="3606300"/>
          </a:xfrm>
          <a:prstGeom prst="ellipse">
            <a:avLst/>
          </a:prstGeom>
          <a:solidFill>
            <a:srgbClr val="6CC3DA">
              <a:alpha val="1764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 name="Google Shape;510;p21"/>
          <p:cNvSpPr txBox="1"/>
          <p:nvPr>
            <p:ph idx="1" type="subTitle"/>
          </p:nvPr>
        </p:nvSpPr>
        <p:spPr>
          <a:xfrm>
            <a:off x="1311513" y="2132533"/>
            <a:ext cx="5886956" cy="1107134"/>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600"/>
              <a:buNone/>
            </a:pPr>
            <a:r>
              <a:rPr b="1" lang="pt-PT" sz="1400">
                <a:solidFill>
                  <a:srgbClr val="EE118A"/>
                </a:solidFill>
              </a:rPr>
              <a:t>ΠΑΡΕΜΒΑΣΗ ΜΕ ΤΗΝ ΟΙΚΟΓΕΝΕΙΑ</a:t>
            </a:r>
            <a:endParaRPr/>
          </a:p>
          <a:p>
            <a:pPr indent="0" lvl="0" marL="0" rtl="0" algn="l">
              <a:lnSpc>
                <a:spcPct val="100000"/>
              </a:lnSpc>
              <a:spcBef>
                <a:spcPts val="0"/>
              </a:spcBef>
              <a:spcAft>
                <a:spcPts val="0"/>
              </a:spcAft>
              <a:buSzPts val="1600"/>
              <a:buNone/>
            </a:pPr>
            <a:r>
              <a:t/>
            </a:r>
            <a:endParaRPr sz="1400"/>
          </a:p>
          <a:p>
            <a:pPr indent="0" lvl="0" marL="0" rtl="0" algn="l">
              <a:lnSpc>
                <a:spcPct val="100000"/>
              </a:lnSpc>
              <a:spcBef>
                <a:spcPts val="0"/>
              </a:spcBef>
              <a:spcAft>
                <a:spcPts val="0"/>
              </a:spcAft>
              <a:buSzPts val="1600"/>
              <a:buNone/>
            </a:pPr>
            <a:r>
              <a:rPr lang="pt-PT" sz="1400"/>
              <a:t>Εντοπίστε</a:t>
            </a:r>
            <a:r>
              <a:rPr lang="pt-PT" sz="1400"/>
              <a:t> </a:t>
            </a:r>
            <a:r>
              <a:rPr lang="pt-PT" sz="1400"/>
              <a:t>στρατηγικές</a:t>
            </a:r>
            <a:r>
              <a:rPr lang="pt-PT" sz="1400"/>
              <a:t> για την εργασία με αυτήν την οικογένεια και τον τρόπο δράσης χρησιμοποιώντας τις πηγές του Μοντέλου Οικογενειακής Μάθησης.</a:t>
            </a:r>
            <a:endParaRPr/>
          </a:p>
        </p:txBody>
      </p:sp>
      <p:sp>
        <p:nvSpPr>
          <p:cNvPr id="511" name="Google Shape;511;p21"/>
          <p:cNvSpPr txBox="1"/>
          <p:nvPr>
            <p:ph type="title"/>
          </p:nvPr>
        </p:nvSpPr>
        <p:spPr>
          <a:xfrm>
            <a:off x="1680925" y="914925"/>
            <a:ext cx="6272100" cy="770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600"/>
              <a:buNone/>
            </a:pPr>
            <a:br>
              <a:rPr lang="pt-PT">
                <a:solidFill>
                  <a:srgbClr val="EE118A"/>
                </a:solidFill>
              </a:rPr>
            </a:br>
            <a:br>
              <a:rPr lang="pt-PT">
                <a:solidFill>
                  <a:srgbClr val="EE118A"/>
                </a:solidFill>
              </a:rPr>
            </a:br>
            <a:br>
              <a:rPr lang="pt-PT">
                <a:solidFill>
                  <a:srgbClr val="EE118A"/>
                </a:solidFill>
              </a:rPr>
            </a:br>
            <a:br>
              <a:rPr lang="pt-PT">
                <a:solidFill>
                  <a:srgbClr val="EE118A"/>
                </a:solidFill>
              </a:rPr>
            </a:br>
            <a:r>
              <a:rPr lang="pt-PT">
                <a:solidFill>
                  <a:srgbClr val="EE118A"/>
                </a:solidFill>
              </a:rPr>
              <a:t>ΔΡΑΣΤΗΡΙΟΤΗΤΑ 2 – ΜΕΛΕΤΗ ΠΕΡΙΠΤΩΣΗΣ</a:t>
            </a:r>
            <a:endParaRPr/>
          </a:p>
        </p:txBody>
      </p:sp>
      <p:pic>
        <p:nvPicPr>
          <p:cNvPr id="512" name="Google Shape;512;p21"/>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descr="Text&#10;&#10;Description automatically generated with medium confidence" id="513" name="Google Shape;513;p21"/>
          <p:cNvPicPr preferRelativeResize="0"/>
          <p:nvPr/>
        </p:nvPicPr>
        <p:blipFill rotWithShape="1">
          <a:blip r:embed="rId4">
            <a:alphaModFix/>
          </a:blip>
          <a:srcRect b="0" l="0" r="0" t="0"/>
          <a:stretch/>
        </p:blipFill>
        <p:spPr>
          <a:xfrm>
            <a:off x="123372" y="4796950"/>
            <a:ext cx="972457" cy="204016"/>
          </a:xfrm>
          <a:prstGeom prst="rect">
            <a:avLst/>
          </a:prstGeom>
          <a:noFill/>
          <a:ln>
            <a:noFill/>
          </a:ln>
        </p:spPr>
      </p:pic>
      <p:sp>
        <p:nvSpPr>
          <p:cNvPr id="514" name="Google Shape;514;p21"/>
          <p:cNvSpPr/>
          <p:nvPr/>
        </p:nvSpPr>
        <p:spPr>
          <a:xfrm>
            <a:off x="0" y="0"/>
            <a:ext cx="9144000" cy="0"/>
          </a:xfrm>
          <a:prstGeom prst="rect">
            <a:avLst/>
          </a:prstGeom>
          <a:solidFill>
            <a:srgbClr val="FFFFFF"/>
          </a:solid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15" name="Google Shape;515;p21"/>
          <p:cNvSpPr/>
          <p:nvPr/>
        </p:nvSpPr>
        <p:spPr>
          <a:xfrm>
            <a:off x="152400" y="152400"/>
            <a:ext cx="9144000" cy="0"/>
          </a:xfrm>
          <a:prstGeom prst="rect">
            <a:avLst/>
          </a:prstGeom>
          <a:solidFill>
            <a:srgbClr val="FFFFFF"/>
          </a:solid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6EB6"/>
        </a:solidFill>
      </p:bgPr>
    </p:bg>
    <p:spTree>
      <p:nvGrpSpPr>
        <p:cNvPr id="519" name="Shape 519"/>
        <p:cNvGrpSpPr/>
        <p:nvPr/>
      </p:nvGrpSpPr>
      <p:grpSpPr>
        <a:xfrm>
          <a:off x="0" y="0"/>
          <a:ext cx="0" cy="0"/>
          <a:chOff x="0" y="0"/>
          <a:chExt cx="0" cy="0"/>
        </a:xfrm>
      </p:grpSpPr>
      <p:sp>
        <p:nvSpPr>
          <p:cNvPr id="520" name="Google Shape;520;p22"/>
          <p:cNvSpPr txBox="1"/>
          <p:nvPr>
            <p:ph type="ctrTitle"/>
          </p:nvPr>
        </p:nvSpPr>
        <p:spPr>
          <a:xfrm>
            <a:off x="1095829" y="918416"/>
            <a:ext cx="5279050" cy="1194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pt-PT">
                <a:solidFill>
                  <a:srgbClr val="F38E00"/>
                </a:solidFill>
              </a:rPr>
              <a:t>ΔΡΑΣΤΗΡΙΟΤΗΤΑ </a:t>
            </a:r>
            <a:r>
              <a:rPr lang="pt-PT">
                <a:solidFill>
                  <a:srgbClr val="F38E00"/>
                </a:solidFill>
              </a:rPr>
              <a:t>3 – ΥΠΟΔΥΣΗ ΡΟΛΩΝ</a:t>
            </a:r>
            <a:endParaRPr>
              <a:solidFill>
                <a:srgbClr val="F38E00"/>
              </a:solidFill>
            </a:endParaRPr>
          </a:p>
        </p:txBody>
      </p:sp>
      <p:pic>
        <p:nvPicPr>
          <p:cNvPr id="521" name="Google Shape;521;p22"/>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descr="Text&#10;&#10;Description automatically generated with medium confidence" id="522" name="Google Shape;522;p22"/>
          <p:cNvPicPr preferRelativeResize="0"/>
          <p:nvPr/>
        </p:nvPicPr>
        <p:blipFill rotWithShape="1">
          <a:blip r:embed="rId4">
            <a:alphaModFix/>
          </a:blip>
          <a:srcRect b="0" l="0" r="0" t="0"/>
          <a:stretch/>
        </p:blipFill>
        <p:spPr>
          <a:xfrm>
            <a:off x="123372" y="4796950"/>
            <a:ext cx="972457" cy="204016"/>
          </a:xfrm>
          <a:prstGeom prst="rect">
            <a:avLst/>
          </a:prstGeom>
          <a:noFill/>
          <a:ln>
            <a:noFill/>
          </a:ln>
        </p:spPr>
      </p:pic>
      <p:sp>
        <p:nvSpPr>
          <p:cNvPr id="523" name="Google Shape;523;p22"/>
          <p:cNvSpPr txBox="1"/>
          <p:nvPr/>
        </p:nvSpPr>
        <p:spPr>
          <a:xfrm>
            <a:off x="1043531" y="2082783"/>
            <a:ext cx="7222887" cy="1620501"/>
          </a:xfrm>
          <a:prstGeom prst="rect">
            <a:avLst/>
          </a:prstGeom>
          <a:noFill/>
          <a:ln>
            <a:noFill/>
          </a:ln>
        </p:spPr>
        <p:txBody>
          <a:bodyPr anchorCtr="0" anchor="t" bIns="91425" lIns="91425" spcFirstLastPara="1" rIns="91425" wrap="square" tIns="91425">
            <a:noAutofit/>
          </a:bodyPr>
          <a:lstStyle/>
          <a:p>
            <a:pPr indent="-285750" lvl="0" marL="285750" marR="0" rtl="0" algn="l">
              <a:lnSpc>
                <a:spcPct val="100000"/>
              </a:lnSpc>
              <a:spcBef>
                <a:spcPts val="0"/>
              </a:spcBef>
              <a:spcAft>
                <a:spcPts val="0"/>
              </a:spcAft>
              <a:buClr>
                <a:schemeClr val="lt1"/>
              </a:buClr>
              <a:buSzPts val="1400"/>
              <a:buChar char="•"/>
            </a:pPr>
            <a:r>
              <a:rPr lang="pt-PT">
                <a:solidFill>
                  <a:schemeClr val="lt1"/>
                </a:solidFill>
                <a:latin typeface="Libre Franklin"/>
                <a:ea typeface="Libre Franklin"/>
                <a:cs typeface="Libre Franklin"/>
                <a:sym typeface="Libre Franklin"/>
              </a:rPr>
              <a:t>Η ομάδα θα επιλέξει συμμετέχοντες για να πραγματοποιήσουν προσομοιώσεις για κάθε σενάριο που παρουσιάζεται.</a:t>
            </a:r>
            <a:endParaRPr>
              <a:solidFill>
                <a:schemeClr val="lt1"/>
              </a:solidFill>
              <a:latin typeface="Libre Franklin"/>
              <a:ea typeface="Libre Franklin"/>
              <a:cs typeface="Libre Franklin"/>
              <a:sym typeface="Libre Franklin"/>
            </a:endParaRPr>
          </a:p>
          <a:p>
            <a:pPr indent="-285750" lvl="0" marL="285750" marR="0" rtl="0" algn="l">
              <a:lnSpc>
                <a:spcPct val="100000"/>
              </a:lnSpc>
              <a:spcBef>
                <a:spcPts val="0"/>
              </a:spcBef>
              <a:spcAft>
                <a:spcPts val="0"/>
              </a:spcAft>
              <a:buClr>
                <a:schemeClr val="lt1"/>
              </a:buClr>
              <a:buSzPts val="1400"/>
              <a:buChar char="•"/>
            </a:pPr>
            <a:r>
              <a:rPr lang="pt-PT">
                <a:solidFill>
                  <a:schemeClr val="lt1"/>
                </a:solidFill>
                <a:latin typeface="Libre Franklin"/>
                <a:ea typeface="Libre Franklin"/>
                <a:cs typeface="Libre Franklin"/>
                <a:sym typeface="Libre Franklin"/>
              </a:rPr>
              <a:t>Ένας συμμετέχοντας θα είναι το θύμα και ένας άλλος συμμετέχοντας θα είναι ο επαγγελματίας.</a:t>
            </a:r>
            <a:endParaRPr>
              <a:solidFill>
                <a:schemeClr val="lt1"/>
              </a:solidFill>
              <a:latin typeface="Libre Franklin"/>
              <a:ea typeface="Libre Franklin"/>
              <a:cs typeface="Libre Franklin"/>
              <a:sym typeface="Libre Franklin"/>
            </a:endParaRPr>
          </a:p>
          <a:p>
            <a:pPr indent="-285750" lvl="0" marL="285750" marR="0" rtl="0" algn="l">
              <a:lnSpc>
                <a:spcPct val="100000"/>
              </a:lnSpc>
              <a:spcBef>
                <a:spcPts val="0"/>
              </a:spcBef>
              <a:spcAft>
                <a:spcPts val="0"/>
              </a:spcAft>
              <a:buClr>
                <a:schemeClr val="lt1"/>
              </a:buClr>
              <a:buSzPts val="1400"/>
              <a:buFont typeface="Arial"/>
              <a:buChar char="•"/>
            </a:pPr>
            <a:r>
              <a:rPr lang="pt-PT">
                <a:solidFill>
                  <a:schemeClr val="lt1"/>
                </a:solidFill>
                <a:latin typeface="Libre Franklin"/>
                <a:ea typeface="Libre Franklin"/>
                <a:cs typeface="Libre Franklin"/>
                <a:sym typeface="Libre Franklin"/>
              </a:rPr>
              <a:t>Στο τέλος κάθε ρόλου, ο συντονιστής θα ενθαρρύνει μια συζήτηση και ανάλυση στην ομάδα, σχετικά με τα θέματα που προέκυψαν, τις λύσεις, την επικοινωνία μεταξύ θύματος και επαγγελματία, καθώς και τις προτεινόμενες στρατηγικές.</a:t>
            </a:r>
            <a:endParaRPr>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Libre Franklin"/>
              <a:ea typeface="Libre Franklin"/>
              <a:cs typeface="Libre Franklin"/>
              <a:sym typeface="Libre Franklin"/>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6EB6"/>
        </a:solidFill>
      </p:bgPr>
    </p:bg>
    <p:spTree>
      <p:nvGrpSpPr>
        <p:cNvPr id="527" name="Shape 527"/>
        <p:cNvGrpSpPr/>
        <p:nvPr/>
      </p:nvGrpSpPr>
      <p:grpSpPr>
        <a:xfrm>
          <a:off x="0" y="0"/>
          <a:ext cx="0" cy="0"/>
          <a:chOff x="0" y="0"/>
          <a:chExt cx="0" cy="0"/>
        </a:xfrm>
      </p:grpSpPr>
      <p:sp>
        <p:nvSpPr>
          <p:cNvPr id="528" name="Google Shape;528;p23"/>
          <p:cNvSpPr/>
          <p:nvPr/>
        </p:nvSpPr>
        <p:spPr>
          <a:xfrm>
            <a:off x="1018852" y="1307021"/>
            <a:ext cx="2386200" cy="23910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 name="Google Shape;529;p23"/>
          <p:cNvSpPr txBox="1"/>
          <p:nvPr>
            <p:ph type="ctrTitle"/>
          </p:nvPr>
        </p:nvSpPr>
        <p:spPr>
          <a:xfrm>
            <a:off x="804250" y="431150"/>
            <a:ext cx="3818700" cy="100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pt-PT">
                <a:solidFill>
                  <a:srgbClr val="F38E00"/>
                </a:solidFill>
              </a:rPr>
              <a:t>ΣΥΜΠΕΡΑΣΜΑΤΑ</a:t>
            </a:r>
            <a:endParaRPr>
              <a:solidFill>
                <a:srgbClr val="F38E00"/>
              </a:solidFill>
            </a:endParaRPr>
          </a:p>
        </p:txBody>
      </p:sp>
      <p:sp>
        <p:nvSpPr>
          <p:cNvPr id="530" name="Google Shape;530;p23"/>
          <p:cNvSpPr txBox="1"/>
          <p:nvPr>
            <p:ph idx="1" type="subTitle"/>
          </p:nvPr>
        </p:nvSpPr>
        <p:spPr>
          <a:xfrm>
            <a:off x="3598214" y="1494587"/>
            <a:ext cx="5131541" cy="2951452"/>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pt-PT"/>
              <a:t>Σε όλη την Ευρώπη, οι οικογένειες βρίσκονται σε κρίση. Οι οικογένειες αποτελούν τον κύριο χώρο για την οικογενειακή βία. Με εκπαιδευτικές παρεμβάσεις που στοχεύουν σε επίπεδο οικογένειας και με αποτελεσματικές αναφορές στις κοινωνικές υπηρεσίες που είναι διαθέσιμες σε κάθε κράτος μέλος της ΕΕ, επιτυγχάνεται ο στόχος της υποστήριξης των οικογενειών να λάβουν μέτρα για την πρόληψη και την εξάλειψη της οικογενειακής βίας εντός της οικογενειακής μονάδας.</a:t>
            </a:r>
            <a:endParaRPr/>
          </a:p>
          <a:p>
            <a:pPr indent="0" lvl="0" marL="0" rtl="0" algn="ctr">
              <a:lnSpc>
                <a:spcPct val="100000"/>
              </a:lnSpc>
              <a:spcBef>
                <a:spcPts val="0"/>
              </a:spcBef>
              <a:spcAft>
                <a:spcPts val="0"/>
              </a:spcAft>
              <a:buNone/>
            </a:pPr>
            <a:r>
              <a:t/>
            </a:r>
            <a:endParaRPr/>
          </a:p>
          <a:p>
            <a:pPr indent="0" lvl="0" marL="0" rtl="0" algn="ctr">
              <a:lnSpc>
                <a:spcPct val="100000"/>
              </a:lnSpc>
              <a:spcBef>
                <a:spcPts val="0"/>
              </a:spcBef>
              <a:spcAft>
                <a:spcPts val="0"/>
              </a:spcAft>
              <a:buSzPts val="1600"/>
              <a:buNone/>
            </a:pPr>
            <a:r>
              <a:rPr lang="pt-PT"/>
              <a:t>Είναι καιρός για μια πραγματική εκπαιδευτική προσέγγιση </a:t>
            </a:r>
            <a:r>
              <a:rPr lang="pt-PT"/>
              <a:t>οικογενειακού προσανατολισμού</a:t>
            </a:r>
            <a:r>
              <a:rPr lang="pt-PT"/>
              <a:t> που θα αποτρέπει τις οικογένειες από το να φτάσουν σε σημείο κρίσης.</a:t>
            </a:r>
            <a:endParaRPr/>
          </a:p>
        </p:txBody>
      </p:sp>
      <p:sp>
        <p:nvSpPr>
          <p:cNvPr id="531" name="Google Shape;531;p23"/>
          <p:cNvSpPr txBox="1"/>
          <p:nvPr>
            <p:ph idx="2" type="ctrTitle"/>
          </p:nvPr>
        </p:nvSpPr>
        <p:spPr>
          <a:xfrm>
            <a:off x="804251" y="4252050"/>
            <a:ext cx="2546400" cy="5379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rPr lang="pt-PT">
                <a:solidFill>
                  <a:srgbClr val="F38E00"/>
                </a:solidFill>
              </a:rPr>
              <a:t>ΜΟΝΤΕΛΟ ΟΙΚΟΓΕΝΕΙΑΚΗΣ ΜΑΘΗΣΗΣ</a:t>
            </a:r>
            <a:endParaRPr>
              <a:solidFill>
                <a:srgbClr val="F38E00"/>
              </a:solidFill>
            </a:endParaRPr>
          </a:p>
        </p:txBody>
      </p:sp>
      <p:pic>
        <p:nvPicPr>
          <p:cNvPr id="532" name="Google Shape;532;p23"/>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descr="Text&#10;&#10;Description automatically generated with medium confidence" id="533" name="Google Shape;533;p23"/>
          <p:cNvPicPr preferRelativeResize="0"/>
          <p:nvPr/>
        </p:nvPicPr>
        <p:blipFill rotWithShape="1">
          <a:blip r:embed="rId4">
            <a:alphaModFix/>
          </a:blip>
          <a:srcRect b="0" l="0" r="0" t="0"/>
          <a:stretch/>
        </p:blipFill>
        <p:spPr>
          <a:xfrm>
            <a:off x="123372" y="4796950"/>
            <a:ext cx="972457" cy="204016"/>
          </a:xfrm>
          <a:prstGeom prst="rect">
            <a:avLst/>
          </a:prstGeom>
          <a:noFill/>
          <a:ln>
            <a:noFill/>
          </a:ln>
        </p:spPr>
      </p:pic>
      <p:pic>
        <p:nvPicPr>
          <p:cNvPr descr="Imagen que contiene Patrón de fondo&#10;&#10;Descripción generada automáticamente" id="534" name="Google Shape;534;p23"/>
          <p:cNvPicPr preferRelativeResize="0"/>
          <p:nvPr/>
        </p:nvPicPr>
        <p:blipFill rotWithShape="1">
          <a:blip r:embed="rId5">
            <a:alphaModFix/>
          </a:blip>
          <a:srcRect b="0" l="0" r="0" t="0"/>
          <a:stretch/>
        </p:blipFill>
        <p:spPr>
          <a:xfrm>
            <a:off x="1211229" y="1934896"/>
            <a:ext cx="1075798" cy="537899"/>
          </a:xfrm>
          <a:prstGeom prst="rect">
            <a:avLst/>
          </a:prstGeom>
          <a:noFill/>
          <a:ln>
            <a:noFill/>
          </a:ln>
        </p:spPr>
      </p:pic>
      <p:pic>
        <p:nvPicPr>
          <p:cNvPr descr="Interfaz de usuario gráfica&#10;&#10;Descripción generada automáticamente" id="535" name="Google Shape;535;p23"/>
          <p:cNvPicPr preferRelativeResize="0"/>
          <p:nvPr/>
        </p:nvPicPr>
        <p:blipFill rotWithShape="1">
          <a:blip r:embed="rId6">
            <a:alphaModFix/>
          </a:blip>
          <a:srcRect b="0" l="0" r="0" t="0"/>
          <a:stretch/>
        </p:blipFill>
        <p:spPr>
          <a:xfrm>
            <a:off x="1576728" y="2805463"/>
            <a:ext cx="1270451" cy="635226"/>
          </a:xfrm>
          <a:prstGeom prst="rect">
            <a:avLst/>
          </a:prstGeom>
          <a:noFill/>
          <a:ln>
            <a:noFill/>
          </a:ln>
        </p:spPr>
      </p:pic>
      <p:pic>
        <p:nvPicPr>
          <p:cNvPr descr="Una taza de cafe&#10;&#10;Descripción generada automáticamente con confianza baja" id="536" name="Google Shape;536;p23"/>
          <p:cNvPicPr preferRelativeResize="0"/>
          <p:nvPr/>
        </p:nvPicPr>
        <p:blipFill rotWithShape="1">
          <a:blip r:embed="rId7">
            <a:alphaModFix/>
          </a:blip>
          <a:srcRect b="0" l="0" r="0" t="0"/>
          <a:stretch/>
        </p:blipFill>
        <p:spPr>
          <a:xfrm>
            <a:off x="2287018" y="1649690"/>
            <a:ext cx="990475" cy="132063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pic>
        <p:nvPicPr>
          <p:cNvPr id="541" name="Google Shape;541;p24"/>
          <p:cNvPicPr preferRelativeResize="0"/>
          <p:nvPr/>
        </p:nvPicPr>
        <p:blipFill rotWithShape="1">
          <a:blip r:embed="rId3">
            <a:alphaModFix/>
          </a:blip>
          <a:srcRect b="0" l="0" r="0" t="0"/>
          <a:stretch/>
        </p:blipFill>
        <p:spPr>
          <a:xfrm>
            <a:off x="2413300" y="2221999"/>
            <a:ext cx="3982099" cy="2190103"/>
          </a:xfrm>
          <a:prstGeom prst="rect">
            <a:avLst/>
          </a:prstGeom>
          <a:noFill/>
          <a:ln>
            <a:noFill/>
          </a:ln>
        </p:spPr>
      </p:pic>
      <p:pic>
        <p:nvPicPr>
          <p:cNvPr id="542" name="Google Shape;542;p24"/>
          <p:cNvPicPr preferRelativeResize="0"/>
          <p:nvPr/>
        </p:nvPicPr>
        <p:blipFill rotWithShape="1">
          <a:blip r:embed="rId4">
            <a:alphaModFix/>
          </a:blip>
          <a:srcRect b="0" l="0" r="0" t="0"/>
          <a:stretch/>
        </p:blipFill>
        <p:spPr>
          <a:xfrm>
            <a:off x="2303822" y="356256"/>
            <a:ext cx="4554176" cy="1865743"/>
          </a:xfrm>
          <a:prstGeom prst="rect">
            <a:avLst/>
          </a:prstGeom>
          <a:noFill/>
          <a:ln>
            <a:noFill/>
          </a:ln>
        </p:spPr>
      </p:pic>
      <p:pic>
        <p:nvPicPr>
          <p:cNvPr descr="Text&#10;&#10;Description automatically generated with medium confidence" id="543" name="Google Shape;543;p24"/>
          <p:cNvPicPr preferRelativeResize="0"/>
          <p:nvPr/>
        </p:nvPicPr>
        <p:blipFill rotWithShape="1">
          <a:blip r:embed="rId5">
            <a:alphaModFix/>
          </a:blip>
          <a:srcRect b="0" l="0" r="0" t="0"/>
          <a:stretch/>
        </p:blipFill>
        <p:spPr>
          <a:xfrm>
            <a:off x="108857" y="4738915"/>
            <a:ext cx="1402547" cy="294247"/>
          </a:xfrm>
          <a:prstGeom prst="rect">
            <a:avLst/>
          </a:prstGeom>
          <a:noFill/>
          <a:ln>
            <a:noFill/>
          </a:ln>
        </p:spPr>
      </p:pic>
      <p:sp>
        <p:nvSpPr>
          <p:cNvPr id="544" name="Google Shape;544;p24"/>
          <p:cNvSpPr txBox="1"/>
          <p:nvPr/>
        </p:nvSpPr>
        <p:spPr>
          <a:xfrm>
            <a:off x="2285998" y="4694608"/>
            <a:ext cx="4572000"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00"/>
              <a:buFont typeface="Arial"/>
              <a:buNone/>
            </a:pPr>
            <a:r>
              <a:rPr b="0" baseline="30000" i="0" lang="pt-PT" sz="800" u="none" cap="none" strike="noStrike">
                <a:solidFill>
                  <a:srgbClr val="000000"/>
                </a:solidFill>
                <a:latin typeface="Noto Sans"/>
                <a:ea typeface="Noto Sans"/>
                <a:cs typeface="Noto Sans"/>
                <a:sym typeface="Noto Sans"/>
              </a:rPr>
              <a:t>“The European Commission’s support of this publication does not constitute an endorsement of the contents, which reflect the views only of the authors, and the Commission can not be held responsible for any use which may be made of the information therein.”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800"/>
              <a:buFont typeface="Arial"/>
              <a:buNone/>
            </a:pPr>
            <a:r>
              <a:rPr b="0" baseline="30000" i="0" lang="pt-PT" sz="800" u="none" cap="none" strike="noStrike">
                <a:solidFill>
                  <a:srgbClr val="000000"/>
                </a:solidFill>
                <a:latin typeface="Noto Sans"/>
                <a:ea typeface="Noto Sans"/>
                <a:cs typeface="Noto Sans"/>
                <a:sym typeface="Noto Sans"/>
              </a:rPr>
              <a:t>Project Number: </a:t>
            </a:r>
            <a:r>
              <a:rPr b="1" baseline="30000" i="0" lang="pt-PT" sz="800" u="none" cap="none" strike="noStrike">
                <a:solidFill>
                  <a:srgbClr val="000000"/>
                </a:solidFill>
                <a:latin typeface="Noto Sans"/>
                <a:ea typeface="Noto Sans"/>
                <a:cs typeface="Noto Sans"/>
                <a:sym typeface="Noto Sans"/>
              </a:rPr>
              <a:t>KA220-ADU-07F8F183</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A864"/>
        </a:solidFill>
      </p:bgPr>
    </p:bg>
    <p:spTree>
      <p:nvGrpSpPr>
        <p:cNvPr id="249" name="Shape 249"/>
        <p:cNvGrpSpPr/>
        <p:nvPr/>
      </p:nvGrpSpPr>
      <p:grpSpPr>
        <a:xfrm>
          <a:off x="0" y="0"/>
          <a:ext cx="0" cy="0"/>
          <a:chOff x="0" y="0"/>
          <a:chExt cx="0" cy="0"/>
        </a:xfrm>
      </p:grpSpPr>
      <p:sp>
        <p:nvSpPr>
          <p:cNvPr id="250" name="Google Shape;250;p3"/>
          <p:cNvSpPr txBox="1"/>
          <p:nvPr>
            <p:ph idx="2" type="title"/>
          </p:nvPr>
        </p:nvSpPr>
        <p:spPr>
          <a:xfrm>
            <a:off x="1223578" y="1188581"/>
            <a:ext cx="1979100" cy="127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7200"/>
              <a:buNone/>
            </a:pPr>
            <a:r>
              <a:rPr lang="pt-PT">
                <a:solidFill>
                  <a:srgbClr val="EE118A"/>
                </a:solidFill>
              </a:rPr>
              <a:t>01</a:t>
            </a:r>
            <a:endParaRPr>
              <a:solidFill>
                <a:srgbClr val="EE118A"/>
              </a:solidFill>
            </a:endParaRPr>
          </a:p>
        </p:txBody>
      </p:sp>
      <p:sp>
        <p:nvSpPr>
          <p:cNvPr id="251" name="Google Shape;251;p3"/>
          <p:cNvSpPr/>
          <p:nvPr/>
        </p:nvSpPr>
        <p:spPr>
          <a:xfrm>
            <a:off x="7278050" y="458800"/>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 name="Google Shape;252;p3"/>
          <p:cNvSpPr/>
          <p:nvPr/>
        </p:nvSpPr>
        <p:spPr>
          <a:xfrm>
            <a:off x="-1682150" y="2838500"/>
            <a:ext cx="3156900" cy="31569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 name="Google Shape;253;p3"/>
          <p:cNvSpPr/>
          <p:nvPr/>
        </p:nvSpPr>
        <p:spPr>
          <a:xfrm>
            <a:off x="6563825" y="2752900"/>
            <a:ext cx="3606300" cy="3606300"/>
          </a:xfrm>
          <a:prstGeom prst="ellipse">
            <a:avLst/>
          </a:prstGeom>
          <a:solidFill>
            <a:srgbClr val="6CC3DA">
              <a:alpha val="1764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p3"/>
          <p:cNvSpPr txBox="1"/>
          <p:nvPr>
            <p:ph idx="1" type="subTitle"/>
          </p:nvPr>
        </p:nvSpPr>
        <p:spPr>
          <a:xfrm>
            <a:off x="3466332" y="2747049"/>
            <a:ext cx="3654072" cy="1855693"/>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pt-PT" sz="1400"/>
              <a:t>Σε αυτή την Ενότητα θα μάθετε:</a:t>
            </a:r>
            <a:endParaRPr sz="1400"/>
          </a:p>
          <a:p>
            <a:pPr indent="-285750" lvl="0" marL="285750" rtl="0" algn="l">
              <a:lnSpc>
                <a:spcPct val="100000"/>
              </a:lnSpc>
              <a:spcBef>
                <a:spcPts val="0"/>
              </a:spcBef>
              <a:spcAft>
                <a:spcPts val="0"/>
              </a:spcAft>
              <a:buSzPts val="1600"/>
              <a:buFont typeface="Arial"/>
              <a:buChar char="•"/>
            </a:pPr>
            <a:r>
              <a:rPr lang="pt-PT" sz="1400"/>
              <a:t>Εισαγωγή στο Μοντέλο της Οικογενειακής Μάθησης.</a:t>
            </a:r>
            <a:endParaRPr sz="1400"/>
          </a:p>
          <a:p>
            <a:pPr indent="-285750" lvl="0" marL="285750" rtl="0" algn="l">
              <a:lnSpc>
                <a:spcPct val="100000"/>
              </a:lnSpc>
              <a:spcBef>
                <a:spcPts val="0"/>
              </a:spcBef>
              <a:spcAft>
                <a:spcPts val="0"/>
              </a:spcAft>
              <a:buSzPts val="1600"/>
              <a:buFont typeface="Arial"/>
              <a:buChar char="•"/>
            </a:pPr>
            <a:r>
              <a:rPr lang="pt-PT" sz="1400"/>
              <a:t>Οι κύριοι δέκτες και οι στόχοι του Μοντέλου.</a:t>
            </a:r>
            <a:endParaRPr sz="1400"/>
          </a:p>
          <a:p>
            <a:pPr indent="-285750" lvl="0" marL="285750" rtl="0" algn="l">
              <a:lnSpc>
                <a:spcPct val="100000"/>
              </a:lnSpc>
              <a:spcBef>
                <a:spcPts val="0"/>
              </a:spcBef>
              <a:spcAft>
                <a:spcPts val="0"/>
              </a:spcAft>
              <a:buSzPts val="1600"/>
              <a:buFont typeface="Arial"/>
              <a:buChar char="•"/>
            </a:pPr>
            <a:r>
              <a:rPr lang="pt-PT" sz="1400"/>
              <a:t>Τις διαθέσιμες πηγές και τα εργαλεία που έχουν αναπτυχθεί.</a:t>
            </a:r>
            <a:endParaRPr sz="1400"/>
          </a:p>
          <a:p>
            <a:pPr indent="0" lvl="0" marL="0" rtl="0" algn="l">
              <a:lnSpc>
                <a:spcPct val="100000"/>
              </a:lnSpc>
              <a:spcBef>
                <a:spcPts val="0"/>
              </a:spcBef>
              <a:spcAft>
                <a:spcPts val="0"/>
              </a:spcAft>
              <a:buSzPts val="1600"/>
              <a:buNone/>
            </a:pPr>
            <a:r>
              <a:t/>
            </a:r>
            <a:endParaRPr sz="1400"/>
          </a:p>
        </p:txBody>
      </p:sp>
      <p:sp>
        <p:nvSpPr>
          <p:cNvPr id="255" name="Google Shape;255;p3"/>
          <p:cNvSpPr txBox="1"/>
          <p:nvPr>
            <p:ph type="title"/>
          </p:nvPr>
        </p:nvSpPr>
        <p:spPr>
          <a:xfrm>
            <a:off x="3360324" y="1798245"/>
            <a:ext cx="4359738" cy="770668"/>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600"/>
              <a:buNone/>
            </a:pPr>
            <a:r>
              <a:rPr lang="pt-PT">
                <a:solidFill>
                  <a:srgbClr val="EE118A"/>
                </a:solidFill>
              </a:rPr>
              <a:t>ΤΟ ΜΟΝΤΕΛΟ ΟΙΚΟΓΕΝΕΙΑΚΗΣ ΜΑΘΗΣΗΣ</a:t>
            </a:r>
            <a:endParaRPr/>
          </a:p>
        </p:txBody>
      </p:sp>
      <p:pic>
        <p:nvPicPr>
          <p:cNvPr id="256" name="Google Shape;256;p3"/>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descr="Text&#10;&#10;Description automatically generated with medium confidence" id="257" name="Google Shape;257;p3"/>
          <p:cNvPicPr preferRelativeResize="0"/>
          <p:nvPr/>
        </p:nvPicPr>
        <p:blipFill rotWithShape="1">
          <a:blip r:embed="rId4">
            <a:alphaModFix/>
          </a:blip>
          <a:srcRect b="0" l="0" r="0" t="0"/>
          <a:stretch/>
        </p:blipFill>
        <p:spPr>
          <a:xfrm>
            <a:off x="123372" y="4796950"/>
            <a:ext cx="972457" cy="20401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118A"/>
        </a:solidFill>
      </p:bgPr>
    </p:bg>
    <p:spTree>
      <p:nvGrpSpPr>
        <p:cNvPr id="261" name="Shape 261"/>
        <p:cNvGrpSpPr/>
        <p:nvPr/>
      </p:nvGrpSpPr>
      <p:grpSpPr>
        <a:xfrm>
          <a:off x="0" y="0"/>
          <a:ext cx="0" cy="0"/>
          <a:chOff x="0" y="0"/>
          <a:chExt cx="0" cy="0"/>
        </a:xfrm>
      </p:grpSpPr>
      <p:sp>
        <p:nvSpPr>
          <p:cNvPr id="262" name="Google Shape;262;p4"/>
          <p:cNvSpPr txBox="1"/>
          <p:nvPr>
            <p:ph type="ctrTitle"/>
          </p:nvPr>
        </p:nvSpPr>
        <p:spPr>
          <a:xfrm>
            <a:off x="1232266" y="956444"/>
            <a:ext cx="5907835" cy="1194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pt-PT">
                <a:solidFill>
                  <a:srgbClr val="1A6EB6"/>
                </a:solidFill>
              </a:rPr>
              <a:t>ΔΡΑΣΤΗΡΙΟΤΗΤΑ </a:t>
            </a:r>
            <a:r>
              <a:rPr lang="pt-PT">
                <a:solidFill>
                  <a:srgbClr val="1A6EB6"/>
                </a:solidFill>
              </a:rPr>
              <a:t>1 – ΤΙ ΘΑ ΚΑΝΕΤΕ…</a:t>
            </a:r>
            <a:endParaRPr>
              <a:solidFill>
                <a:srgbClr val="1A6EB6"/>
              </a:solidFill>
            </a:endParaRPr>
          </a:p>
        </p:txBody>
      </p:sp>
      <p:pic>
        <p:nvPicPr>
          <p:cNvPr id="263" name="Google Shape;263;p4"/>
          <p:cNvPicPr preferRelativeResize="0"/>
          <p:nvPr/>
        </p:nvPicPr>
        <p:blipFill rotWithShape="1">
          <a:blip r:embed="rId3">
            <a:alphaModFix/>
          </a:blip>
          <a:srcRect b="0" l="0" r="0" t="0"/>
          <a:stretch/>
        </p:blipFill>
        <p:spPr>
          <a:xfrm>
            <a:off x="0" y="142534"/>
            <a:ext cx="1148349" cy="470452"/>
          </a:xfrm>
          <a:prstGeom prst="rect">
            <a:avLst/>
          </a:prstGeom>
          <a:noFill/>
          <a:ln>
            <a:noFill/>
          </a:ln>
        </p:spPr>
      </p:pic>
      <p:pic>
        <p:nvPicPr>
          <p:cNvPr descr="Text&#10;&#10;Description automatically generated with medium confidence" id="264" name="Google Shape;264;p4"/>
          <p:cNvPicPr preferRelativeResize="0"/>
          <p:nvPr/>
        </p:nvPicPr>
        <p:blipFill rotWithShape="1">
          <a:blip r:embed="rId4">
            <a:alphaModFix/>
          </a:blip>
          <a:srcRect b="0" l="0" r="0" t="0"/>
          <a:stretch/>
        </p:blipFill>
        <p:spPr>
          <a:xfrm>
            <a:off x="123372" y="4796950"/>
            <a:ext cx="972457" cy="204016"/>
          </a:xfrm>
          <a:prstGeom prst="rect">
            <a:avLst/>
          </a:prstGeom>
          <a:noFill/>
          <a:ln>
            <a:noFill/>
          </a:ln>
        </p:spPr>
      </p:pic>
      <p:sp>
        <p:nvSpPr>
          <p:cNvPr id="265" name="Google Shape;265;p4"/>
          <p:cNvSpPr txBox="1"/>
          <p:nvPr/>
        </p:nvSpPr>
        <p:spPr>
          <a:xfrm>
            <a:off x="1095829" y="2150444"/>
            <a:ext cx="6789421" cy="1433150"/>
          </a:xfrm>
          <a:prstGeom prst="rect">
            <a:avLst/>
          </a:prstGeom>
          <a:noFill/>
          <a:ln>
            <a:noFill/>
          </a:ln>
        </p:spPr>
        <p:txBody>
          <a:bodyPr anchorCtr="0" anchor="t" bIns="91425" lIns="91425" spcFirstLastPara="1" rIns="91425" wrap="square" tIns="91425">
            <a:noAutofit/>
          </a:bodyPr>
          <a:lstStyle/>
          <a:p>
            <a:pPr indent="-285750" lvl="0" marL="425450" marR="0" rtl="0" algn="l">
              <a:lnSpc>
                <a:spcPct val="150000"/>
              </a:lnSpc>
              <a:spcBef>
                <a:spcPts val="0"/>
              </a:spcBef>
              <a:spcAft>
                <a:spcPts val="0"/>
              </a:spcAft>
              <a:buClr>
                <a:srgbClr val="FFFFFF"/>
              </a:buClr>
              <a:buSzPts val="1400"/>
              <a:buChar char="•"/>
            </a:pPr>
            <a:r>
              <a:rPr lang="pt-PT">
                <a:solidFill>
                  <a:srgbClr val="FFFFFF"/>
                </a:solidFill>
                <a:latin typeface="Libre Franklin"/>
                <a:ea typeface="Libre Franklin"/>
                <a:cs typeface="Libre Franklin"/>
                <a:sym typeface="Libre Franklin"/>
              </a:rPr>
              <a:t>Χωρίστε μια μεγαλύτερη ομάδα σε μικρότερες ομάδες από τρία ή τέσσερα άτομα η καθεμία.</a:t>
            </a:r>
            <a:endParaRPr>
              <a:solidFill>
                <a:srgbClr val="FFFFFF"/>
              </a:solidFill>
              <a:latin typeface="Libre Franklin"/>
              <a:ea typeface="Libre Franklin"/>
              <a:cs typeface="Libre Franklin"/>
              <a:sym typeface="Libre Franklin"/>
            </a:endParaRPr>
          </a:p>
          <a:p>
            <a:pPr indent="-285750" lvl="0" marL="425450" marR="0" rtl="0" algn="l">
              <a:lnSpc>
                <a:spcPct val="150000"/>
              </a:lnSpc>
              <a:spcBef>
                <a:spcPts val="0"/>
              </a:spcBef>
              <a:spcAft>
                <a:spcPts val="0"/>
              </a:spcAft>
              <a:buClr>
                <a:srgbClr val="FFFFFF"/>
              </a:buClr>
              <a:buSzPts val="1400"/>
              <a:buChar char="•"/>
            </a:pPr>
            <a:r>
              <a:rPr lang="pt-PT">
                <a:solidFill>
                  <a:srgbClr val="FFFFFF"/>
                </a:solidFill>
                <a:latin typeface="Libre Franklin"/>
                <a:ea typeface="Libre Franklin"/>
                <a:cs typeface="Libre Franklin"/>
                <a:sym typeface="Libre Franklin"/>
              </a:rPr>
              <a:t>Δώστε σε κάθε ομάδα ένα αντίγραφο του σεναρίου.</a:t>
            </a:r>
            <a:endParaRPr>
              <a:solidFill>
                <a:srgbClr val="FFFFFF"/>
              </a:solidFill>
              <a:latin typeface="Libre Franklin"/>
              <a:ea typeface="Libre Franklin"/>
              <a:cs typeface="Libre Franklin"/>
              <a:sym typeface="Libre Franklin"/>
            </a:endParaRPr>
          </a:p>
          <a:p>
            <a:pPr indent="-285750" lvl="0" marL="425450" marR="0" rtl="0" algn="l">
              <a:lnSpc>
                <a:spcPct val="150000"/>
              </a:lnSpc>
              <a:spcBef>
                <a:spcPts val="0"/>
              </a:spcBef>
              <a:spcAft>
                <a:spcPts val="0"/>
              </a:spcAft>
              <a:buClr>
                <a:srgbClr val="FFFFFF"/>
              </a:buClr>
              <a:buSzPts val="1400"/>
              <a:buChar char="•"/>
            </a:pPr>
            <a:r>
              <a:rPr lang="pt-PT">
                <a:solidFill>
                  <a:srgbClr val="FFFFFF"/>
                </a:solidFill>
                <a:latin typeface="Libre Franklin"/>
                <a:ea typeface="Libre Franklin"/>
                <a:cs typeface="Libre Franklin"/>
                <a:sym typeface="Libre Franklin"/>
              </a:rPr>
              <a:t>Οι ομάδες θα συζητήσουν κάθε κατάσταση και θα καταρτίσουν ένα σχέδιο δράσης.</a:t>
            </a:r>
            <a:endParaRPr>
              <a:solidFill>
                <a:srgbClr val="FFFFFF"/>
              </a:solidFill>
              <a:latin typeface="Libre Franklin"/>
              <a:ea typeface="Libre Franklin"/>
              <a:cs typeface="Libre Franklin"/>
              <a:sym typeface="Libre Franklin"/>
            </a:endParaRPr>
          </a:p>
          <a:p>
            <a:pPr indent="-285750" lvl="0" marL="425450" marR="0" rtl="0" algn="l">
              <a:lnSpc>
                <a:spcPct val="150000"/>
              </a:lnSpc>
              <a:spcBef>
                <a:spcPts val="0"/>
              </a:spcBef>
              <a:spcAft>
                <a:spcPts val="0"/>
              </a:spcAft>
              <a:buClr>
                <a:srgbClr val="FFFFFF"/>
              </a:buClr>
              <a:buSzPts val="1400"/>
              <a:buFont typeface="Arial"/>
              <a:buChar char="•"/>
            </a:pPr>
            <a:r>
              <a:rPr lang="pt-PT">
                <a:solidFill>
                  <a:srgbClr val="FFFFFF"/>
                </a:solidFill>
                <a:latin typeface="Libre Franklin"/>
                <a:ea typeface="Libre Franklin"/>
                <a:cs typeface="Libre Franklin"/>
                <a:sym typeface="Libre Franklin"/>
              </a:rPr>
              <a:t>Οι συμμετέχοντες θα μοιραστούν τις σκέψεις τους στη ολομέλεια.</a:t>
            </a:r>
            <a:endParaRPr>
              <a:solidFill>
                <a:srgbClr val="FFFFFF"/>
              </a:solidFill>
              <a:latin typeface="Libre Franklin"/>
              <a:ea typeface="Libre Franklin"/>
              <a:cs typeface="Libre Franklin"/>
              <a:sym typeface="Libre Franklin"/>
            </a:endParaRPr>
          </a:p>
          <a:p>
            <a:pPr indent="0" lvl="0" marL="139700" marR="0" rtl="0" algn="ctr">
              <a:lnSpc>
                <a:spcPct val="150000"/>
              </a:lnSpc>
              <a:spcBef>
                <a:spcPts val="0"/>
              </a:spcBef>
              <a:spcAft>
                <a:spcPts val="0"/>
              </a:spcAft>
              <a:buClr>
                <a:srgbClr val="211A57"/>
              </a:buClr>
              <a:buSzPts val="1400"/>
              <a:buFont typeface="Barlow Condensed"/>
              <a:buNone/>
            </a:pPr>
            <a:r>
              <a:t/>
            </a:r>
            <a:endParaRPr b="0" i="0" sz="1400" u="none" cap="none" strike="noStrike">
              <a:solidFill>
                <a:srgbClr val="FFFFFF"/>
              </a:solidFill>
              <a:latin typeface="Libre Franklin"/>
              <a:ea typeface="Libre Franklin"/>
              <a:cs typeface="Libre Franklin"/>
              <a:sym typeface="Libre Franklin"/>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1A57"/>
        </a:solidFill>
      </p:bgPr>
    </p:bg>
    <p:spTree>
      <p:nvGrpSpPr>
        <p:cNvPr id="269" name="Shape 269"/>
        <p:cNvGrpSpPr/>
        <p:nvPr/>
      </p:nvGrpSpPr>
      <p:grpSpPr>
        <a:xfrm>
          <a:off x="0" y="0"/>
          <a:ext cx="0" cy="0"/>
          <a:chOff x="0" y="0"/>
          <a:chExt cx="0" cy="0"/>
        </a:xfrm>
      </p:grpSpPr>
      <p:sp>
        <p:nvSpPr>
          <p:cNvPr id="270" name="Google Shape;270;p5"/>
          <p:cNvSpPr txBox="1"/>
          <p:nvPr>
            <p:ph type="ctrTitle"/>
          </p:nvPr>
        </p:nvSpPr>
        <p:spPr>
          <a:xfrm>
            <a:off x="718615" y="2346599"/>
            <a:ext cx="3466200" cy="598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3200"/>
              <a:buNone/>
            </a:pPr>
            <a:r>
              <a:rPr lang="pt-PT" sz="2300">
                <a:solidFill>
                  <a:srgbClr val="30A864"/>
                </a:solidFill>
              </a:rPr>
              <a:t>ΜΟΝΤΕΛΟ ΟΙΚΟΓΕΝΕΙΑΚΗΣ ΜΑΘΗΣΗΣ</a:t>
            </a:r>
            <a:endParaRPr sz="2300">
              <a:solidFill>
                <a:srgbClr val="30A864"/>
              </a:solidFill>
            </a:endParaRPr>
          </a:p>
        </p:txBody>
      </p:sp>
      <p:pic>
        <p:nvPicPr>
          <p:cNvPr id="271" name="Google Shape;271;p5"/>
          <p:cNvPicPr preferRelativeResize="0"/>
          <p:nvPr/>
        </p:nvPicPr>
        <p:blipFill rotWithShape="1">
          <a:blip r:embed="rId3">
            <a:alphaModFix/>
          </a:blip>
          <a:srcRect b="0" l="16664" r="16663" t="0"/>
          <a:stretch/>
        </p:blipFill>
        <p:spPr>
          <a:xfrm>
            <a:off x="5122850" y="-735800"/>
            <a:ext cx="4656000" cy="4656000"/>
          </a:xfrm>
          <a:prstGeom prst="ellipse">
            <a:avLst/>
          </a:prstGeom>
          <a:noFill/>
          <a:ln>
            <a:noFill/>
          </a:ln>
        </p:spPr>
      </p:pic>
      <p:pic>
        <p:nvPicPr>
          <p:cNvPr id="272" name="Google Shape;272;p5"/>
          <p:cNvPicPr preferRelativeResize="0"/>
          <p:nvPr/>
        </p:nvPicPr>
        <p:blipFill rotWithShape="1">
          <a:blip r:embed="rId4">
            <a:alphaModFix/>
          </a:blip>
          <a:srcRect b="0" l="0" r="0" t="0"/>
          <a:stretch/>
        </p:blipFill>
        <p:spPr>
          <a:xfrm>
            <a:off x="-41562" y="121797"/>
            <a:ext cx="1148349" cy="470452"/>
          </a:xfrm>
          <a:prstGeom prst="rect">
            <a:avLst/>
          </a:prstGeom>
          <a:noFill/>
          <a:ln>
            <a:noFill/>
          </a:ln>
        </p:spPr>
      </p:pic>
      <p:pic>
        <p:nvPicPr>
          <p:cNvPr descr="Text&#10;&#10;Description automatically generated with medium confidence" id="273" name="Google Shape;273;p5"/>
          <p:cNvPicPr preferRelativeResize="0"/>
          <p:nvPr/>
        </p:nvPicPr>
        <p:blipFill rotWithShape="1">
          <a:blip r:embed="rId5">
            <a:alphaModFix/>
          </a:blip>
          <a:srcRect b="0" l="0" r="0" t="0"/>
          <a:stretch/>
        </p:blipFill>
        <p:spPr>
          <a:xfrm>
            <a:off x="123372" y="4796950"/>
            <a:ext cx="972457" cy="204016"/>
          </a:xfrm>
          <a:prstGeom prst="rect">
            <a:avLst/>
          </a:prstGeom>
          <a:noFill/>
          <a:ln>
            <a:noFill/>
          </a:ln>
        </p:spPr>
      </p:pic>
      <p:sp>
        <p:nvSpPr>
          <p:cNvPr id="274" name="Google Shape;274;p5"/>
          <p:cNvSpPr txBox="1"/>
          <p:nvPr>
            <p:ph idx="1" type="body"/>
          </p:nvPr>
        </p:nvSpPr>
        <p:spPr>
          <a:xfrm>
            <a:off x="532612" y="2796901"/>
            <a:ext cx="4201373" cy="2655121"/>
          </a:xfrm>
          <a:prstGeom prst="rect">
            <a:avLst/>
          </a:prstGeom>
          <a:noFill/>
          <a:ln>
            <a:noFill/>
          </a:ln>
        </p:spPr>
        <p:txBody>
          <a:bodyPr anchorCtr="0" anchor="t" bIns="91425" lIns="91425" spcFirstLastPara="1" rIns="91425" wrap="square" tIns="91425">
            <a:noAutofit/>
          </a:bodyPr>
          <a:lstStyle/>
          <a:p>
            <a:pPr indent="0" lvl="0" marL="127000" rtl="0" algn="ctr">
              <a:lnSpc>
                <a:spcPct val="100000"/>
              </a:lnSpc>
              <a:spcBef>
                <a:spcPts val="0"/>
              </a:spcBef>
              <a:spcAft>
                <a:spcPts val="0"/>
              </a:spcAft>
              <a:buSzPts val="1600"/>
              <a:buNone/>
            </a:pPr>
            <a:r>
              <a:rPr lang="pt-PT"/>
              <a:t>Το Μοντέλο Μάθησης Οικογενείας παρέχει υλικά μάθησης που είναι κατάλληλα για την ηλικία των μελών της οικογένειας, προκειμένου να υποστηρίξει τα παιδιά (κόμικ), τους έφηβους (ψηφιακά περιοδικά) και τους ηλικιωμένους (ηχητικά βιβλία) ώστε να αναπτύξουν και διατηρήσουν υγιείς σχέσεις με όλα τα μέλη της οικογένειάς τους.</a:t>
            </a:r>
            <a:endParaRPr/>
          </a:p>
          <a:p>
            <a:pPr indent="0" lvl="0" marL="127000" rtl="0" algn="ctr">
              <a:lnSpc>
                <a:spcPct val="100000"/>
              </a:lnSpc>
              <a:spcBef>
                <a:spcPts val="0"/>
              </a:spcBef>
              <a:spcAft>
                <a:spcPts val="0"/>
              </a:spcAft>
              <a:buSzPts val="1600"/>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6EB6"/>
        </a:solidFill>
      </p:bgPr>
    </p:bg>
    <p:spTree>
      <p:nvGrpSpPr>
        <p:cNvPr id="278" name="Shape 278"/>
        <p:cNvGrpSpPr/>
        <p:nvPr/>
      </p:nvGrpSpPr>
      <p:grpSpPr>
        <a:xfrm>
          <a:off x="0" y="0"/>
          <a:ext cx="0" cy="0"/>
          <a:chOff x="0" y="0"/>
          <a:chExt cx="0" cy="0"/>
        </a:xfrm>
      </p:grpSpPr>
      <p:sp>
        <p:nvSpPr>
          <p:cNvPr id="279" name="Google Shape;279;p6"/>
          <p:cNvSpPr txBox="1"/>
          <p:nvPr>
            <p:ph type="ctrTitle"/>
          </p:nvPr>
        </p:nvSpPr>
        <p:spPr>
          <a:xfrm>
            <a:off x="804250" y="431150"/>
            <a:ext cx="3293750" cy="100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lt1"/>
              </a:buClr>
              <a:buSzPts val="3200"/>
              <a:buNone/>
            </a:pPr>
            <a:r>
              <a:rPr lang="pt-PT">
                <a:solidFill>
                  <a:srgbClr val="F38E00"/>
                </a:solidFill>
              </a:rPr>
              <a:t>ΠΗΓΕΣ ΤΟΥ ΜΟΝΤΕΛΟΥ</a:t>
            </a:r>
            <a:endParaRPr>
              <a:solidFill>
                <a:srgbClr val="F38E00"/>
              </a:solidFill>
            </a:endParaRPr>
          </a:p>
        </p:txBody>
      </p:sp>
      <p:sp>
        <p:nvSpPr>
          <p:cNvPr id="280" name="Google Shape;280;p6"/>
          <p:cNvSpPr txBox="1"/>
          <p:nvPr>
            <p:ph idx="1" type="subTitle"/>
          </p:nvPr>
        </p:nvSpPr>
        <p:spPr>
          <a:xfrm>
            <a:off x="920114" y="3843636"/>
            <a:ext cx="2277600" cy="760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None/>
            </a:pPr>
            <a:r>
              <a:rPr lang="pt-PT"/>
              <a:t>8 – 12 ΕΤΩΝ</a:t>
            </a:r>
            <a:endParaRPr/>
          </a:p>
        </p:txBody>
      </p:sp>
      <p:sp>
        <p:nvSpPr>
          <p:cNvPr id="281" name="Google Shape;281;p6"/>
          <p:cNvSpPr txBox="1"/>
          <p:nvPr>
            <p:ph idx="2" type="ctrTitle"/>
          </p:nvPr>
        </p:nvSpPr>
        <p:spPr>
          <a:xfrm>
            <a:off x="1000651" y="3255295"/>
            <a:ext cx="2277600" cy="5379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lt1"/>
              </a:buClr>
              <a:buSzPts val="2000"/>
              <a:buNone/>
            </a:pPr>
            <a:r>
              <a:rPr lang="pt-PT" sz="1800">
                <a:solidFill>
                  <a:srgbClr val="F38E00"/>
                </a:solidFill>
                <a:latin typeface="Libre Franklin"/>
                <a:ea typeface="Libre Franklin"/>
                <a:cs typeface="Libre Franklin"/>
                <a:sym typeface="Libre Franklin"/>
              </a:rPr>
              <a:t>ΚΟΜΙΚΣ</a:t>
            </a:r>
            <a:endParaRPr/>
          </a:p>
        </p:txBody>
      </p:sp>
      <p:sp>
        <p:nvSpPr>
          <p:cNvPr id="282" name="Google Shape;282;p6"/>
          <p:cNvSpPr txBox="1"/>
          <p:nvPr>
            <p:ph idx="3" type="subTitle"/>
          </p:nvPr>
        </p:nvSpPr>
        <p:spPr>
          <a:xfrm>
            <a:off x="3551759" y="3889473"/>
            <a:ext cx="2277600" cy="760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None/>
            </a:pPr>
            <a:r>
              <a:rPr lang="pt-PT"/>
              <a:t>13 – 20 ΕΤΩΝ</a:t>
            </a:r>
            <a:endParaRPr/>
          </a:p>
        </p:txBody>
      </p:sp>
      <p:sp>
        <p:nvSpPr>
          <p:cNvPr id="283" name="Google Shape;283;p6"/>
          <p:cNvSpPr txBox="1"/>
          <p:nvPr>
            <p:ph idx="4" type="ctrTitle"/>
          </p:nvPr>
        </p:nvSpPr>
        <p:spPr>
          <a:xfrm>
            <a:off x="3470164" y="3400099"/>
            <a:ext cx="2277600" cy="5379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lt1"/>
              </a:buClr>
              <a:buSzPts val="2000"/>
              <a:buNone/>
            </a:pPr>
            <a:r>
              <a:rPr lang="pt-PT" sz="1800">
                <a:solidFill>
                  <a:srgbClr val="F38E00"/>
                </a:solidFill>
                <a:latin typeface="Libre Franklin"/>
                <a:ea typeface="Libre Franklin"/>
                <a:cs typeface="Libre Franklin"/>
                <a:sym typeface="Libre Franklin"/>
              </a:rPr>
              <a:t>ΨΗΦΙΑΚΑ ΠΕΡΙΟΔΙΚΑ</a:t>
            </a:r>
            <a:endParaRPr/>
          </a:p>
        </p:txBody>
      </p:sp>
      <p:sp>
        <p:nvSpPr>
          <p:cNvPr id="284" name="Google Shape;284;p6"/>
          <p:cNvSpPr txBox="1"/>
          <p:nvPr>
            <p:ph idx="5" type="subTitle"/>
          </p:nvPr>
        </p:nvSpPr>
        <p:spPr>
          <a:xfrm>
            <a:off x="6101809" y="3889473"/>
            <a:ext cx="2277600" cy="760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None/>
            </a:pPr>
            <a:r>
              <a:rPr lang="pt-PT"/>
              <a:t>ΓΟΝΕΙΣ ΚΑΙ ΕΝΗΛΙΚΕΣ</a:t>
            </a:r>
            <a:endParaRPr/>
          </a:p>
        </p:txBody>
      </p:sp>
      <p:sp>
        <p:nvSpPr>
          <p:cNvPr id="285" name="Google Shape;285;p6"/>
          <p:cNvSpPr txBox="1"/>
          <p:nvPr>
            <p:ph idx="6" type="ctrTitle"/>
          </p:nvPr>
        </p:nvSpPr>
        <p:spPr>
          <a:xfrm>
            <a:off x="6017502" y="3252140"/>
            <a:ext cx="2277600" cy="5379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lt1"/>
              </a:buClr>
              <a:buSzPts val="2000"/>
              <a:buNone/>
            </a:pPr>
            <a:r>
              <a:rPr lang="pt-PT" sz="1800">
                <a:solidFill>
                  <a:srgbClr val="F38E00"/>
                </a:solidFill>
                <a:latin typeface="Libre Franklin"/>
                <a:ea typeface="Libre Franklin"/>
                <a:cs typeface="Libre Franklin"/>
                <a:sym typeface="Libre Franklin"/>
              </a:rPr>
              <a:t>ΗΧΗΤΙΚΑ ΒΙΒΛΙΑ</a:t>
            </a:r>
            <a:endParaRPr sz="1800">
              <a:solidFill>
                <a:srgbClr val="F38E00"/>
              </a:solidFill>
              <a:latin typeface="Libre Franklin"/>
              <a:ea typeface="Libre Franklin"/>
              <a:cs typeface="Libre Franklin"/>
              <a:sym typeface="Libre Franklin"/>
            </a:endParaRPr>
          </a:p>
        </p:txBody>
      </p:sp>
      <p:grpSp>
        <p:nvGrpSpPr>
          <p:cNvPr id="286" name="Google Shape;286;p6"/>
          <p:cNvGrpSpPr/>
          <p:nvPr/>
        </p:nvGrpSpPr>
        <p:grpSpPr>
          <a:xfrm>
            <a:off x="1458025" y="2053154"/>
            <a:ext cx="1151700" cy="1151700"/>
            <a:chOff x="1458025" y="1733900"/>
            <a:chExt cx="1151700" cy="1151700"/>
          </a:xfrm>
        </p:grpSpPr>
        <p:sp>
          <p:nvSpPr>
            <p:cNvPr id="287" name="Google Shape;287;p6"/>
            <p:cNvSpPr/>
            <p:nvPr/>
          </p:nvSpPr>
          <p:spPr>
            <a:xfrm>
              <a:off x="1559875" y="1835750"/>
              <a:ext cx="948000" cy="9480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 name="Google Shape;288;p6"/>
            <p:cNvSpPr/>
            <p:nvPr/>
          </p:nvSpPr>
          <p:spPr>
            <a:xfrm>
              <a:off x="1458025" y="1733900"/>
              <a:ext cx="1151700" cy="1151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89" name="Google Shape;289;p6"/>
          <p:cNvGrpSpPr/>
          <p:nvPr/>
        </p:nvGrpSpPr>
        <p:grpSpPr>
          <a:xfrm>
            <a:off x="3996150" y="2053154"/>
            <a:ext cx="1151700" cy="1151700"/>
            <a:chOff x="1458025" y="1733900"/>
            <a:chExt cx="1151700" cy="1151700"/>
          </a:xfrm>
        </p:grpSpPr>
        <p:sp>
          <p:nvSpPr>
            <p:cNvPr id="290" name="Google Shape;290;p6"/>
            <p:cNvSpPr/>
            <p:nvPr/>
          </p:nvSpPr>
          <p:spPr>
            <a:xfrm>
              <a:off x="1559875" y="1835750"/>
              <a:ext cx="948000" cy="9480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 name="Google Shape;291;p6"/>
            <p:cNvSpPr/>
            <p:nvPr/>
          </p:nvSpPr>
          <p:spPr>
            <a:xfrm>
              <a:off x="1458025" y="1733900"/>
              <a:ext cx="1151700" cy="1151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92" name="Google Shape;292;p6"/>
          <p:cNvGrpSpPr/>
          <p:nvPr/>
        </p:nvGrpSpPr>
        <p:grpSpPr>
          <a:xfrm>
            <a:off x="6534275" y="2053154"/>
            <a:ext cx="1151700" cy="1151700"/>
            <a:chOff x="1458025" y="1733900"/>
            <a:chExt cx="1151700" cy="1151700"/>
          </a:xfrm>
        </p:grpSpPr>
        <p:sp>
          <p:nvSpPr>
            <p:cNvPr id="293" name="Google Shape;293;p6"/>
            <p:cNvSpPr/>
            <p:nvPr/>
          </p:nvSpPr>
          <p:spPr>
            <a:xfrm>
              <a:off x="1559875" y="1835750"/>
              <a:ext cx="948000" cy="9480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 name="Google Shape;294;p6"/>
            <p:cNvSpPr/>
            <p:nvPr/>
          </p:nvSpPr>
          <p:spPr>
            <a:xfrm>
              <a:off x="1458025" y="1733900"/>
              <a:ext cx="1151700" cy="1151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95" name="Google Shape;295;p6"/>
          <p:cNvPicPr preferRelativeResize="0"/>
          <p:nvPr/>
        </p:nvPicPr>
        <p:blipFill rotWithShape="1">
          <a:blip r:embed="rId3">
            <a:alphaModFix/>
          </a:blip>
          <a:srcRect b="0" l="0" r="0" t="0"/>
          <a:stretch/>
        </p:blipFill>
        <p:spPr>
          <a:xfrm>
            <a:off x="8044169" y="121797"/>
            <a:ext cx="1148349" cy="470452"/>
          </a:xfrm>
          <a:prstGeom prst="rect">
            <a:avLst/>
          </a:prstGeom>
          <a:noFill/>
          <a:ln>
            <a:noFill/>
          </a:ln>
        </p:spPr>
      </p:pic>
      <p:pic>
        <p:nvPicPr>
          <p:cNvPr descr="Text&#10;&#10;Description automatically generated with medium confidence" id="296" name="Google Shape;296;p6"/>
          <p:cNvPicPr preferRelativeResize="0"/>
          <p:nvPr/>
        </p:nvPicPr>
        <p:blipFill rotWithShape="1">
          <a:blip r:embed="rId4">
            <a:alphaModFix/>
          </a:blip>
          <a:srcRect b="0" l="0" r="0" t="0"/>
          <a:stretch/>
        </p:blipFill>
        <p:spPr>
          <a:xfrm>
            <a:off x="123373" y="4796951"/>
            <a:ext cx="972457" cy="204016"/>
          </a:xfrm>
          <a:prstGeom prst="rect">
            <a:avLst/>
          </a:prstGeom>
          <a:noFill/>
          <a:ln>
            <a:noFill/>
          </a:ln>
        </p:spPr>
      </p:pic>
      <p:pic>
        <p:nvPicPr>
          <p:cNvPr descr="Imagen que contiene Patrón de fondo&#10;&#10;Descripción generada automáticamente" id="297" name="Google Shape;297;p6"/>
          <p:cNvPicPr preferRelativeResize="0"/>
          <p:nvPr/>
        </p:nvPicPr>
        <p:blipFill rotWithShape="1">
          <a:blip r:embed="rId5">
            <a:alphaModFix/>
          </a:blip>
          <a:srcRect b="0" l="0" r="0" t="0"/>
          <a:stretch/>
        </p:blipFill>
        <p:spPr>
          <a:xfrm>
            <a:off x="1518303" y="2347081"/>
            <a:ext cx="1075799" cy="537899"/>
          </a:xfrm>
          <a:prstGeom prst="rect">
            <a:avLst/>
          </a:prstGeom>
          <a:noFill/>
          <a:ln>
            <a:noFill/>
          </a:ln>
        </p:spPr>
      </p:pic>
      <p:pic>
        <p:nvPicPr>
          <p:cNvPr descr="Interfaz de usuario gráfica&#10;&#10;Descripción generada automáticamente" id="298" name="Google Shape;298;p6"/>
          <p:cNvPicPr preferRelativeResize="0"/>
          <p:nvPr/>
        </p:nvPicPr>
        <p:blipFill rotWithShape="1">
          <a:blip r:embed="rId6">
            <a:alphaModFix/>
          </a:blip>
          <a:srcRect b="0" l="0" r="0" t="0"/>
          <a:stretch/>
        </p:blipFill>
        <p:spPr>
          <a:xfrm>
            <a:off x="3936775" y="2349205"/>
            <a:ext cx="1270451" cy="635225"/>
          </a:xfrm>
          <a:prstGeom prst="rect">
            <a:avLst/>
          </a:prstGeom>
          <a:noFill/>
          <a:ln>
            <a:noFill/>
          </a:ln>
        </p:spPr>
      </p:pic>
      <p:pic>
        <p:nvPicPr>
          <p:cNvPr descr="Una taza de cafe&#10;&#10;Descripción generada automáticamente con confianza baja" id="299" name="Google Shape;299;p6"/>
          <p:cNvPicPr preferRelativeResize="0"/>
          <p:nvPr/>
        </p:nvPicPr>
        <p:blipFill rotWithShape="1">
          <a:blip r:embed="rId7">
            <a:alphaModFix/>
          </a:blip>
          <a:srcRect b="0" l="0" r="0" t="0"/>
          <a:stretch/>
        </p:blipFill>
        <p:spPr>
          <a:xfrm>
            <a:off x="6593651" y="1884221"/>
            <a:ext cx="990475" cy="132063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8E00"/>
        </a:solidFill>
      </p:bgPr>
    </p:bg>
    <p:spTree>
      <p:nvGrpSpPr>
        <p:cNvPr id="303" name="Shape 303"/>
        <p:cNvGrpSpPr/>
        <p:nvPr/>
      </p:nvGrpSpPr>
      <p:grpSpPr>
        <a:xfrm>
          <a:off x="0" y="0"/>
          <a:ext cx="0" cy="0"/>
          <a:chOff x="0" y="0"/>
          <a:chExt cx="0" cy="0"/>
        </a:xfrm>
      </p:grpSpPr>
      <p:sp>
        <p:nvSpPr>
          <p:cNvPr id="304" name="Google Shape;304;p7"/>
          <p:cNvSpPr txBox="1"/>
          <p:nvPr>
            <p:ph type="ctrTitle"/>
          </p:nvPr>
        </p:nvSpPr>
        <p:spPr>
          <a:xfrm>
            <a:off x="358626" y="527000"/>
            <a:ext cx="6209400" cy="100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pt-PT">
                <a:solidFill>
                  <a:srgbClr val="211A57"/>
                </a:solidFill>
              </a:rPr>
              <a:t>ΔΟΜΗ ΤΟΥ ΜΟΝΤΕΛΟΥ ΟΙΚΟΓΕΝΕΙΑΚΗΣ ΜΑΘΗΣΗΣ</a:t>
            </a:r>
            <a:endParaRPr>
              <a:solidFill>
                <a:srgbClr val="211A57"/>
              </a:solidFill>
            </a:endParaRPr>
          </a:p>
        </p:txBody>
      </p:sp>
      <p:pic>
        <p:nvPicPr>
          <p:cNvPr id="305" name="Google Shape;305;p7"/>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descr="Text&#10;&#10;Description automatically generated with medium confidence" id="306" name="Google Shape;306;p7"/>
          <p:cNvPicPr preferRelativeResize="0"/>
          <p:nvPr/>
        </p:nvPicPr>
        <p:blipFill rotWithShape="1">
          <a:blip r:embed="rId4">
            <a:alphaModFix/>
          </a:blip>
          <a:srcRect b="0" l="0" r="0" t="0"/>
          <a:stretch/>
        </p:blipFill>
        <p:spPr>
          <a:xfrm>
            <a:off x="123372" y="4796950"/>
            <a:ext cx="972457" cy="204016"/>
          </a:xfrm>
          <a:prstGeom prst="rect">
            <a:avLst/>
          </a:prstGeom>
          <a:noFill/>
          <a:ln>
            <a:noFill/>
          </a:ln>
        </p:spPr>
      </p:pic>
      <p:sp>
        <p:nvSpPr>
          <p:cNvPr id="307" name="Google Shape;307;p7"/>
          <p:cNvSpPr txBox="1"/>
          <p:nvPr>
            <p:ph idx="1" type="subTitle"/>
          </p:nvPr>
        </p:nvSpPr>
        <p:spPr>
          <a:xfrm>
            <a:off x="569363" y="3531280"/>
            <a:ext cx="2277600" cy="760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None/>
            </a:pPr>
            <a:r>
              <a:rPr lang="pt-PT"/>
              <a:t>8 – 12 ΕΤΩΝ</a:t>
            </a:r>
            <a:endParaRPr/>
          </a:p>
        </p:txBody>
      </p:sp>
      <p:sp>
        <p:nvSpPr>
          <p:cNvPr id="308" name="Google Shape;308;p7"/>
          <p:cNvSpPr txBox="1"/>
          <p:nvPr>
            <p:ph idx="2" type="ctrTitle"/>
          </p:nvPr>
        </p:nvSpPr>
        <p:spPr>
          <a:xfrm>
            <a:off x="569363" y="3072030"/>
            <a:ext cx="2277600" cy="5379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lt1"/>
              </a:buClr>
              <a:buSzPts val="2000"/>
              <a:buNone/>
            </a:pPr>
            <a:r>
              <a:rPr lang="pt-PT" sz="1800">
                <a:latin typeface="Libre Franklin"/>
                <a:ea typeface="Libre Franklin"/>
                <a:cs typeface="Libre Franklin"/>
                <a:sym typeface="Libre Franklin"/>
              </a:rPr>
              <a:t>ΚΟΜΙΚΣ</a:t>
            </a:r>
            <a:endParaRPr/>
          </a:p>
        </p:txBody>
      </p:sp>
      <p:grpSp>
        <p:nvGrpSpPr>
          <p:cNvPr id="309" name="Google Shape;309;p7"/>
          <p:cNvGrpSpPr/>
          <p:nvPr/>
        </p:nvGrpSpPr>
        <p:grpSpPr>
          <a:xfrm>
            <a:off x="1098073" y="1957670"/>
            <a:ext cx="1151700" cy="1151700"/>
            <a:chOff x="1458025" y="1733900"/>
            <a:chExt cx="1151700" cy="1151700"/>
          </a:xfrm>
        </p:grpSpPr>
        <p:sp>
          <p:nvSpPr>
            <p:cNvPr id="310" name="Google Shape;310;p7"/>
            <p:cNvSpPr/>
            <p:nvPr/>
          </p:nvSpPr>
          <p:spPr>
            <a:xfrm>
              <a:off x="1559875" y="1835750"/>
              <a:ext cx="948000" cy="9480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 name="Google Shape;311;p7"/>
            <p:cNvSpPr/>
            <p:nvPr/>
          </p:nvSpPr>
          <p:spPr>
            <a:xfrm>
              <a:off x="1458025" y="1733900"/>
              <a:ext cx="1151700" cy="1151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Imagen que contiene Patrón de fondo&#10;&#10;Descripción generada automáticamente" id="312" name="Google Shape;312;p7"/>
          <p:cNvPicPr preferRelativeResize="0"/>
          <p:nvPr/>
        </p:nvPicPr>
        <p:blipFill rotWithShape="1">
          <a:blip r:embed="rId5">
            <a:alphaModFix/>
          </a:blip>
          <a:srcRect b="0" l="0" r="0" t="0"/>
          <a:stretch/>
        </p:blipFill>
        <p:spPr>
          <a:xfrm>
            <a:off x="1158351" y="2251597"/>
            <a:ext cx="1075799" cy="537899"/>
          </a:xfrm>
          <a:prstGeom prst="rect">
            <a:avLst/>
          </a:prstGeom>
          <a:noFill/>
          <a:ln>
            <a:noFill/>
          </a:ln>
        </p:spPr>
      </p:pic>
      <p:sp>
        <p:nvSpPr>
          <p:cNvPr id="313" name="Google Shape;313;p7"/>
          <p:cNvSpPr txBox="1"/>
          <p:nvPr/>
        </p:nvSpPr>
        <p:spPr>
          <a:xfrm>
            <a:off x="2869444" y="2799336"/>
            <a:ext cx="3026070" cy="1006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lt1"/>
              </a:buClr>
              <a:buSzPts val="3200"/>
              <a:buFont typeface="Barlow Condensed"/>
              <a:buNone/>
            </a:pPr>
            <a:r>
              <a:rPr b="1" i="0" lang="pt-PT" sz="2000" u="none" cap="none" strike="noStrike">
                <a:solidFill>
                  <a:srgbClr val="211A57"/>
                </a:solidFill>
                <a:latin typeface="Libre Franklin"/>
                <a:ea typeface="Libre Franklin"/>
                <a:cs typeface="Libre Franklin"/>
                <a:sym typeface="Libre Franklin"/>
              </a:rPr>
              <a:t>  12 </a:t>
            </a:r>
            <a:r>
              <a:rPr b="1" lang="pt-PT" sz="2000">
                <a:solidFill>
                  <a:srgbClr val="211A57"/>
                </a:solidFill>
                <a:latin typeface="Libre Franklin"/>
                <a:ea typeface="Libre Franklin"/>
                <a:cs typeface="Libre Franklin"/>
                <a:sym typeface="Libre Franklin"/>
              </a:rPr>
              <a:t>ΚΟΜΙΚΣ</a:t>
            </a:r>
            <a:r>
              <a:rPr b="1" i="0" lang="pt-PT" sz="2000" u="none" cap="none" strike="noStrike">
                <a:solidFill>
                  <a:srgbClr val="211A57"/>
                </a:solidFill>
                <a:latin typeface="Libre Franklin"/>
                <a:ea typeface="Libre Franklin"/>
                <a:cs typeface="Libre Franklin"/>
                <a:sym typeface="Libre Franklin"/>
              </a:rPr>
              <a:t> </a:t>
            </a:r>
            <a:r>
              <a:rPr b="0" i="0" lang="pt-PT" sz="1600" u="none" cap="none" strike="noStrike">
                <a:solidFill>
                  <a:schemeClr val="lt1"/>
                </a:solidFill>
                <a:latin typeface="Libre Franklin"/>
                <a:ea typeface="Libre Franklin"/>
                <a:cs typeface="Libre Franklin"/>
                <a:sym typeface="Libre Franklin"/>
              </a:rPr>
              <a:t>“</a:t>
            </a:r>
            <a:r>
              <a:rPr lang="pt-PT" sz="1600">
                <a:solidFill>
                  <a:schemeClr val="lt1"/>
                </a:solidFill>
                <a:latin typeface="Libre Franklin"/>
                <a:ea typeface="Libre Franklin"/>
                <a:cs typeface="Libre Franklin"/>
                <a:sym typeface="Libre Franklin"/>
              </a:rPr>
              <a:t>Μιλώντας γίνομαι πιο δυνατός</a:t>
            </a:r>
            <a:r>
              <a:rPr b="0" i="0" lang="pt-PT" sz="1600" u="none" cap="none" strike="noStrike">
                <a:solidFill>
                  <a:schemeClr val="lt1"/>
                </a:solidFill>
                <a:latin typeface="Libre Franklin"/>
                <a:ea typeface="Libre Franklin"/>
                <a:cs typeface="Libre Franklin"/>
                <a:sym typeface="Libre Franklin"/>
              </a:rPr>
              <a:t>r”</a:t>
            </a:r>
            <a:endParaRPr b="0" i="0" sz="1400" u="none" cap="none" strike="noStrike">
              <a:solidFill>
                <a:srgbClr val="000000"/>
              </a:solidFill>
              <a:latin typeface="Arial"/>
              <a:ea typeface="Arial"/>
              <a:cs typeface="Arial"/>
              <a:sym typeface="Arial"/>
            </a:endParaRPr>
          </a:p>
        </p:txBody>
      </p:sp>
      <p:sp>
        <p:nvSpPr>
          <p:cNvPr id="314" name="Google Shape;314;p7"/>
          <p:cNvSpPr txBox="1"/>
          <p:nvPr/>
        </p:nvSpPr>
        <p:spPr>
          <a:xfrm>
            <a:off x="5806622" y="1599208"/>
            <a:ext cx="2708400" cy="537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lt1"/>
              </a:buClr>
              <a:buSzPts val="2000"/>
              <a:buFont typeface="Barlow Condensed"/>
              <a:buNone/>
            </a:pPr>
            <a:r>
              <a:rPr b="1" i="0" lang="pt-PT" sz="1600" u="none" cap="none" strike="noStrike">
                <a:solidFill>
                  <a:srgbClr val="29235D"/>
                </a:solidFill>
                <a:latin typeface="Libre Franklin"/>
                <a:ea typeface="Libre Franklin"/>
                <a:cs typeface="Libre Franklin"/>
                <a:sym typeface="Libre Franklin"/>
              </a:rPr>
              <a:t>6 </a:t>
            </a:r>
            <a:r>
              <a:rPr b="1" lang="pt-PT" sz="1600">
                <a:solidFill>
                  <a:srgbClr val="29235D"/>
                </a:solidFill>
                <a:latin typeface="Libre Franklin"/>
                <a:ea typeface="Libre Franklin"/>
                <a:cs typeface="Libre Franklin"/>
                <a:sym typeface="Libre Franklin"/>
              </a:rPr>
              <a:t>κομικς</a:t>
            </a:r>
            <a:br>
              <a:rPr b="1" i="0" lang="pt-PT" sz="1600" u="none" cap="none" strike="noStrike">
                <a:solidFill>
                  <a:srgbClr val="30A864"/>
                </a:solidFill>
                <a:latin typeface="Libre Franklin"/>
                <a:ea typeface="Libre Franklin"/>
                <a:cs typeface="Libre Franklin"/>
                <a:sym typeface="Libre Franklin"/>
              </a:rPr>
            </a:br>
            <a:r>
              <a:rPr lang="pt-PT" sz="1600">
                <a:solidFill>
                  <a:schemeClr val="lt1"/>
                </a:solidFill>
                <a:latin typeface="Libre Franklin"/>
                <a:ea typeface="Libre Franklin"/>
                <a:cs typeface="Libre Franklin"/>
                <a:sym typeface="Libre Franklin"/>
              </a:rPr>
              <a:t>με Θετικές Συμπεριφορές</a:t>
            </a:r>
            <a:endParaRPr b="0" i="0" sz="1600" u="none" cap="none" strike="noStrike">
              <a:solidFill>
                <a:schemeClr val="lt1"/>
              </a:solidFill>
              <a:latin typeface="Libre Franklin"/>
              <a:ea typeface="Libre Franklin"/>
              <a:cs typeface="Libre Franklin"/>
              <a:sym typeface="Libre Franklin"/>
            </a:endParaRPr>
          </a:p>
        </p:txBody>
      </p:sp>
      <p:sp>
        <p:nvSpPr>
          <p:cNvPr id="315" name="Google Shape;315;p7"/>
          <p:cNvSpPr txBox="1"/>
          <p:nvPr>
            <p:ph idx="4" type="ctrTitle"/>
          </p:nvPr>
        </p:nvSpPr>
        <p:spPr>
          <a:xfrm>
            <a:off x="5883399" y="2541075"/>
            <a:ext cx="2959800" cy="537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000"/>
              <a:buNone/>
            </a:pPr>
            <a:r>
              <a:rPr lang="pt-PT" sz="1600">
                <a:solidFill>
                  <a:srgbClr val="29235D"/>
                </a:solidFill>
                <a:latin typeface="Libre Franklin"/>
                <a:ea typeface="Libre Franklin"/>
                <a:cs typeface="Libre Franklin"/>
                <a:sym typeface="Libre Franklin"/>
              </a:rPr>
              <a:t>6 κόμικς</a:t>
            </a:r>
            <a:br>
              <a:rPr lang="pt-PT" sz="1600">
                <a:solidFill>
                  <a:srgbClr val="30A864"/>
                </a:solidFill>
                <a:latin typeface="Libre Franklin"/>
                <a:ea typeface="Libre Franklin"/>
                <a:cs typeface="Libre Franklin"/>
                <a:sym typeface="Libre Franklin"/>
              </a:rPr>
            </a:br>
            <a:r>
              <a:rPr b="0" lang="pt-PT" sz="1600">
                <a:latin typeface="Libre Franklin"/>
                <a:ea typeface="Libre Franklin"/>
                <a:cs typeface="Libre Franklin"/>
                <a:sym typeface="Libre Franklin"/>
              </a:rPr>
              <a:t>για επίλυση ήπιων συγκρούσεων</a:t>
            </a:r>
            <a:endParaRPr b="0" sz="1600">
              <a:solidFill>
                <a:schemeClr val="lt1"/>
              </a:solidFill>
              <a:latin typeface="Libre Franklin"/>
              <a:ea typeface="Libre Franklin"/>
              <a:cs typeface="Libre Franklin"/>
              <a:sym typeface="Libre Franklin"/>
            </a:endParaRPr>
          </a:p>
        </p:txBody>
      </p:sp>
      <p:sp>
        <p:nvSpPr>
          <p:cNvPr id="316" name="Google Shape;316;p7"/>
          <p:cNvSpPr/>
          <p:nvPr/>
        </p:nvSpPr>
        <p:spPr>
          <a:xfrm>
            <a:off x="5806622" y="4022698"/>
            <a:ext cx="2833197" cy="419282"/>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1600"/>
              <a:buFont typeface="Arial"/>
              <a:buNone/>
            </a:pPr>
            <a:r>
              <a:rPr b="0" i="0" lang="pt-PT" sz="1600" u="none" cap="none" strike="noStrike">
                <a:solidFill>
                  <a:schemeClr val="lt1"/>
                </a:solidFill>
                <a:latin typeface="Libre Franklin"/>
                <a:ea typeface="Libre Franklin"/>
                <a:cs typeface="Libre Franklin"/>
                <a:sym typeface="Libre Franklin"/>
              </a:rPr>
              <a:t>+ </a:t>
            </a:r>
            <a:r>
              <a:rPr lang="pt-PT" sz="1600">
                <a:solidFill>
                  <a:schemeClr val="lt1"/>
                </a:solidFill>
                <a:latin typeface="Libre Franklin"/>
                <a:ea typeface="Libre Franklin"/>
                <a:cs typeface="Libre Franklin"/>
                <a:sym typeface="Libre Franklin"/>
              </a:rPr>
              <a:t>Ένα σύντομο εγχειρίδιο 3 σελίδων</a:t>
            </a:r>
            <a:endParaRPr b="0" i="0" sz="1400" u="none" cap="none" strike="noStrike">
              <a:solidFill>
                <a:srgbClr val="000000"/>
              </a:solidFill>
              <a:latin typeface="Arial"/>
              <a:ea typeface="Arial"/>
              <a:cs typeface="Arial"/>
              <a:sym typeface="Arial"/>
            </a:endParaRPr>
          </a:p>
        </p:txBody>
      </p:sp>
      <p:sp>
        <p:nvSpPr>
          <p:cNvPr id="317" name="Google Shape;317;p7"/>
          <p:cNvSpPr txBox="1"/>
          <p:nvPr/>
        </p:nvSpPr>
        <p:spPr>
          <a:xfrm>
            <a:off x="5964307" y="3214004"/>
            <a:ext cx="2708400" cy="537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lt1"/>
              </a:buClr>
              <a:buSzPts val="1800"/>
              <a:buFont typeface="Barlow Condensed"/>
              <a:buNone/>
            </a:pPr>
            <a:r>
              <a:rPr b="1" i="0" lang="pt-PT" sz="3600" u="none" cap="none" strike="noStrike">
                <a:solidFill>
                  <a:srgbClr val="211A57"/>
                </a:solidFill>
                <a:latin typeface="Barlow Condensed"/>
                <a:ea typeface="Barlow Condensed"/>
                <a:cs typeface="Barlow Condensed"/>
                <a:sym typeface="Barlow Condensed"/>
              </a:rPr>
              <a:t>&amp;</a:t>
            </a:r>
            <a:endParaRPr b="0" i="0" sz="3600" u="none" cap="none" strike="noStrike">
              <a:solidFill>
                <a:srgbClr val="211A57"/>
              </a:solidFill>
              <a:latin typeface="Barlow Condensed"/>
              <a:ea typeface="Barlow Condensed"/>
              <a:cs typeface="Barlow Condensed"/>
              <a:sym typeface="Barlow Condense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8E00"/>
        </a:solidFill>
      </p:bgPr>
    </p:bg>
    <p:spTree>
      <p:nvGrpSpPr>
        <p:cNvPr id="321" name="Shape 321"/>
        <p:cNvGrpSpPr/>
        <p:nvPr/>
      </p:nvGrpSpPr>
      <p:grpSpPr>
        <a:xfrm>
          <a:off x="0" y="0"/>
          <a:ext cx="0" cy="0"/>
          <a:chOff x="0" y="0"/>
          <a:chExt cx="0" cy="0"/>
        </a:xfrm>
      </p:grpSpPr>
      <p:sp>
        <p:nvSpPr>
          <p:cNvPr id="322" name="Google Shape;322;p8"/>
          <p:cNvSpPr txBox="1"/>
          <p:nvPr>
            <p:ph idx="2" type="body"/>
          </p:nvPr>
        </p:nvSpPr>
        <p:spPr>
          <a:xfrm>
            <a:off x="609600" y="1842947"/>
            <a:ext cx="4636851" cy="2304000"/>
          </a:xfrm>
          <a:prstGeom prst="rect">
            <a:avLst/>
          </a:prstGeom>
          <a:noFill/>
          <a:ln>
            <a:noFill/>
          </a:ln>
        </p:spPr>
        <p:txBody>
          <a:bodyPr anchorCtr="0" anchor="t" bIns="91425" lIns="91425" spcFirstLastPara="1" rIns="91425" wrap="square" tIns="91425">
            <a:noAutofit/>
          </a:bodyPr>
          <a:lstStyle/>
          <a:p>
            <a:pPr indent="0" lvl="0" marL="139700" rtl="0" algn="l">
              <a:lnSpc>
                <a:spcPct val="150000"/>
              </a:lnSpc>
              <a:spcBef>
                <a:spcPts val="0"/>
              </a:spcBef>
              <a:spcAft>
                <a:spcPts val="0"/>
              </a:spcAft>
              <a:buClr>
                <a:srgbClr val="211A57"/>
              </a:buClr>
              <a:buSzPts val="1400"/>
              <a:buNone/>
            </a:pPr>
            <a:r>
              <a:rPr lang="pt-PT"/>
              <a:t>Να υποστηρίξει τα παιδιά ώστε να αποκτήσουν δεξιότητες για την πρόληψη και την επίλυση καθημερινών συγκρούσεων και να είναι σε θέση να αντιμετωπίσουν καταστάσεις κινδύνου ή βίας. Οι πηγές αποτελούνται από 12 κομικ στριπ που εικονογραφούν έξι διαφορετικές οικογένειες, καθεμία αντιμετωπίζει μια κατάσταση σύγκρουσης ή κινδύνου και μια άλλη κατάσταση στην οποία ασκούν θετική και φροντιστική συμπεριφορά μεταξύ των μελών της οικογένειας.</a:t>
            </a:r>
            <a:endParaRPr/>
          </a:p>
        </p:txBody>
      </p:sp>
      <p:sp>
        <p:nvSpPr>
          <p:cNvPr id="323" name="Google Shape;323;p8"/>
          <p:cNvSpPr txBox="1"/>
          <p:nvPr>
            <p:ph type="ctrTitle"/>
          </p:nvPr>
        </p:nvSpPr>
        <p:spPr>
          <a:xfrm>
            <a:off x="804249" y="431150"/>
            <a:ext cx="4584873" cy="100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pt-PT">
                <a:solidFill>
                  <a:srgbClr val="211A57"/>
                </a:solidFill>
              </a:rPr>
              <a:t>ΣΤΌΧΟΙ ΤΩΝ ΚΟΜΙΚΣ</a:t>
            </a:r>
            <a:endParaRPr/>
          </a:p>
        </p:txBody>
      </p:sp>
      <p:pic>
        <p:nvPicPr>
          <p:cNvPr id="324" name="Google Shape;324;p8"/>
          <p:cNvPicPr preferRelativeResize="0"/>
          <p:nvPr/>
        </p:nvPicPr>
        <p:blipFill rotWithShape="1">
          <a:blip r:embed="rId3">
            <a:alphaModFix/>
          </a:blip>
          <a:srcRect b="15640" l="0" r="0" t="15641"/>
          <a:stretch/>
        </p:blipFill>
        <p:spPr>
          <a:xfrm>
            <a:off x="5298332" y="375000"/>
            <a:ext cx="3732368" cy="4177545"/>
          </a:xfrm>
          <a:prstGeom prst="ellipse">
            <a:avLst/>
          </a:prstGeom>
          <a:noFill/>
          <a:ln>
            <a:noFill/>
          </a:ln>
        </p:spPr>
      </p:pic>
      <p:sp>
        <p:nvSpPr>
          <p:cNvPr id="325" name="Google Shape;325;p8"/>
          <p:cNvSpPr/>
          <p:nvPr/>
        </p:nvSpPr>
        <p:spPr>
          <a:xfrm>
            <a:off x="7671525" y="2964250"/>
            <a:ext cx="2522100" cy="2522100"/>
          </a:xfrm>
          <a:prstGeom prst="ellipse">
            <a:avLst/>
          </a:prstGeom>
          <a:solidFill>
            <a:srgbClr val="6CC3DA">
              <a:alpha val="1764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 name="Google Shape;326;p8"/>
          <p:cNvSpPr/>
          <p:nvPr/>
        </p:nvSpPr>
        <p:spPr>
          <a:xfrm>
            <a:off x="7319100" y="2347700"/>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 name="Google Shape;327;p8"/>
          <p:cNvSpPr/>
          <p:nvPr/>
        </p:nvSpPr>
        <p:spPr>
          <a:xfrm>
            <a:off x="7216400" y="-817450"/>
            <a:ext cx="2254800" cy="2254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28" name="Google Shape;328;p8"/>
          <p:cNvPicPr preferRelativeResize="0"/>
          <p:nvPr/>
        </p:nvPicPr>
        <p:blipFill rotWithShape="1">
          <a:blip r:embed="rId4">
            <a:alphaModFix/>
          </a:blip>
          <a:srcRect b="0" l="0" r="0" t="0"/>
          <a:stretch/>
        </p:blipFill>
        <p:spPr>
          <a:xfrm>
            <a:off x="8044168" y="121797"/>
            <a:ext cx="1148349" cy="470452"/>
          </a:xfrm>
          <a:prstGeom prst="rect">
            <a:avLst/>
          </a:prstGeom>
          <a:noFill/>
          <a:ln>
            <a:noFill/>
          </a:ln>
        </p:spPr>
      </p:pic>
      <p:pic>
        <p:nvPicPr>
          <p:cNvPr descr="Text&#10;&#10;Description automatically generated with medium confidence" id="329" name="Google Shape;329;p8"/>
          <p:cNvPicPr preferRelativeResize="0"/>
          <p:nvPr/>
        </p:nvPicPr>
        <p:blipFill rotWithShape="1">
          <a:blip r:embed="rId5">
            <a:alphaModFix/>
          </a:blip>
          <a:srcRect b="0" l="0" r="0" t="0"/>
          <a:stretch/>
        </p:blipFill>
        <p:spPr>
          <a:xfrm>
            <a:off x="123372" y="4796950"/>
            <a:ext cx="972457" cy="20401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6EB6"/>
        </a:solidFill>
      </p:bgPr>
    </p:bg>
    <p:spTree>
      <p:nvGrpSpPr>
        <p:cNvPr id="333" name="Shape 333"/>
        <p:cNvGrpSpPr/>
        <p:nvPr/>
      </p:nvGrpSpPr>
      <p:grpSpPr>
        <a:xfrm>
          <a:off x="0" y="0"/>
          <a:ext cx="0" cy="0"/>
          <a:chOff x="0" y="0"/>
          <a:chExt cx="0" cy="0"/>
        </a:xfrm>
      </p:grpSpPr>
      <p:sp>
        <p:nvSpPr>
          <p:cNvPr id="334" name="Google Shape;334;p9"/>
          <p:cNvSpPr txBox="1"/>
          <p:nvPr>
            <p:ph type="ctrTitle"/>
          </p:nvPr>
        </p:nvSpPr>
        <p:spPr>
          <a:xfrm>
            <a:off x="694000" y="406725"/>
            <a:ext cx="6582900" cy="1194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pt-PT">
                <a:solidFill>
                  <a:srgbClr val="F38E00"/>
                </a:solidFill>
              </a:rPr>
              <a:t>ΔΟΜΗ ΤΟΥ ΜΟΝΤΕΛΟΥ ΟΙΚΟΓΕΝΕΙΑΚΗΣ ΜΑΘΗΣΗΣ</a:t>
            </a:r>
            <a:endParaRPr>
              <a:solidFill>
                <a:srgbClr val="F38E00"/>
              </a:solidFill>
            </a:endParaRPr>
          </a:p>
        </p:txBody>
      </p:sp>
      <p:pic>
        <p:nvPicPr>
          <p:cNvPr id="335" name="Google Shape;335;p9"/>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descr="Text&#10;&#10;Description automatically generated with medium confidence" id="336" name="Google Shape;336;p9"/>
          <p:cNvPicPr preferRelativeResize="0"/>
          <p:nvPr/>
        </p:nvPicPr>
        <p:blipFill rotWithShape="1">
          <a:blip r:embed="rId4">
            <a:alphaModFix/>
          </a:blip>
          <a:srcRect b="0" l="0" r="0" t="0"/>
          <a:stretch/>
        </p:blipFill>
        <p:spPr>
          <a:xfrm>
            <a:off x="123372" y="4796950"/>
            <a:ext cx="972457" cy="204016"/>
          </a:xfrm>
          <a:prstGeom prst="rect">
            <a:avLst/>
          </a:prstGeom>
          <a:noFill/>
          <a:ln>
            <a:noFill/>
          </a:ln>
        </p:spPr>
      </p:pic>
      <p:sp>
        <p:nvSpPr>
          <p:cNvPr id="337" name="Google Shape;337;p9"/>
          <p:cNvSpPr txBox="1"/>
          <p:nvPr/>
        </p:nvSpPr>
        <p:spPr>
          <a:xfrm>
            <a:off x="464849" y="3806278"/>
            <a:ext cx="2277600" cy="760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pt-PT" sz="1600" u="none" cap="none" strike="noStrike">
                <a:solidFill>
                  <a:schemeClr val="lt1"/>
                </a:solidFill>
                <a:latin typeface="Libre Franklin"/>
                <a:ea typeface="Libre Franklin"/>
                <a:cs typeface="Libre Franklin"/>
                <a:sym typeface="Libre Franklin"/>
              </a:rPr>
              <a:t>13 – 20 </a:t>
            </a:r>
            <a:r>
              <a:rPr lang="pt-PT" sz="1600">
                <a:solidFill>
                  <a:schemeClr val="lt1"/>
                </a:solidFill>
                <a:latin typeface="Libre Franklin"/>
                <a:ea typeface="Libre Franklin"/>
                <a:cs typeface="Libre Franklin"/>
                <a:sym typeface="Libre Franklin"/>
              </a:rPr>
              <a:t>ΕΤΩΝ</a:t>
            </a:r>
            <a:endParaRPr b="0" i="0" sz="1400" u="none" cap="none" strike="noStrike">
              <a:solidFill>
                <a:srgbClr val="000000"/>
              </a:solidFill>
              <a:latin typeface="Arial"/>
              <a:ea typeface="Arial"/>
              <a:cs typeface="Arial"/>
              <a:sym typeface="Arial"/>
            </a:endParaRPr>
          </a:p>
        </p:txBody>
      </p:sp>
      <p:sp>
        <p:nvSpPr>
          <p:cNvPr id="338" name="Google Shape;338;p9"/>
          <p:cNvSpPr txBox="1"/>
          <p:nvPr/>
        </p:nvSpPr>
        <p:spPr>
          <a:xfrm>
            <a:off x="383254" y="3316904"/>
            <a:ext cx="2277600" cy="5379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lang="pt-PT" sz="1800">
                <a:solidFill>
                  <a:srgbClr val="F38E00"/>
                </a:solidFill>
                <a:latin typeface="Libre Franklin"/>
                <a:ea typeface="Libre Franklin"/>
                <a:cs typeface="Libre Franklin"/>
                <a:sym typeface="Libre Franklin"/>
              </a:rPr>
              <a:t>ΨΗΦΙΑΚΑ ΠΕΡΙΟΔΙΚΑ</a:t>
            </a:r>
            <a:endParaRPr b="0" i="0" sz="1400" u="none" cap="none" strike="noStrike">
              <a:solidFill>
                <a:srgbClr val="000000"/>
              </a:solidFill>
              <a:latin typeface="Arial"/>
              <a:ea typeface="Arial"/>
              <a:cs typeface="Arial"/>
              <a:sym typeface="Arial"/>
            </a:endParaRPr>
          </a:p>
        </p:txBody>
      </p:sp>
      <p:grpSp>
        <p:nvGrpSpPr>
          <p:cNvPr id="339" name="Google Shape;339;p9"/>
          <p:cNvGrpSpPr/>
          <p:nvPr/>
        </p:nvGrpSpPr>
        <p:grpSpPr>
          <a:xfrm>
            <a:off x="909240" y="1969959"/>
            <a:ext cx="1151700" cy="1151700"/>
            <a:chOff x="1458025" y="1733900"/>
            <a:chExt cx="1151700" cy="1151700"/>
          </a:xfrm>
        </p:grpSpPr>
        <p:sp>
          <p:nvSpPr>
            <p:cNvPr id="340" name="Google Shape;340;p9"/>
            <p:cNvSpPr/>
            <p:nvPr/>
          </p:nvSpPr>
          <p:spPr>
            <a:xfrm>
              <a:off x="1559875" y="1835750"/>
              <a:ext cx="948000" cy="9480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 name="Google Shape;341;p9"/>
            <p:cNvSpPr/>
            <p:nvPr/>
          </p:nvSpPr>
          <p:spPr>
            <a:xfrm>
              <a:off x="1458025" y="1733900"/>
              <a:ext cx="1151700" cy="1151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Interfaz de usuario gráfica&#10;&#10;Descripción generada automáticamente" id="342" name="Google Shape;342;p9"/>
          <p:cNvPicPr preferRelativeResize="0"/>
          <p:nvPr/>
        </p:nvPicPr>
        <p:blipFill rotWithShape="1">
          <a:blip r:embed="rId5">
            <a:alphaModFix/>
          </a:blip>
          <a:srcRect b="0" l="0" r="0" t="0"/>
          <a:stretch/>
        </p:blipFill>
        <p:spPr>
          <a:xfrm>
            <a:off x="849865" y="2266010"/>
            <a:ext cx="1270451" cy="635225"/>
          </a:xfrm>
          <a:prstGeom prst="rect">
            <a:avLst/>
          </a:prstGeom>
          <a:noFill/>
          <a:ln>
            <a:noFill/>
          </a:ln>
        </p:spPr>
      </p:pic>
      <p:sp>
        <p:nvSpPr>
          <p:cNvPr id="343" name="Google Shape;343;p9"/>
          <p:cNvSpPr txBox="1"/>
          <p:nvPr/>
        </p:nvSpPr>
        <p:spPr>
          <a:xfrm>
            <a:off x="2560898" y="2555391"/>
            <a:ext cx="2820924" cy="1006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lt1"/>
              </a:buClr>
              <a:buSzPts val="3200"/>
              <a:buFont typeface="Barlow Condensed"/>
              <a:buNone/>
            </a:pPr>
            <a:r>
              <a:rPr b="1" i="0" lang="pt-PT" sz="2000" u="none" cap="none" strike="noStrike">
                <a:solidFill>
                  <a:srgbClr val="F38E00"/>
                </a:solidFill>
                <a:latin typeface="Libre Franklin"/>
                <a:ea typeface="Libre Franklin"/>
                <a:cs typeface="Libre Franklin"/>
                <a:sym typeface="Libre Franklin"/>
              </a:rPr>
              <a:t>10 </a:t>
            </a:r>
            <a:r>
              <a:rPr b="1" lang="pt-PT" sz="2000">
                <a:solidFill>
                  <a:srgbClr val="F38E00"/>
                </a:solidFill>
                <a:latin typeface="Libre Franklin"/>
                <a:ea typeface="Libre Franklin"/>
                <a:cs typeface="Libre Franklin"/>
                <a:sym typeface="Libre Franklin"/>
              </a:rPr>
              <a:t>ΔΙΑΔΡΑΣΤΙΚΑ ΨΗΦΙΑΚΑ ΠΕΡΙΟΔΙΚΑ</a:t>
            </a:r>
            <a:endParaRPr b="0" i="0" sz="1400" u="none" cap="none" strike="noStrike">
              <a:solidFill>
                <a:srgbClr val="000000"/>
              </a:solidFill>
              <a:latin typeface="Arial"/>
              <a:ea typeface="Arial"/>
              <a:cs typeface="Arial"/>
              <a:sym typeface="Arial"/>
            </a:endParaRPr>
          </a:p>
        </p:txBody>
      </p:sp>
      <p:sp>
        <p:nvSpPr>
          <p:cNvPr id="344" name="Google Shape;344;p9"/>
          <p:cNvSpPr txBox="1"/>
          <p:nvPr/>
        </p:nvSpPr>
        <p:spPr>
          <a:xfrm>
            <a:off x="5666265" y="1625150"/>
            <a:ext cx="5593500" cy="160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pt-PT" sz="1400" u="none" cap="none" strike="noStrike">
                <a:solidFill>
                  <a:srgbClr val="30A864"/>
                </a:solidFill>
                <a:latin typeface="Libre Franklin"/>
                <a:ea typeface="Libre Franklin"/>
                <a:cs typeface="Libre Franklin"/>
                <a:sym typeface="Libre Franklin"/>
              </a:rPr>
              <a:t>5 </a:t>
            </a:r>
            <a:r>
              <a:rPr b="1" lang="pt-PT">
                <a:solidFill>
                  <a:srgbClr val="30A864"/>
                </a:solidFill>
                <a:latin typeface="Libre Franklin"/>
                <a:ea typeface="Libre Franklin"/>
                <a:cs typeface="Libre Franklin"/>
                <a:sym typeface="Libre Franklin"/>
              </a:rPr>
              <a:t>ΘΕΜΑΤΙΚΕΣ</a:t>
            </a:r>
            <a:r>
              <a:rPr b="1" i="0" lang="pt-PT" sz="1400" u="none" cap="none" strike="noStrike">
                <a:solidFill>
                  <a:srgbClr val="30A864"/>
                </a:solidFill>
                <a:latin typeface="Libre Franklin"/>
                <a:ea typeface="Libre Franklin"/>
                <a:cs typeface="Libre Franklin"/>
                <a:sym typeface="Libre Franklin"/>
              </a:rPr>
              <a:t>: </a:t>
            </a:r>
            <a:br>
              <a:rPr b="0" i="0" lang="pt-PT" sz="1400" u="none" cap="none" strike="noStrike">
                <a:solidFill>
                  <a:srgbClr val="30A864"/>
                </a:solidFill>
                <a:latin typeface="Libre Franklin"/>
                <a:ea typeface="Libre Franklin"/>
                <a:cs typeface="Libre Franklin"/>
                <a:sym typeface="Libre Franklin"/>
              </a:rPr>
            </a:br>
            <a:r>
              <a:rPr lang="pt-PT">
                <a:solidFill>
                  <a:schemeClr val="lt1"/>
                </a:solidFill>
                <a:latin typeface="Libre Franklin"/>
                <a:ea typeface="Libre Franklin"/>
                <a:cs typeface="Libre Franklin"/>
                <a:sym typeface="Libre Franklin"/>
              </a:rPr>
              <a:t>(1) Ελευθερία να είμαι ο εαυτός μου.</a:t>
            </a:r>
            <a:endParaRPr>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None/>
            </a:pPr>
            <a:r>
              <a:rPr lang="pt-PT">
                <a:solidFill>
                  <a:schemeClr val="lt1"/>
                </a:solidFill>
                <a:latin typeface="Libre Franklin"/>
                <a:ea typeface="Libre Franklin"/>
                <a:cs typeface="Libre Franklin"/>
                <a:sym typeface="Libre Franklin"/>
              </a:rPr>
              <a:t>(2) Η επικοινωνία μου είναι κλειδί.</a:t>
            </a:r>
            <a:endParaRPr>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None/>
            </a:pPr>
            <a:r>
              <a:rPr lang="pt-PT">
                <a:solidFill>
                  <a:schemeClr val="lt1"/>
                </a:solidFill>
                <a:latin typeface="Libre Franklin"/>
                <a:ea typeface="Libre Franklin"/>
                <a:cs typeface="Libre Franklin"/>
                <a:sym typeface="Libre Franklin"/>
              </a:rPr>
              <a:t>(3) Ο αμοιβαίος σεβασμός και τα όρια.</a:t>
            </a:r>
            <a:endParaRPr>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None/>
            </a:pPr>
            <a:r>
              <a:rPr lang="pt-PT">
                <a:solidFill>
                  <a:schemeClr val="lt1"/>
                </a:solidFill>
                <a:latin typeface="Libre Franklin"/>
                <a:ea typeface="Libre Franklin"/>
                <a:cs typeface="Libre Franklin"/>
                <a:sym typeface="Libre Franklin"/>
              </a:rPr>
              <a:t>(4) Η σημασία του χρόνου για τον εαυτό μου.</a:t>
            </a:r>
            <a:endParaRPr>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rgbClr val="000000"/>
              </a:buClr>
              <a:buSzPts val="1400"/>
              <a:buFont typeface="Arial"/>
              <a:buNone/>
            </a:pPr>
            <a:r>
              <a:rPr lang="pt-PT">
                <a:solidFill>
                  <a:schemeClr val="lt1"/>
                </a:solidFill>
                <a:latin typeface="Libre Franklin"/>
                <a:ea typeface="Libre Franklin"/>
                <a:cs typeface="Libre Franklin"/>
                <a:sym typeface="Libre Franklin"/>
              </a:rPr>
              <a:t>(5) Η επίλυση των συγκρούσεων.</a:t>
            </a:r>
            <a:br>
              <a:rPr b="0" i="0" lang="pt-PT" sz="1400" u="none" cap="none" strike="noStrike">
                <a:solidFill>
                  <a:schemeClr val="lt1"/>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sp>
        <p:nvSpPr>
          <p:cNvPr id="345" name="Google Shape;345;p9"/>
          <p:cNvSpPr txBox="1"/>
          <p:nvPr/>
        </p:nvSpPr>
        <p:spPr>
          <a:xfrm>
            <a:off x="5666265" y="3612671"/>
            <a:ext cx="56292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pt-PT" sz="1400" u="none" cap="none" strike="noStrike">
                <a:solidFill>
                  <a:srgbClr val="30A864"/>
                </a:solidFill>
                <a:latin typeface="Libre Franklin"/>
                <a:ea typeface="Libre Franklin"/>
                <a:cs typeface="Libre Franklin"/>
                <a:sym typeface="Libre Franklin"/>
              </a:rPr>
              <a:t>2 </a:t>
            </a:r>
            <a:r>
              <a:rPr b="1" lang="pt-PT">
                <a:solidFill>
                  <a:srgbClr val="30A864"/>
                </a:solidFill>
                <a:latin typeface="Libre Franklin"/>
                <a:ea typeface="Libre Franklin"/>
                <a:cs typeface="Libre Franklin"/>
                <a:sym typeface="Libre Franklin"/>
              </a:rPr>
              <a:t>επίπεδα για το καθένα</a:t>
            </a:r>
            <a:r>
              <a:rPr b="1" i="0" lang="pt-PT" sz="1400" u="none" cap="none" strike="noStrike">
                <a:solidFill>
                  <a:srgbClr val="30A864"/>
                </a:solidFill>
                <a:latin typeface="Libre Franklin"/>
                <a:ea typeface="Libre Franklin"/>
                <a:cs typeface="Libre Franklin"/>
                <a:sym typeface="Libre Franklin"/>
              </a:rPr>
              <a:t>:</a:t>
            </a:r>
            <a:br>
              <a:rPr b="0" i="0" lang="pt-PT" sz="1400" u="none" cap="none" strike="noStrike">
                <a:solidFill>
                  <a:srgbClr val="30A864"/>
                </a:solidFill>
                <a:latin typeface="Libre Franklin"/>
                <a:ea typeface="Libre Franklin"/>
                <a:cs typeface="Libre Franklin"/>
                <a:sym typeface="Libre Franklin"/>
              </a:rPr>
            </a:br>
            <a:r>
              <a:rPr lang="pt-PT">
                <a:solidFill>
                  <a:schemeClr val="lt1"/>
                </a:solidFill>
                <a:latin typeface="Libre Franklin"/>
                <a:ea typeface="Libre Franklin"/>
                <a:cs typeface="Libre Franklin"/>
                <a:sym typeface="Libre Franklin"/>
              </a:rPr>
              <a:t>Εισαγωγικό επίπεδο</a:t>
            </a:r>
            <a:r>
              <a:rPr b="0" i="0" lang="pt-PT" sz="1400" u="none" cap="none" strike="noStrike">
                <a:solidFill>
                  <a:schemeClr val="lt1"/>
                </a:solidFill>
                <a:latin typeface="Libre Franklin"/>
                <a:ea typeface="Libre Franklin"/>
                <a:cs typeface="Libre Franklin"/>
                <a:sym typeface="Libre Franklin"/>
              </a:rPr>
              <a:t>: </a:t>
            </a:r>
            <a:r>
              <a:rPr lang="pt-PT">
                <a:solidFill>
                  <a:schemeClr val="lt1"/>
                </a:solidFill>
                <a:latin typeface="Libre Franklin"/>
                <a:ea typeface="Libre Franklin"/>
                <a:cs typeface="Libre Franklin"/>
                <a:sym typeface="Libre Franklin"/>
              </a:rPr>
              <a:t>ηλικίες </a:t>
            </a:r>
            <a:r>
              <a:rPr b="0" i="0" lang="pt-PT" sz="1400" u="none" cap="none" strike="noStrike">
                <a:solidFill>
                  <a:schemeClr val="lt1"/>
                </a:solidFill>
                <a:latin typeface="Libre Franklin"/>
                <a:ea typeface="Libre Franklin"/>
                <a:cs typeface="Libre Franklin"/>
                <a:sym typeface="Libre Franklin"/>
              </a:rPr>
              <a:t> 13 </a:t>
            </a:r>
            <a:r>
              <a:rPr lang="pt-PT">
                <a:solidFill>
                  <a:schemeClr val="lt1"/>
                </a:solidFill>
                <a:latin typeface="Libre Franklin"/>
                <a:ea typeface="Libre Franklin"/>
                <a:cs typeface="Libre Franklin"/>
                <a:sym typeface="Libre Franklin"/>
              </a:rPr>
              <a:t>-</a:t>
            </a:r>
            <a:r>
              <a:rPr b="0" i="0" lang="pt-PT" sz="1400" u="none" cap="none" strike="noStrike">
                <a:solidFill>
                  <a:schemeClr val="lt1"/>
                </a:solidFill>
                <a:latin typeface="Libre Franklin"/>
                <a:ea typeface="Libre Franklin"/>
                <a:cs typeface="Libre Franklin"/>
                <a:sym typeface="Libre Franklin"/>
              </a:rPr>
              <a:t> 17 </a:t>
            </a:r>
            <a:r>
              <a:rPr lang="pt-PT">
                <a:solidFill>
                  <a:schemeClr val="lt1"/>
                </a:solidFill>
                <a:latin typeface="Libre Franklin"/>
                <a:ea typeface="Libre Franklin"/>
                <a:cs typeface="Libre Franklin"/>
                <a:sym typeface="Libre Franklin"/>
              </a:rPr>
              <a:t>ετών</a:t>
            </a:r>
            <a:br>
              <a:rPr b="0" i="0" lang="pt-PT" sz="1400" u="none" cap="none" strike="noStrike">
                <a:solidFill>
                  <a:schemeClr val="lt1"/>
                </a:solidFill>
                <a:latin typeface="Libre Franklin"/>
                <a:ea typeface="Libre Franklin"/>
                <a:cs typeface="Libre Franklin"/>
                <a:sym typeface="Libre Franklin"/>
              </a:rPr>
            </a:br>
            <a:r>
              <a:rPr lang="pt-PT">
                <a:solidFill>
                  <a:schemeClr val="lt1"/>
                </a:solidFill>
                <a:latin typeface="Libre Franklin"/>
                <a:ea typeface="Libre Franklin"/>
                <a:cs typeface="Libre Franklin"/>
                <a:sym typeface="Libre Franklin"/>
              </a:rPr>
              <a:t>Προχωρημένο επίπεδο</a:t>
            </a:r>
            <a:r>
              <a:rPr b="0" i="0" lang="pt-PT" sz="1400" u="none" cap="none" strike="noStrike">
                <a:solidFill>
                  <a:schemeClr val="lt1"/>
                </a:solidFill>
                <a:latin typeface="Libre Franklin"/>
                <a:ea typeface="Libre Franklin"/>
                <a:cs typeface="Libre Franklin"/>
                <a:sym typeface="Libre Franklin"/>
              </a:rPr>
              <a:t>: </a:t>
            </a:r>
            <a:r>
              <a:rPr lang="pt-PT">
                <a:solidFill>
                  <a:schemeClr val="lt1"/>
                </a:solidFill>
                <a:latin typeface="Libre Franklin"/>
                <a:ea typeface="Libre Franklin"/>
                <a:cs typeface="Libre Franklin"/>
                <a:sym typeface="Libre Franklin"/>
              </a:rPr>
              <a:t>ηλικίες </a:t>
            </a:r>
            <a:r>
              <a:rPr b="0" i="0" lang="pt-PT" sz="1400" u="none" cap="none" strike="noStrike">
                <a:solidFill>
                  <a:schemeClr val="lt1"/>
                </a:solidFill>
                <a:latin typeface="Libre Franklin"/>
                <a:ea typeface="Libre Franklin"/>
                <a:cs typeface="Libre Franklin"/>
                <a:sym typeface="Libre Franklin"/>
              </a:rPr>
              <a:t>18 </a:t>
            </a:r>
            <a:r>
              <a:rPr lang="pt-PT">
                <a:solidFill>
                  <a:schemeClr val="lt1"/>
                </a:solidFill>
                <a:latin typeface="Libre Franklin"/>
                <a:ea typeface="Libre Franklin"/>
                <a:cs typeface="Libre Franklin"/>
                <a:sym typeface="Libre Franklin"/>
              </a:rPr>
              <a:t>-</a:t>
            </a:r>
            <a:r>
              <a:rPr b="0" i="0" lang="pt-PT" sz="1400" u="none" cap="none" strike="noStrike">
                <a:solidFill>
                  <a:schemeClr val="lt1"/>
                </a:solidFill>
                <a:latin typeface="Libre Franklin"/>
                <a:ea typeface="Libre Franklin"/>
                <a:cs typeface="Libre Franklin"/>
                <a:sym typeface="Libre Franklin"/>
              </a:rPr>
              <a:t> 20</a:t>
            </a:r>
            <a:r>
              <a:rPr lang="pt-PT">
                <a:solidFill>
                  <a:schemeClr val="lt1"/>
                </a:solidFill>
                <a:latin typeface="Libre Franklin"/>
                <a:ea typeface="Libre Franklin"/>
                <a:cs typeface="Libre Franklin"/>
                <a:sym typeface="Libre Franklin"/>
              </a:rPr>
              <a:t> ετών</a:t>
            </a:r>
            <a:br>
              <a:rPr b="0" i="0" lang="pt-PT" sz="1400" u="none" cap="none" strike="noStrike">
                <a:solidFill>
                  <a:schemeClr val="lt1"/>
                </a:solidFill>
                <a:latin typeface="Arial"/>
                <a:ea typeface="Arial"/>
                <a:cs typeface="Arial"/>
                <a:sym typeface="Arial"/>
              </a:rPr>
            </a:br>
            <a:endParaRPr b="0" i="0" sz="1400" u="none" cap="none" strike="noStrike">
              <a:solidFill>
                <a:schemeClr val="lt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2_Minimalist Breakthrough">
  <a:themeElements>
    <a:clrScheme name="Custom 41">
      <a:dk1>
        <a:srgbClr val="D8D8D8"/>
      </a:dk1>
      <a:lt1>
        <a:srgbClr val="FFFFFF"/>
      </a:lt1>
      <a:dk2>
        <a:srgbClr val="00B050"/>
      </a:dk2>
      <a:lt2>
        <a:srgbClr val="FFFFFF"/>
      </a:lt2>
      <a:accent1>
        <a:srgbClr val="00B050"/>
      </a:accent1>
      <a:accent2>
        <a:srgbClr val="00B050"/>
      </a:accent2>
      <a:accent3>
        <a:srgbClr val="FFFFFF"/>
      </a:accent3>
      <a:accent4>
        <a:srgbClr val="00B050"/>
      </a:accent4>
      <a:accent5>
        <a:srgbClr val="00B050"/>
      </a:accent5>
      <a:accent6>
        <a:srgbClr val="FFFFFF"/>
      </a:accent6>
      <a:hlink>
        <a:srgbClr val="FFFFFF"/>
      </a:hlink>
      <a:folHlink>
        <a:srgbClr val="00B05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Minimalist Breakthrough">
  <a:themeElements>
    <a:clrScheme name="Custom 41">
      <a:dk1>
        <a:srgbClr val="D8D8D8"/>
      </a:dk1>
      <a:lt1>
        <a:srgbClr val="FFFFFF"/>
      </a:lt1>
      <a:dk2>
        <a:srgbClr val="00B050"/>
      </a:dk2>
      <a:lt2>
        <a:srgbClr val="FFFFFF"/>
      </a:lt2>
      <a:accent1>
        <a:srgbClr val="00B050"/>
      </a:accent1>
      <a:accent2>
        <a:srgbClr val="00B050"/>
      </a:accent2>
      <a:accent3>
        <a:srgbClr val="FFFFFF"/>
      </a:accent3>
      <a:accent4>
        <a:srgbClr val="00B050"/>
      </a:accent4>
      <a:accent5>
        <a:srgbClr val="00B050"/>
      </a:accent5>
      <a:accent6>
        <a:srgbClr val="FFFFFF"/>
      </a:accent6>
      <a:hlink>
        <a:srgbClr val="FFFFFF"/>
      </a:hlink>
      <a:folHlink>
        <a:srgbClr val="00B05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FIPL</dc:creator>
</cp:coreProperties>
</file>