
<file path=[Content_Types].xml><?xml version="1.0" encoding="utf-8"?>
<Types xmlns="http://schemas.openxmlformats.org/package/2006/content-types">
  <Default Extension="png" ContentType="image/png"/>
  <Default Extension="svg" ContentType="image/sv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21"/>
  </p:notesMasterIdLst>
  <p:sldIdLst>
    <p:sldId id="307" r:id="rId2"/>
    <p:sldId id="258" r:id="rId3"/>
    <p:sldId id="312" r:id="rId4"/>
    <p:sldId id="259" r:id="rId5"/>
    <p:sldId id="262" r:id="rId6"/>
    <p:sldId id="260" r:id="rId7"/>
    <p:sldId id="265" r:id="rId8"/>
    <p:sldId id="313" r:id="rId9"/>
    <p:sldId id="321" r:id="rId10"/>
    <p:sldId id="264" r:id="rId11"/>
    <p:sldId id="322" r:id="rId12"/>
    <p:sldId id="261" r:id="rId13"/>
    <p:sldId id="315" r:id="rId14"/>
    <p:sldId id="314" r:id="rId15"/>
    <p:sldId id="268" r:id="rId16"/>
    <p:sldId id="263" r:id="rId17"/>
    <p:sldId id="323" r:id="rId18"/>
    <p:sldId id="324" r:id="rId19"/>
    <p:sldId id="311" r:id="rId20"/>
  </p:sldIdLst>
  <p:sldSz cx="9144000" cy="5143500" type="screen16x9"/>
  <p:notesSz cx="6858000" cy="9144000"/>
  <p:embeddedFontLst>
    <p:embeddedFont>
      <p:font typeface="Segoe UI" panose="020B0502040204020203" pitchFamily="34" charset="0"/>
      <p:regular r:id="rId22"/>
      <p:bold r:id="rId23"/>
      <p:italic r:id="rId24"/>
      <p:boldItalic r:id="rId25"/>
    </p:embeddedFont>
    <p:embeddedFont>
      <p:font typeface="Noto Sans" panose="020B0604020202020204" charset="0"/>
      <p:regular r:id="rId26"/>
      <p:bold r:id="rId27"/>
      <p:italic r:id="rId28"/>
      <p:boldItalic r:id="rId29"/>
    </p:embeddedFont>
    <p:embeddedFont>
      <p:font typeface="Montserrat" panose="020B0604020202020204" charset="0"/>
      <p:regular r:id="rId30"/>
      <p:bold r:id="rId31"/>
      <p:italic r:id="rId32"/>
      <p:boldItalic r:id="rId33"/>
    </p:embeddedFont>
    <p:embeddedFont>
      <p:font typeface="Libre Franklin" panose="020B0604020202020204" charset="0"/>
      <p:regular r:id="rId34"/>
      <p:bold r:id="rId35"/>
      <p:italic r:id="rId36"/>
      <p:boldItalic r:id="rId37"/>
    </p:embeddedFont>
    <p:embeddedFont>
      <p:font typeface="Barlow Condensed ExtraBold" panose="020B0604020202020204" charset="0"/>
      <p:bold r:id="rId38"/>
      <p:boldItalic r:id="rId39"/>
    </p:embeddedFont>
    <p:embeddedFont>
      <p:font typeface="Barlow Condensed" panose="020B0604020202020204" charset="0"/>
      <p:regular r:id="rId40"/>
      <p:bold r:id="rId41"/>
      <p:italic r:id="rId42"/>
      <p:boldItalic r:id="rId43"/>
    </p:embeddedFont>
  </p:embeddedFontLst>
  <p:custDataLst>
    <p:tags r:id="rId44"/>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118A"/>
    <a:srgbClr val="211A57"/>
    <a:srgbClr val="30A864"/>
    <a:srgbClr val="F38E00"/>
    <a:srgbClr val="1A6EB6"/>
    <a:srgbClr val="FFAC33"/>
    <a:srgbClr val="FE94D8"/>
    <a:srgbClr val="FE72CC"/>
    <a:srgbClr val="F573BA"/>
    <a:srgbClr val="4E95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9B4DCE6-8494-4595-8352-E274B19EDC5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0" autoAdjust="0"/>
    <p:restoredTop sz="78670" autoAdjust="0"/>
  </p:normalViewPr>
  <p:slideViewPr>
    <p:cSldViewPr snapToGrid="0">
      <p:cViewPr varScale="1">
        <p:scale>
          <a:sx n="90" d="100"/>
          <a:sy n="90" d="100"/>
        </p:scale>
        <p:origin x="1176" y="6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ct val="0"/>
              </a:spcBef>
              <a:spcAft>
                <a:spcPct val="0"/>
              </a:spcAft>
              <a:buSzPts val="1100"/>
              <a:buChar char="●"/>
              <a:defRPr sz="1100"/>
            </a:lvl1pPr>
            <a:lvl2pPr marL="914400" lvl="1" indent="-298450">
              <a:spcBef>
                <a:spcPct val="0"/>
              </a:spcBef>
              <a:spcAft>
                <a:spcPct val="0"/>
              </a:spcAft>
              <a:buSzPts val="1100"/>
              <a:buChar char="○"/>
              <a:defRPr sz="1100"/>
            </a:lvl2pPr>
            <a:lvl3pPr marL="1371600" lvl="2" indent="-298450">
              <a:spcBef>
                <a:spcPct val="0"/>
              </a:spcBef>
              <a:spcAft>
                <a:spcPct val="0"/>
              </a:spcAft>
              <a:buSzPts val="1100"/>
              <a:buChar char="■"/>
              <a:defRPr sz="1100"/>
            </a:lvl3pPr>
            <a:lvl4pPr marL="1828800" lvl="3" indent="-298450">
              <a:spcBef>
                <a:spcPct val="0"/>
              </a:spcBef>
              <a:spcAft>
                <a:spcPct val="0"/>
              </a:spcAft>
              <a:buSzPts val="1100"/>
              <a:buChar char="●"/>
              <a:defRPr sz="1100"/>
            </a:lvl4pPr>
            <a:lvl5pPr marL="2286000" lvl="4" indent="-298450">
              <a:spcBef>
                <a:spcPct val="0"/>
              </a:spcBef>
              <a:spcAft>
                <a:spcPct val="0"/>
              </a:spcAft>
              <a:buSzPts val="1100"/>
              <a:buChar char="○"/>
              <a:defRPr sz="1100"/>
            </a:lvl5pPr>
            <a:lvl6pPr marL="2743200" lvl="5" indent="-298450">
              <a:spcBef>
                <a:spcPct val="0"/>
              </a:spcBef>
              <a:spcAft>
                <a:spcPct val="0"/>
              </a:spcAft>
              <a:buSzPts val="1100"/>
              <a:buChar char="■"/>
              <a:defRPr sz="1100"/>
            </a:lvl6pPr>
            <a:lvl7pPr marL="3200400" lvl="6" indent="-298450">
              <a:spcBef>
                <a:spcPct val="0"/>
              </a:spcBef>
              <a:spcAft>
                <a:spcPct val="0"/>
              </a:spcAft>
              <a:buSzPts val="1100"/>
              <a:buChar char="●"/>
              <a:defRPr sz="1100"/>
            </a:lvl7pPr>
            <a:lvl8pPr marL="3657600" lvl="7" indent="-298450">
              <a:spcBef>
                <a:spcPct val="0"/>
              </a:spcBef>
              <a:spcAft>
                <a:spcPct val="0"/>
              </a:spcAft>
              <a:buSzPts val="1100"/>
              <a:buChar char="○"/>
              <a:defRPr sz="1100"/>
            </a:lvl8pPr>
            <a:lvl9pPr marL="4114800" lvl="8" indent="-298450">
              <a:spcBef>
                <a:spcPct val="0"/>
              </a:spcBef>
              <a:spcAft>
                <a:spcPct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82bb8294b_0_1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24" name="Google Shape;224;g782bb8294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88fc014154_0_2451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357" name="Google Shape;357;g88fc014154_0_24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IE"/>
              <a:t>Ο στόχος αυτής της δραστηριότητας είναι να τους κάνει να σκεφτούν ποια είναι τα "καυτά κουμπιά" τους, δηλαδή τι προκαλεί το θυμό τους.</a:t>
            </a:r>
          </a:p>
          <a:p>
            <a:pPr marL="0" lvl="0" indent="0" algn="l" rtl="0">
              <a:spcBef>
                <a:spcPct val="0"/>
              </a:spcBef>
              <a:spcAft>
                <a:spcPct val="0"/>
              </a:spcAft>
              <a:buNone/>
            </a:pPr>
            <a:endParaRPr lang="en-IE"/>
          </a:p>
          <a:p>
            <a:pPr marL="0" lvl="0" indent="0" algn="l" rtl="0">
              <a:spcBef>
                <a:spcPct val="0"/>
              </a:spcBef>
              <a:spcAft>
                <a:spcPct val="0"/>
              </a:spcAft>
              <a:buNone/>
            </a:pPr>
            <a:r>
              <a:rPr lang="en-IE"/>
              <a:t>Ο συντονιστής (οι συντονιστές) μπορεί να δώσει κάποια παραδείγματα των δικών του "καυτών κουμπιών", για παράδειγμα, να επιστρέφει στο σπίτι σε ένα βρώμικο σπίτι, να μαγειρεύει πάντα μόνος του το δείπνο, να γκρινιάζει κ.λπ.</a:t>
            </a:r>
          </a:p>
          <a:p>
            <a:pPr marL="0" lvl="0" indent="0" algn="l" rtl="0">
              <a:spcBef>
                <a:spcPct val="0"/>
              </a:spcBef>
              <a:spcAft>
                <a:spcPct val="0"/>
              </a:spcAft>
              <a:buNone/>
            </a:pPr>
            <a:endParaRPr lang="en-IE"/>
          </a:p>
        </p:txBody>
      </p:sp>
    </p:spTree>
    <p:extLst>
      <p:ext uri="{BB962C8B-B14F-4D97-AF65-F5344CB8AC3E}">
        <p14:creationId xmlns:p14="http://schemas.microsoft.com/office/powerpoint/2010/main" val="895890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88fc014154_0_4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67" name="Google Shape;267;g88fc014154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82bb8294b_0_2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42" name="Google Shape;242;g782bb8294b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878583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742950" lvl="1" indent="-285750" algn="just">
              <a:lnSpc>
                <a:spcPct val="107000"/>
              </a:lnSpc>
              <a:buFont typeface="Courier New" panose="02070309020205020404" pitchFamily="49" charset="0"/>
              <a:buChar char="o"/>
            </a:pPr>
            <a:r>
              <a:rPr lang="en-IE" sz="1100" b="1" dirty="0" err="1">
                <a:effectLst/>
                <a:latin typeface="Segoe UI" panose="020B0502040204020203" pitchFamily="34" charset="0"/>
                <a:ea typeface="Segoe UI" panose="020B0502040204020203" pitchFamily="34" charset="0"/>
                <a:cs typeface="Segoe UI" panose="020B0502040204020203" pitchFamily="34" charset="0"/>
              </a:rPr>
              <a:t>Κερδίζω-Χάνω</a:t>
            </a:r>
            <a:r>
              <a:rPr lang="en-IE" sz="1100" b="1" dirty="0">
                <a:effectLst/>
                <a:latin typeface="Segoe UI" panose="020B0502040204020203" pitchFamily="34" charset="0"/>
                <a:ea typeface="Segoe UI" panose="020B0502040204020203" pitchFamily="34" charset="0"/>
                <a:cs typeface="Segoe UI" panose="020B0502040204020203" pitchFamily="34" charset="0"/>
              </a:rPr>
              <a:t>: </a:t>
            </a:r>
            <a:r>
              <a:rPr lang="en-IE" sz="1100" dirty="0">
                <a:effectLst/>
                <a:latin typeface="Segoe UI" panose="020B0502040204020203" pitchFamily="34" charset="0"/>
                <a:ea typeface="Segoe UI" panose="020B0502040204020203" pitchFamily="34" charset="0"/>
                <a:cs typeface="Segoe UI" panose="020B0502040204020203" pitchFamily="34" charset="0"/>
              </a:rPr>
              <a:t>αυτό το </a:t>
            </a:r>
            <a:r>
              <a:rPr lang="en-IE" sz="1100" dirty="0" err="1">
                <a:effectLst/>
                <a:latin typeface="Segoe UI" panose="020B0502040204020203" pitchFamily="34" charset="0"/>
                <a:ea typeface="Segoe UI" panose="020B0502040204020203" pitchFamily="34" charset="0"/>
                <a:cs typeface="Segoe UI" panose="020B0502040204020203" pitchFamily="34" charset="0"/>
              </a:rPr>
              <a:t>στυλ</a:t>
            </a:r>
            <a:r>
              <a:rPr lang="en-IE" sz="1100" dirty="0">
                <a:effectLst/>
                <a:latin typeface="Segoe UI" panose="020B0502040204020203" pitchFamily="34" charset="0"/>
                <a:ea typeface="Segoe UI" panose="020B0502040204020203" pitchFamily="34" charset="0"/>
                <a:cs typeface="Segoe UI" panose="020B0502040204020203" pitchFamily="34" charset="0"/>
              </a:rPr>
              <a:t> χρησιμοπ</a:t>
            </a:r>
            <a:r>
              <a:rPr lang="en-IE" sz="1100" dirty="0" err="1">
                <a:effectLst/>
                <a:latin typeface="Segoe UI" panose="020B0502040204020203" pitchFamily="34" charset="0"/>
                <a:ea typeface="Segoe UI" panose="020B0502040204020203" pitchFamily="34" charset="0"/>
                <a:cs typeface="Segoe UI" panose="020B0502040204020203" pitchFamily="34" charset="0"/>
              </a:rPr>
              <a:t>οιείτ</a:t>
            </a:r>
            <a:r>
              <a:rPr lang="en-IE" sz="1100" dirty="0">
                <a:effectLst/>
                <a:latin typeface="Segoe UI" panose="020B0502040204020203" pitchFamily="34" charset="0"/>
                <a:ea typeface="Segoe UI" panose="020B0502040204020203" pitchFamily="34" charset="0"/>
                <a:cs typeface="Segoe UI" panose="020B0502040204020203" pitchFamily="34" charset="0"/>
              </a:rPr>
              <a:t>αι από άτομα που έχουν υψηλό ενδιαφέρον για τον εαυτό τους και χαμηλό ενδιαφέρον για τους άλλους. </a:t>
            </a:r>
            <a:r>
              <a:rPr lang="en-IE" sz="1100" dirty="0" err="1">
                <a:effectLst/>
                <a:latin typeface="Segoe UI" panose="020B0502040204020203" pitchFamily="34" charset="0"/>
                <a:ea typeface="Segoe UI" panose="020B0502040204020203" pitchFamily="34" charset="0"/>
                <a:cs typeface="Segoe UI" panose="020B0502040204020203" pitchFamily="34" charset="0"/>
              </a:rPr>
              <a:t>Πρωτ</a:t>
            </a:r>
            <a:r>
              <a:rPr lang="en-IE" sz="1100" dirty="0">
                <a:effectLst/>
                <a:latin typeface="Segoe UI" panose="020B0502040204020203" pitchFamily="34" charset="0"/>
                <a:ea typeface="Segoe UI" panose="020B0502040204020203" pitchFamily="34" charset="0"/>
                <a:cs typeface="Segoe UI" panose="020B0502040204020203" pitchFamily="34" charset="0"/>
              </a:rPr>
              <a:t>αρχικός τους στόχος είναι να ικανοποιήσουν τις δικές τους ανάγκες και χρησιμοποιούν τη δύναμη για να επιτύχουν αυτόν τον στόχο. Οι </a:t>
            </a:r>
            <a:r>
              <a:rPr lang="en-IE" sz="1100" dirty="0" err="1">
                <a:effectLst/>
                <a:latin typeface="Segoe UI" panose="020B0502040204020203" pitchFamily="34" charset="0"/>
                <a:ea typeface="Segoe UI" panose="020B0502040204020203" pitchFamily="34" charset="0"/>
                <a:cs typeface="Segoe UI" panose="020B0502040204020203" pitchFamily="34" charset="0"/>
              </a:rPr>
              <a:t>τυ</a:t>
            </a:r>
            <a:r>
              <a:rPr lang="en-IE" sz="1100" dirty="0">
                <a:effectLst/>
                <a:latin typeface="Segoe UI" panose="020B0502040204020203" pitchFamily="34" charset="0"/>
                <a:ea typeface="Segoe UI" panose="020B0502040204020203" pitchFamily="34" charset="0"/>
                <a:cs typeface="Segoe UI" panose="020B0502040204020203" pitchFamily="34" charset="0"/>
              </a:rPr>
              <a:t>πικές συμπεριφορές αυτών των ατόμων περιλαμβάνουν τη δύναμη, τις απειλές, τις απαιτήσεις, τον εκφοβισμό, την εξαπάτηση και τη χειραγώγηση. </a:t>
            </a:r>
          </a:p>
          <a:p>
            <a:pPr marL="742950" lvl="1" indent="-285750" algn="just">
              <a:lnSpc>
                <a:spcPct val="107000"/>
              </a:lnSpc>
              <a:buFont typeface="Courier New" panose="02070309020205020404" pitchFamily="49" charset="0"/>
              <a:buChar char="o"/>
            </a:pPr>
            <a:r>
              <a:rPr lang="en-IE" sz="1100" dirty="0" err="1">
                <a:effectLst/>
                <a:latin typeface="Segoe UI" panose="020B0502040204020203" pitchFamily="34" charset="0"/>
                <a:ea typeface="Segoe UI" panose="020B0502040204020203" pitchFamily="34" charset="0"/>
                <a:cs typeface="Segoe UI" panose="020B0502040204020203" pitchFamily="34" charset="0"/>
              </a:rPr>
              <a:t>Χάνουμε-Χάνουμε</a:t>
            </a:r>
            <a:r>
              <a:rPr lang="en-IE" sz="1100" b="1" dirty="0">
                <a:effectLst/>
                <a:latin typeface="Segoe UI" panose="020B0502040204020203" pitchFamily="34" charset="0"/>
                <a:ea typeface="Segoe UI" panose="020B0502040204020203" pitchFamily="34" charset="0"/>
                <a:cs typeface="Segoe UI" panose="020B0502040204020203" pitchFamily="34" charset="0"/>
              </a:rPr>
              <a:t>:</a:t>
            </a:r>
            <a:r>
              <a:rPr lang="en-IE" sz="1100" dirty="0">
                <a:effectLst/>
                <a:latin typeface="Segoe UI" panose="020B0502040204020203" pitchFamily="34" charset="0"/>
                <a:ea typeface="Segoe UI" panose="020B0502040204020203" pitchFamily="34" charset="0"/>
                <a:cs typeface="Segoe UI" panose="020B0502040204020203" pitchFamily="34" charset="0"/>
              </a:rPr>
              <a:t> το κυρία</a:t>
            </a:r>
            <a:r>
              <a:rPr lang="en-IE" sz="1100" dirty="0" err="1">
                <a:effectLst/>
                <a:latin typeface="Segoe UI" panose="020B0502040204020203" pitchFamily="34" charset="0"/>
                <a:ea typeface="Segoe UI" panose="020B0502040204020203" pitchFamily="34" charset="0"/>
                <a:cs typeface="Segoe UI" panose="020B0502040204020203" pitchFamily="34" charset="0"/>
              </a:rPr>
              <a:t>ρχο</a:t>
            </a:r>
            <a:r>
              <a:rPr lang="en-IE" sz="1100" dirty="0">
                <a:effectLst/>
                <a:latin typeface="Segoe UI" panose="020B0502040204020203" pitchFamily="34" charset="0"/>
                <a:ea typeface="Segoe UI" panose="020B0502040204020203" pitchFamily="34" charset="0"/>
                <a:cs typeface="Segoe UI" panose="020B0502040204020203" pitchFamily="34" charset="0"/>
              </a:rPr>
              <a:t> </a:t>
            </a:r>
            <a:r>
              <a:rPr lang="en-IE" sz="1100" dirty="0" err="1">
                <a:effectLst/>
                <a:latin typeface="Segoe UI" panose="020B0502040204020203" pitchFamily="34" charset="0"/>
                <a:ea typeface="Segoe UI" panose="020B0502040204020203" pitchFamily="34" charset="0"/>
                <a:cs typeface="Segoe UI" panose="020B0502040204020203" pitchFamily="34" charset="0"/>
              </a:rPr>
              <a:t>στυλ</a:t>
            </a:r>
            <a:r>
              <a:rPr lang="en-IE" sz="1100" dirty="0">
                <a:effectLst/>
                <a:latin typeface="Segoe UI" panose="020B0502040204020203" pitchFamily="34" charset="0"/>
                <a:ea typeface="Segoe UI" panose="020B0502040204020203" pitchFamily="34" charset="0"/>
                <a:cs typeface="Segoe UI" panose="020B0502040204020203" pitchFamily="34" charset="0"/>
              </a:rPr>
              <a:t> των ανθρώπ</a:t>
            </a:r>
            <a:r>
              <a:rPr lang="en-IE" sz="1100" dirty="0" err="1">
                <a:effectLst/>
                <a:latin typeface="Segoe UI" panose="020B0502040204020203" pitchFamily="34" charset="0"/>
                <a:ea typeface="Segoe UI" panose="020B0502040204020203" pitchFamily="34" charset="0"/>
                <a:cs typeface="Segoe UI" panose="020B0502040204020203" pitchFamily="34" charset="0"/>
              </a:rPr>
              <a:t>ων</a:t>
            </a:r>
            <a:r>
              <a:rPr lang="en-IE" sz="1100" dirty="0">
                <a:effectLst/>
                <a:latin typeface="Segoe UI" panose="020B0502040204020203" pitchFamily="34" charset="0"/>
                <a:ea typeface="Segoe UI" panose="020B0502040204020203" pitchFamily="34" charset="0"/>
                <a:cs typeface="Segoe UI" panose="020B0502040204020203" pitchFamily="34" charset="0"/>
              </a:rPr>
              <a:t> που έχουν χα</a:t>
            </a:r>
            <a:r>
              <a:rPr lang="en-IE" sz="1100" dirty="0" err="1">
                <a:effectLst/>
                <a:latin typeface="Segoe UI" panose="020B0502040204020203" pitchFamily="34" charset="0"/>
                <a:ea typeface="Segoe UI" panose="020B0502040204020203" pitchFamily="34" charset="0"/>
                <a:cs typeface="Segoe UI" panose="020B0502040204020203" pitchFamily="34" charset="0"/>
              </a:rPr>
              <a:t>μηλή</a:t>
            </a:r>
            <a:r>
              <a:rPr lang="en-IE" sz="1100" dirty="0">
                <a:effectLst/>
                <a:latin typeface="Segoe UI" panose="020B0502040204020203" pitchFamily="34" charset="0"/>
                <a:ea typeface="Segoe UI" panose="020B0502040204020203" pitchFamily="34" charset="0"/>
                <a:cs typeface="Segoe UI" panose="020B0502040204020203" pitchFamily="34" charset="0"/>
              </a:rPr>
              <a:t> α</a:t>
            </a:r>
            <a:r>
              <a:rPr lang="en-IE" sz="1100" dirty="0" err="1">
                <a:effectLst/>
                <a:latin typeface="Segoe UI" panose="020B0502040204020203" pitchFamily="34" charset="0"/>
                <a:ea typeface="Segoe UI" panose="020B0502040204020203" pitchFamily="34" charset="0"/>
                <a:cs typeface="Segoe UI" panose="020B0502040204020203" pitchFamily="34" charset="0"/>
              </a:rPr>
              <a:t>νησυχί</a:t>
            </a:r>
            <a:r>
              <a:rPr lang="en-IE" sz="1100" dirty="0">
                <a:effectLst/>
                <a:latin typeface="Segoe UI" panose="020B0502040204020203" pitchFamily="34" charset="0"/>
                <a:ea typeface="Segoe UI" panose="020B0502040204020203" pitchFamily="34" charset="0"/>
                <a:cs typeface="Segoe UI" panose="020B0502040204020203" pitchFamily="34" charset="0"/>
              </a:rPr>
              <a:t>α για τον εαυτό τους καθώς και χαμηλή ανησυχία για τους άλλους είναι το Χάνουμε-Χάνουμε. </a:t>
            </a:r>
            <a:r>
              <a:rPr lang="en-IE" sz="1100" dirty="0" err="1">
                <a:effectLst/>
                <a:latin typeface="Segoe UI" panose="020B0502040204020203" pitchFamily="34" charset="0"/>
                <a:ea typeface="Segoe UI" panose="020B0502040204020203" pitchFamily="34" charset="0"/>
                <a:cs typeface="Segoe UI" panose="020B0502040204020203" pitchFamily="34" charset="0"/>
              </a:rPr>
              <a:t>Αυτοί</a:t>
            </a:r>
            <a:r>
              <a:rPr lang="en-IE" sz="1100" dirty="0">
                <a:effectLst/>
                <a:latin typeface="Segoe UI" panose="020B0502040204020203" pitchFamily="34" charset="0"/>
                <a:ea typeface="Segoe UI" panose="020B0502040204020203" pitchFamily="34" charset="0"/>
                <a:cs typeface="Segoe UI" panose="020B0502040204020203" pitchFamily="34" charset="0"/>
              </a:rPr>
              <a:t> οι </a:t>
            </a:r>
            <a:r>
              <a:rPr lang="en-IE" sz="1100" dirty="0" err="1">
                <a:effectLst/>
                <a:latin typeface="Segoe UI" panose="020B0502040204020203" pitchFamily="34" charset="0"/>
                <a:ea typeface="Segoe UI" panose="020B0502040204020203" pitchFamily="34" charset="0"/>
                <a:cs typeface="Segoe UI" panose="020B0502040204020203" pitchFamily="34" charset="0"/>
              </a:rPr>
              <a:t>άνθρω</a:t>
            </a:r>
            <a:r>
              <a:rPr lang="en-IE" sz="1100" dirty="0">
                <a:effectLst/>
                <a:latin typeface="Segoe UI" panose="020B0502040204020203" pitchFamily="34" charset="0"/>
                <a:ea typeface="Segoe UI" panose="020B0502040204020203" pitchFamily="34" charset="0"/>
                <a:cs typeface="Segoe UI" panose="020B0502040204020203" pitchFamily="34" charset="0"/>
              </a:rPr>
              <a:t>ποι δεν αντιμετωπίζουν τα ζητήματα, σπάνια δίνουν άμεσες απαντήσεις και αποφεύγουν τις συγκρούσεις. </a:t>
            </a:r>
            <a:r>
              <a:rPr lang="en-IE" sz="1100" dirty="0" err="1">
                <a:effectLst/>
                <a:latin typeface="Segoe UI" panose="020B0502040204020203" pitchFamily="34" charset="0"/>
                <a:ea typeface="Segoe UI" panose="020B0502040204020203" pitchFamily="34" charset="0"/>
                <a:cs typeface="Segoe UI" panose="020B0502040204020203" pitchFamily="34" charset="0"/>
              </a:rPr>
              <a:t>Πρόκειτ</a:t>
            </a:r>
            <a:r>
              <a:rPr lang="en-IE" sz="1100" dirty="0">
                <a:effectLst/>
                <a:latin typeface="Segoe UI" panose="020B0502040204020203" pitchFamily="34" charset="0"/>
                <a:ea typeface="Segoe UI" panose="020B0502040204020203" pitchFamily="34" charset="0"/>
                <a:cs typeface="Segoe UI" panose="020B0502040204020203" pitchFamily="34" charset="0"/>
              </a:rPr>
              <a:t>αι για μια στάση που συχνά οδηγεί στο να χάνουν και οι δύο πλευρές. Ο </a:t>
            </a:r>
            <a:r>
              <a:rPr lang="en-IE" sz="1100" dirty="0" err="1">
                <a:effectLst/>
                <a:latin typeface="Segoe UI" panose="020B0502040204020203" pitchFamily="34" charset="0"/>
                <a:ea typeface="Segoe UI" panose="020B0502040204020203" pitchFamily="34" charset="0"/>
                <a:cs typeface="Segoe UI" panose="020B0502040204020203" pitchFamily="34" charset="0"/>
              </a:rPr>
              <a:t>Warshaw</a:t>
            </a:r>
            <a:r>
              <a:rPr lang="en-IE" sz="1100" dirty="0">
                <a:effectLst/>
                <a:latin typeface="Segoe UI" panose="020B0502040204020203" pitchFamily="34" charset="0"/>
                <a:ea typeface="Segoe UI" panose="020B0502040204020203" pitchFamily="34" charset="0"/>
                <a:cs typeface="Segoe UI" panose="020B0502040204020203" pitchFamily="34" charset="0"/>
              </a:rPr>
              <a:t> 91980) έχει απ</a:t>
            </a:r>
            <a:r>
              <a:rPr lang="en-IE" sz="1100" dirty="0" err="1">
                <a:effectLst/>
                <a:latin typeface="Segoe UI" panose="020B0502040204020203" pitchFamily="34" charset="0"/>
                <a:ea typeface="Segoe UI" panose="020B0502040204020203" pitchFamily="34" charset="0"/>
                <a:cs typeface="Segoe UI" panose="020B0502040204020203" pitchFamily="34" charset="0"/>
              </a:rPr>
              <a:t>οκ</a:t>
            </a:r>
            <a:r>
              <a:rPr lang="en-IE" sz="1100" dirty="0">
                <a:effectLst/>
                <a:latin typeface="Segoe UI" panose="020B0502040204020203" pitchFamily="34" charset="0"/>
                <a:ea typeface="Segoe UI" panose="020B0502040204020203" pitchFamily="34" charset="0"/>
                <a:cs typeface="Segoe UI" panose="020B0502040204020203" pitchFamily="34" charset="0"/>
              </a:rPr>
              <a:t>αλέσει τους διαπραγματευτές Lose-Lose "Σιλουέτες", υποδηλώνοντας ότι σπάνια ανταποκρίνονται εξωτερικά στη σύγκρουση. Χρησιμοπ</a:t>
            </a:r>
            <a:r>
              <a:rPr lang="en-IE" sz="1100" dirty="0" err="1">
                <a:effectLst/>
                <a:latin typeface="Segoe UI" panose="020B0502040204020203" pitchFamily="34" charset="0"/>
                <a:ea typeface="Segoe UI" panose="020B0502040204020203" pitchFamily="34" charset="0"/>
                <a:cs typeface="Segoe UI" panose="020B0502040204020203" pitchFamily="34" charset="0"/>
              </a:rPr>
              <a:t>οιούν</a:t>
            </a:r>
            <a:r>
              <a:rPr lang="en-IE" sz="1100" dirty="0">
                <a:effectLst/>
                <a:latin typeface="Segoe UI" panose="020B0502040204020203" pitchFamily="34" charset="0"/>
                <a:ea typeface="Segoe UI" panose="020B0502040204020203" pitchFamily="34" charset="0"/>
                <a:cs typeface="Segoe UI" panose="020B0502040204020203" pitchFamily="34" charset="0"/>
              </a:rPr>
              <a:t> την απ</a:t>
            </a:r>
            <a:r>
              <a:rPr lang="en-IE" sz="1100" dirty="0" err="1">
                <a:effectLst/>
                <a:latin typeface="Segoe UI" panose="020B0502040204020203" pitchFamily="34" charset="0"/>
                <a:ea typeface="Segoe UI" panose="020B0502040204020203" pitchFamily="34" charset="0"/>
                <a:cs typeface="Segoe UI" panose="020B0502040204020203" pitchFamily="34" charset="0"/>
              </a:rPr>
              <a:t>οφυγή</a:t>
            </a:r>
            <a:r>
              <a:rPr lang="en-IE" sz="1100" dirty="0">
                <a:effectLst/>
                <a:latin typeface="Segoe UI" panose="020B0502040204020203" pitchFamily="34" charset="0"/>
                <a:ea typeface="Segoe UI" panose="020B0502040204020203" pitchFamily="34" charset="0"/>
                <a:cs typeface="Segoe UI" panose="020B0502040204020203" pitchFamily="34" charset="0"/>
              </a:rPr>
              <a:t> όταν είναι δυνατόν και α</a:t>
            </a:r>
            <a:r>
              <a:rPr lang="en-IE" sz="1100" dirty="0" err="1">
                <a:effectLst/>
                <a:latin typeface="Segoe UI" panose="020B0502040204020203" pitchFamily="34" charset="0"/>
                <a:ea typeface="Segoe UI" panose="020B0502040204020203" pitchFamily="34" charset="0"/>
                <a:cs typeface="Segoe UI" panose="020B0502040204020203" pitchFamily="34" charset="0"/>
              </a:rPr>
              <a:t>ντιδρούν</a:t>
            </a:r>
            <a:r>
              <a:rPr lang="en-IE" sz="1100" dirty="0">
                <a:effectLst/>
                <a:latin typeface="Segoe UI" panose="020B0502040204020203" pitchFamily="34" charset="0"/>
                <a:ea typeface="Segoe UI" panose="020B0502040204020203" pitchFamily="34" charset="0"/>
                <a:cs typeface="Segoe UI" panose="020B0502040204020203" pitchFamily="34" charset="0"/>
              </a:rPr>
              <a:t> στις δια</a:t>
            </a:r>
            <a:r>
              <a:rPr lang="en-IE" sz="1100" dirty="0" err="1">
                <a:effectLst/>
                <a:latin typeface="Segoe UI" panose="020B0502040204020203" pitchFamily="34" charset="0"/>
                <a:ea typeface="Segoe UI" panose="020B0502040204020203" pitchFamily="34" charset="0"/>
                <a:cs typeface="Segoe UI" panose="020B0502040204020203" pitchFamily="34" charset="0"/>
              </a:rPr>
              <a:t>μάχες</a:t>
            </a:r>
            <a:r>
              <a:rPr lang="en-IE" sz="1100" dirty="0">
                <a:effectLst/>
                <a:latin typeface="Segoe UI" panose="020B0502040204020203" pitchFamily="34" charset="0"/>
                <a:ea typeface="Segoe UI" panose="020B0502040204020203" pitchFamily="34" charset="0"/>
                <a:cs typeface="Segoe UI" panose="020B0502040204020203" pitchFamily="34" charset="0"/>
              </a:rPr>
              <a:t> μέσω της </a:t>
            </a:r>
            <a:r>
              <a:rPr lang="en-IE" sz="1100" dirty="0" err="1">
                <a:effectLst/>
                <a:latin typeface="Segoe UI" panose="020B0502040204020203" pitchFamily="34" charset="0"/>
                <a:ea typeface="Segoe UI" panose="020B0502040204020203" pitchFamily="34" charset="0"/>
                <a:cs typeface="Segoe UI" panose="020B0502040204020203" pitchFamily="34" charset="0"/>
              </a:rPr>
              <a:t>σιω</a:t>
            </a:r>
            <a:r>
              <a:rPr lang="en-IE" sz="1100" dirty="0">
                <a:effectLst/>
                <a:latin typeface="Segoe UI" panose="020B0502040204020203" pitchFamily="34" charset="0"/>
                <a:ea typeface="Segoe UI" panose="020B0502040204020203" pitchFamily="34" charset="0"/>
                <a:cs typeface="Segoe UI" panose="020B0502040204020203" pitchFamily="34" charset="0"/>
              </a:rPr>
              <a:t>πής. Σε κατα</a:t>
            </a:r>
            <a:r>
              <a:rPr lang="en-IE" sz="1100" dirty="0" err="1">
                <a:effectLst/>
                <a:latin typeface="Segoe UI" panose="020B0502040204020203" pitchFamily="34" charset="0"/>
                <a:ea typeface="Segoe UI" panose="020B0502040204020203" pitchFamily="34" charset="0"/>
                <a:cs typeface="Segoe UI" panose="020B0502040204020203" pitchFamily="34" charset="0"/>
              </a:rPr>
              <a:t>στάσεις</a:t>
            </a:r>
            <a:r>
              <a:rPr lang="en-IE" sz="1100" dirty="0">
                <a:effectLst/>
                <a:latin typeface="Segoe UI" panose="020B0502040204020203" pitchFamily="34" charset="0"/>
                <a:ea typeface="Segoe UI" panose="020B0502040204020203" pitchFamily="34" charset="0"/>
                <a:cs typeface="Segoe UI" panose="020B0502040204020203" pitchFamily="34" charset="0"/>
              </a:rPr>
              <a:t> </a:t>
            </a:r>
            <a:r>
              <a:rPr lang="en-IE" sz="1100" dirty="0" err="1">
                <a:effectLst/>
                <a:latin typeface="Segoe UI" panose="020B0502040204020203" pitchFamily="34" charset="0"/>
                <a:ea typeface="Segoe UI" panose="020B0502040204020203" pitchFamily="34" charset="0"/>
                <a:cs typeface="Segoe UI" panose="020B0502040204020203" pitchFamily="34" charset="0"/>
              </a:rPr>
              <a:t>σύγκρουσης</a:t>
            </a:r>
            <a:r>
              <a:rPr lang="en-IE" sz="1100" dirty="0">
                <a:effectLst/>
                <a:latin typeface="Segoe UI" panose="020B0502040204020203" pitchFamily="34" charset="0"/>
                <a:ea typeface="Segoe UI" panose="020B0502040204020203" pitchFamily="34" charset="0"/>
                <a:cs typeface="Segoe UI" panose="020B0502040204020203" pitchFamily="34" charset="0"/>
              </a:rPr>
              <a:t> </a:t>
            </a:r>
            <a:r>
              <a:rPr lang="en-IE" sz="1100" dirty="0" err="1">
                <a:effectLst/>
                <a:latin typeface="Segoe UI" panose="020B0502040204020203" pitchFamily="34" charset="0"/>
                <a:ea typeface="Segoe UI" panose="020B0502040204020203" pitchFamily="34" charset="0"/>
                <a:cs typeface="Segoe UI" panose="020B0502040204020203" pitchFamily="34" charset="0"/>
              </a:rPr>
              <a:t>τείνουν</a:t>
            </a:r>
            <a:r>
              <a:rPr lang="en-IE" sz="1100" dirty="0">
                <a:effectLst/>
                <a:latin typeface="Segoe UI" panose="020B0502040204020203" pitchFamily="34" charset="0"/>
                <a:ea typeface="Segoe UI" panose="020B0502040204020203" pitchFamily="34" charset="0"/>
                <a:cs typeface="Segoe UI" panose="020B0502040204020203" pitchFamily="34" charset="0"/>
              </a:rPr>
              <a:t> να π</a:t>
            </a:r>
            <a:r>
              <a:rPr lang="en-IE" sz="1100" dirty="0" err="1">
                <a:effectLst/>
                <a:latin typeface="Segoe UI" panose="020B0502040204020203" pitchFamily="34" charset="0"/>
                <a:ea typeface="Segoe UI" panose="020B0502040204020203" pitchFamily="34" charset="0"/>
                <a:cs typeface="Segoe UI" panose="020B0502040204020203" pitchFamily="34" charset="0"/>
              </a:rPr>
              <a:t>ροκ</a:t>
            </a:r>
            <a:r>
              <a:rPr lang="en-IE" sz="1100" dirty="0">
                <a:effectLst/>
                <a:latin typeface="Segoe UI" panose="020B0502040204020203" pitchFamily="34" charset="0"/>
                <a:ea typeface="Segoe UI" panose="020B0502040204020203" pitchFamily="34" charset="0"/>
                <a:cs typeface="Segoe UI" panose="020B0502040204020203" pitchFamily="34" charset="0"/>
              </a:rPr>
              <a:t>αλούν απογοήτευση και σύγχυση και, επειδή αποφεύγουν την αντιμετώπιση των συγκρούσεων, τα υποκείμενα ζητήματα συνεχίζουν να υποβόσκουν.</a:t>
            </a:r>
            <a:endParaRPr lang="en-IE" sz="1100" dirty="0">
              <a:effectLst/>
              <a:latin typeface="Segoe UI" panose="020B0502040204020203" pitchFamily="34" charset="0"/>
              <a:ea typeface="Segoe UI" pitchFamily="34" charset="0"/>
              <a:cs typeface="Times New Roman" pitchFamily="18" charset="0"/>
            </a:endParaRPr>
          </a:p>
          <a:p>
            <a:pPr marL="742950" lvl="1" indent="-285750" algn="just">
              <a:lnSpc>
                <a:spcPct val="107000"/>
              </a:lnSpc>
              <a:buFont typeface="Courier New" panose="02070309020205020404" pitchFamily="49" charset="0"/>
              <a:buChar char="o"/>
            </a:pPr>
            <a:r>
              <a:rPr lang="en-IE" sz="1100" b="1" dirty="0">
                <a:effectLst/>
                <a:latin typeface="Segoe UI" panose="020B0502040204020203" pitchFamily="34" charset="0"/>
                <a:ea typeface="Segoe UI" panose="020B0502040204020203" pitchFamily="34" charset="0"/>
                <a:cs typeface="Segoe UI" panose="020B0502040204020203" pitchFamily="34" charset="0"/>
              </a:rPr>
              <a:t>Lose-Win</a:t>
            </a:r>
            <a:r>
              <a:rPr lang="en-IE" sz="1100" dirty="0">
                <a:effectLst/>
                <a:latin typeface="Segoe UI" panose="020B0502040204020203" pitchFamily="34" charset="0"/>
                <a:ea typeface="Segoe UI" panose="020B0502040204020203" pitchFamily="34" charset="0"/>
                <a:cs typeface="Segoe UI" panose="020B0502040204020203" pitchFamily="34" charset="0"/>
              </a:rPr>
              <a:t>: το </a:t>
            </a:r>
            <a:r>
              <a:rPr lang="en-IE" sz="1100" dirty="0" err="1">
                <a:effectLst/>
                <a:latin typeface="Segoe UI" panose="020B0502040204020203" pitchFamily="34" charset="0"/>
                <a:ea typeface="Segoe UI" panose="020B0502040204020203" pitchFamily="34" charset="0"/>
                <a:cs typeface="Segoe UI" panose="020B0502040204020203" pitchFamily="34" charset="0"/>
              </a:rPr>
              <a:t>στυλ</a:t>
            </a:r>
            <a:r>
              <a:rPr lang="en-IE" sz="1100" dirty="0">
                <a:effectLst/>
                <a:latin typeface="Segoe UI" panose="020B0502040204020203" pitchFamily="34" charset="0"/>
                <a:ea typeface="Segoe UI" panose="020B0502040204020203" pitchFamily="34" charset="0"/>
                <a:cs typeface="Segoe UI" panose="020B0502040204020203" pitchFamily="34" charset="0"/>
              </a:rPr>
              <a:t> που χαρακτηρίζει </a:t>
            </a:r>
            <a:r>
              <a:rPr lang="en-IE" sz="1100" dirty="0" err="1">
                <a:effectLst/>
                <a:latin typeface="Segoe UI" panose="020B0502040204020203" pitchFamily="34" charset="0"/>
                <a:ea typeface="Segoe UI" panose="020B0502040204020203" pitchFamily="34" charset="0"/>
                <a:cs typeface="Segoe UI" panose="020B0502040204020203" pitchFamily="34" charset="0"/>
              </a:rPr>
              <a:t>άτομ</a:t>
            </a:r>
            <a:r>
              <a:rPr lang="en-IE" sz="1100" dirty="0">
                <a:effectLst/>
                <a:latin typeface="Segoe UI" panose="020B0502040204020203" pitchFamily="34" charset="0"/>
                <a:ea typeface="Segoe UI" panose="020B0502040204020203" pitchFamily="34" charset="0"/>
                <a:cs typeface="Segoe UI" panose="020B0502040204020203" pitchFamily="34" charset="0"/>
              </a:rPr>
              <a:t>α με υψηλό ενδιαφέρον για τους άλλους και χαμηλό ενδιαφέρον για τον εαυτό τους. Σε κατα</a:t>
            </a:r>
            <a:r>
              <a:rPr lang="en-IE" sz="1100" dirty="0" err="1">
                <a:effectLst/>
                <a:latin typeface="Segoe UI" panose="020B0502040204020203" pitchFamily="34" charset="0"/>
                <a:ea typeface="Segoe UI" panose="020B0502040204020203" pitchFamily="34" charset="0"/>
                <a:cs typeface="Segoe UI" panose="020B0502040204020203" pitchFamily="34" charset="0"/>
              </a:rPr>
              <a:t>στάσεις</a:t>
            </a:r>
            <a:r>
              <a:rPr lang="en-IE" sz="1100" dirty="0">
                <a:effectLst/>
                <a:latin typeface="Segoe UI" panose="020B0502040204020203" pitchFamily="34" charset="0"/>
                <a:ea typeface="Segoe UI" panose="020B0502040204020203" pitchFamily="34" charset="0"/>
                <a:cs typeface="Segoe UI" panose="020B0502040204020203" pitchFamily="34" charset="0"/>
              </a:rPr>
              <a:t> </a:t>
            </a:r>
            <a:r>
              <a:rPr lang="en-IE" sz="1100" dirty="0" err="1">
                <a:effectLst/>
                <a:latin typeface="Segoe UI" panose="020B0502040204020203" pitchFamily="34" charset="0"/>
                <a:ea typeface="Segoe UI" panose="020B0502040204020203" pitchFamily="34" charset="0"/>
                <a:cs typeface="Segoe UI" panose="020B0502040204020203" pitchFamily="34" charset="0"/>
              </a:rPr>
              <a:t>σύγκρουσης</a:t>
            </a:r>
            <a:r>
              <a:rPr lang="en-IE" sz="1100" dirty="0">
                <a:effectLst/>
                <a:latin typeface="Segoe UI" panose="020B0502040204020203" pitchFamily="34" charset="0"/>
                <a:ea typeface="Segoe UI" panose="020B0502040204020203" pitchFamily="34" charset="0"/>
                <a:cs typeface="Segoe UI" panose="020B0502040204020203" pitchFamily="34" charset="0"/>
              </a:rPr>
              <a:t> έχουν </a:t>
            </a:r>
            <a:r>
              <a:rPr lang="en-IE" sz="1100" dirty="0" err="1">
                <a:effectLst/>
                <a:latin typeface="Segoe UI" panose="020B0502040204020203" pitchFamily="34" charset="0"/>
                <a:ea typeface="Segoe UI" panose="020B0502040204020203" pitchFamily="34" charset="0"/>
                <a:cs typeface="Segoe UI" panose="020B0502040204020203" pitchFamily="34" charset="0"/>
              </a:rPr>
              <a:t>έντονη</a:t>
            </a:r>
            <a:r>
              <a:rPr lang="en-IE" sz="1100" dirty="0">
                <a:effectLst/>
                <a:latin typeface="Segoe UI" panose="020B0502040204020203" pitchFamily="34" charset="0"/>
                <a:ea typeface="Segoe UI" panose="020B0502040204020203" pitchFamily="34" charset="0"/>
                <a:cs typeface="Segoe UI" panose="020B0502040204020203" pitchFamily="34" charset="0"/>
              </a:rPr>
              <a:t> την ανάγκη να δια</a:t>
            </a:r>
            <a:r>
              <a:rPr lang="en-IE" sz="1100" dirty="0" err="1">
                <a:effectLst/>
                <a:latin typeface="Segoe UI" panose="020B0502040204020203" pitchFamily="34" charset="0"/>
                <a:ea typeface="Segoe UI" panose="020B0502040204020203" pitchFamily="34" charset="0"/>
                <a:cs typeface="Segoe UI" panose="020B0502040204020203" pitchFamily="34" charset="0"/>
              </a:rPr>
              <a:t>τηρήσουν</a:t>
            </a:r>
            <a:r>
              <a:rPr lang="en-IE" sz="1100" dirty="0">
                <a:effectLst/>
                <a:latin typeface="Segoe UI" panose="020B0502040204020203" pitchFamily="34" charset="0"/>
                <a:ea typeface="Segoe UI" panose="020B0502040204020203" pitchFamily="34" charset="0"/>
                <a:cs typeface="Segoe UI" panose="020B0502040204020203" pitchFamily="34" charset="0"/>
              </a:rPr>
              <a:t> την α</a:t>
            </a:r>
            <a:r>
              <a:rPr lang="en-IE" sz="1100" dirty="0" err="1">
                <a:effectLst/>
                <a:latin typeface="Segoe UI" panose="020B0502040204020203" pitchFamily="34" charset="0"/>
                <a:ea typeface="Segoe UI" panose="020B0502040204020203" pitchFamily="34" charset="0"/>
                <a:cs typeface="Segoe UI" panose="020B0502040204020203" pitchFamily="34" charset="0"/>
              </a:rPr>
              <a:t>ρμονί</a:t>
            </a:r>
            <a:r>
              <a:rPr lang="en-IE" sz="1100" dirty="0">
                <a:effectLst/>
                <a:latin typeface="Segoe UI" panose="020B0502040204020203" pitchFamily="34" charset="0"/>
                <a:ea typeface="Segoe UI" panose="020B0502040204020203" pitchFamily="34" charset="0"/>
                <a:cs typeface="Segoe UI" panose="020B0502040204020203" pitchFamily="34" charset="0"/>
              </a:rPr>
              <a:t>α και έτσι αποφεύγουν να αντιμετωπίσουν τα ζητήματα, σπάνια δηλώνουν τη γνώμη τους και εύκολα υποχωρούν. Τα </a:t>
            </a:r>
            <a:r>
              <a:rPr lang="en-IE" sz="1100" dirty="0" err="1">
                <a:effectLst/>
                <a:latin typeface="Segoe UI" panose="020B0502040204020203" pitchFamily="34" charset="0"/>
                <a:ea typeface="Segoe UI" panose="020B0502040204020203" pitchFamily="34" charset="0"/>
                <a:cs typeface="Segoe UI" panose="020B0502040204020203" pitchFamily="34" charset="0"/>
              </a:rPr>
              <a:t>άτομ</a:t>
            </a:r>
            <a:r>
              <a:rPr lang="en-IE" sz="1100" dirty="0">
                <a:effectLst/>
                <a:latin typeface="Segoe UI" panose="020B0502040204020203" pitchFamily="34" charset="0"/>
                <a:ea typeface="Segoe UI" panose="020B0502040204020203" pitchFamily="34" charset="0"/>
                <a:cs typeface="Segoe UI" panose="020B0502040204020203" pitchFamily="34" charset="0"/>
              </a:rPr>
              <a:t>α αυτά περιγράφονται από τον Warshaw (1980) ως "Soothers".</a:t>
            </a:r>
            <a:endParaRPr lang="en-IE" sz="1100" dirty="0">
              <a:effectLst/>
              <a:latin typeface="Segoe UI" panose="020B0502040204020203" pitchFamily="34" charset="0"/>
              <a:ea typeface="Segoe UI" panose="020B0502040204020203" pitchFamily="34" charset="0"/>
              <a:cs typeface="Times New Roman" panose="02020603050405020304" pitchFamily="18" charset="0"/>
            </a:endParaRPr>
          </a:p>
          <a:p>
            <a:pPr marL="742950" lvl="1" indent="-285750" algn="just">
              <a:lnSpc>
                <a:spcPct val="107000"/>
              </a:lnSpc>
              <a:buFont typeface="Courier New" panose="02070309020205020404" pitchFamily="49" charset="0"/>
              <a:buChar char="o"/>
            </a:pPr>
            <a:r>
              <a:rPr lang="en-IE" sz="1100" b="1" dirty="0">
                <a:effectLst/>
                <a:latin typeface="Segoe UI" panose="020B0502040204020203" pitchFamily="34" charset="0"/>
                <a:ea typeface="Segoe UI" panose="020B0502040204020203" pitchFamily="34" charset="0"/>
                <a:cs typeface="Segoe UI" panose="020B0502040204020203" pitchFamily="34" charset="0"/>
              </a:rPr>
              <a:t>Συμβιβασμός</a:t>
            </a:r>
            <a:r>
              <a:rPr lang="en-IE" sz="1100" dirty="0">
                <a:effectLst/>
                <a:latin typeface="Segoe UI" panose="020B0502040204020203" pitchFamily="34" charset="0"/>
                <a:ea typeface="Segoe UI" panose="020B0502040204020203" pitchFamily="34" charset="0"/>
                <a:cs typeface="Segoe UI" panose="020B0502040204020203" pitchFamily="34" charset="0"/>
              </a:rPr>
              <a:t>: το </a:t>
            </a:r>
            <a:r>
              <a:rPr lang="en-IE" sz="1100" dirty="0" err="1">
                <a:effectLst/>
                <a:latin typeface="Segoe UI" panose="020B0502040204020203" pitchFamily="34" charset="0"/>
                <a:ea typeface="Segoe UI" panose="020B0502040204020203" pitchFamily="34" charset="0"/>
                <a:cs typeface="Segoe UI" panose="020B0502040204020203" pitchFamily="34" charset="0"/>
              </a:rPr>
              <a:t>στυλ</a:t>
            </a:r>
            <a:r>
              <a:rPr lang="en-IE" sz="1100" dirty="0">
                <a:effectLst/>
                <a:latin typeface="Segoe UI" panose="020B0502040204020203" pitchFamily="34" charset="0"/>
                <a:ea typeface="Segoe UI" panose="020B0502040204020203" pitchFamily="34" charset="0"/>
                <a:cs typeface="Segoe UI" panose="020B0502040204020203" pitchFamily="34" charset="0"/>
              </a:rPr>
              <a:t> που π</a:t>
            </a:r>
            <a:r>
              <a:rPr lang="en-IE" sz="1100" dirty="0" err="1">
                <a:effectLst/>
                <a:latin typeface="Segoe UI" panose="020B0502040204020203" pitchFamily="34" charset="0"/>
                <a:ea typeface="Segoe UI" panose="020B0502040204020203" pitchFamily="34" charset="0"/>
                <a:cs typeface="Segoe UI" panose="020B0502040204020203" pitchFamily="34" charset="0"/>
              </a:rPr>
              <a:t>ροτιμούν</a:t>
            </a:r>
            <a:r>
              <a:rPr lang="en-IE" sz="1100" dirty="0">
                <a:effectLst/>
                <a:latin typeface="Segoe UI" panose="020B0502040204020203" pitchFamily="34" charset="0"/>
                <a:ea typeface="Segoe UI" panose="020B0502040204020203" pitchFamily="34" charset="0"/>
                <a:cs typeface="Segoe UI" panose="020B0502040204020203" pitchFamily="34" charset="0"/>
              </a:rPr>
              <a:t> τα </a:t>
            </a:r>
            <a:r>
              <a:rPr lang="en-IE" sz="1100" dirty="0" err="1">
                <a:effectLst/>
                <a:latin typeface="Segoe UI" panose="020B0502040204020203" pitchFamily="34" charset="0"/>
                <a:ea typeface="Segoe UI" panose="020B0502040204020203" pitchFamily="34" charset="0"/>
                <a:cs typeface="Segoe UI" panose="020B0502040204020203" pitchFamily="34" charset="0"/>
              </a:rPr>
              <a:t>άτομ</a:t>
            </a:r>
            <a:r>
              <a:rPr lang="en-IE" sz="1100" dirty="0">
                <a:effectLst/>
                <a:latin typeface="Segoe UI" panose="020B0502040204020203" pitchFamily="34" charset="0"/>
                <a:ea typeface="Segoe UI" panose="020B0502040204020203" pitchFamily="34" charset="0"/>
                <a:cs typeface="Segoe UI" panose="020B0502040204020203" pitchFamily="34" charset="0"/>
              </a:rPr>
              <a:t>α που έχουν ένα βαθμό ενδιαφέροντος τόσο για τον εαυτό τους όσο και για τους άλλους. Αντιμετωπ</a:t>
            </a:r>
            <a:r>
              <a:rPr lang="en-IE" sz="1100" dirty="0" err="1">
                <a:effectLst/>
                <a:latin typeface="Segoe UI" panose="020B0502040204020203" pitchFamily="34" charset="0"/>
                <a:ea typeface="Segoe UI" panose="020B0502040204020203" pitchFamily="34" charset="0"/>
                <a:cs typeface="Segoe UI" panose="020B0502040204020203" pitchFamily="34" charset="0"/>
              </a:rPr>
              <a:t>ίζουν</a:t>
            </a:r>
            <a:r>
              <a:rPr lang="en-IE" sz="1100" dirty="0">
                <a:effectLst/>
                <a:latin typeface="Segoe UI" panose="020B0502040204020203" pitchFamily="34" charset="0"/>
                <a:ea typeface="Segoe UI" panose="020B0502040204020203" pitchFamily="34" charset="0"/>
                <a:cs typeface="Segoe UI" panose="020B0502040204020203" pitchFamily="34" charset="0"/>
              </a:rPr>
              <a:t> και διαπραγμα</a:t>
            </a:r>
            <a:r>
              <a:rPr lang="en-IE" sz="1100" dirty="0" err="1">
                <a:effectLst/>
                <a:latin typeface="Segoe UI" panose="020B0502040204020203" pitchFamily="34" charset="0"/>
                <a:ea typeface="Segoe UI" panose="020B0502040204020203" pitchFamily="34" charset="0"/>
                <a:cs typeface="Segoe UI" panose="020B0502040204020203" pitchFamily="34" charset="0"/>
              </a:rPr>
              <a:t>τεύοντ</a:t>
            </a:r>
            <a:r>
              <a:rPr lang="en-IE" sz="1100" dirty="0">
                <a:effectLst/>
                <a:latin typeface="Segoe UI" panose="020B0502040204020203" pitchFamily="34" charset="0"/>
                <a:ea typeface="Segoe UI" panose="020B0502040204020203" pitchFamily="34" charset="0"/>
                <a:cs typeface="Segoe UI" panose="020B0502040204020203" pitchFamily="34" charset="0"/>
              </a:rPr>
              <a:t>αι όταν έρχονται αντιμέτωποι με συγκρούσεις, αλλά έχουν έλλειψη δέσμευσης για την επίτευξη λύσεων που μπορούν να ικανοποιήσουν όσο το δυνατόν περισσότερες ανάγκες. </a:t>
            </a:r>
            <a:endParaRPr lang="en-IE" sz="1100" dirty="0">
              <a:effectLst/>
              <a:latin typeface="Segoe UI" panose="020B0502040204020203" pitchFamily="34" charset="0"/>
              <a:ea typeface="Segoe UI" panose="020B0502040204020203" pitchFamily="34" charset="0"/>
              <a:cs typeface="Times New Roman" panose="02020603050405020304" pitchFamily="18" charset="0"/>
            </a:endParaRPr>
          </a:p>
          <a:p>
            <a:pPr marL="742950" lvl="1" indent="-285750" algn="just">
              <a:lnSpc>
                <a:spcPct val="107000"/>
              </a:lnSpc>
              <a:spcAft>
                <a:spcPts val="800"/>
              </a:spcAft>
              <a:buFont typeface="Courier New" panose="02070309020205020404" pitchFamily="49" charset="0"/>
              <a:buChar char="o"/>
            </a:pPr>
            <a:r>
              <a:rPr lang="en-IE" sz="1100" dirty="0">
                <a:effectLst/>
                <a:latin typeface="Segoe UI" panose="020B0502040204020203" pitchFamily="34" charset="0"/>
                <a:ea typeface="Segoe UI" panose="020B0502040204020203" pitchFamily="34" charset="0"/>
                <a:cs typeface="Segoe UI" panose="020B0502040204020203" pitchFamily="34" charset="0"/>
              </a:rPr>
              <a:t>Win-Win</a:t>
            </a:r>
            <a:r>
              <a:rPr lang="en-IE" sz="1100" b="1" dirty="0">
                <a:effectLst/>
                <a:latin typeface="Segoe UI" panose="020B0502040204020203" pitchFamily="34" charset="0"/>
                <a:ea typeface="Segoe UI" panose="020B0502040204020203" pitchFamily="34" charset="0"/>
                <a:cs typeface="Segoe UI" panose="020B0502040204020203" pitchFamily="34" charset="0"/>
              </a:rPr>
              <a:t>: </a:t>
            </a:r>
            <a:r>
              <a:rPr lang="en-IE" sz="1100" dirty="0">
                <a:effectLst/>
                <a:latin typeface="Segoe UI" panose="020B0502040204020203" pitchFamily="34" charset="0"/>
                <a:ea typeface="Segoe UI" panose="020B0502040204020203" pitchFamily="34" charset="0"/>
                <a:cs typeface="Segoe UI" panose="020B0502040204020203" pitchFamily="34" charset="0"/>
              </a:rPr>
              <a:t>το </a:t>
            </a:r>
            <a:r>
              <a:rPr lang="en-IE" sz="1100" dirty="0" err="1">
                <a:effectLst/>
                <a:latin typeface="Segoe UI" panose="020B0502040204020203" pitchFamily="34" charset="0"/>
                <a:ea typeface="Segoe UI" panose="020B0502040204020203" pitchFamily="34" charset="0"/>
                <a:cs typeface="Segoe UI" panose="020B0502040204020203" pitchFamily="34" charset="0"/>
              </a:rPr>
              <a:t>στυλ</a:t>
            </a:r>
            <a:r>
              <a:rPr lang="en-IE" sz="1100" dirty="0">
                <a:effectLst/>
                <a:latin typeface="Segoe UI" panose="020B0502040204020203" pitchFamily="34" charset="0"/>
                <a:ea typeface="Segoe UI" panose="020B0502040204020203" pitchFamily="34" charset="0"/>
                <a:cs typeface="Segoe UI" panose="020B0502040204020203" pitchFamily="34" charset="0"/>
              </a:rPr>
              <a:t> των α</a:t>
            </a:r>
            <a:r>
              <a:rPr lang="en-IE" sz="1100" dirty="0" err="1">
                <a:effectLst/>
                <a:latin typeface="Segoe UI" panose="020B0502040204020203" pitchFamily="34" charset="0"/>
                <a:ea typeface="Segoe UI" panose="020B0502040204020203" pitchFamily="34" charset="0"/>
                <a:cs typeface="Segoe UI" panose="020B0502040204020203" pitchFamily="34" charset="0"/>
              </a:rPr>
              <a:t>τόμων</a:t>
            </a:r>
            <a:r>
              <a:rPr lang="en-IE" sz="1100" dirty="0">
                <a:effectLst/>
                <a:latin typeface="Segoe UI" panose="020B0502040204020203" pitchFamily="34" charset="0"/>
                <a:ea typeface="Segoe UI" panose="020B0502040204020203" pitchFamily="34" charset="0"/>
                <a:cs typeface="Segoe UI" panose="020B0502040204020203" pitchFamily="34" charset="0"/>
              </a:rPr>
              <a:t> που ενδιαφέρονται πολύ για τον εαυτό τους και για τους άλλους. Τα </a:t>
            </a:r>
            <a:r>
              <a:rPr lang="en-IE" sz="1100" dirty="0" err="1">
                <a:effectLst/>
                <a:latin typeface="Segoe UI" panose="020B0502040204020203" pitchFamily="34" charset="0"/>
                <a:ea typeface="Segoe UI" panose="020B0502040204020203" pitchFamily="34" charset="0"/>
                <a:cs typeface="Segoe UI" panose="020B0502040204020203" pitchFamily="34" charset="0"/>
              </a:rPr>
              <a:t>άτομ</a:t>
            </a:r>
            <a:r>
              <a:rPr lang="en-IE" sz="1100" dirty="0">
                <a:effectLst/>
                <a:latin typeface="Segoe UI" panose="020B0502040204020203" pitchFamily="34" charset="0"/>
                <a:ea typeface="Segoe UI" panose="020B0502040204020203" pitchFamily="34" charset="0"/>
                <a:cs typeface="Segoe UI" panose="020B0502040204020203" pitchFamily="34" charset="0"/>
              </a:rPr>
              <a:t>α αυτά αντιμετωπίζουν τις συγκρούσεις και χρησιμοποιούν στρατηγικές διαπραγμάτευσης για την επίλυσή τους. Το Win-Win είναι το πιο επ</a:t>
            </a:r>
            <a:r>
              <a:rPr lang="en-IE" sz="1100" dirty="0" err="1">
                <a:effectLst/>
                <a:latin typeface="Segoe UI" panose="020B0502040204020203" pitchFamily="34" charset="0"/>
                <a:ea typeface="Segoe UI" panose="020B0502040204020203" pitchFamily="34" charset="0"/>
                <a:cs typeface="Segoe UI" panose="020B0502040204020203" pitchFamily="34" charset="0"/>
              </a:rPr>
              <a:t>οικοδομητικό</a:t>
            </a:r>
            <a:r>
              <a:rPr lang="en-IE" sz="1100" dirty="0">
                <a:effectLst/>
                <a:latin typeface="Segoe UI" panose="020B0502040204020203" pitchFamily="34" charset="0"/>
                <a:ea typeface="Segoe UI" panose="020B0502040204020203" pitchFamily="34" charset="0"/>
                <a:cs typeface="Segoe UI" panose="020B0502040204020203" pitchFamily="34" charset="0"/>
              </a:rPr>
              <a:t> </a:t>
            </a:r>
            <a:r>
              <a:rPr lang="en-IE" sz="1100" dirty="0" err="1">
                <a:effectLst/>
                <a:latin typeface="Segoe UI" panose="020B0502040204020203" pitchFamily="34" charset="0"/>
                <a:ea typeface="Segoe UI" panose="020B0502040204020203" pitchFamily="34" charset="0"/>
                <a:cs typeface="Segoe UI" panose="020B0502040204020203" pitchFamily="34" charset="0"/>
              </a:rPr>
              <a:t>στυλ</a:t>
            </a:r>
            <a:r>
              <a:rPr lang="en-IE" sz="1100" dirty="0">
                <a:effectLst/>
                <a:latin typeface="Segoe UI" panose="020B0502040204020203" pitchFamily="34" charset="0"/>
                <a:ea typeface="Segoe UI" panose="020B0502040204020203" pitchFamily="34" charset="0"/>
                <a:cs typeface="Segoe UI" panose="020B0502040204020203" pitchFamily="34" charset="0"/>
              </a:rPr>
              <a:t> διαχείρισης των συγκρούσεων, κα</a:t>
            </a:r>
            <a:r>
              <a:rPr lang="en-IE" sz="1100" dirty="0" err="1">
                <a:effectLst/>
                <a:latin typeface="Segoe UI" panose="020B0502040204020203" pitchFamily="34" charset="0"/>
                <a:ea typeface="Segoe UI" panose="020B0502040204020203" pitchFamily="34" charset="0"/>
                <a:cs typeface="Segoe UI" panose="020B0502040204020203" pitchFamily="34" charset="0"/>
              </a:rPr>
              <a:t>θώς</a:t>
            </a:r>
            <a:r>
              <a:rPr lang="en-IE" sz="1100" dirty="0">
                <a:effectLst/>
                <a:latin typeface="Segoe UI" panose="020B0502040204020203" pitchFamily="34" charset="0"/>
                <a:ea typeface="Segoe UI" panose="020B0502040204020203" pitchFamily="34" charset="0"/>
                <a:cs typeface="Segoe UI" panose="020B0502040204020203" pitchFamily="34" charset="0"/>
              </a:rPr>
              <a:t> ο </a:t>
            </a:r>
            <a:r>
              <a:rPr lang="en-IE" sz="1100" dirty="0" err="1">
                <a:effectLst/>
                <a:latin typeface="Segoe UI" panose="020B0502040204020203" pitchFamily="34" charset="0"/>
                <a:ea typeface="Segoe UI" panose="020B0502040204020203" pitchFamily="34" charset="0"/>
                <a:cs typeface="Segoe UI" panose="020B0502040204020203" pitchFamily="34" charset="0"/>
              </a:rPr>
              <a:t>στόχος</a:t>
            </a:r>
            <a:r>
              <a:rPr lang="en-IE" sz="1100" dirty="0">
                <a:effectLst/>
                <a:latin typeface="Segoe UI" panose="020B0502040204020203" pitchFamily="34" charset="0"/>
                <a:ea typeface="Segoe UI" panose="020B0502040204020203" pitchFamily="34" charset="0"/>
                <a:cs typeface="Segoe UI" panose="020B0502040204020203" pitchFamily="34" charset="0"/>
              </a:rPr>
              <a:t> είναι η επ</a:t>
            </a:r>
            <a:r>
              <a:rPr lang="en-IE" sz="1100" dirty="0" err="1">
                <a:effectLst/>
                <a:latin typeface="Segoe UI" panose="020B0502040204020203" pitchFamily="34" charset="0"/>
                <a:ea typeface="Segoe UI" panose="020B0502040204020203" pitchFamily="34" charset="0"/>
                <a:cs typeface="Segoe UI" panose="020B0502040204020203" pitchFamily="34" charset="0"/>
              </a:rPr>
              <a:t>ίτευξη</a:t>
            </a:r>
            <a:r>
              <a:rPr lang="en-IE" sz="1100" dirty="0">
                <a:effectLst/>
                <a:latin typeface="Segoe UI" panose="020B0502040204020203" pitchFamily="34" charset="0"/>
                <a:ea typeface="Segoe UI" panose="020B0502040204020203" pitchFamily="34" charset="0"/>
                <a:cs typeface="Segoe UI" panose="020B0502040204020203" pitchFamily="34" charset="0"/>
              </a:rPr>
              <a:t> απ</a:t>
            </a:r>
            <a:r>
              <a:rPr lang="en-IE" sz="1100" dirty="0" err="1">
                <a:effectLst/>
                <a:latin typeface="Segoe UI" panose="020B0502040204020203" pitchFamily="34" charset="0"/>
                <a:ea typeface="Segoe UI" panose="020B0502040204020203" pitchFamily="34" charset="0"/>
                <a:cs typeface="Segoe UI" panose="020B0502040204020203" pitchFamily="34" charset="0"/>
              </a:rPr>
              <a:t>οφάσεων</a:t>
            </a:r>
            <a:r>
              <a:rPr lang="en-IE" sz="1100" dirty="0">
                <a:effectLst/>
                <a:latin typeface="Segoe UI" panose="020B0502040204020203" pitchFamily="34" charset="0"/>
                <a:ea typeface="Segoe UI" panose="020B0502040204020203" pitchFamily="34" charset="0"/>
                <a:cs typeface="Segoe UI" panose="020B0502040204020203" pitchFamily="34" charset="0"/>
              </a:rPr>
              <a:t> ή </a:t>
            </a:r>
            <a:r>
              <a:rPr lang="en-IE" sz="1100" dirty="0" err="1">
                <a:effectLst/>
                <a:latin typeface="Segoe UI" panose="020B0502040204020203" pitchFamily="34" charset="0"/>
                <a:ea typeface="Segoe UI" panose="020B0502040204020203" pitchFamily="34" charset="0"/>
                <a:cs typeface="Segoe UI" panose="020B0502040204020203" pitchFamily="34" charset="0"/>
              </a:rPr>
              <a:t>λύσεων</a:t>
            </a:r>
            <a:r>
              <a:rPr lang="en-IE" sz="1100" dirty="0">
                <a:effectLst/>
                <a:latin typeface="Segoe UI" panose="020B0502040204020203" pitchFamily="34" charset="0"/>
                <a:ea typeface="Segoe UI" panose="020B0502040204020203" pitchFamily="34" charset="0"/>
                <a:cs typeface="Segoe UI" panose="020B0502040204020203" pitchFamily="34" charset="0"/>
              </a:rPr>
              <a:t> που ικανοπ</a:t>
            </a:r>
            <a:r>
              <a:rPr lang="en-IE" sz="1100" dirty="0" err="1">
                <a:effectLst/>
                <a:latin typeface="Segoe UI" panose="020B0502040204020203" pitchFamily="34" charset="0"/>
                <a:ea typeface="Segoe UI" panose="020B0502040204020203" pitchFamily="34" charset="0"/>
                <a:cs typeface="Segoe UI" panose="020B0502040204020203" pitchFamily="34" charset="0"/>
              </a:rPr>
              <a:t>οιούν</a:t>
            </a:r>
            <a:r>
              <a:rPr lang="en-IE" sz="1100" dirty="0">
                <a:effectLst/>
                <a:latin typeface="Segoe UI" panose="020B0502040204020203" pitchFamily="34" charset="0"/>
                <a:ea typeface="Segoe UI" panose="020B0502040204020203" pitchFamily="34" charset="0"/>
                <a:cs typeface="Segoe UI" panose="020B0502040204020203" pitchFamily="34" charset="0"/>
              </a:rPr>
              <a:t> όλα τα εμπ</a:t>
            </a:r>
            <a:r>
              <a:rPr lang="en-IE" sz="1100" dirty="0" err="1">
                <a:effectLst/>
                <a:latin typeface="Segoe UI" panose="020B0502040204020203" pitchFamily="34" charset="0"/>
                <a:ea typeface="Segoe UI" panose="020B0502040204020203" pitchFamily="34" charset="0"/>
                <a:cs typeface="Segoe UI" panose="020B0502040204020203" pitchFamily="34" charset="0"/>
              </a:rPr>
              <a:t>λεκόμεν</a:t>
            </a:r>
            <a:r>
              <a:rPr lang="en-IE" sz="1100" dirty="0">
                <a:effectLst/>
                <a:latin typeface="Segoe UI" panose="020B0502040204020203" pitchFamily="34" charset="0"/>
                <a:ea typeface="Segoe UI" panose="020B0502040204020203" pitchFamily="34" charset="0"/>
                <a:cs typeface="Segoe UI" panose="020B0502040204020203" pitchFamily="34" charset="0"/>
              </a:rPr>
              <a:t>α πρόσωπα. </a:t>
            </a:r>
            <a:r>
              <a:rPr lang="en-IE" sz="1100" dirty="0" err="1">
                <a:effectLst/>
                <a:latin typeface="Segoe UI" panose="020B0502040204020203" pitchFamily="34" charset="0"/>
                <a:ea typeface="Segoe UI" panose="020B0502040204020203" pitchFamily="34" charset="0"/>
                <a:cs typeface="Segoe UI" panose="020B0502040204020203" pitchFamily="34" charset="0"/>
              </a:rPr>
              <a:t>Πρόκειτ</a:t>
            </a:r>
            <a:r>
              <a:rPr lang="en-IE" sz="1100" dirty="0">
                <a:effectLst/>
                <a:latin typeface="Segoe UI" panose="020B0502040204020203" pitchFamily="34" charset="0"/>
                <a:ea typeface="Segoe UI" panose="020B0502040204020203" pitchFamily="34" charset="0"/>
                <a:cs typeface="Segoe UI" panose="020B0502040204020203" pitchFamily="34" charset="0"/>
              </a:rPr>
              <a:t>αι για το ιδανικό πρωτότυπο διαχείρισης συγκρούσεων επειδή αναγνωρίζουν τη σημασία που αποδίδουν οι άνθρωποι στις ανάγκες τους, δεν ασχολούνται απόλυτα με την ικανοποίηση των δικών τους αναγκών αλλά είναι διατεθειμένοι να προσπαθήσουν να κατανοήσουν και τις ανάγκες των άλλων.</a:t>
            </a:r>
            <a:endParaRPr lang="en-IE" sz="1100" dirty="0">
              <a:effectLst/>
              <a:latin typeface="Segoe UI" panose="020B0502040204020203" pitchFamily="34" charset="0"/>
              <a:ea typeface="Segoe UI" panose="020B0502040204020203" pitchFamily="34" charset="0"/>
              <a:cs typeface="Times New Roman" panose="02020603050405020304" pitchFamily="18" charset="0"/>
            </a:endParaRPr>
          </a:p>
          <a:p>
            <a:endParaRPr lang="en-IE" dirty="0"/>
          </a:p>
        </p:txBody>
      </p:sp>
    </p:spTree>
    <p:extLst>
      <p:ext uri="{BB962C8B-B14F-4D97-AF65-F5344CB8AC3E}">
        <p14:creationId xmlns:p14="http://schemas.microsoft.com/office/powerpoint/2010/main" val="419431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88fc014154_0_2459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425" name="Google Shape;425;g88fc014154_0_24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IE" sz="1800">
                <a:effectLst/>
                <a:latin typeface="Segoe UI" panose="020B0502040204020203" pitchFamily="34" charset="0"/>
                <a:ea typeface="Segoe UI" panose="020B0502040204020203" pitchFamily="34" charset="0"/>
                <a:cs typeface="Times New Roman" panose="02020603050405020304" pitchFamily="18" charset="0"/>
              </a:rPr>
              <a:t>Η περιγραφή των στυλ διαχείρισης συγκρούσεων που δόθηκε παραπάνω υποδηλώνει ότι μπορεί να υπάρχει βαρύ ενδοπροσωπικό και διαπροσωπικό κόστος που συνδέεται με τη χρήση οποιασδήποτε μεθόδου που έχει το στοιχείο "χάνει". Η μέθοδος συμβιβασμού συνεπάγεται λιγότερο κόστος αλλά περιορίζει το βαθμό στον οποίο μπορούν να ικανοποιηθούν οι ανάγκες των ατόμων. Η μέθοδος επίλυσης προβλημάτων (Win-Win) είναι η ιδανική προσέγγιση για την επίλυση συγκρούσεων, διότι μεγιστοποιεί το βαθμό στον οποίο ικανοποιούνται οι ανάγκες των ατόμων και, ταυτόχρονα, η χρήση της συμβάλλει στην αποφυγή αρνητικών συναισθηματικών ή διαπροσωπικών συνεπειών.</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88fc014154_0_53: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311" name="Google Shape;311;g88fc014154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88fc014154_0_2451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357" name="Google Shape;357;g88fc014154_0_24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IE"/>
              <a:t>Σκοπός αυτής της δραστηριότητας είναι να διδάξει στους συμμετέχοντες πώς να χειρίζονται τις συγκρούσεις, ιδίως τη σημασία της επικοινωνίας και της πλήρους κατανόησης της κατάστασης. Σε αυτό το σενάριο υπάρχει μια λύση όπου όλοι κερδίζουν. Υπάρχουν 100.000 πορτοκάλια, αλλά η ομάδα Α χρειάζεται μόνο τον πολτό (εσωτερικό) του πορτοκαλιού, ενώ η ομάδα Β χρειάζεται μόνο το ξύσμα (φλούδα) του πορτοκαλιού. Κάνοντας αυτή την άσκηση, οι συμμετέχοντες θα μάθουν να:</a:t>
            </a:r>
          </a:p>
          <a:p>
            <a:pPr marL="171450" lvl="0" indent="-171450" algn="l" rtl="0">
              <a:spcBef>
                <a:spcPct val="0"/>
              </a:spcBef>
              <a:spcAft>
                <a:spcPct val="0"/>
              </a:spcAft>
            </a:pPr>
            <a:r>
              <a:rPr lang="en-IE"/>
              <a:t>Συμμετοχή σε μια δραστηριότητα παιχνιδιού ρόλων για τη δίκαιη διαχείριση των συγκρούσεων</a:t>
            </a:r>
          </a:p>
          <a:p>
            <a:pPr marL="171450" lvl="0" indent="-171450" algn="l" rtl="0">
              <a:spcBef>
                <a:spcPct val="0"/>
              </a:spcBef>
              <a:spcAft>
                <a:spcPct val="0"/>
              </a:spcAft>
            </a:pPr>
            <a:r>
              <a:rPr lang="en-IE"/>
              <a:t>Χρήση πραγματικών γνώσεων σχετικά με τον τρόπο δίκαιης επίλυσης των συγκρούσεων</a:t>
            </a:r>
          </a:p>
          <a:p>
            <a:pPr marL="171450" lvl="0" indent="-171450" algn="l" rtl="0">
              <a:spcBef>
                <a:spcPct val="0"/>
              </a:spcBef>
              <a:spcAft>
                <a:spcPct val="0"/>
              </a:spcAft>
            </a:pPr>
            <a:r>
              <a:rPr lang="en-IE"/>
              <a:t>Χρήση πραγματικών γνώσεων σχετικά με τις τεχνικές επίλυσης συγκρούσεων</a:t>
            </a:r>
          </a:p>
          <a:p>
            <a:pPr marL="171450" lvl="0" indent="-171450" algn="l" rtl="0">
              <a:spcBef>
                <a:spcPct val="0"/>
              </a:spcBef>
              <a:spcAft>
                <a:spcPct val="0"/>
              </a:spcAft>
            </a:pPr>
            <a:r>
              <a:rPr lang="en-IE"/>
              <a:t>Να είστε πρόθυμοι να εξασκηθείτε στη δίκαιη επίλυση συγκρούσεων </a:t>
            </a:r>
          </a:p>
        </p:txBody>
      </p:sp>
    </p:spTree>
    <p:extLst>
      <p:ext uri="{BB962C8B-B14F-4D97-AF65-F5344CB8AC3E}">
        <p14:creationId xmlns:p14="http://schemas.microsoft.com/office/powerpoint/2010/main" val="1087320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88fc014154_0_2452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368" name="Google Shape;368;g88fc014154_0_245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88fc014154_0_4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67" name="Google Shape;267;g88fc014154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646337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82bb8294b_0_27: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42" name="Google Shape;242;g782bb8294b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782bb8294b_0_4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77" name="Google Shape;277;g782bb8294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88fc014154_0_18: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50" name="Google Shape;250;g88fc014154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88fc014154_0_2451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357" name="Google Shape;357;g88fc014154_0_24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IE" dirty="0"/>
              <a:t>Θέματα </a:t>
            </a:r>
            <a:r>
              <a:rPr lang="en-IE" dirty="0" err="1"/>
              <a:t>συζήτησης</a:t>
            </a:r>
            <a:r>
              <a:rPr lang="en-IE" dirty="0"/>
              <a:t>:</a:t>
            </a:r>
          </a:p>
          <a:p>
            <a:pPr marL="228600" lvl="0" indent="-228600" algn="l" rtl="0">
              <a:spcBef>
                <a:spcPct val="0"/>
              </a:spcBef>
              <a:spcAft>
                <a:spcPct val="0"/>
              </a:spcAft>
              <a:buFont typeface="+mj-lt"/>
              <a:buAutoNum type="arabicPeriod"/>
            </a:pPr>
            <a:r>
              <a:rPr lang="en-IE" dirty="0" err="1"/>
              <a:t>Γάτες</a:t>
            </a:r>
            <a:r>
              <a:rPr lang="en-IE" dirty="0"/>
              <a:t> </a:t>
            </a:r>
            <a:r>
              <a:rPr lang="en-IE" dirty="0" err="1"/>
              <a:t>εν</a:t>
            </a:r>
            <a:r>
              <a:rPr lang="en-IE" dirty="0"/>
              <a:t>αντίον σκύλων</a:t>
            </a:r>
          </a:p>
          <a:p>
            <a:pPr marL="228600" lvl="0" indent="-228600" algn="l" rtl="0">
              <a:spcBef>
                <a:spcPct val="0"/>
              </a:spcBef>
              <a:spcAft>
                <a:spcPct val="0"/>
              </a:spcAft>
              <a:buFont typeface="+mj-lt"/>
              <a:buAutoNum type="arabicPeriod"/>
            </a:pPr>
            <a:r>
              <a:rPr lang="en-IE" dirty="0"/>
              <a:t>Κα</a:t>
            </a:r>
            <a:r>
              <a:rPr lang="en-IE" dirty="0" err="1"/>
              <a:t>λοκ</a:t>
            </a:r>
            <a:r>
              <a:rPr lang="en-IE" dirty="0"/>
              <a:t>αίρι vs Χειμώνας</a:t>
            </a:r>
          </a:p>
          <a:p>
            <a:pPr marL="228600" lvl="0" indent="-228600" algn="l" rtl="0">
              <a:spcBef>
                <a:spcPct val="0"/>
              </a:spcBef>
              <a:spcAft>
                <a:spcPct val="0"/>
              </a:spcAft>
              <a:buFont typeface="+mj-lt"/>
              <a:buAutoNum type="arabicPeriod"/>
            </a:pPr>
            <a:r>
              <a:rPr lang="en-IE" dirty="0" err="1"/>
              <a:t>Ζεστό</a:t>
            </a:r>
            <a:r>
              <a:rPr lang="en-IE" dirty="0"/>
              <a:t> vs </a:t>
            </a:r>
            <a:r>
              <a:rPr lang="en-IE" dirty="0" err="1"/>
              <a:t>Κρύο</a:t>
            </a:r>
            <a:endParaRPr lang="en-IE" dirty="0"/>
          </a:p>
          <a:p>
            <a:pPr marL="228600" lvl="0" indent="-228600" algn="l" rtl="0">
              <a:spcBef>
                <a:spcPct val="0"/>
              </a:spcBef>
              <a:spcAft>
                <a:spcPct val="0"/>
              </a:spcAft>
              <a:buFont typeface="+mj-lt"/>
              <a:buAutoNum type="arabicPeriod"/>
            </a:pPr>
            <a:r>
              <a:rPr lang="en-IE" dirty="0"/>
              <a:t>Διακοπές vs Staycation</a:t>
            </a:r>
          </a:p>
          <a:p>
            <a:pPr marL="228600" lvl="0" indent="-228600" algn="l" rtl="0">
              <a:spcBef>
                <a:spcPct val="0"/>
              </a:spcBef>
              <a:spcAft>
                <a:spcPct val="0"/>
              </a:spcAft>
              <a:buFont typeface="+mj-lt"/>
              <a:buAutoNum type="arabicPeriod"/>
            </a:pPr>
            <a:r>
              <a:rPr lang="en-IE" dirty="0" err="1"/>
              <a:t>Ηλιόλουστος</a:t>
            </a:r>
            <a:r>
              <a:rPr lang="en-IE" dirty="0"/>
              <a:t> vs β</a:t>
            </a:r>
            <a:r>
              <a:rPr lang="en-IE" dirty="0" err="1"/>
              <a:t>ροχερός</a:t>
            </a:r>
            <a:endParaRPr lang="en-IE" dirty="0"/>
          </a:p>
          <a:p>
            <a:pPr marL="228600" lvl="0" indent="-228600" algn="l" rtl="0">
              <a:spcBef>
                <a:spcPct val="0"/>
              </a:spcBef>
              <a:spcAft>
                <a:spcPct val="0"/>
              </a:spcAft>
              <a:buFont typeface="+mj-lt"/>
              <a:buAutoNum type="arabicPeriod"/>
            </a:pPr>
            <a:endParaRPr lang="en-IE" dirty="0"/>
          </a:p>
          <a:p>
            <a:pPr marL="228600" lvl="0" indent="-228600" algn="l" rtl="0">
              <a:spcBef>
                <a:spcPct val="0"/>
              </a:spcBef>
              <a:spcAft>
                <a:spcPct val="0"/>
              </a:spcAft>
              <a:buFont typeface="+mj-lt"/>
              <a:buAutoNum type="arabicPeriod"/>
            </a:pPr>
            <a:endParaRPr lang="en-IE" dirty="0"/>
          </a:p>
          <a:p>
            <a:pPr marL="0" lvl="0" indent="0" algn="l" rtl="0">
              <a:spcBef>
                <a:spcPct val="0"/>
              </a:spcBef>
              <a:spcAft>
                <a:spcPct val="0"/>
              </a:spcAft>
              <a:buFont typeface="+mj-lt"/>
              <a:buNone/>
            </a:pPr>
            <a:r>
              <a:rPr lang="en-IE" dirty="0"/>
              <a:t>Ο </a:t>
            </a:r>
            <a:r>
              <a:rPr lang="en-IE" dirty="0" err="1"/>
              <a:t>σκο</a:t>
            </a:r>
            <a:r>
              <a:rPr lang="en-IE" dirty="0"/>
              <a:t>πός αυτής της άσκησης είναι να αρχίσουν οι συμμετέχοντες να ερμηνεύουν τις απόψεις των άλλων ανθρώπων και να συνεργαστούν για να προσπαθήσουν να κατανοήσουν και τις δύο πλευρές του επιχειρήματος.</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88fc014154_0_4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67" name="Google Shape;267;g88fc014154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444081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82bb8294b_0_1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224" name="Google Shape;224;g782bb8294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ct val="0"/>
              </a:spcBef>
              <a:spcAft>
                <a:spcPct val="0"/>
              </a:spcAft>
            </a:pPr>
            <a:r>
              <a:rPr lang="en-IE" b="1" dirty="0" err="1"/>
              <a:t>Πρόσφ</a:t>
            </a:r>
            <a:r>
              <a:rPr lang="en-IE" b="1" dirty="0"/>
              <a:t>ατες αλλαγές: </a:t>
            </a:r>
            <a:r>
              <a:rPr lang="en-IE" b="0" dirty="0"/>
              <a:t>αυτό μπορεί να είναι οτιδήποτε, από αλλαγή στη δουλειά ή στα οικονομικά, μετακόμιση, έναρξη νέου σχολείου, εισαγωγή νέων μελών της οικογένειας (θετοί γονείς, αδέλφια, μωρά κ.λπ.).</a:t>
            </a:r>
          </a:p>
          <a:p>
            <a:pPr marL="171450" lvl="0" indent="-171450" algn="l" rtl="0">
              <a:spcBef>
                <a:spcPct val="0"/>
              </a:spcBef>
              <a:spcAft>
                <a:spcPct val="0"/>
              </a:spcAft>
            </a:pPr>
            <a:r>
              <a:rPr lang="en-IE" b="1" dirty="0"/>
              <a:t>Έλλειψη επικοινωνίας: </a:t>
            </a:r>
            <a:r>
              <a:rPr lang="en-IE" b="0" dirty="0"/>
              <a:t>Αυτό μπορεί να </a:t>
            </a:r>
            <a:r>
              <a:rPr lang="en-IE" b="0" dirty="0" err="1"/>
              <a:t>οδηγήσει</a:t>
            </a:r>
            <a:r>
              <a:rPr lang="en-IE" b="0" dirty="0"/>
              <a:t> τα </a:t>
            </a:r>
            <a:r>
              <a:rPr lang="en-IE" b="0" dirty="0" err="1"/>
              <a:t>μέλη</a:t>
            </a:r>
            <a:r>
              <a:rPr lang="en-IE" b="0" dirty="0"/>
              <a:t> της οικογένειας να μην ικανοπ</a:t>
            </a:r>
            <a:r>
              <a:rPr lang="en-IE" b="0" dirty="0" err="1"/>
              <a:t>οιούν</a:t>
            </a:r>
            <a:r>
              <a:rPr lang="en-IE" b="0" dirty="0"/>
              <a:t> τις ανάγκες τους και να α</a:t>
            </a:r>
            <a:r>
              <a:rPr lang="en-IE" b="0" dirty="0" err="1"/>
              <a:t>ισθάνοντ</a:t>
            </a:r>
            <a:r>
              <a:rPr lang="en-IE" b="0" dirty="0"/>
              <a:t>αι ότι δεν αξίζουν να τις μοιραστούν. Οι </a:t>
            </a:r>
            <a:r>
              <a:rPr lang="en-IE" b="0" dirty="0" err="1"/>
              <a:t>συγκρούσεις</a:t>
            </a:r>
            <a:r>
              <a:rPr lang="en-IE" b="0" dirty="0"/>
              <a:t> συχνά επ</a:t>
            </a:r>
            <a:r>
              <a:rPr lang="en-IE" b="0" dirty="0" err="1"/>
              <a:t>ιδεινώνοντ</a:t>
            </a:r>
            <a:r>
              <a:rPr lang="en-IE" b="0" dirty="0"/>
              <a:t>αι όταν υπάρχει διακοπή της επικοινωνίας</a:t>
            </a:r>
          </a:p>
          <a:p>
            <a:pPr marL="171450" lvl="0" indent="-171450" algn="l" rtl="0">
              <a:spcBef>
                <a:spcPct val="0"/>
              </a:spcBef>
              <a:spcAft>
                <a:spcPct val="0"/>
              </a:spcAft>
            </a:pPr>
            <a:r>
              <a:rPr lang="en-IE" b="1" dirty="0" err="1"/>
              <a:t>Οικι</a:t>
            </a:r>
            <a:r>
              <a:rPr lang="en-IE" b="1" dirty="0"/>
              <a:t>ακές δουλειές: </a:t>
            </a:r>
            <a:r>
              <a:rPr lang="en-IE" b="0" dirty="0"/>
              <a:t>αν ένα μέλος κάνει όλες τις οικιακές εργασίες για την οικογένεια, αυτό μπορεί να είναι πολύ εξαντλητικό. Ή αν ένα </a:t>
            </a:r>
            <a:r>
              <a:rPr lang="en-IE" b="0" dirty="0" err="1"/>
              <a:t>μέλος</a:t>
            </a:r>
            <a:r>
              <a:rPr lang="en-IE" b="0" dirty="0"/>
              <a:t> δεν κάνει το </a:t>
            </a:r>
            <a:r>
              <a:rPr lang="en-IE" b="0" dirty="0" err="1"/>
              <a:t>μερίδιο</a:t>
            </a:r>
            <a:r>
              <a:rPr lang="en-IE" b="0" dirty="0"/>
              <a:t> της </a:t>
            </a:r>
            <a:r>
              <a:rPr lang="en-IE" b="0" dirty="0" err="1"/>
              <a:t>δουλειάς</a:t>
            </a:r>
            <a:r>
              <a:rPr lang="en-IE" b="0" dirty="0"/>
              <a:t> που του ανα</a:t>
            </a:r>
            <a:r>
              <a:rPr lang="en-IE" b="0" dirty="0" err="1"/>
              <a:t>λογεί</a:t>
            </a:r>
            <a:r>
              <a:rPr lang="en-IE" b="0" dirty="0"/>
              <a:t>, α</a:t>
            </a:r>
            <a:r>
              <a:rPr lang="en-IE" b="0" dirty="0" err="1"/>
              <a:t>φήνοντ</a:t>
            </a:r>
            <a:r>
              <a:rPr lang="en-IE" b="0" dirty="0"/>
              <a:t>ας να το κάνουν άλλοι, αυτό μπορεί να προκαλέσει θυμό. </a:t>
            </a:r>
            <a:r>
              <a:rPr lang="en-IE" b="0" dirty="0" err="1"/>
              <a:t>Ενώ</a:t>
            </a:r>
            <a:r>
              <a:rPr lang="en-IE" b="0" dirty="0"/>
              <a:t> αυτό μπορεί να φαίνεται σαν μια πολύ </a:t>
            </a:r>
            <a:r>
              <a:rPr lang="en-IE" b="0" dirty="0" err="1"/>
              <a:t>μικρή</a:t>
            </a:r>
            <a:r>
              <a:rPr lang="en-IE" b="0" dirty="0"/>
              <a:t> α</a:t>
            </a:r>
            <a:r>
              <a:rPr lang="en-IE" b="0" dirty="0" err="1"/>
              <a:t>ιτί</a:t>
            </a:r>
            <a:r>
              <a:rPr lang="en-IE" b="0" dirty="0"/>
              <a:t>α σύγκρουσης, αυτό μπορεί να διαρκέσει για μεγάλο χρονικό διάστημα και να μετατραπεί σε μεγαλύτερο πρόβλημα, αν δεν επιλυθεί επαρκώς.</a:t>
            </a:r>
          </a:p>
          <a:p>
            <a:pPr marL="171450" lvl="0" indent="-171450" algn="l" rtl="0">
              <a:spcBef>
                <a:spcPct val="0"/>
              </a:spcBef>
              <a:spcAft>
                <a:spcPct val="0"/>
              </a:spcAft>
            </a:pPr>
            <a:r>
              <a:rPr lang="en-IE" b="1" dirty="0"/>
              <a:t>Διαφορές αξιών: </a:t>
            </a:r>
            <a:r>
              <a:rPr lang="en-IE" b="0" dirty="0" err="1"/>
              <a:t>εάν</a:t>
            </a:r>
            <a:r>
              <a:rPr lang="en-IE" b="0" dirty="0"/>
              <a:t> υπάρχει διαφορά αξιών μεταξύ των </a:t>
            </a:r>
            <a:r>
              <a:rPr lang="en-IE" b="0" dirty="0" err="1"/>
              <a:t>μελών</a:t>
            </a:r>
            <a:r>
              <a:rPr lang="en-IE" b="0" dirty="0"/>
              <a:t> της οικογένειας, αυτό μπορεί να επ</a:t>
            </a:r>
            <a:r>
              <a:rPr lang="en-IE" b="0" dirty="0" err="1"/>
              <a:t>ηρεάσει</a:t>
            </a:r>
            <a:r>
              <a:rPr lang="en-IE" b="0" dirty="0"/>
              <a:t> τον τρόπο με τον οπ</a:t>
            </a:r>
            <a:r>
              <a:rPr lang="en-IE" b="0" dirty="0" err="1"/>
              <a:t>οίο</a:t>
            </a:r>
            <a:r>
              <a:rPr lang="en-IE" b="0" dirty="0"/>
              <a:t> τα </a:t>
            </a:r>
            <a:r>
              <a:rPr lang="en-IE" b="0" dirty="0" err="1"/>
              <a:t>μέρη</a:t>
            </a:r>
            <a:r>
              <a:rPr lang="en-IE" b="0" dirty="0"/>
              <a:t> α</a:t>
            </a:r>
            <a:r>
              <a:rPr lang="en-IE" b="0" dirty="0" err="1"/>
              <a:t>υτά</a:t>
            </a:r>
            <a:r>
              <a:rPr lang="en-IE" b="0" dirty="0"/>
              <a:t> αλληλεπ</a:t>
            </a:r>
            <a:r>
              <a:rPr lang="en-IE" b="0" dirty="0" err="1"/>
              <a:t>ιδρούν</a:t>
            </a:r>
            <a:r>
              <a:rPr lang="en-IE" b="0" dirty="0"/>
              <a:t> μεταξύ τους. Αυτό το </a:t>
            </a:r>
            <a:r>
              <a:rPr lang="en-IE" b="0" dirty="0" err="1"/>
              <a:t>είδος</a:t>
            </a:r>
            <a:r>
              <a:rPr lang="en-IE" b="0" dirty="0"/>
              <a:t> </a:t>
            </a:r>
            <a:r>
              <a:rPr lang="en-IE" b="0" dirty="0" err="1"/>
              <a:t>σύγκρουσης</a:t>
            </a:r>
            <a:r>
              <a:rPr lang="en-IE" b="0" dirty="0"/>
              <a:t> είναι πιο </a:t>
            </a:r>
            <a:r>
              <a:rPr lang="en-IE" b="0" dirty="0" err="1"/>
              <a:t>συνηθισμένο</a:t>
            </a:r>
            <a:r>
              <a:rPr lang="en-IE" b="0" dirty="0"/>
              <a:t> μεταξύ γονέων και παιδιών και μπορεί να είναι απ</a:t>
            </a:r>
            <a:r>
              <a:rPr lang="en-IE" b="0" dirty="0" err="1"/>
              <a:t>ίστευτ</a:t>
            </a:r>
            <a:r>
              <a:rPr lang="en-IE" b="0" dirty="0"/>
              <a:t>α καταστροφικό αν δεν φροντιστεί σωστά.</a:t>
            </a:r>
            <a:endParaRPr b="1"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88fc014154_0_24499: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348" name="Google Shape;348;g88fc014154_0_244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IE"/>
              <a:t>Η κατανόηση του τι προκάλεσε την οικογενειακή σύγκρουση είναι πολύ σημαντική, ώστε να αποφευχθεί η σύγκρουση στο μέλλον. Η αποφυγή της κατηγορηματικής γλώσσας μπορεί να είναι δύσκολη όταν εμπλέκονται έντονα συναισθήματα όπως ο θυμός ή η απογοήτευση, αλλά αν το κάνετε αυτό θα επιτρέψετε μια πιο ανοιχτή επικοινωνία και είναι πιο πιθανό να έχετε ένα παραγωγικό αποτέλεσμα.</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684430" y="2036450"/>
            <a:ext cx="2879400" cy="530700"/>
          </a:xfrm>
          <a:prstGeom prst="rect">
            <a:avLst/>
          </a:prstGeom>
        </p:spPr>
        <p:txBody>
          <a:bodyPr spcFirstLastPara="1" wrap="square" lIns="91425" tIns="91425" rIns="91425" bIns="91425" anchor="b" anchorCtr="0">
            <a:noAutofit/>
          </a:bodyPr>
          <a:lstStyle>
            <a:lvl1pPr lvl="0">
              <a:spcBef>
                <a:spcPct val="0"/>
              </a:spcBef>
              <a:spcAft>
                <a:spcPct val="0"/>
              </a:spcAft>
              <a:buSzPts val="3600"/>
              <a:buNone/>
              <a:defRPr sz="3600"/>
            </a:lvl1pPr>
            <a:lvl2pPr lvl="1" algn="ctr">
              <a:spcBef>
                <a:spcPct val="0"/>
              </a:spcBef>
              <a:spcAft>
                <a:spcPct val="0"/>
              </a:spcAft>
              <a:buSzPts val="3600"/>
              <a:buNone/>
              <a:defRPr sz="3600"/>
            </a:lvl2pPr>
            <a:lvl3pPr lvl="2" algn="ctr">
              <a:spcBef>
                <a:spcPct val="0"/>
              </a:spcBef>
              <a:spcAft>
                <a:spcPct val="0"/>
              </a:spcAft>
              <a:buSzPts val="3600"/>
              <a:buNone/>
              <a:defRPr sz="3600"/>
            </a:lvl3pPr>
            <a:lvl4pPr lvl="3" algn="ctr">
              <a:spcBef>
                <a:spcPct val="0"/>
              </a:spcBef>
              <a:spcAft>
                <a:spcPct val="0"/>
              </a:spcAft>
              <a:buSzPts val="3600"/>
              <a:buNone/>
              <a:defRPr sz="3600"/>
            </a:lvl4pPr>
            <a:lvl5pPr lvl="4" algn="ctr">
              <a:spcBef>
                <a:spcPct val="0"/>
              </a:spcBef>
              <a:spcAft>
                <a:spcPct val="0"/>
              </a:spcAft>
              <a:buSzPts val="3600"/>
              <a:buNone/>
              <a:defRPr sz="3600"/>
            </a:lvl5pPr>
            <a:lvl6pPr lvl="5" algn="ctr">
              <a:spcBef>
                <a:spcPct val="0"/>
              </a:spcBef>
              <a:spcAft>
                <a:spcPct val="0"/>
              </a:spcAft>
              <a:buSzPts val="3600"/>
              <a:buNone/>
              <a:defRPr sz="3600"/>
            </a:lvl6pPr>
            <a:lvl7pPr lvl="6" algn="ctr">
              <a:spcBef>
                <a:spcPct val="0"/>
              </a:spcBef>
              <a:spcAft>
                <a:spcPct val="0"/>
              </a:spcAft>
              <a:buSzPts val="3600"/>
              <a:buNone/>
              <a:defRPr sz="3600"/>
            </a:lvl7pPr>
            <a:lvl8pPr lvl="7" algn="ctr">
              <a:spcBef>
                <a:spcPct val="0"/>
              </a:spcBef>
              <a:spcAft>
                <a:spcPct val="0"/>
              </a:spcAft>
              <a:buSzPts val="3600"/>
              <a:buNone/>
              <a:defRPr sz="3600"/>
            </a:lvl8pPr>
            <a:lvl9pPr lvl="8" algn="ctr">
              <a:spcBef>
                <a:spcPct val="0"/>
              </a:spcBef>
              <a:spcAft>
                <a:spcPct val="0"/>
              </a:spcAft>
              <a:buSzPts val="3600"/>
              <a:buNone/>
              <a:defRPr sz="3600"/>
            </a:lvl9pPr>
          </a:lstStyle>
          <a:p>
            <a:endParaRPr/>
          </a:p>
        </p:txBody>
      </p:sp>
      <p:sp>
        <p:nvSpPr>
          <p:cNvPr id="19" name="Google Shape;19;p3"/>
          <p:cNvSpPr txBox="1">
            <a:spLocks noGrp="1"/>
          </p:cNvSpPr>
          <p:nvPr>
            <p:ph type="subTitle" idx="1"/>
          </p:nvPr>
        </p:nvSpPr>
        <p:spPr>
          <a:xfrm>
            <a:off x="3684434" y="2567150"/>
            <a:ext cx="2879400" cy="744000"/>
          </a:xfrm>
          <a:prstGeom prst="rect">
            <a:avLst/>
          </a:prstGeom>
        </p:spPr>
        <p:txBody>
          <a:bodyPr spcFirstLastPara="1" wrap="square" lIns="91425" tIns="91425" rIns="91425" bIns="91425" anchor="t" anchorCtr="0">
            <a:noAutofit/>
          </a:bodyPr>
          <a:lstStyle>
            <a:lvl1pPr lvl="0" rtl="0">
              <a:lnSpc>
                <a:spcPct val="100000"/>
              </a:lnSpc>
              <a:spcBef>
                <a:spcPct val="0"/>
              </a:spcBef>
              <a:spcAft>
                <a:spcPct val="0"/>
              </a:spcAft>
              <a:buClr>
                <a:schemeClr val="lt1"/>
              </a:buClr>
              <a:buSzPts val="1600"/>
              <a:buNone/>
              <a:defRPr sz="1600">
                <a:solidFill>
                  <a:schemeClr val="lt1"/>
                </a:solidFill>
              </a:defRPr>
            </a:lvl1pPr>
            <a:lvl2pPr lvl="1" rtl="0">
              <a:lnSpc>
                <a:spcPct val="100000"/>
              </a:lnSpc>
              <a:spcBef>
                <a:spcPct val="0"/>
              </a:spcBef>
              <a:spcAft>
                <a:spcPct val="0"/>
              </a:spcAft>
              <a:buSzPts val="1600"/>
              <a:buNone/>
              <a:defRPr sz="1600"/>
            </a:lvl2pPr>
            <a:lvl3pPr lvl="2" rtl="0">
              <a:lnSpc>
                <a:spcPct val="100000"/>
              </a:lnSpc>
              <a:spcBef>
                <a:spcPct val="0"/>
              </a:spcBef>
              <a:spcAft>
                <a:spcPct val="0"/>
              </a:spcAft>
              <a:buSzPts val="1600"/>
              <a:buNone/>
              <a:defRPr sz="1600"/>
            </a:lvl3pPr>
            <a:lvl4pPr lvl="3" rtl="0">
              <a:lnSpc>
                <a:spcPct val="100000"/>
              </a:lnSpc>
              <a:spcBef>
                <a:spcPct val="0"/>
              </a:spcBef>
              <a:spcAft>
                <a:spcPct val="0"/>
              </a:spcAft>
              <a:buSzPts val="1600"/>
              <a:buNone/>
              <a:defRPr sz="1600"/>
            </a:lvl4pPr>
            <a:lvl5pPr lvl="4" rtl="0">
              <a:lnSpc>
                <a:spcPct val="100000"/>
              </a:lnSpc>
              <a:spcBef>
                <a:spcPct val="0"/>
              </a:spcBef>
              <a:spcAft>
                <a:spcPct val="0"/>
              </a:spcAft>
              <a:buSzPts val="1600"/>
              <a:buNone/>
              <a:defRPr sz="1600"/>
            </a:lvl5pPr>
            <a:lvl6pPr lvl="5" rtl="0">
              <a:lnSpc>
                <a:spcPct val="100000"/>
              </a:lnSpc>
              <a:spcBef>
                <a:spcPct val="0"/>
              </a:spcBef>
              <a:spcAft>
                <a:spcPct val="0"/>
              </a:spcAft>
              <a:buSzPts val="1600"/>
              <a:buNone/>
              <a:defRPr sz="1600"/>
            </a:lvl6pPr>
            <a:lvl7pPr lvl="6" rtl="0">
              <a:lnSpc>
                <a:spcPct val="100000"/>
              </a:lnSpc>
              <a:spcBef>
                <a:spcPct val="0"/>
              </a:spcBef>
              <a:spcAft>
                <a:spcPct val="0"/>
              </a:spcAft>
              <a:buSzPts val="1600"/>
              <a:buNone/>
              <a:defRPr sz="1600"/>
            </a:lvl7pPr>
            <a:lvl8pPr lvl="7" rtl="0">
              <a:lnSpc>
                <a:spcPct val="100000"/>
              </a:lnSpc>
              <a:spcBef>
                <a:spcPct val="0"/>
              </a:spcBef>
              <a:spcAft>
                <a:spcPct val="0"/>
              </a:spcAft>
              <a:buSzPts val="1600"/>
              <a:buNone/>
              <a:defRPr sz="1600"/>
            </a:lvl8pPr>
            <a:lvl9pPr lvl="8" rtl="0">
              <a:lnSpc>
                <a:spcPct val="100000"/>
              </a:lnSpc>
              <a:spcBef>
                <a:spcPct val="0"/>
              </a:spcBef>
              <a:spcAft>
                <a:spcPct val="0"/>
              </a:spcAft>
              <a:buSzPts val="1600"/>
              <a:buNone/>
              <a:defRPr sz="1600"/>
            </a:lvl9pPr>
          </a:lstStyle>
          <a:p>
            <a:endParaRPr/>
          </a:p>
        </p:txBody>
      </p:sp>
      <p:sp>
        <p:nvSpPr>
          <p:cNvPr id="20" name="Google Shape;20;p3"/>
          <p:cNvSpPr txBox="1">
            <a:spLocks noGrp="1"/>
          </p:cNvSpPr>
          <p:nvPr>
            <p:ph type="title" idx="2" hasCustomPrompt="1"/>
          </p:nvPr>
        </p:nvSpPr>
        <p:spPr>
          <a:xfrm>
            <a:off x="1474755" y="1946800"/>
            <a:ext cx="1979100" cy="1274700"/>
          </a:xfrm>
          <a:prstGeom prst="rect">
            <a:avLst/>
          </a:prstGeom>
        </p:spPr>
        <p:txBody>
          <a:bodyPr spcFirstLastPara="1" wrap="square" lIns="91425" tIns="91425" rIns="91425" bIns="91425" anchor="ctr" anchorCtr="0">
            <a:noAutofit/>
          </a:bodyPr>
          <a:lstStyle>
            <a:lvl1pPr lvl="0" algn="r" rtl="0">
              <a:spcBef>
                <a:spcPct val="0"/>
              </a:spcBef>
              <a:spcAft>
                <a:spcPct val="0"/>
              </a:spcAft>
              <a:buSzPts val="7200"/>
              <a:buNone/>
              <a:defRPr sz="7200"/>
            </a:lvl1pPr>
            <a:lvl2pPr lvl="1" algn="r" rtl="0">
              <a:spcBef>
                <a:spcPct val="0"/>
              </a:spcBef>
              <a:spcAft>
                <a:spcPct val="0"/>
              </a:spcAft>
              <a:buSzPts val="7200"/>
              <a:buNone/>
              <a:defRPr sz="7200"/>
            </a:lvl2pPr>
            <a:lvl3pPr lvl="2" algn="r" rtl="0">
              <a:spcBef>
                <a:spcPct val="0"/>
              </a:spcBef>
              <a:spcAft>
                <a:spcPct val="0"/>
              </a:spcAft>
              <a:buSzPts val="7200"/>
              <a:buNone/>
              <a:defRPr sz="7200"/>
            </a:lvl3pPr>
            <a:lvl4pPr lvl="3" algn="r" rtl="0">
              <a:spcBef>
                <a:spcPct val="0"/>
              </a:spcBef>
              <a:spcAft>
                <a:spcPct val="0"/>
              </a:spcAft>
              <a:buSzPts val="7200"/>
              <a:buNone/>
              <a:defRPr sz="7200"/>
            </a:lvl4pPr>
            <a:lvl5pPr lvl="4" algn="r" rtl="0">
              <a:spcBef>
                <a:spcPct val="0"/>
              </a:spcBef>
              <a:spcAft>
                <a:spcPct val="0"/>
              </a:spcAft>
              <a:buSzPts val="7200"/>
              <a:buNone/>
              <a:defRPr sz="7200"/>
            </a:lvl5pPr>
            <a:lvl6pPr lvl="5" algn="r" rtl="0">
              <a:spcBef>
                <a:spcPct val="0"/>
              </a:spcBef>
              <a:spcAft>
                <a:spcPct val="0"/>
              </a:spcAft>
              <a:buSzPts val="7200"/>
              <a:buNone/>
              <a:defRPr sz="7200"/>
            </a:lvl6pPr>
            <a:lvl7pPr lvl="6" algn="r" rtl="0">
              <a:spcBef>
                <a:spcPct val="0"/>
              </a:spcBef>
              <a:spcAft>
                <a:spcPct val="0"/>
              </a:spcAft>
              <a:buSzPts val="7200"/>
              <a:buNone/>
              <a:defRPr sz="7200"/>
            </a:lvl7pPr>
            <a:lvl8pPr lvl="7" algn="r" rtl="0">
              <a:spcBef>
                <a:spcPct val="0"/>
              </a:spcBef>
              <a:spcAft>
                <a:spcPct val="0"/>
              </a:spcAft>
              <a:buSzPts val="7200"/>
              <a:buNone/>
              <a:defRPr sz="7200"/>
            </a:lvl8pPr>
            <a:lvl9pPr lvl="8" algn="r" rtl="0">
              <a:spcBef>
                <a:spcPct val="0"/>
              </a:spcBef>
              <a:spcAft>
                <a:spcPct val="0"/>
              </a:spcAft>
              <a:buSzPts val="7200"/>
              <a:buNone/>
              <a:defRPr sz="7200"/>
            </a:lvl9pPr>
          </a:lstStyle>
          <a:p>
            <a:r>
              <a:t>xx%</a:t>
            </a:r>
          </a:p>
        </p:txBody>
      </p:sp>
      <p:sp>
        <p:nvSpPr>
          <p:cNvPr id="21" name="Google Shape;21;p3"/>
          <p:cNvSpPr/>
          <p:nvPr/>
        </p:nvSpPr>
        <p:spPr>
          <a:xfrm>
            <a:off x="7278050" y="458800"/>
            <a:ext cx="4381800" cy="43818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 name="Google Shape;22;p3"/>
          <p:cNvSpPr/>
          <p:nvPr/>
        </p:nvSpPr>
        <p:spPr>
          <a:xfrm>
            <a:off x="-1682150" y="2838500"/>
            <a:ext cx="3156900" cy="3156900"/>
          </a:xfrm>
          <a:prstGeom prst="ellipse">
            <a:avLst/>
          </a:prstGeom>
          <a:solidFill>
            <a:srgbClr val="FFFFFF">
              <a:alpha val="1384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 name="Google Shape;23;p3"/>
          <p:cNvSpPr/>
          <p:nvPr/>
        </p:nvSpPr>
        <p:spPr>
          <a:xfrm>
            <a:off x="6563825" y="2752900"/>
            <a:ext cx="3606300" cy="3606300"/>
          </a:xfrm>
          <a:prstGeom prst="ellipse">
            <a:avLst/>
          </a:prstGeom>
          <a:solidFill>
            <a:srgbClr val="6CC3DA">
              <a:alpha val="1830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 name="Google Shape;24;p3"/>
          <p:cNvSpPr/>
          <p:nvPr/>
        </p:nvSpPr>
        <p:spPr>
          <a:xfrm>
            <a:off x="-1279100" y="-2208225"/>
            <a:ext cx="3606300" cy="3606300"/>
          </a:xfrm>
          <a:prstGeom prst="ellipse">
            <a:avLst/>
          </a:prstGeom>
          <a:solidFill>
            <a:srgbClr val="6CC3DA">
              <a:alpha val="1830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 name="Google Shape;25;p3"/>
          <p:cNvSpPr/>
          <p:nvPr/>
        </p:nvSpPr>
        <p:spPr>
          <a:xfrm>
            <a:off x="-2194275" y="-3383625"/>
            <a:ext cx="4381800" cy="43818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Two Columns">
  <p:cSld name="TITLE_1_1_2">
    <p:bg>
      <p:bgPr>
        <a:solidFill>
          <a:srgbClr val="4E95FA"/>
        </a:solidFill>
        <a:effectLst/>
      </p:bgPr>
    </p:bg>
    <p:spTree>
      <p:nvGrpSpPr>
        <p:cNvPr id="1" name="Shape 118"/>
        <p:cNvGrpSpPr/>
        <p:nvPr/>
      </p:nvGrpSpPr>
      <p:grpSpPr>
        <a:xfrm>
          <a:off x="0" y="0"/>
          <a:ext cx="0" cy="0"/>
          <a:chOff x="0" y="0"/>
          <a:chExt cx="0" cy="0"/>
        </a:xfrm>
      </p:grpSpPr>
      <p:sp>
        <p:nvSpPr>
          <p:cNvPr id="119" name="Google Shape;119;p16"/>
          <p:cNvSpPr/>
          <p:nvPr/>
        </p:nvSpPr>
        <p:spPr>
          <a:xfrm>
            <a:off x="-180350" y="1681225"/>
            <a:ext cx="5143500" cy="51435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0" name="Google Shape;120;p16"/>
          <p:cNvSpPr/>
          <p:nvPr/>
        </p:nvSpPr>
        <p:spPr>
          <a:xfrm>
            <a:off x="4768700" y="194700"/>
            <a:ext cx="4754100" cy="47541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1" name="Google Shape;121;p16"/>
          <p:cNvSpPr/>
          <p:nvPr/>
        </p:nvSpPr>
        <p:spPr>
          <a:xfrm>
            <a:off x="6903725" y="-760175"/>
            <a:ext cx="2708400" cy="2708400"/>
          </a:xfrm>
          <a:prstGeom prst="ellipse">
            <a:avLst/>
          </a:prstGeom>
          <a:solidFill>
            <a:srgbClr val="FFFFFF">
              <a:alpha val="1384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2" name="Google Shape;122;p16"/>
          <p:cNvSpPr txBox="1">
            <a:spLocks noGrp="1"/>
          </p:cNvSpPr>
          <p:nvPr>
            <p:ph type="ctrTitle"/>
          </p:nvPr>
        </p:nvSpPr>
        <p:spPr>
          <a:xfrm>
            <a:off x="804250" y="431150"/>
            <a:ext cx="2865300" cy="1006200"/>
          </a:xfrm>
          <a:prstGeom prst="rect">
            <a:avLst/>
          </a:prstGeom>
        </p:spPr>
        <p:txBody>
          <a:bodyPr spcFirstLastPara="1" wrap="square" lIns="91425" tIns="91425" rIns="91425" bIns="91425" anchor="t" anchorCtr="0">
            <a:noAutofit/>
          </a:bodyPr>
          <a:lstStyle>
            <a:lvl1pPr lvl="0" rtl="0">
              <a:spcBef>
                <a:spcPct val="0"/>
              </a:spcBef>
              <a:spcAft>
                <a:spcPct val="0"/>
              </a:spcAft>
              <a:buClr>
                <a:schemeClr val="lt1"/>
              </a:buClr>
              <a:buSzPts val="3200"/>
              <a:buNone/>
              <a:defRPr sz="3200">
                <a:solidFill>
                  <a:schemeClr val="lt1"/>
                </a:solidFill>
              </a:defRPr>
            </a:lvl1pPr>
            <a:lvl2pPr lvl="1" algn="ctr" rtl="0">
              <a:spcBef>
                <a:spcPct val="0"/>
              </a:spcBef>
              <a:spcAft>
                <a:spcPct val="0"/>
              </a:spcAft>
              <a:buSzPts val="3000"/>
              <a:buNone/>
              <a:defRPr sz="3000"/>
            </a:lvl2pPr>
            <a:lvl3pPr lvl="2" algn="ctr" rtl="0">
              <a:spcBef>
                <a:spcPct val="0"/>
              </a:spcBef>
              <a:spcAft>
                <a:spcPct val="0"/>
              </a:spcAft>
              <a:buSzPts val="3000"/>
              <a:buNone/>
              <a:defRPr sz="3000"/>
            </a:lvl3pPr>
            <a:lvl4pPr lvl="3" algn="ctr" rtl="0">
              <a:spcBef>
                <a:spcPct val="0"/>
              </a:spcBef>
              <a:spcAft>
                <a:spcPct val="0"/>
              </a:spcAft>
              <a:buSzPts val="3000"/>
              <a:buNone/>
              <a:defRPr sz="3000"/>
            </a:lvl4pPr>
            <a:lvl5pPr lvl="4" algn="ctr" rtl="0">
              <a:spcBef>
                <a:spcPct val="0"/>
              </a:spcBef>
              <a:spcAft>
                <a:spcPct val="0"/>
              </a:spcAft>
              <a:buSzPts val="3000"/>
              <a:buNone/>
              <a:defRPr sz="3000"/>
            </a:lvl5pPr>
            <a:lvl6pPr lvl="5" algn="ctr" rtl="0">
              <a:spcBef>
                <a:spcPct val="0"/>
              </a:spcBef>
              <a:spcAft>
                <a:spcPct val="0"/>
              </a:spcAft>
              <a:buSzPts val="3000"/>
              <a:buNone/>
              <a:defRPr sz="3000"/>
            </a:lvl6pPr>
            <a:lvl7pPr lvl="6" algn="ctr" rtl="0">
              <a:spcBef>
                <a:spcPct val="0"/>
              </a:spcBef>
              <a:spcAft>
                <a:spcPct val="0"/>
              </a:spcAft>
              <a:buSzPts val="3000"/>
              <a:buNone/>
              <a:defRPr sz="3000"/>
            </a:lvl7pPr>
            <a:lvl8pPr lvl="7" algn="ctr" rtl="0">
              <a:spcBef>
                <a:spcPct val="0"/>
              </a:spcBef>
              <a:spcAft>
                <a:spcPct val="0"/>
              </a:spcAft>
              <a:buSzPts val="3000"/>
              <a:buNone/>
              <a:defRPr sz="3000"/>
            </a:lvl8pPr>
            <a:lvl9pPr lvl="8" algn="ctr" rtl="0">
              <a:spcBef>
                <a:spcPct val="0"/>
              </a:spcBef>
              <a:spcAft>
                <a:spcPct val="0"/>
              </a:spcAft>
              <a:buSzPts val="3000"/>
              <a:buNone/>
              <a:defRPr sz="3000"/>
            </a:lvl9pPr>
          </a:lstStyle>
          <a:p>
            <a:endParaRPr/>
          </a:p>
        </p:txBody>
      </p:sp>
      <p:sp>
        <p:nvSpPr>
          <p:cNvPr id="123" name="Google Shape;123;p16"/>
          <p:cNvSpPr txBox="1">
            <a:spLocks noGrp="1"/>
          </p:cNvSpPr>
          <p:nvPr>
            <p:ph type="subTitle" idx="1"/>
          </p:nvPr>
        </p:nvSpPr>
        <p:spPr>
          <a:xfrm>
            <a:off x="1203387" y="2752125"/>
            <a:ext cx="2708400" cy="760500"/>
          </a:xfrm>
          <a:prstGeom prst="rect">
            <a:avLst/>
          </a:prstGeom>
        </p:spPr>
        <p:txBody>
          <a:bodyPr spcFirstLastPara="1" wrap="square" lIns="91425" tIns="91425" rIns="91425" bIns="91425" anchor="b" anchorCtr="0">
            <a:noAutofit/>
          </a:bodyPr>
          <a:lstStyle>
            <a:lvl1pPr lvl="0" algn="ctr" rtl="0">
              <a:lnSpc>
                <a:spcPct val="100000"/>
              </a:lnSpc>
              <a:spcBef>
                <a:spcPct val="0"/>
              </a:spcBef>
              <a:spcAft>
                <a:spcPct val="0"/>
              </a:spcAft>
              <a:buClr>
                <a:schemeClr val="lt1"/>
              </a:buClr>
              <a:buSzPts val="1800"/>
              <a:buNone/>
              <a:defRPr>
                <a:solidFill>
                  <a:schemeClr val="lt1"/>
                </a:solidFill>
              </a:defRPr>
            </a:lvl1pPr>
            <a:lvl2pPr lvl="1" algn="ctr" rtl="0">
              <a:lnSpc>
                <a:spcPct val="100000"/>
              </a:lnSpc>
              <a:spcBef>
                <a:spcPct val="0"/>
              </a:spcBef>
              <a:spcAft>
                <a:spcPct val="0"/>
              </a:spcAft>
              <a:buSzPts val="1800"/>
              <a:buNone/>
              <a:defRPr sz="1800"/>
            </a:lvl2pPr>
            <a:lvl3pPr lvl="2" algn="ctr" rtl="0">
              <a:lnSpc>
                <a:spcPct val="100000"/>
              </a:lnSpc>
              <a:spcBef>
                <a:spcPct val="0"/>
              </a:spcBef>
              <a:spcAft>
                <a:spcPct val="0"/>
              </a:spcAft>
              <a:buSzPts val="1800"/>
              <a:buNone/>
              <a:defRPr sz="1800"/>
            </a:lvl3pPr>
            <a:lvl4pPr lvl="3" algn="ctr" rtl="0">
              <a:lnSpc>
                <a:spcPct val="100000"/>
              </a:lnSpc>
              <a:spcBef>
                <a:spcPct val="0"/>
              </a:spcBef>
              <a:spcAft>
                <a:spcPct val="0"/>
              </a:spcAft>
              <a:buSzPts val="1800"/>
              <a:buNone/>
              <a:defRPr sz="1800"/>
            </a:lvl4pPr>
            <a:lvl5pPr lvl="4" algn="ctr" rtl="0">
              <a:lnSpc>
                <a:spcPct val="100000"/>
              </a:lnSpc>
              <a:spcBef>
                <a:spcPct val="0"/>
              </a:spcBef>
              <a:spcAft>
                <a:spcPct val="0"/>
              </a:spcAft>
              <a:buSzPts val="1800"/>
              <a:buNone/>
              <a:defRPr sz="1800"/>
            </a:lvl5pPr>
            <a:lvl6pPr lvl="5" algn="ctr" rtl="0">
              <a:lnSpc>
                <a:spcPct val="100000"/>
              </a:lnSpc>
              <a:spcBef>
                <a:spcPct val="0"/>
              </a:spcBef>
              <a:spcAft>
                <a:spcPct val="0"/>
              </a:spcAft>
              <a:buSzPts val="1800"/>
              <a:buNone/>
              <a:defRPr sz="1800"/>
            </a:lvl6pPr>
            <a:lvl7pPr lvl="6" algn="ctr" rtl="0">
              <a:lnSpc>
                <a:spcPct val="100000"/>
              </a:lnSpc>
              <a:spcBef>
                <a:spcPct val="0"/>
              </a:spcBef>
              <a:spcAft>
                <a:spcPct val="0"/>
              </a:spcAft>
              <a:buSzPts val="1800"/>
              <a:buNone/>
              <a:defRPr sz="1800"/>
            </a:lvl7pPr>
            <a:lvl8pPr lvl="7" algn="ctr" rtl="0">
              <a:lnSpc>
                <a:spcPct val="100000"/>
              </a:lnSpc>
              <a:spcBef>
                <a:spcPct val="0"/>
              </a:spcBef>
              <a:spcAft>
                <a:spcPct val="0"/>
              </a:spcAft>
              <a:buSzPts val="1800"/>
              <a:buNone/>
              <a:defRPr sz="1800"/>
            </a:lvl8pPr>
            <a:lvl9pPr lvl="8" algn="ctr" rtl="0">
              <a:lnSpc>
                <a:spcPct val="100000"/>
              </a:lnSpc>
              <a:spcBef>
                <a:spcPct val="0"/>
              </a:spcBef>
              <a:spcAft>
                <a:spcPct val="0"/>
              </a:spcAft>
              <a:buSzPts val="1800"/>
              <a:buNone/>
              <a:defRPr sz="1800"/>
            </a:lvl9pPr>
          </a:lstStyle>
          <a:p>
            <a:endParaRPr/>
          </a:p>
        </p:txBody>
      </p:sp>
      <p:sp>
        <p:nvSpPr>
          <p:cNvPr id="124" name="Google Shape;124;p16"/>
          <p:cNvSpPr txBox="1">
            <a:spLocks noGrp="1"/>
          </p:cNvSpPr>
          <p:nvPr>
            <p:ph type="ctrTitle" idx="2"/>
          </p:nvPr>
        </p:nvSpPr>
        <p:spPr>
          <a:xfrm>
            <a:off x="1203387" y="3588275"/>
            <a:ext cx="2708400" cy="537900"/>
          </a:xfrm>
          <a:prstGeom prst="rect">
            <a:avLst/>
          </a:prstGeom>
        </p:spPr>
        <p:txBody>
          <a:bodyPr spcFirstLastPara="1" wrap="square" lIns="91425" tIns="91425" rIns="91425" bIns="91425" anchor="t" anchorCtr="0">
            <a:noAutofit/>
          </a:bodyPr>
          <a:lstStyle>
            <a:lvl1pPr lvl="0" algn="ctr" rtl="0">
              <a:spcBef>
                <a:spcPct val="0"/>
              </a:spcBef>
              <a:spcAft>
                <a:spcPct val="0"/>
              </a:spcAft>
              <a:buClr>
                <a:schemeClr val="lt1"/>
              </a:buClr>
              <a:buSzPts val="1800"/>
              <a:buNone/>
              <a:defRPr sz="1800">
                <a:solidFill>
                  <a:schemeClr val="lt1"/>
                </a:solidFill>
              </a:defRPr>
            </a:lvl1pPr>
            <a:lvl2pPr lvl="1" algn="ctr" rtl="0">
              <a:spcBef>
                <a:spcPct val="0"/>
              </a:spcBef>
              <a:spcAft>
                <a:spcPct val="0"/>
              </a:spcAft>
              <a:buSzPts val="1800"/>
              <a:buNone/>
              <a:defRPr sz="1800"/>
            </a:lvl2pPr>
            <a:lvl3pPr lvl="2" algn="ctr" rtl="0">
              <a:spcBef>
                <a:spcPct val="0"/>
              </a:spcBef>
              <a:spcAft>
                <a:spcPct val="0"/>
              </a:spcAft>
              <a:buSzPts val="1800"/>
              <a:buNone/>
              <a:defRPr sz="1800"/>
            </a:lvl3pPr>
            <a:lvl4pPr lvl="3" algn="ctr" rtl="0">
              <a:spcBef>
                <a:spcPct val="0"/>
              </a:spcBef>
              <a:spcAft>
                <a:spcPct val="0"/>
              </a:spcAft>
              <a:buSzPts val="1800"/>
              <a:buNone/>
              <a:defRPr sz="1800"/>
            </a:lvl4pPr>
            <a:lvl5pPr lvl="4" algn="ctr" rtl="0">
              <a:spcBef>
                <a:spcPct val="0"/>
              </a:spcBef>
              <a:spcAft>
                <a:spcPct val="0"/>
              </a:spcAft>
              <a:buSzPts val="1800"/>
              <a:buNone/>
              <a:defRPr sz="1800"/>
            </a:lvl5pPr>
            <a:lvl6pPr lvl="5" algn="ctr" rtl="0">
              <a:spcBef>
                <a:spcPct val="0"/>
              </a:spcBef>
              <a:spcAft>
                <a:spcPct val="0"/>
              </a:spcAft>
              <a:buSzPts val="1800"/>
              <a:buNone/>
              <a:defRPr sz="1800"/>
            </a:lvl6pPr>
            <a:lvl7pPr lvl="6" algn="ctr" rtl="0">
              <a:spcBef>
                <a:spcPct val="0"/>
              </a:spcBef>
              <a:spcAft>
                <a:spcPct val="0"/>
              </a:spcAft>
              <a:buSzPts val="1800"/>
              <a:buNone/>
              <a:defRPr sz="1800"/>
            </a:lvl7pPr>
            <a:lvl8pPr lvl="7" algn="ctr" rtl="0">
              <a:spcBef>
                <a:spcPct val="0"/>
              </a:spcBef>
              <a:spcAft>
                <a:spcPct val="0"/>
              </a:spcAft>
              <a:buSzPts val="1800"/>
              <a:buNone/>
              <a:defRPr sz="1800"/>
            </a:lvl8pPr>
            <a:lvl9pPr lvl="8" algn="ctr" rtl="0">
              <a:spcBef>
                <a:spcPct val="0"/>
              </a:spcBef>
              <a:spcAft>
                <a:spcPct val="0"/>
              </a:spcAft>
              <a:buSzPts val="1800"/>
              <a:buNone/>
              <a:defRPr sz="1800"/>
            </a:lvl9pPr>
          </a:lstStyle>
          <a:p>
            <a:endParaRPr/>
          </a:p>
        </p:txBody>
      </p:sp>
      <p:sp>
        <p:nvSpPr>
          <p:cNvPr id="125" name="Google Shape;125;p16"/>
          <p:cNvSpPr txBox="1">
            <a:spLocks noGrp="1"/>
          </p:cNvSpPr>
          <p:nvPr>
            <p:ph type="subTitle" idx="3"/>
          </p:nvPr>
        </p:nvSpPr>
        <p:spPr>
          <a:xfrm>
            <a:off x="5232210" y="2752125"/>
            <a:ext cx="2708400" cy="760500"/>
          </a:xfrm>
          <a:prstGeom prst="rect">
            <a:avLst/>
          </a:prstGeom>
        </p:spPr>
        <p:txBody>
          <a:bodyPr spcFirstLastPara="1" wrap="square" lIns="91425" tIns="91425" rIns="91425" bIns="91425" anchor="b" anchorCtr="0">
            <a:noAutofit/>
          </a:bodyPr>
          <a:lstStyle>
            <a:lvl1pPr lvl="0" algn="ctr" rtl="0">
              <a:lnSpc>
                <a:spcPct val="100000"/>
              </a:lnSpc>
              <a:spcBef>
                <a:spcPct val="0"/>
              </a:spcBef>
              <a:spcAft>
                <a:spcPct val="0"/>
              </a:spcAft>
              <a:buClr>
                <a:schemeClr val="lt1"/>
              </a:buClr>
              <a:buSzPts val="1800"/>
              <a:buNone/>
              <a:defRPr>
                <a:solidFill>
                  <a:schemeClr val="lt1"/>
                </a:solidFill>
              </a:defRPr>
            </a:lvl1pPr>
            <a:lvl2pPr lvl="1" algn="ctr" rtl="0">
              <a:lnSpc>
                <a:spcPct val="100000"/>
              </a:lnSpc>
              <a:spcBef>
                <a:spcPct val="0"/>
              </a:spcBef>
              <a:spcAft>
                <a:spcPct val="0"/>
              </a:spcAft>
              <a:buSzPts val="1800"/>
              <a:buNone/>
              <a:defRPr sz="1800"/>
            </a:lvl2pPr>
            <a:lvl3pPr lvl="2" algn="ctr" rtl="0">
              <a:lnSpc>
                <a:spcPct val="100000"/>
              </a:lnSpc>
              <a:spcBef>
                <a:spcPct val="0"/>
              </a:spcBef>
              <a:spcAft>
                <a:spcPct val="0"/>
              </a:spcAft>
              <a:buSzPts val="1800"/>
              <a:buNone/>
              <a:defRPr sz="1800"/>
            </a:lvl3pPr>
            <a:lvl4pPr lvl="3" algn="ctr" rtl="0">
              <a:lnSpc>
                <a:spcPct val="100000"/>
              </a:lnSpc>
              <a:spcBef>
                <a:spcPct val="0"/>
              </a:spcBef>
              <a:spcAft>
                <a:spcPct val="0"/>
              </a:spcAft>
              <a:buSzPts val="1800"/>
              <a:buNone/>
              <a:defRPr sz="1800"/>
            </a:lvl4pPr>
            <a:lvl5pPr lvl="4" algn="ctr" rtl="0">
              <a:lnSpc>
                <a:spcPct val="100000"/>
              </a:lnSpc>
              <a:spcBef>
                <a:spcPct val="0"/>
              </a:spcBef>
              <a:spcAft>
                <a:spcPct val="0"/>
              </a:spcAft>
              <a:buSzPts val="1800"/>
              <a:buNone/>
              <a:defRPr sz="1800"/>
            </a:lvl5pPr>
            <a:lvl6pPr lvl="5" algn="ctr" rtl="0">
              <a:lnSpc>
                <a:spcPct val="100000"/>
              </a:lnSpc>
              <a:spcBef>
                <a:spcPct val="0"/>
              </a:spcBef>
              <a:spcAft>
                <a:spcPct val="0"/>
              </a:spcAft>
              <a:buSzPts val="1800"/>
              <a:buNone/>
              <a:defRPr sz="1800"/>
            </a:lvl6pPr>
            <a:lvl7pPr lvl="6" algn="ctr" rtl="0">
              <a:lnSpc>
                <a:spcPct val="100000"/>
              </a:lnSpc>
              <a:spcBef>
                <a:spcPct val="0"/>
              </a:spcBef>
              <a:spcAft>
                <a:spcPct val="0"/>
              </a:spcAft>
              <a:buSzPts val="1800"/>
              <a:buNone/>
              <a:defRPr sz="1800"/>
            </a:lvl7pPr>
            <a:lvl8pPr lvl="7" algn="ctr" rtl="0">
              <a:lnSpc>
                <a:spcPct val="100000"/>
              </a:lnSpc>
              <a:spcBef>
                <a:spcPct val="0"/>
              </a:spcBef>
              <a:spcAft>
                <a:spcPct val="0"/>
              </a:spcAft>
              <a:buSzPts val="1800"/>
              <a:buNone/>
              <a:defRPr sz="1800"/>
            </a:lvl8pPr>
            <a:lvl9pPr lvl="8" algn="ctr" rtl="0">
              <a:lnSpc>
                <a:spcPct val="100000"/>
              </a:lnSpc>
              <a:spcBef>
                <a:spcPct val="0"/>
              </a:spcBef>
              <a:spcAft>
                <a:spcPct val="0"/>
              </a:spcAft>
              <a:buSzPts val="1800"/>
              <a:buNone/>
              <a:defRPr sz="1800"/>
            </a:lvl9pPr>
          </a:lstStyle>
          <a:p>
            <a:endParaRPr/>
          </a:p>
        </p:txBody>
      </p:sp>
      <p:sp>
        <p:nvSpPr>
          <p:cNvPr id="126" name="Google Shape;126;p16"/>
          <p:cNvSpPr txBox="1">
            <a:spLocks noGrp="1"/>
          </p:cNvSpPr>
          <p:nvPr>
            <p:ph type="ctrTitle" idx="4"/>
          </p:nvPr>
        </p:nvSpPr>
        <p:spPr>
          <a:xfrm>
            <a:off x="5232210" y="3588275"/>
            <a:ext cx="2708400" cy="537900"/>
          </a:xfrm>
          <a:prstGeom prst="rect">
            <a:avLst/>
          </a:prstGeom>
        </p:spPr>
        <p:txBody>
          <a:bodyPr spcFirstLastPara="1" wrap="square" lIns="91425" tIns="91425" rIns="91425" bIns="91425" anchor="t" anchorCtr="0">
            <a:noAutofit/>
          </a:bodyPr>
          <a:lstStyle>
            <a:lvl1pPr lvl="0" algn="ctr" rtl="0">
              <a:spcBef>
                <a:spcPct val="0"/>
              </a:spcBef>
              <a:spcAft>
                <a:spcPct val="0"/>
              </a:spcAft>
              <a:buClr>
                <a:schemeClr val="lt1"/>
              </a:buClr>
              <a:buSzPts val="1800"/>
              <a:buNone/>
              <a:defRPr sz="1800">
                <a:solidFill>
                  <a:schemeClr val="lt1"/>
                </a:solidFill>
              </a:defRPr>
            </a:lvl1pPr>
            <a:lvl2pPr lvl="1" algn="ctr" rtl="0">
              <a:spcBef>
                <a:spcPct val="0"/>
              </a:spcBef>
              <a:spcAft>
                <a:spcPct val="0"/>
              </a:spcAft>
              <a:buSzPts val="1800"/>
              <a:buNone/>
              <a:defRPr sz="1800"/>
            </a:lvl2pPr>
            <a:lvl3pPr lvl="2" algn="ctr" rtl="0">
              <a:spcBef>
                <a:spcPct val="0"/>
              </a:spcBef>
              <a:spcAft>
                <a:spcPct val="0"/>
              </a:spcAft>
              <a:buSzPts val="1800"/>
              <a:buNone/>
              <a:defRPr sz="1800"/>
            </a:lvl3pPr>
            <a:lvl4pPr lvl="3" algn="ctr" rtl="0">
              <a:spcBef>
                <a:spcPct val="0"/>
              </a:spcBef>
              <a:spcAft>
                <a:spcPct val="0"/>
              </a:spcAft>
              <a:buSzPts val="1800"/>
              <a:buNone/>
              <a:defRPr sz="1800"/>
            </a:lvl4pPr>
            <a:lvl5pPr lvl="4" algn="ctr" rtl="0">
              <a:spcBef>
                <a:spcPct val="0"/>
              </a:spcBef>
              <a:spcAft>
                <a:spcPct val="0"/>
              </a:spcAft>
              <a:buSzPts val="1800"/>
              <a:buNone/>
              <a:defRPr sz="1800"/>
            </a:lvl5pPr>
            <a:lvl6pPr lvl="5" algn="ctr" rtl="0">
              <a:spcBef>
                <a:spcPct val="0"/>
              </a:spcBef>
              <a:spcAft>
                <a:spcPct val="0"/>
              </a:spcAft>
              <a:buSzPts val="1800"/>
              <a:buNone/>
              <a:defRPr sz="1800"/>
            </a:lvl6pPr>
            <a:lvl7pPr lvl="6" algn="ctr" rtl="0">
              <a:spcBef>
                <a:spcPct val="0"/>
              </a:spcBef>
              <a:spcAft>
                <a:spcPct val="0"/>
              </a:spcAft>
              <a:buSzPts val="1800"/>
              <a:buNone/>
              <a:defRPr sz="1800"/>
            </a:lvl7pPr>
            <a:lvl8pPr lvl="7" algn="ctr" rtl="0">
              <a:spcBef>
                <a:spcPct val="0"/>
              </a:spcBef>
              <a:spcAft>
                <a:spcPct val="0"/>
              </a:spcAft>
              <a:buSzPts val="1800"/>
              <a:buNone/>
              <a:defRPr sz="1800"/>
            </a:lvl8pPr>
            <a:lvl9pPr lvl="8" algn="ctr" rtl="0">
              <a:spcBef>
                <a:spcPct val="0"/>
              </a:spcBef>
              <a:spcAft>
                <a:spcPct val="0"/>
              </a:spcAft>
              <a:buSzPts val="1800"/>
              <a:buNone/>
              <a:defRPr sz="1800"/>
            </a:lvl9pPr>
          </a:lstStyle>
          <a:p>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Text">
  <p:cSld name="CAPTION_ONLY_1_1">
    <p:spTree>
      <p:nvGrpSpPr>
        <p:cNvPr id="1" name="Shape 145"/>
        <p:cNvGrpSpPr/>
        <p:nvPr/>
      </p:nvGrpSpPr>
      <p:grpSpPr>
        <a:xfrm>
          <a:off x="0" y="0"/>
          <a:ext cx="0" cy="0"/>
          <a:chOff x="0" y="0"/>
          <a:chExt cx="0" cy="0"/>
        </a:xfrm>
      </p:grpSpPr>
      <p:sp>
        <p:nvSpPr>
          <p:cNvPr id="146" name="Google Shape;146;p19"/>
          <p:cNvSpPr txBox="1">
            <a:spLocks noGrp="1"/>
          </p:cNvSpPr>
          <p:nvPr>
            <p:ph type="ctrTitle"/>
          </p:nvPr>
        </p:nvSpPr>
        <p:spPr>
          <a:xfrm>
            <a:off x="804250" y="431150"/>
            <a:ext cx="2865300" cy="1194000"/>
          </a:xfrm>
          <a:prstGeom prst="rect">
            <a:avLst/>
          </a:prstGeom>
        </p:spPr>
        <p:txBody>
          <a:bodyPr spcFirstLastPara="1" wrap="square" lIns="91425" tIns="91425" rIns="91425" bIns="91425" anchor="t" anchorCtr="0">
            <a:noAutofit/>
          </a:bodyPr>
          <a:lstStyle>
            <a:lvl1pPr lvl="0" rtl="0">
              <a:spcBef>
                <a:spcPct val="0"/>
              </a:spcBef>
              <a:spcAft>
                <a:spcPct val="0"/>
              </a:spcAft>
              <a:buClr>
                <a:schemeClr val="lt1"/>
              </a:buClr>
              <a:buSzPts val="3200"/>
              <a:buNone/>
              <a:defRPr sz="3200">
                <a:solidFill>
                  <a:schemeClr val="lt1"/>
                </a:solidFill>
              </a:defRPr>
            </a:lvl1pPr>
            <a:lvl2pPr lvl="1" algn="ctr" rtl="0">
              <a:spcBef>
                <a:spcPct val="0"/>
              </a:spcBef>
              <a:spcAft>
                <a:spcPct val="0"/>
              </a:spcAft>
              <a:buSzPts val="3000"/>
              <a:buNone/>
              <a:defRPr sz="3000"/>
            </a:lvl2pPr>
            <a:lvl3pPr lvl="2" algn="ctr" rtl="0">
              <a:spcBef>
                <a:spcPct val="0"/>
              </a:spcBef>
              <a:spcAft>
                <a:spcPct val="0"/>
              </a:spcAft>
              <a:buSzPts val="3000"/>
              <a:buNone/>
              <a:defRPr sz="3000"/>
            </a:lvl3pPr>
            <a:lvl4pPr lvl="3" algn="ctr" rtl="0">
              <a:spcBef>
                <a:spcPct val="0"/>
              </a:spcBef>
              <a:spcAft>
                <a:spcPct val="0"/>
              </a:spcAft>
              <a:buSzPts val="3000"/>
              <a:buNone/>
              <a:defRPr sz="3000"/>
            </a:lvl4pPr>
            <a:lvl5pPr lvl="4" algn="ctr" rtl="0">
              <a:spcBef>
                <a:spcPct val="0"/>
              </a:spcBef>
              <a:spcAft>
                <a:spcPct val="0"/>
              </a:spcAft>
              <a:buSzPts val="3000"/>
              <a:buNone/>
              <a:defRPr sz="3000"/>
            </a:lvl5pPr>
            <a:lvl6pPr lvl="5" algn="ctr" rtl="0">
              <a:spcBef>
                <a:spcPct val="0"/>
              </a:spcBef>
              <a:spcAft>
                <a:spcPct val="0"/>
              </a:spcAft>
              <a:buSzPts val="3000"/>
              <a:buNone/>
              <a:defRPr sz="3000"/>
            </a:lvl6pPr>
            <a:lvl7pPr lvl="6" algn="ctr" rtl="0">
              <a:spcBef>
                <a:spcPct val="0"/>
              </a:spcBef>
              <a:spcAft>
                <a:spcPct val="0"/>
              </a:spcAft>
              <a:buSzPts val="3000"/>
              <a:buNone/>
              <a:defRPr sz="3000"/>
            </a:lvl7pPr>
            <a:lvl8pPr lvl="7" algn="ctr" rtl="0">
              <a:spcBef>
                <a:spcPct val="0"/>
              </a:spcBef>
              <a:spcAft>
                <a:spcPct val="0"/>
              </a:spcAft>
              <a:buSzPts val="3000"/>
              <a:buNone/>
              <a:defRPr sz="3000"/>
            </a:lvl8pPr>
            <a:lvl9pPr lvl="8" algn="ctr" rtl="0">
              <a:spcBef>
                <a:spcPct val="0"/>
              </a:spcBef>
              <a:spcAft>
                <a:spcPct val="0"/>
              </a:spcAft>
              <a:buSzPts val="3000"/>
              <a:buNone/>
              <a:defRPr sz="3000"/>
            </a:lvl9pPr>
          </a:lstStyle>
          <a:p>
            <a:endParaRPr/>
          </a:p>
        </p:txBody>
      </p:sp>
      <p:sp>
        <p:nvSpPr>
          <p:cNvPr id="147" name="Google Shape;147;p19"/>
          <p:cNvSpPr txBox="1">
            <a:spLocks noGrp="1"/>
          </p:cNvSpPr>
          <p:nvPr>
            <p:ph type="subTitle" idx="1"/>
          </p:nvPr>
        </p:nvSpPr>
        <p:spPr>
          <a:xfrm>
            <a:off x="5895125" y="3626700"/>
            <a:ext cx="2277600" cy="760500"/>
          </a:xfrm>
          <a:prstGeom prst="rect">
            <a:avLst/>
          </a:prstGeom>
        </p:spPr>
        <p:txBody>
          <a:bodyPr spcFirstLastPara="1" wrap="square" lIns="91425" tIns="91425" rIns="91425" bIns="91425" anchor="t" anchorCtr="0">
            <a:noAutofit/>
          </a:bodyPr>
          <a:lstStyle>
            <a:lvl1pPr lvl="0" rtl="0">
              <a:lnSpc>
                <a:spcPct val="100000"/>
              </a:lnSpc>
              <a:spcBef>
                <a:spcPct val="0"/>
              </a:spcBef>
              <a:spcAft>
                <a:spcPct val="0"/>
              </a:spcAft>
              <a:buClr>
                <a:schemeClr val="lt1"/>
              </a:buClr>
              <a:buSzPts val="1600"/>
              <a:buNone/>
              <a:defRPr sz="1600">
                <a:solidFill>
                  <a:schemeClr val="lt1"/>
                </a:solidFill>
              </a:defRPr>
            </a:lvl1pPr>
            <a:lvl2pPr lvl="1" rtl="0">
              <a:lnSpc>
                <a:spcPct val="100000"/>
              </a:lnSpc>
              <a:spcBef>
                <a:spcPct val="0"/>
              </a:spcBef>
              <a:spcAft>
                <a:spcPct val="0"/>
              </a:spcAft>
              <a:buSzPts val="1600"/>
              <a:buNone/>
              <a:defRPr sz="1600"/>
            </a:lvl2pPr>
            <a:lvl3pPr lvl="2" rtl="0">
              <a:lnSpc>
                <a:spcPct val="100000"/>
              </a:lnSpc>
              <a:spcBef>
                <a:spcPct val="0"/>
              </a:spcBef>
              <a:spcAft>
                <a:spcPct val="0"/>
              </a:spcAft>
              <a:buSzPts val="1600"/>
              <a:buNone/>
              <a:defRPr sz="1600"/>
            </a:lvl3pPr>
            <a:lvl4pPr lvl="3" rtl="0">
              <a:lnSpc>
                <a:spcPct val="100000"/>
              </a:lnSpc>
              <a:spcBef>
                <a:spcPct val="0"/>
              </a:spcBef>
              <a:spcAft>
                <a:spcPct val="0"/>
              </a:spcAft>
              <a:buSzPts val="1600"/>
              <a:buNone/>
              <a:defRPr sz="1600"/>
            </a:lvl4pPr>
            <a:lvl5pPr lvl="4" rtl="0">
              <a:lnSpc>
                <a:spcPct val="100000"/>
              </a:lnSpc>
              <a:spcBef>
                <a:spcPct val="0"/>
              </a:spcBef>
              <a:spcAft>
                <a:spcPct val="0"/>
              </a:spcAft>
              <a:buSzPts val="1600"/>
              <a:buNone/>
              <a:defRPr sz="1600"/>
            </a:lvl5pPr>
            <a:lvl6pPr lvl="5" rtl="0">
              <a:lnSpc>
                <a:spcPct val="100000"/>
              </a:lnSpc>
              <a:spcBef>
                <a:spcPct val="0"/>
              </a:spcBef>
              <a:spcAft>
                <a:spcPct val="0"/>
              </a:spcAft>
              <a:buSzPts val="1600"/>
              <a:buNone/>
              <a:defRPr sz="1600"/>
            </a:lvl6pPr>
            <a:lvl7pPr lvl="6" rtl="0">
              <a:lnSpc>
                <a:spcPct val="100000"/>
              </a:lnSpc>
              <a:spcBef>
                <a:spcPct val="0"/>
              </a:spcBef>
              <a:spcAft>
                <a:spcPct val="0"/>
              </a:spcAft>
              <a:buSzPts val="1600"/>
              <a:buNone/>
              <a:defRPr sz="1600"/>
            </a:lvl7pPr>
            <a:lvl8pPr lvl="7" rtl="0">
              <a:lnSpc>
                <a:spcPct val="100000"/>
              </a:lnSpc>
              <a:spcBef>
                <a:spcPct val="0"/>
              </a:spcBef>
              <a:spcAft>
                <a:spcPct val="0"/>
              </a:spcAft>
              <a:buSzPts val="1600"/>
              <a:buNone/>
              <a:defRPr sz="1600"/>
            </a:lvl8pPr>
            <a:lvl9pPr lvl="8" rtl="0">
              <a:lnSpc>
                <a:spcPct val="100000"/>
              </a:lnSpc>
              <a:spcBef>
                <a:spcPct val="0"/>
              </a:spcBef>
              <a:spcAft>
                <a:spcPct val="0"/>
              </a:spcAft>
              <a:buSzPts val="1600"/>
              <a:buNone/>
              <a:defRPr sz="1600"/>
            </a:lvl9pPr>
          </a:lstStyle>
          <a:p>
            <a:endParaRPr/>
          </a:p>
        </p:txBody>
      </p:sp>
      <p:sp>
        <p:nvSpPr>
          <p:cNvPr id="148" name="Google Shape;148;p19"/>
          <p:cNvSpPr txBox="1">
            <a:spLocks noGrp="1"/>
          </p:cNvSpPr>
          <p:nvPr>
            <p:ph type="ctrTitle" idx="2"/>
          </p:nvPr>
        </p:nvSpPr>
        <p:spPr>
          <a:xfrm>
            <a:off x="5895125" y="3167450"/>
            <a:ext cx="2277600" cy="537900"/>
          </a:xfrm>
          <a:prstGeom prst="rect">
            <a:avLst/>
          </a:prstGeom>
        </p:spPr>
        <p:txBody>
          <a:bodyPr spcFirstLastPara="1" wrap="square" lIns="91425" tIns="91425" rIns="91425" bIns="91425" anchor="b" anchorCtr="0">
            <a:noAutofit/>
          </a:bodyPr>
          <a:lstStyle>
            <a:lvl1pPr lvl="0" rtl="0">
              <a:spcBef>
                <a:spcPct val="0"/>
              </a:spcBef>
              <a:spcAft>
                <a:spcPct val="0"/>
              </a:spcAft>
              <a:buClr>
                <a:schemeClr val="lt1"/>
              </a:buClr>
              <a:buSzPts val="2000"/>
              <a:buNone/>
              <a:defRPr sz="2000">
                <a:solidFill>
                  <a:schemeClr val="lt1"/>
                </a:solidFill>
              </a:defRPr>
            </a:lvl1pPr>
            <a:lvl2pPr lvl="1" rtl="0">
              <a:spcBef>
                <a:spcPct val="0"/>
              </a:spcBef>
              <a:spcAft>
                <a:spcPct val="0"/>
              </a:spcAft>
              <a:buSzPts val="2000"/>
              <a:buNone/>
              <a:defRPr sz="2000"/>
            </a:lvl2pPr>
            <a:lvl3pPr lvl="2" rtl="0">
              <a:spcBef>
                <a:spcPct val="0"/>
              </a:spcBef>
              <a:spcAft>
                <a:spcPct val="0"/>
              </a:spcAft>
              <a:buSzPts val="2000"/>
              <a:buNone/>
              <a:defRPr sz="2000"/>
            </a:lvl3pPr>
            <a:lvl4pPr lvl="3" rtl="0">
              <a:spcBef>
                <a:spcPct val="0"/>
              </a:spcBef>
              <a:spcAft>
                <a:spcPct val="0"/>
              </a:spcAft>
              <a:buSzPts val="2000"/>
              <a:buNone/>
              <a:defRPr sz="2000"/>
            </a:lvl4pPr>
            <a:lvl5pPr lvl="4" rtl="0">
              <a:spcBef>
                <a:spcPct val="0"/>
              </a:spcBef>
              <a:spcAft>
                <a:spcPct val="0"/>
              </a:spcAft>
              <a:buSzPts val="2000"/>
              <a:buNone/>
              <a:defRPr sz="2000"/>
            </a:lvl5pPr>
            <a:lvl6pPr lvl="5" rtl="0">
              <a:spcBef>
                <a:spcPct val="0"/>
              </a:spcBef>
              <a:spcAft>
                <a:spcPct val="0"/>
              </a:spcAft>
              <a:buSzPts val="2000"/>
              <a:buNone/>
              <a:defRPr sz="2000"/>
            </a:lvl6pPr>
            <a:lvl7pPr lvl="6" rtl="0">
              <a:spcBef>
                <a:spcPct val="0"/>
              </a:spcBef>
              <a:spcAft>
                <a:spcPct val="0"/>
              </a:spcAft>
              <a:buSzPts val="2000"/>
              <a:buNone/>
              <a:defRPr sz="2000"/>
            </a:lvl7pPr>
            <a:lvl8pPr lvl="7" rtl="0">
              <a:spcBef>
                <a:spcPct val="0"/>
              </a:spcBef>
              <a:spcAft>
                <a:spcPct val="0"/>
              </a:spcAft>
              <a:buSzPts val="2000"/>
              <a:buNone/>
              <a:defRPr sz="2000"/>
            </a:lvl8pPr>
            <a:lvl9pPr lvl="8" rtl="0">
              <a:spcBef>
                <a:spcPct val="0"/>
              </a:spcBef>
              <a:spcAft>
                <a:spcPct val="0"/>
              </a:spcAft>
              <a:buSzPts val="2000"/>
              <a:buNone/>
              <a:defRPr sz="2000"/>
            </a:lvl9pPr>
          </a:lstStyle>
          <a:p>
            <a:endParaRPr/>
          </a:p>
        </p:txBody>
      </p:sp>
      <p:sp>
        <p:nvSpPr>
          <p:cNvPr id="149" name="Google Shape;149;p19"/>
          <p:cNvSpPr/>
          <p:nvPr/>
        </p:nvSpPr>
        <p:spPr>
          <a:xfrm>
            <a:off x="7440850" y="-827350"/>
            <a:ext cx="1898700" cy="18987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0" name="Google Shape;150;p19"/>
          <p:cNvSpPr/>
          <p:nvPr/>
        </p:nvSpPr>
        <p:spPr>
          <a:xfrm>
            <a:off x="3574075" y="-3820225"/>
            <a:ext cx="4754100" cy="47541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1" name="Google Shape;151;p19"/>
          <p:cNvSpPr/>
          <p:nvPr/>
        </p:nvSpPr>
        <p:spPr>
          <a:xfrm>
            <a:off x="3172650" y="-1098600"/>
            <a:ext cx="1874400" cy="1874400"/>
          </a:xfrm>
          <a:prstGeom prst="ellipse">
            <a:avLst/>
          </a:prstGeom>
          <a:solidFill>
            <a:srgbClr val="FFFFFF">
              <a:alpha val="1384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Four Columns">
  <p:cSld name="Title + Four Columns">
    <p:bg>
      <p:bgPr>
        <a:solidFill>
          <a:srgbClr val="4E95FA"/>
        </a:solidFill>
        <a:effectLst/>
      </p:bgPr>
    </p:bg>
    <p:spTree>
      <p:nvGrpSpPr>
        <p:cNvPr id="1" name="Shape 127"/>
        <p:cNvGrpSpPr/>
        <p:nvPr/>
      </p:nvGrpSpPr>
      <p:grpSpPr>
        <a:xfrm>
          <a:off x="0" y="0"/>
          <a:ext cx="0" cy="0"/>
          <a:chOff x="0" y="0"/>
          <a:chExt cx="0" cy="0"/>
        </a:xfrm>
      </p:grpSpPr>
      <p:sp>
        <p:nvSpPr>
          <p:cNvPr id="128" name="Google Shape;128;p17"/>
          <p:cNvSpPr/>
          <p:nvPr/>
        </p:nvSpPr>
        <p:spPr>
          <a:xfrm>
            <a:off x="7831900" y="4271925"/>
            <a:ext cx="1874400" cy="1874400"/>
          </a:xfrm>
          <a:prstGeom prst="ellipse">
            <a:avLst/>
          </a:prstGeom>
          <a:solidFill>
            <a:srgbClr val="FFFFFF">
              <a:alpha val="1384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9" name="Google Shape;129;p17"/>
          <p:cNvSpPr txBox="1">
            <a:spLocks noGrp="1"/>
          </p:cNvSpPr>
          <p:nvPr>
            <p:ph type="ctrTitle"/>
          </p:nvPr>
        </p:nvSpPr>
        <p:spPr>
          <a:xfrm>
            <a:off x="804250" y="431150"/>
            <a:ext cx="2865300" cy="1006200"/>
          </a:xfrm>
          <a:prstGeom prst="rect">
            <a:avLst/>
          </a:prstGeom>
        </p:spPr>
        <p:txBody>
          <a:bodyPr spcFirstLastPara="1" wrap="square" lIns="91425" tIns="91425" rIns="91425" bIns="91425" anchor="t" anchorCtr="0">
            <a:noAutofit/>
          </a:bodyPr>
          <a:lstStyle>
            <a:lvl1pPr lvl="0" rtl="0">
              <a:spcBef>
                <a:spcPct val="0"/>
              </a:spcBef>
              <a:spcAft>
                <a:spcPct val="0"/>
              </a:spcAft>
              <a:buClr>
                <a:schemeClr val="lt1"/>
              </a:buClr>
              <a:buSzPts val="3200"/>
              <a:buNone/>
              <a:defRPr sz="3200">
                <a:solidFill>
                  <a:schemeClr val="lt1"/>
                </a:solidFill>
              </a:defRPr>
            </a:lvl1pPr>
            <a:lvl2pPr lvl="1" algn="ctr" rtl="0">
              <a:spcBef>
                <a:spcPct val="0"/>
              </a:spcBef>
              <a:spcAft>
                <a:spcPct val="0"/>
              </a:spcAft>
              <a:buSzPts val="3200"/>
              <a:buNone/>
              <a:defRPr sz="3200"/>
            </a:lvl2pPr>
            <a:lvl3pPr lvl="2" algn="ctr" rtl="0">
              <a:spcBef>
                <a:spcPct val="0"/>
              </a:spcBef>
              <a:spcAft>
                <a:spcPct val="0"/>
              </a:spcAft>
              <a:buSzPts val="3200"/>
              <a:buNone/>
              <a:defRPr sz="3200"/>
            </a:lvl3pPr>
            <a:lvl4pPr lvl="3" algn="ctr" rtl="0">
              <a:spcBef>
                <a:spcPct val="0"/>
              </a:spcBef>
              <a:spcAft>
                <a:spcPct val="0"/>
              </a:spcAft>
              <a:buSzPts val="3200"/>
              <a:buNone/>
              <a:defRPr sz="3200"/>
            </a:lvl4pPr>
            <a:lvl5pPr lvl="4" algn="ctr" rtl="0">
              <a:spcBef>
                <a:spcPct val="0"/>
              </a:spcBef>
              <a:spcAft>
                <a:spcPct val="0"/>
              </a:spcAft>
              <a:buSzPts val="3200"/>
              <a:buNone/>
              <a:defRPr sz="3200"/>
            </a:lvl5pPr>
            <a:lvl6pPr lvl="5" algn="ctr" rtl="0">
              <a:spcBef>
                <a:spcPct val="0"/>
              </a:spcBef>
              <a:spcAft>
                <a:spcPct val="0"/>
              </a:spcAft>
              <a:buSzPts val="3200"/>
              <a:buNone/>
              <a:defRPr sz="3200"/>
            </a:lvl6pPr>
            <a:lvl7pPr lvl="6" algn="ctr" rtl="0">
              <a:spcBef>
                <a:spcPct val="0"/>
              </a:spcBef>
              <a:spcAft>
                <a:spcPct val="0"/>
              </a:spcAft>
              <a:buSzPts val="3200"/>
              <a:buNone/>
              <a:defRPr sz="3200"/>
            </a:lvl7pPr>
            <a:lvl8pPr lvl="7" algn="ctr" rtl="0">
              <a:spcBef>
                <a:spcPct val="0"/>
              </a:spcBef>
              <a:spcAft>
                <a:spcPct val="0"/>
              </a:spcAft>
              <a:buSzPts val="3200"/>
              <a:buNone/>
              <a:defRPr sz="3200"/>
            </a:lvl8pPr>
            <a:lvl9pPr lvl="8" algn="ctr" rtl="0">
              <a:spcBef>
                <a:spcPct val="0"/>
              </a:spcBef>
              <a:spcAft>
                <a:spcPct val="0"/>
              </a:spcAft>
              <a:buSzPts val="3200"/>
              <a:buNone/>
              <a:defRPr sz="3200"/>
            </a:lvl9pPr>
          </a:lstStyle>
          <a:p>
            <a:endParaRPr/>
          </a:p>
        </p:txBody>
      </p:sp>
      <p:sp>
        <p:nvSpPr>
          <p:cNvPr id="130" name="Google Shape;130;p17"/>
          <p:cNvSpPr txBox="1">
            <a:spLocks noGrp="1"/>
          </p:cNvSpPr>
          <p:nvPr>
            <p:ph type="subTitle" idx="1"/>
          </p:nvPr>
        </p:nvSpPr>
        <p:spPr>
          <a:xfrm>
            <a:off x="1592625" y="3688025"/>
            <a:ext cx="2277600" cy="760500"/>
          </a:xfrm>
          <a:prstGeom prst="rect">
            <a:avLst/>
          </a:prstGeom>
        </p:spPr>
        <p:txBody>
          <a:bodyPr spcFirstLastPara="1" wrap="square" lIns="91425" tIns="91425" rIns="91425" bIns="91425" anchor="t" anchorCtr="0">
            <a:noAutofit/>
          </a:bodyPr>
          <a:lstStyle>
            <a:lvl1pPr lvl="0" algn="ctr" rtl="0">
              <a:lnSpc>
                <a:spcPct val="100000"/>
              </a:lnSpc>
              <a:spcBef>
                <a:spcPct val="0"/>
              </a:spcBef>
              <a:spcAft>
                <a:spcPct val="0"/>
              </a:spcAft>
              <a:buClr>
                <a:schemeClr val="lt1"/>
              </a:buClr>
              <a:buSzPts val="1600"/>
              <a:buNone/>
              <a:defRPr sz="1600">
                <a:solidFill>
                  <a:schemeClr val="lt1"/>
                </a:solidFill>
              </a:defRPr>
            </a:lvl1pPr>
            <a:lvl2pPr lvl="1" algn="ctr" rtl="0">
              <a:lnSpc>
                <a:spcPct val="100000"/>
              </a:lnSpc>
              <a:spcBef>
                <a:spcPct val="0"/>
              </a:spcBef>
              <a:spcAft>
                <a:spcPct val="0"/>
              </a:spcAft>
              <a:buSzPts val="1600"/>
              <a:buNone/>
              <a:defRPr sz="1600"/>
            </a:lvl2pPr>
            <a:lvl3pPr lvl="2" algn="ctr" rtl="0">
              <a:lnSpc>
                <a:spcPct val="100000"/>
              </a:lnSpc>
              <a:spcBef>
                <a:spcPct val="0"/>
              </a:spcBef>
              <a:spcAft>
                <a:spcPct val="0"/>
              </a:spcAft>
              <a:buSzPts val="1600"/>
              <a:buNone/>
              <a:defRPr sz="1600"/>
            </a:lvl3pPr>
            <a:lvl4pPr lvl="3" algn="ctr" rtl="0">
              <a:lnSpc>
                <a:spcPct val="100000"/>
              </a:lnSpc>
              <a:spcBef>
                <a:spcPct val="0"/>
              </a:spcBef>
              <a:spcAft>
                <a:spcPct val="0"/>
              </a:spcAft>
              <a:buSzPts val="1600"/>
              <a:buNone/>
              <a:defRPr sz="1600"/>
            </a:lvl4pPr>
            <a:lvl5pPr lvl="4" algn="ctr" rtl="0">
              <a:lnSpc>
                <a:spcPct val="100000"/>
              </a:lnSpc>
              <a:spcBef>
                <a:spcPct val="0"/>
              </a:spcBef>
              <a:spcAft>
                <a:spcPct val="0"/>
              </a:spcAft>
              <a:buSzPts val="1600"/>
              <a:buNone/>
              <a:defRPr sz="1600"/>
            </a:lvl5pPr>
            <a:lvl6pPr lvl="5" algn="ctr" rtl="0">
              <a:lnSpc>
                <a:spcPct val="100000"/>
              </a:lnSpc>
              <a:spcBef>
                <a:spcPct val="0"/>
              </a:spcBef>
              <a:spcAft>
                <a:spcPct val="0"/>
              </a:spcAft>
              <a:buSzPts val="1600"/>
              <a:buNone/>
              <a:defRPr sz="1600"/>
            </a:lvl6pPr>
            <a:lvl7pPr lvl="6" algn="ctr" rtl="0">
              <a:lnSpc>
                <a:spcPct val="100000"/>
              </a:lnSpc>
              <a:spcBef>
                <a:spcPct val="0"/>
              </a:spcBef>
              <a:spcAft>
                <a:spcPct val="0"/>
              </a:spcAft>
              <a:buSzPts val="1600"/>
              <a:buNone/>
              <a:defRPr sz="1600"/>
            </a:lvl7pPr>
            <a:lvl8pPr lvl="7" algn="ctr" rtl="0">
              <a:lnSpc>
                <a:spcPct val="100000"/>
              </a:lnSpc>
              <a:spcBef>
                <a:spcPct val="0"/>
              </a:spcBef>
              <a:spcAft>
                <a:spcPct val="0"/>
              </a:spcAft>
              <a:buSzPts val="1600"/>
              <a:buNone/>
              <a:defRPr sz="1600"/>
            </a:lvl8pPr>
            <a:lvl9pPr lvl="8" algn="ctr" rtl="0">
              <a:lnSpc>
                <a:spcPct val="100000"/>
              </a:lnSpc>
              <a:spcBef>
                <a:spcPct val="0"/>
              </a:spcBef>
              <a:spcAft>
                <a:spcPct val="0"/>
              </a:spcAft>
              <a:buSzPts val="1600"/>
              <a:buNone/>
              <a:defRPr sz="1600"/>
            </a:lvl9pPr>
          </a:lstStyle>
          <a:p>
            <a:endParaRPr/>
          </a:p>
        </p:txBody>
      </p:sp>
      <p:sp>
        <p:nvSpPr>
          <p:cNvPr id="131" name="Google Shape;131;p17"/>
          <p:cNvSpPr txBox="1">
            <a:spLocks noGrp="1"/>
          </p:cNvSpPr>
          <p:nvPr>
            <p:ph type="ctrTitle" idx="2"/>
          </p:nvPr>
        </p:nvSpPr>
        <p:spPr>
          <a:xfrm>
            <a:off x="1592625" y="3228775"/>
            <a:ext cx="2277600" cy="537900"/>
          </a:xfrm>
          <a:prstGeom prst="rect">
            <a:avLst/>
          </a:prstGeom>
        </p:spPr>
        <p:txBody>
          <a:bodyPr spcFirstLastPara="1" wrap="square" lIns="91425" tIns="91425" rIns="91425" bIns="91425" anchor="b" anchorCtr="0">
            <a:noAutofit/>
          </a:bodyPr>
          <a:lstStyle>
            <a:lvl1pPr lvl="0" algn="ctr" rtl="0">
              <a:spcBef>
                <a:spcPct val="0"/>
              </a:spcBef>
              <a:spcAft>
                <a:spcPct val="0"/>
              </a:spcAft>
              <a:buClr>
                <a:schemeClr val="lt1"/>
              </a:buClr>
              <a:buSzPts val="2000"/>
              <a:buNone/>
              <a:defRPr sz="2000">
                <a:solidFill>
                  <a:schemeClr val="lt1"/>
                </a:solidFill>
              </a:defRPr>
            </a:lvl1pPr>
            <a:lvl2pPr lvl="1" algn="ctr" rtl="0">
              <a:spcBef>
                <a:spcPct val="0"/>
              </a:spcBef>
              <a:spcAft>
                <a:spcPct val="0"/>
              </a:spcAft>
              <a:buSzPts val="2000"/>
              <a:buNone/>
              <a:defRPr sz="2000"/>
            </a:lvl2pPr>
            <a:lvl3pPr lvl="2" algn="ctr" rtl="0">
              <a:spcBef>
                <a:spcPct val="0"/>
              </a:spcBef>
              <a:spcAft>
                <a:spcPct val="0"/>
              </a:spcAft>
              <a:buSzPts val="2000"/>
              <a:buNone/>
              <a:defRPr sz="2000"/>
            </a:lvl3pPr>
            <a:lvl4pPr lvl="3" algn="ctr" rtl="0">
              <a:spcBef>
                <a:spcPct val="0"/>
              </a:spcBef>
              <a:spcAft>
                <a:spcPct val="0"/>
              </a:spcAft>
              <a:buSzPts val="2000"/>
              <a:buNone/>
              <a:defRPr sz="2000"/>
            </a:lvl4pPr>
            <a:lvl5pPr lvl="4" algn="ctr" rtl="0">
              <a:spcBef>
                <a:spcPct val="0"/>
              </a:spcBef>
              <a:spcAft>
                <a:spcPct val="0"/>
              </a:spcAft>
              <a:buSzPts val="2000"/>
              <a:buNone/>
              <a:defRPr sz="2000"/>
            </a:lvl5pPr>
            <a:lvl6pPr lvl="5" algn="ctr" rtl="0">
              <a:spcBef>
                <a:spcPct val="0"/>
              </a:spcBef>
              <a:spcAft>
                <a:spcPct val="0"/>
              </a:spcAft>
              <a:buSzPts val="2000"/>
              <a:buNone/>
              <a:defRPr sz="2000"/>
            </a:lvl6pPr>
            <a:lvl7pPr lvl="6" algn="ctr" rtl="0">
              <a:spcBef>
                <a:spcPct val="0"/>
              </a:spcBef>
              <a:spcAft>
                <a:spcPct val="0"/>
              </a:spcAft>
              <a:buSzPts val="2000"/>
              <a:buNone/>
              <a:defRPr sz="2000"/>
            </a:lvl7pPr>
            <a:lvl8pPr lvl="7" algn="ctr" rtl="0">
              <a:spcBef>
                <a:spcPct val="0"/>
              </a:spcBef>
              <a:spcAft>
                <a:spcPct val="0"/>
              </a:spcAft>
              <a:buSzPts val="2000"/>
              <a:buNone/>
              <a:defRPr sz="2000"/>
            </a:lvl8pPr>
            <a:lvl9pPr lvl="8" algn="ctr" rtl="0">
              <a:spcBef>
                <a:spcPct val="0"/>
              </a:spcBef>
              <a:spcAft>
                <a:spcPct val="0"/>
              </a:spcAft>
              <a:buSzPts val="2000"/>
              <a:buNone/>
              <a:defRPr sz="2000"/>
            </a:lvl9pPr>
          </a:lstStyle>
          <a:p>
            <a:endParaRPr/>
          </a:p>
        </p:txBody>
      </p:sp>
      <p:sp>
        <p:nvSpPr>
          <p:cNvPr id="132" name="Google Shape;132;p17"/>
          <p:cNvSpPr txBox="1">
            <a:spLocks noGrp="1"/>
          </p:cNvSpPr>
          <p:nvPr>
            <p:ph type="subTitle" idx="3"/>
          </p:nvPr>
        </p:nvSpPr>
        <p:spPr>
          <a:xfrm>
            <a:off x="5273763" y="3688025"/>
            <a:ext cx="2277600" cy="760500"/>
          </a:xfrm>
          <a:prstGeom prst="rect">
            <a:avLst/>
          </a:prstGeom>
        </p:spPr>
        <p:txBody>
          <a:bodyPr spcFirstLastPara="1" wrap="square" lIns="91425" tIns="91425" rIns="91425" bIns="91425" anchor="t" anchorCtr="0">
            <a:noAutofit/>
          </a:bodyPr>
          <a:lstStyle>
            <a:lvl1pPr lvl="0" algn="ctr" rtl="0">
              <a:lnSpc>
                <a:spcPct val="100000"/>
              </a:lnSpc>
              <a:spcBef>
                <a:spcPct val="0"/>
              </a:spcBef>
              <a:spcAft>
                <a:spcPct val="0"/>
              </a:spcAft>
              <a:buClr>
                <a:schemeClr val="lt1"/>
              </a:buClr>
              <a:buSzPts val="1600"/>
              <a:buNone/>
              <a:defRPr sz="1600">
                <a:solidFill>
                  <a:schemeClr val="lt1"/>
                </a:solidFill>
              </a:defRPr>
            </a:lvl1pPr>
            <a:lvl2pPr lvl="1" algn="ctr" rtl="0">
              <a:lnSpc>
                <a:spcPct val="100000"/>
              </a:lnSpc>
              <a:spcBef>
                <a:spcPct val="0"/>
              </a:spcBef>
              <a:spcAft>
                <a:spcPct val="0"/>
              </a:spcAft>
              <a:buSzPts val="1600"/>
              <a:buNone/>
              <a:defRPr sz="1600"/>
            </a:lvl2pPr>
            <a:lvl3pPr lvl="2" algn="ctr" rtl="0">
              <a:lnSpc>
                <a:spcPct val="100000"/>
              </a:lnSpc>
              <a:spcBef>
                <a:spcPct val="0"/>
              </a:spcBef>
              <a:spcAft>
                <a:spcPct val="0"/>
              </a:spcAft>
              <a:buSzPts val="1600"/>
              <a:buNone/>
              <a:defRPr sz="1600"/>
            </a:lvl3pPr>
            <a:lvl4pPr lvl="3" algn="ctr" rtl="0">
              <a:lnSpc>
                <a:spcPct val="100000"/>
              </a:lnSpc>
              <a:spcBef>
                <a:spcPct val="0"/>
              </a:spcBef>
              <a:spcAft>
                <a:spcPct val="0"/>
              </a:spcAft>
              <a:buSzPts val="1600"/>
              <a:buNone/>
              <a:defRPr sz="1600"/>
            </a:lvl4pPr>
            <a:lvl5pPr lvl="4" algn="ctr" rtl="0">
              <a:lnSpc>
                <a:spcPct val="100000"/>
              </a:lnSpc>
              <a:spcBef>
                <a:spcPct val="0"/>
              </a:spcBef>
              <a:spcAft>
                <a:spcPct val="0"/>
              </a:spcAft>
              <a:buSzPts val="1600"/>
              <a:buNone/>
              <a:defRPr sz="1600"/>
            </a:lvl5pPr>
            <a:lvl6pPr lvl="5" algn="ctr" rtl="0">
              <a:lnSpc>
                <a:spcPct val="100000"/>
              </a:lnSpc>
              <a:spcBef>
                <a:spcPct val="0"/>
              </a:spcBef>
              <a:spcAft>
                <a:spcPct val="0"/>
              </a:spcAft>
              <a:buSzPts val="1600"/>
              <a:buNone/>
              <a:defRPr sz="1600"/>
            </a:lvl6pPr>
            <a:lvl7pPr lvl="6" algn="ctr" rtl="0">
              <a:lnSpc>
                <a:spcPct val="100000"/>
              </a:lnSpc>
              <a:spcBef>
                <a:spcPct val="0"/>
              </a:spcBef>
              <a:spcAft>
                <a:spcPct val="0"/>
              </a:spcAft>
              <a:buSzPts val="1600"/>
              <a:buNone/>
              <a:defRPr sz="1600"/>
            </a:lvl7pPr>
            <a:lvl8pPr lvl="7" algn="ctr" rtl="0">
              <a:lnSpc>
                <a:spcPct val="100000"/>
              </a:lnSpc>
              <a:spcBef>
                <a:spcPct val="0"/>
              </a:spcBef>
              <a:spcAft>
                <a:spcPct val="0"/>
              </a:spcAft>
              <a:buSzPts val="1600"/>
              <a:buNone/>
              <a:defRPr sz="1600"/>
            </a:lvl8pPr>
            <a:lvl9pPr lvl="8" algn="ctr" rtl="0">
              <a:lnSpc>
                <a:spcPct val="100000"/>
              </a:lnSpc>
              <a:spcBef>
                <a:spcPct val="0"/>
              </a:spcBef>
              <a:spcAft>
                <a:spcPct val="0"/>
              </a:spcAft>
              <a:buSzPts val="1600"/>
              <a:buNone/>
              <a:defRPr sz="1600"/>
            </a:lvl9pPr>
          </a:lstStyle>
          <a:p>
            <a:endParaRPr/>
          </a:p>
        </p:txBody>
      </p:sp>
      <p:sp>
        <p:nvSpPr>
          <p:cNvPr id="133" name="Google Shape;133;p17"/>
          <p:cNvSpPr txBox="1">
            <a:spLocks noGrp="1"/>
          </p:cNvSpPr>
          <p:nvPr>
            <p:ph type="ctrTitle" idx="4"/>
          </p:nvPr>
        </p:nvSpPr>
        <p:spPr>
          <a:xfrm>
            <a:off x="5273763" y="3228775"/>
            <a:ext cx="2277600" cy="537900"/>
          </a:xfrm>
          <a:prstGeom prst="rect">
            <a:avLst/>
          </a:prstGeom>
        </p:spPr>
        <p:txBody>
          <a:bodyPr spcFirstLastPara="1" wrap="square" lIns="91425" tIns="91425" rIns="91425" bIns="91425" anchor="b" anchorCtr="0">
            <a:noAutofit/>
          </a:bodyPr>
          <a:lstStyle>
            <a:lvl1pPr lvl="0" algn="ctr" rtl="0">
              <a:spcBef>
                <a:spcPct val="0"/>
              </a:spcBef>
              <a:spcAft>
                <a:spcPct val="0"/>
              </a:spcAft>
              <a:buClr>
                <a:schemeClr val="lt1"/>
              </a:buClr>
              <a:buSzPts val="2000"/>
              <a:buNone/>
              <a:defRPr sz="2000">
                <a:solidFill>
                  <a:schemeClr val="lt1"/>
                </a:solidFill>
              </a:defRPr>
            </a:lvl1pPr>
            <a:lvl2pPr lvl="1" algn="ctr" rtl="0">
              <a:spcBef>
                <a:spcPct val="0"/>
              </a:spcBef>
              <a:spcAft>
                <a:spcPct val="0"/>
              </a:spcAft>
              <a:buSzPts val="2000"/>
              <a:buNone/>
              <a:defRPr sz="2000"/>
            </a:lvl2pPr>
            <a:lvl3pPr lvl="2" algn="ctr" rtl="0">
              <a:spcBef>
                <a:spcPct val="0"/>
              </a:spcBef>
              <a:spcAft>
                <a:spcPct val="0"/>
              </a:spcAft>
              <a:buSzPts val="2000"/>
              <a:buNone/>
              <a:defRPr sz="2000"/>
            </a:lvl3pPr>
            <a:lvl4pPr lvl="3" algn="ctr" rtl="0">
              <a:spcBef>
                <a:spcPct val="0"/>
              </a:spcBef>
              <a:spcAft>
                <a:spcPct val="0"/>
              </a:spcAft>
              <a:buSzPts val="2000"/>
              <a:buNone/>
              <a:defRPr sz="2000"/>
            </a:lvl4pPr>
            <a:lvl5pPr lvl="4" algn="ctr" rtl="0">
              <a:spcBef>
                <a:spcPct val="0"/>
              </a:spcBef>
              <a:spcAft>
                <a:spcPct val="0"/>
              </a:spcAft>
              <a:buSzPts val="2000"/>
              <a:buNone/>
              <a:defRPr sz="2000"/>
            </a:lvl5pPr>
            <a:lvl6pPr lvl="5" algn="ctr" rtl="0">
              <a:spcBef>
                <a:spcPct val="0"/>
              </a:spcBef>
              <a:spcAft>
                <a:spcPct val="0"/>
              </a:spcAft>
              <a:buSzPts val="2000"/>
              <a:buNone/>
              <a:defRPr sz="2000"/>
            </a:lvl6pPr>
            <a:lvl7pPr lvl="6" algn="ctr" rtl="0">
              <a:spcBef>
                <a:spcPct val="0"/>
              </a:spcBef>
              <a:spcAft>
                <a:spcPct val="0"/>
              </a:spcAft>
              <a:buSzPts val="2000"/>
              <a:buNone/>
              <a:defRPr sz="2000"/>
            </a:lvl7pPr>
            <a:lvl8pPr lvl="7" algn="ctr" rtl="0">
              <a:spcBef>
                <a:spcPct val="0"/>
              </a:spcBef>
              <a:spcAft>
                <a:spcPct val="0"/>
              </a:spcAft>
              <a:buSzPts val="2000"/>
              <a:buNone/>
              <a:defRPr sz="2000"/>
            </a:lvl8pPr>
            <a:lvl9pPr lvl="8" algn="ctr" rtl="0">
              <a:spcBef>
                <a:spcPct val="0"/>
              </a:spcBef>
              <a:spcAft>
                <a:spcPct val="0"/>
              </a:spcAft>
              <a:buSzPts val="2000"/>
              <a:buNone/>
              <a:defRPr sz="2000"/>
            </a:lvl9pPr>
          </a:lstStyle>
          <a:p>
            <a:endParaRPr/>
          </a:p>
        </p:txBody>
      </p:sp>
      <p:sp>
        <p:nvSpPr>
          <p:cNvPr id="134" name="Google Shape;134;p17"/>
          <p:cNvSpPr txBox="1">
            <a:spLocks noGrp="1"/>
          </p:cNvSpPr>
          <p:nvPr>
            <p:ph type="subTitle" idx="5"/>
          </p:nvPr>
        </p:nvSpPr>
        <p:spPr>
          <a:xfrm>
            <a:off x="1592638" y="2224115"/>
            <a:ext cx="2277600" cy="760500"/>
          </a:xfrm>
          <a:prstGeom prst="rect">
            <a:avLst/>
          </a:prstGeom>
        </p:spPr>
        <p:txBody>
          <a:bodyPr spcFirstLastPara="1" wrap="square" lIns="91425" tIns="91425" rIns="91425" bIns="91425" anchor="t" anchorCtr="0">
            <a:noAutofit/>
          </a:bodyPr>
          <a:lstStyle>
            <a:lvl1pPr lvl="0" algn="ctr" rtl="0">
              <a:lnSpc>
                <a:spcPct val="100000"/>
              </a:lnSpc>
              <a:spcBef>
                <a:spcPct val="0"/>
              </a:spcBef>
              <a:spcAft>
                <a:spcPct val="0"/>
              </a:spcAft>
              <a:buClr>
                <a:schemeClr val="lt1"/>
              </a:buClr>
              <a:buSzPts val="1600"/>
              <a:buNone/>
              <a:defRPr sz="1600">
                <a:solidFill>
                  <a:schemeClr val="lt1"/>
                </a:solidFill>
              </a:defRPr>
            </a:lvl1pPr>
            <a:lvl2pPr lvl="1" algn="ctr" rtl="0">
              <a:lnSpc>
                <a:spcPct val="100000"/>
              </a:lnSpc>
              <a:spcBef>
                <a:spcPct val="0"/>
              </a:spcBef>
              <a:spcAft>
                <a:spcPct val="0"/>
              </a:spcAft>
              <a:buSzPts val="1600"/>
              <a:buNone/>
              <a:defRPr sz="1600"/>
            </a:lvl2pPr>
            <a:lvl3pPr lvl="2" algn="ctr" rtl="0">
              <a:lnSpc>
                <a:spcPct val="100000"/>
              </a:lnSpc>
              <a:spcBef>
                <a:spcPct val="0"/>
              </a:spcBef>
              <a:spcAft>
                <a:spcPct val="0"/>
              </a:spcAft>
              <a:buSzPts val="1600"/>
              <a:buNone/>
              <a:defRPr sz="1600"/>
            </a:lvl3pPr>
            <a:lvl4pPr lvl="3" algn="ctr" rtl="0">
              <a:lnSpc>
                <a:spcPct val="100000"/>
              </a:lnSpc>
              <a:spcBef>
                <a:spcPct val="0"/>
              </a:spcBef>
              <a:spcAft>
                <a:spcPct val="0"/>
              </a:spcAft>
              <a:buSzPts val="1600"/>
              <a:buNone/>
              <a:defRPr sz="1600"/>
            </a:lvl4pPr>
            <a:lvl5pPr lvl="4" algn="ctr" rtl="0">
              <a:lnSpc>
                <a:spcPct val="100000"/>
              </a:lnSpc>
              <a:spcBef>
                <a:spcPct val="0"/>
              </a:spcBef>
              <a:spcAft>
                <a:spcPct val="0"/>
              </a:spcAft>
              <a:buSzPts val="1600"/>
              <a:buNone/>
              <a:defRPr sz="1600"/>
            </a:lvl5pPr>
            <a:lvl6pPr lvl="5" algn="ctr" rtl="0">
              <a:lnSpc>
                <a:spcPct val="100000"/>
              </a:lnSpc>
              <a:spcBef>
                <a:spcPct val="0"/>
              </a:spcBef>
              <a:spcAft>
                <a:spcPct val="0"/>
              </a:spcAft>
              <a:buSzPts val="1600"/>
              <a:buNone/>
              <a:defRPr sz="1600"/>
            </a:lvl6pPr>
            <a:lvl7pPr lvl="6" algn="ctr" rtl="0">
              <a:lnSpc>
                <a:spcPct val="100000"/>
              </a:lnSpc>
              <a:spcBef>
                <a:spcPct val="0"/>
              </a:spcBef>
              <a:spcAft>
                <a:spcPct val="0"/>
              </a:spcAft>
              <a:buSzPts val="1600"/>
              <a:buNone/>
              <a:defRPr sz="1600"/>
            </a:lvl7pPr>
            <a:lvl8pPr lvl="7" algn="ctr" rtl="0">
              <a:lnSpc>
                <a:spcPct val="100000"/>
              </a:lnSpc>
              <a:spcBef>
                <a:spcPct val="0"/>
              </a:spcBef>
              <a:spcAft>
                <a:spcPct val="0"/>
              </a:spcAft>
              <a:buSzPts val="1600"/>
              <a:buNone/>
              <a:defRPr sz="1600"/>
            </a:lvl8pPr>
            <a:lvl9pPr lvl="8" algn="ctr" rtl="0">
              <a:lnSpc>
                <a:spcPct val="100000"/>
              </a:lnSpc>
              <a:spcBef>
                <a:spcPct val="0"/>
              </a:spcBef>
              <a:spcAft>
                <a:spcPct val="0"/>
              </a:spcAft>
              <a:buSzPts val="1600"/>
              <a:buNone/>
              <a:defRPr sz="1600"/>
            </a:lvl9pPr>
          </a:lstStyle>
          <a:p>
            <a:endParaRPr/>
          </a:p>
        </p:txBody>
      </p:sp>
      <p:sp>
        <p:nvSpPr>
          <p:cNvPr id="135" name="Google Shape;135;p17"/>
          <p:cNvSpPr txBox="1">
            <a:spLocks noGrp="1"/>
          </p:cNvSpPr>
          <p:nvPr>
            <p:ph type="ctrTitle" idx="6"/>
          </p:nvPr>
        </p:nvSpPr>
        <p:spPr>
          <a:xfrm>
            <a:off x="1592638" y="1764865"/>
            <a:ext cx="2277600" cy="537900"/>
          </a:xfrm>
          <a:prstGeom prst="rect">
            <a:avLst/>
          </a:prstGeom>
        </p:spPr>
        <p:txBody>
          <a:bodyPr spcFirstLastPara="1" wrap="square" lIns="91425" tIns="91425" rIns="91425" bIns="91425" anchor="b" anchorCtr="0">
            <a:noAutofit/>
          </a:bodyPr>
          <a:lstStyle>
            <a:lvl1pPr lvl="0" algn="ctr" rtl="0">
              <a:spcBef>
                <a:spcPct val="0"/>
              </a:spcBef>
              <a:spcAft>
                <a:spcPct val="0"/>
              </a:spcAft>
              <a:buClr>
                <a:schemeClr val="lt1"/>
              </a:buClr>
              <a:buSzPts val="2000"/>
              <a:buNone/>
              <a:defRPr sz="2000">
                <a:solidFill>
                  <a:schemeClr val="lt1"/>
                </a:solidFill>
              </a:defRPr>
            </a:lvl1pPr>
            <a:lvl2pPr lvl="1" algn="ctr" rtl="0">
              <a:spcBef>
                <a:spcPct val="0"/>
              </a:spcBef>
              <a:spcAft>
                <a:spcPct val="0"/>
              </a:spcAft>
              <a:buSzPts val="2000"/>
              <a:buNone/>
              <a:defRPr sz="2000"/>
            </a:lvl2pPr>
            <a:lvl3pPr lvl="2" algn="ctr" rtl="0">
              <a:spcBef>
                <a:spcPct val="0"/>
              </a:spcBef>
              <a:spcAft>
                <a:spcPct val="0"/>
              </a:spcAft>
              <a:buSzPts val="2000"/>
              <a:buNone/>
              <a:defRPr sz="2000"/>
            </a:lvl3pPr>
            <a:lvl4pPr lvl="3" algn="ctr" rtl="0">
              <a:spcBef>
                <a:spcPct val="0"/>
              </a:spcBef>
              <a:spcAft>
                <a:spcPct val="0"/>
              </a:spcAft>
              <a:buSzPts val="2000"/>
              <a:buNone/>
              <a:defRPr sz="2000"/>
            </a:lvl4pPr>
            <a:lvl5pPr lvl="4" algn="ctr" rtl="0">
              <a:spcBef>
                <a:spcPct val="0"/>
              </a:spcBef>
              <a:spcAft>
                <a:spcPct val="0"/>
              </a:spcAft>
              <a:buSzPts val="2000"/>
              <a:buNone/>
              <a:defRPr sz="2000"/>
            </a:lvl5pPr>
            <a:lvl6pPr lvl="5" algn="ctr" rtl="0">
              <a:spcBef>
                <a:spcPct val="0"/>
              </a:spcBef>
              <a:spcAft>
                <a:spcPct val="0"/>
              </a:spcAft>
              <a:buSzPts val="2000"/>
              <a:buNone/>
              <a:defRPr sz="2000"/>
            </a:lvl6pPr>
            <a:lvl7pPr lvl="6" algn="ctr" rtl="0">
              <a:spcBef>
                <a:spcPct val="0"/>
              </a:spcBef>
              <a:spcAft>
                <a:spcPct val="0"/>
              </a:spcAft>
              <a:buSzPts val="2000"/>
              <a:buNone/>
              <a:defRPr sz="2000"/>
            </a:lvl7pPr>
            <a:lvl8pPr lvl="7" algn="ctr" rtl="0">
              <a:spcBef>
                <a:spcPct val="0"/>
              </a:spcBef>
              <a:spcAft>
                <a:spcPct val="0"/>
              </a:spcAft>
              <a:buSzPts val="2000"/>
              <a:buNone/>
              <a:defRPr sz="2000"/>
            </a:lvl8pPr>
            <a:lvl9pPr lvl="8" algn="ctr" rtl="0">
              <a:spcBef>
                <a:spcPct val="0"/>
              </a:spcBef>
              <a:spcAft>
                <a:spcPct val="0"/>
              </a:spcAft>
              <a:buSzPts val="2000"/>
              <a:buNone/>
              <a:defRPr sz="2000"/>
            </a:lvl9pPr>
          </a:lstStyle>
          <a:p>
            <a:endParaRPr/>
          </a:p>
        </p:txBody>
      </p:sp>
      <p:sp>
        <p:nvSpPr>
          <p:cNvPr id="136" name="Google Shape;136;p17"/>
          <p:cNvSpPr txBox="1">
            <a:spLocks noGrp="1"/>
          </p:cNvSpPr>
          <p:nvPr>
            <p:ph type="subTitle" idx="7"/>
          </p:nvPr>
        </p:nvSpPr>
        <p:spPr>
          <a:xfrm>
            <a:off x="5273775" y="2224115"/>
            <a:ext cx="2277600" cy="760500"/>
          </a:xfrm>
          <a:prstGeom prst="rect">
            <a:avLst/>
          </a:prstGeom>
        </p:spPr>
        <p:txBody>
          <a:bodyPr spcFirstLastPara="1" wrap="square" lIns="91425" tIns="91425" rIns="91425" bIns="91425" anchor="t" anchorCtr="0">
            <a:noAutofit/>
          </a:bodyPr>
          <a:lstStyle>
            <a:lvl1pPr lvl="0" algn="ctr" rtl="0">
              <a:lnSpc>
                <a:spcPct val="100000"/>
              </a:lnSpc>
              <a:spcBef>
                <a:spcPct val="0"/>
              </a:spcBef>
              <a:spcAft>
                <a:spcPct val="0"/>
              </a:spcAft>
              <a:buClr>
                <a:schemeClr val="lt1"/>
              </a:buClr>
              <a:buSzPts val="1600"/>
              <a:buNone/>
              <a:defRPr sz="1600">
                <a:solidFill>
                  <a:schemeClr val="lt1"/>
                </a:solidFill>
              </a:defRPr>
            </a:lvl1pPr>
            <a:lvl2pPr lvl="1" algn="ctr" rtl="0">
              <a:lnSpc>
                <a:spcPct val="100000"/>
              </a:lnSpc>
              <a:spcBef>
                <a:spcPct val="0"/>
              </a:spcBef>
              <a:spcAft>
                <a:spcPct val="0"/>
              </a:spcAft>
              <a:buSzPts val="1600"/>
              <a:buNone/>
              <a:defRPr sz="1600"/>
            </a:lvl2pPr>
            <a:lvl3pPr lvl="2" algn="ctr" rtl="0">
              <a:lnSpc>
                <a:spcPct val="100000"/>
              </a:lnSpc>
              <a:spcBef>
                <a:spcPct val="0"/>
              </a:spcBef>
              <a:spcAft>
                <a:spcPct val="0"/>
              </a:spcAft>
              <a:buSzPts val="1600"/>
              <a:buNone/>
              <a:defRPr sz="1600"/>
            </a:lvl3pPr>
            <a:lvl4pPr lvl="3" algn="ctr" rtl="0">
              <a:lnSpc>
                <a:spcPct val="100000"/>
              </a:lnSpc>
              <a:spcBef>
                <a:spcPct val="0"/>
              </a:spcBef>
              <a:spcAft>
                <a:spcPct val="0"/>
              </a:spcAft>
              <a:buSzPts val="1600"/>
              <a:buNone/>
              <a:defRPr sz="1600"/>
            </a:lvl4pPr>
            <a:lvl5pPr lvl="4" algn="ctr" rtl="0">
              <a:lnSpc>
                <a:spcPct val="100000"/>
              </a:lnSpc>
              <a:spcBef>
                <a:spcPct val="0"/>
              </a:spcBef>
              <a:spcAft>
                <a:spcPct val="0"/>
              </a:spcAft>
              <a:buSzPts val="1600"/>
              <a:buNone/>
              <a:defRPr sz="1600"/>
            </a:lvl5pPr>
            <a:lvl6pPr lvl="5" algn="ctr" rtl="0">
              <a:lnSpc>
                <a:spcPct val="100000"/>
              </a:lnSpc>
              <a:spcBef>
                <a:spcPct val="0"/>
              </a:spcBef>
              <a:spcAft>
                <a:spcPct val="0"/>
              </a:spcAft>
              <a:buSzPts val="1600"/>
              <a:buNone/>
              <a:defRPr sz="1600"/>
            </a:lvl6pPr>
            <a:lvl7pPr lvl="6" algn="ctr" rtl="0">
              <a:lnSpc>
                <a:spcPct val="100000"/>
              </a:lnSpc>
              <a:spcBef>
                <a:spcPct val="0"/>
              </a:spcBef>
              <a:spcAft>
                <a:spcPct val="0"/>
              </a:spcAft>
              <a:buSzPts val="1600"/>
              <a:buNone/>
              <a:defRPr sz="1600"/>
            </a:lvl7pPr>
            <a:lvl8pPr lvl="7" algn="ctr" rtl="0">
              <a:lnSpc>
                <a:spcPct val="100000"/>
              </a:lnSpc>
              <a:spcBef>
                <a:spcPct val="0"/>
              </a:spcBef>
              <a:spcAft>
                <a:spcPct val="0"/>
              </a:spcAft>
              <a:buSzPts val="1600"/>
              <a:buNone/>
              <a:defRPr sz="1600"/>
            </a:lvl8pPr>
            <a:lvl9pPr lvl="8" algn="ctr" rtl="0">
              <a:lnSpc>
                <a:spcPct val="100000"/>
              </a:lnSpc>
              <a:spcBef>
                <a:spcPct val="0"/>
              </a:spcBef>
              <a:spcAft>
                <a:spcPct val="0"/>
              </a:spcAft>
              <a:buSzPts val="1600"/>
              <a:buNone/>
              <a:defRPr sz="1600"/>
            </a:lvl9pPr>
          </a:lstStyle>
          <a:p>
            <a:endParaRPr/>
          </a:p>
        </p:txBody>
      </p:sp>
      <p:sp>
        <p:nvSpPr>
          <p:cNvPr id="137" name="Google Shape;137;p17"/>
          <p:cNvSpPr txBox="1">
            <a:spLocks noGrp="1"/>
          </p:cNvSpPr>
          <p:nvPr>
            <p:ph type="ctrTitle" idx="8"/>
          </p:nvPr>
        </p:nvSpPr>
        <p:spPr>
          <a:xfrm>
            <a:off x="5273775" y="1764865"/>
            <a:ext cx="2277600" cy="537900"/>
          </a:xfrm>
          <a:prstGeom prst="rect">
            <a:avLst/>
          </a:prstGeom>
        </p:spPr>
        <p:txBody>
          <a:bodyPr spcFirstLastPara="1" wrap="square" lIns="91425" tIns="91425" rIns="91425" bIns="91425" anchor="b" anchorCtr="0">
            <a:noAutofit/>
          </a:bodyPr>
          <a:lstStyle>
            <a:lvl1pPr lvl="0" algn="ctr" rtl="0">
              <a:spcBef>
                <a:spcPct val="0"/>
              </a:spcBef>
              <a:spcAft>
                <a:spcPct val="0"/>
              </a:spcAft>
              <a:buClr>
                <a:schemeClr val="lt1"/>
              </a:buClr>
              <a:buSzPts val="2000"/>
              <a:buNone/>
              <a:defRPr sz="2000">
                <a:solidFill>
                  <a:schemeClr val="lt1"/>
                </a:solidFill>
              </a:defRPr>
            </a:lvl1pPr>
            <a:lvl2pPr lvl="1" algn="ctr" rtl="0">
              <a:spcBef>
                <a:spcPct val="0"/>
              </a:spcBef>
              <a:spcAft>
                <a:spcPct val="0"/>
              </a:spcAft>
              <a:buSzPts val="2000"/>
              <a:buNone/>
              <a:defRPr sz="2000"/>
            </a:lvl2pPr>
            <a:lvl3pPr lvl="2" algn="ctr" rtl="0">
              <a:spcBef>
                <a:spcPct val="0"/>
              </a:spcBef>
              <a:spcAft>
                <a:spcPct val="0"/>
              </a:spcAft>
              <a:buSzPts val="2000"/>
              <a:buNone/>
              <a:defRPr sz="2000"/>
            </a:lvl3pPr>
            <a:lvl4pPr lvl="3" algn="ctr" rtl="0">
              <a:spcBef>
                <a:spcPct val="0"/>
              </a:spcBef>
              <a:spcAft>
                <a:spcPct val="0"/>
              </a:spcAft>
              <a:buSzPts val="2000"/>
              <a:buNone/>
              <a:defRPr sz="2000"/>
            </a:lvl4pPr>
            <a:lvl5pPr lvl="4" algn="ctr" rtl="0">
              <a:spcBef>
                <a:spcPct val="0"/>
              </a:spcBef>
              <a:spcAft>
                <a:spcPct val="0"/>
              </a:spcAft>
              <a:buSzPts val="2000"/>
              <a:buNone/>
              <a:defRPr sz="2000"/>
            </a:lvl5pPr>
            <a:lvl6pPr lvl="5" algn="ctr" rtl="0">
              <a:spcBef>
                <a:spcPct val="0"/>
              </a:spcBef>
              <a:spcAft>
                <a:spcPct val="0"/>
              </a:spcAft>
              <a:buSzPts val="2000"/>
              <a:buNone/>
              <a:defRPr sz="2000"/>
            </a:lvl6pPr>
            <a:lvl7pPr lvl="6" algn="ctr" rtl="0">
              <a:spcBef>
                <a:spcPct val="0"/>
              </a:spcBef>
              <a:spcAft>
                <a:spcPct val="0"/>
              </a:spcAft>
              <a:buSzPts val="2000"/>
              <a:buNone/>
              <a:defRPr sz="2000"/>
            </a:lvl7pPr>
            <a:lvl8pPr lvl="7" algn="ctr" rtl="0">
              <a:spcBef>
                <a:spcPct val="0"/>
              </a:spcBef>
              <a:spcAft>
                <a:spcPct val="0"/>
              </a:spcAft>
              <a:buSzPts val="2000"/>
              <a:buNone/>
              <a:defRPr sz="2000"/>
            </a:lvl8pPr>
            <a:lvl9pPr lvl="8" algn="ctr" rtl="0">
              <a:spcBef>
                <a:spcPct val="0"/>
              </a:spcBef>
              <a:spcAft>
                <a:spcPct val="0"/>
              </a:spcAft>
              <a:buSzPts val="2000"/>
              <a:buNone/>
              <a:defRPr sz="2000"/>
            </a:lvl9pPr>
          </a:lstStyle>
          <a:p>
            <a:endParaRPr/>
          </a:p>
        </p:txBody>
      </p:sp>
      <p:sp>
        <p:nvSpPr>
          <p:cNvPr id="138" name="Google Shape;138;p17"/>
          <p:cNvSpPr/>
          <p:nvPr/>
        </p:nvSpPr>
        <p:spPr>
          <a:xfrm>
            <a:off x="-998075" y="2574125"/>
            <a:ext cx="1874400" cy="1874400"/>
          </a:xfrm>
          <a:prstGeom prst="ellipse">
            <a:avLst/>
          </a:prstGeom>
          <a:solidFill>
            <a:srgbClr val="FFFFFF">
              <a:alpha val="1384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9" name="Google Shape;139;p17"/>
          <p:cNvSpPr/>
          <p:nvPr/>
        </p:nvSpPr>
        <p:spPr>
          <a:xfrm>
            <a:off x="3318725" y="-3650000"/>
            <a:ext cx="4754100" cy="47541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10261522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ctrTitle"/>
          </p:nvPr>
        </p:nvSpPr>
        <p:spPr>
          <a:xfrm>
            <a:off x="804250" y="431150"/>
            <a:ext cx="2865300" cy="1194000"/>
          </a:xfrm>
          <a:prstGeom prst="rect">
            <a:avLst/>
          </a:prstGeom>
        </p:spPr>
        <p:txBody>
          <a:bodyPr spcFirstLastPara="1" wrap="square" lIns="91425" tIns="91425" rIns="91425" bIns="91425" anchor="t" anchorCtr="0">
            <a:noAutofit/>
          </a:bodyPr>
          <a:lstStyle>
            <a:lvl1pPr lvl="0" rtl="0">
              <a:spcBef>
                <a:spcPct val="0"/>
              </a:spcBef>
              <a:spcAft>
                <a:spcPct val="0"/>
              </a:spcAft>
              <a:buClr>
                <a:schemeClr val="lt1"/>
              </a:buClr>
              <a:buSzPts val="3200"/>
              <a:buNone/>
              <a:defRPr sz="3200">
                <a:solidFill>
                  <a:schemeClr val="lt1"/>
                </a:solidFill>
              </a:defRPr>
            </a:lvl1pPr>
            <a:lvl2pPr lvl="1" algn="ctr" rtl="0">
              <a:spcBef>
                <a:spcPct val="0"/>
              </a:spcBef>
              <a:spcAft>
                <a:spcPct val="0"/>
              </a:spcAft>
              <a:buSzPts val="3000"/>
              <a:buNone/>
              <a:defRPr sz="3000"/>
            </a:lvl2pPr>
            <a:lvl3pPr lvl="2" algn="ctr" rtl="0">
              <a:spcBef>
                <a:spcPct val="0"/>
              </a:spcBef>
              <a:spcAft>
                <a:spcPct val="0"/>
              </a:spcAft>
              <a:buSzPts val="3000"/>
              <a:buNone/>
              <a:defRPr sz="3000"/>
            </a:lvl3pPr>
            <a:lvl4pPr lvl="3" algn="ctr" rtl="0">
              <a:spcBef>
                <a:spcPct val="0"/>
              </a:spcBef>
              <a:spcAft>
                <a:spcPct val="0"/>
              </a:spcAft>
              <a:buSzPts val="3000"/>
              <a:buNone/>
              <a:defRPr sz="3000"/>
            </a:lvl4pPr>
            <a:lvl5pPr lvl="4" algn="ctr" rtl="0">
              <a:spcBef>
                <a:spcPct val="0"/>
              </a:spcBef>
              <a:spcAft>
                <a:spcPct val="0"/>
              </a:spcAft>
              <a:buSzPts val="3000"/>
              <a:buNone/>
              <a:defRPr sz="3000"/>
            </a:lvl5pPr>
            <a:lvl6pPr lvl="5" algn="ctr" rtl="0">
              <a:spcBef>
                <a:spcPct val="0"/>
              </a:spcBef>
              <a:spcAft>
                <a:spcPct val="0"/>
              </a:spcAft>
              <a:buSzPts val="3000"/>
              <a:buNone/>
              <a:defRPr sz="3000"/>
            </a:lvl6pPr>
            <a:lvl7pPr lvl="6" algn="ctr" rtl="0">
              <a:spcBef>
                <a:spcPct val="0"/>
              </a:spcBef>
              <a:spcAft>
                <a:spcPct val="0"/>
              </a:spcAft>
              <a:buSzPts val="3000"/>
              <a:buNone/>
              <a:defRPr sz="3000"/>
            </a:lvl7pPr>
            <a:lvl8pPr lvl="7" algn="ctr" rtl="0">
              <a:spcBef>
                <a:spcPct val="0"/>
              </a:spcBef>
              <a:spcAft>
                <a:spcPct val="0"/>
              </a:spcAft>
              <a:buSzPts val="3000"/>
              <a:buNone/>
              <a:defRPr sz="3000"/>
            </a:lvl8pPr>
            <a:lvl9pPr lvl="8" algn="ctr" rtl="0">
              <a:spcBef>
                <a:spcPct val="0"/>
              </a:spcBef>
              <a:spcAft>
                <a:spcPct val="0"/>
              </a:spcAft>
              <a:buSzPts val="3000"/>
              <a:buNone/>
              <a:defRPr sz="3000"/>
            </a:lvl9pPr>
          </a:lstStyle>
          <a:p>
            <a:endParaRPr/>
          </a:p>
        </p:txBody>
      </p:sp>
      <p:sp>
        <p:nvSpPr>
          <p:cNvPr id="40" name="Google Shape;40;p6"/>
          <p:cNvSpPr/>
          <p:nvPr/>
        </p:nvSpPr>
        <p:spPr>
          <a:xfrm>
            <a:off x="8362300" y="-813550"/>
            <a:ext cx="2814300" cy="28143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1" name="Google Shape;41;p6"/>
          <p:cNvSpPr/>
          <p:nvPr/>
        </p:nvSpPr>
        <p:spPr>
          <a:xfrm>
            <a:off x="6991200" y="-1181525"/>
            <a:ext cx="1974300" cy="1974300"/>
          </a:xfrm>
          <a:prstGeom prst="ellipse">
            <a:avLst/>
          </a:prstGeom>
          <a:solidFill>
            <a:srgbClr val="FFFFFF">
              <a:alpha val="1384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38"/>
        <p:cNvGrpSpPr/>
        <p:nvPr/>
      </p:nvGrpSpPr>
      <p:grpSpPr>
        <a:xfrm>
          <a:off x="0" y="0"/>
          <a:ext cx="0" cy="0"/>
          <a:chOff x="0" y="0"/>
          <a:chExt cx="0" cy="0"/>
        </a:xfrm>
      </p:grpSpPr>
      <p:sp>
        <p:nvSpPr>
          <p:cNvPr id="39" name="Google Shape;39;p6"/>
          <p:cNvSpPr txBox="1">
            <a:spLocks noGrp="1"/>
          </p:cNvSpPr>
          <p:nvPr>
            <p:ph type="ctrTitle"/>
          </p:nvPr>
        </p:nvSpPr>
        <p:spPr>
          <a:xfrm>
            <a:off x="804250" y="431150"/>
            <a:ext cx="2865300" cy="1194000"/>
          </a:xfrm>
          <a:prstGeom prst="rect">
            <a:avLst/>
          </a:prstGeom>
        </p:spPr>
        <p:txBody>
          <a:bodyPr spcFirstLastPara="1" wrap="square" lIns="91425" tIns="91425" rIns="91425" bIns="91425" anchor="t" anchorCtr="0">
            <a:noAutofit/>
          </a:bodyPr>
          <a:lstStyle>
            <a:lvl1pPr lvl="0" rtl="0">
              <a:spcBef>
                <a:spcPct val="0"/>
              </a:spcBef>
              <a:spcAft>
                <a:spcPct val="0"/>
              </a:spcAft>
              <a:buClr>
                <a:schemeClr val="lt1"/>
              </a:buClr>
              <a:buSzPts val="3200"/>
              <a:buNone/>
              <a:defRPr sz="3200">
                <a:solidFill>
                  <a:schemeClr val="lt1"/>
                </a:solidFill>
              </a:defRPr>
            </a:lvl1pPr>
            <a:lvl2pPr lvl="1" algn="ctr" rtl="0">
              <a:spcBef>
                <a:spcPct val="0"/>
              </a:spcBef>
              <a:spcAft>
                <a:spcPct val="0"/>
              </a:spcAft>
              <a:buSzPts val="3000"/>
              <a:buNone/>
              <a:defRPr sz="3000"/>
            </a:lvl2pPr>
            <a:lvl3pPr lvl="2" algn="ctr" rtl="0">
              <a:spcBef>
                <a:spcPct val="0"/>
              </a:spcBef>
              <a:spcAft>
                <a:spcPct val="0"/>
              </a:spcAft>
              <a:buSzPts val="3000"/>
              <a:buNone/>
              <a:defRPr sz="3000"/>
            </a:lvl3pPr>
            <a:lvl4pPr lvl="3" algn="ctr" rtl="0">
              <a:spcBef>
                <a:spcPct val="0"/>
              </a:spcBef>
              <a:spcAft>
                <a:spcPct val="0"/>
              </a:spcAft>
              <a:buSzPts val="3000"/>
              <a:buNone/>
              <a:defRPr sz="3000"/>
            </a:lvl4pPr>
            <a:lvl5pPr lvl="4" algn="ctr" rtl="0">
              <a:spcBef>
                <a:spcPct val="0"/>
              </a:spcBef>
              <a:spcAft>
                <a:spcPct val="0"/>
              </a:spcAft>
              <a:buSzPts val="3000"/>
              <a:buNone/>
              <a:defRPr sz="3000"/>
            </a:lvl5pPr>
            <a:lvl6pPr lvl="5" algn="ctr" rtl="0">
              <a:spcBef>
                <a:spcPct val="0"/>
              </a:spcBef>
              <a:spcAft>
                <a:spcPct val="0"/>
              </a:spcAft>
              <a:buSzPts val="3000"/>
              <a:buNone/>
              <a:defRPr sz="3000"/>
            </a:lvl6pPr>
            <a:lvl7pPr lvl="6" algn="ctr" rtl="0">
              <a:spcBef>
                <a:spcPct val="0"/>
              </a:spcBef>
              <a:spcAft>
                <a:spcPct val="0"/>
              </a:spcAft>
              <a:buSzPts val="3000"/>
              <a:buNone/>
              <a:defRPr sz="3000"/>
            </a:lvl7pPr>
            <a:lvl8pPr lvl="7" algn="ctr" rtl="0">
              <a:spcBef>
                <a:spcPct val="0"/>
              </a:spcBef>
              <a:spcAft>
                <a:spcPct val="0"/>
              </a:spcAft>
              <a:buSzPts val="3000"/>
              <a:buNone/>
              <a:defRPr sz="3000"/>
            </a:lvl8pPr>
            <a:lvl9pPr lvl="8" algn="ctr" rtl="0">
              <a:spcBef>
                <a:spcPct val="0"/>
              </a:spcBef>
              <a:spcAft>
                <a:spcPct val="0"/>
              </a:spcAft>
              <a:buSzPts val="3000"/>
              <a:buNone/>
              <a:defRPr sz="3000"/>
            </a:lvl9pPr>
          </a:lstStyle>
          <a:p>
            <a:endParaRPr/>
          </a:p>
        </p:txBody>
      </p:sp>
      <p:sp>
        <p:nvSpPr>
          <p:cNvPr id="41" name="Google Shape;41;p6"/>
          <p:cNvSpPr/>
          <p:nvPr/>
        </p:nvSpPr>
        <p:spPr>
          <a:xfrm>
            <a:off x="6991200" y="-1181525"/>
            <a:ext cx="1974300" cy="1974300"/>
          </a:xfrm>
          <a:prstGeom prst="ellipse">
            <a:avLst/>
          </a:prstGeom>
          <a:solidFill>
            <a:srgbClr val="FFFFFF">
              <a:alpha val="1384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413359440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7"/>
          <p:cNvSpPr/>
          <p:nvPr/>
        </p:nvSpPr>
        <p:spPr>
          <a:xfrm>
            <a:off x="-674900" y="1637325"/>
            <a:ext cx="5985300" cy="59853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4" name="Google Shape;44;p7"/>
          <p:cNvSpPr/>
          <p:nvPr/>
        </p:nvSpPr>
        <p:spPr>
          <a:xfrm>
            <a:off x="4615100" y="-1243550"/>
            <a:ext cx="5671500" cy="56715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5" name="Google Shape;45;p7"/>
          <p:cNvSpPr/>
          <p:nvPr/>
        </p:nvSpPr>
        <p:spPr>
          <a:xfrm>
            <a:off x="-1439200" y="-578500"/>
            <a:ext cx="2660100" cy="2660100"/>
          </a:xfrm>
          <a:prstGeom prst="ellipse">
            <a:avLst/>
          </a:prstGeom>
          <a:solidFill>
            <a:srgbClr val="FFFFFF">
              <a:alpha val="1384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6" name="Google Shape;46;p7"/>
          <p:cNvSpPr/>
          <p:nvPr/>
        </p:nvSpPr>
        <p:spPr>
          <a:xfrm>
            <a:off x="-1206675" y="4103075"/>
            <a:ext cx="3156900" cy="3156900"/>
          </a:xfrm>
          <a:prstGeom prst="ellipse">
            <a:avLst/>
          </a:prstGeom>
          <a:solidFill>
            <a:srgbClr val="FFFFFF">
              <a:alpha val="1384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7" name="Google Shape;47;p7"/>
          <p:cNvSpPr txBox="1">
            <a:spLocks noGrp="1"/>
          </p:cNvSpPr>
          <p:nvPr>
            <p:ph type="body" idx="1"/>
          </p:nvPr>
        </p:nvSpPr>
        <p:spPr>
          <a:xfrm>
            <a:off x="1078550" y="3093825"/>
            <a:ext cx="3466200" cy="1236000"/>
          </a:xfrm>
          <a:prstGeom prst="rect">
            <a:avLst/>
          </a:prstGeom>
        </p:spPr>
        <p:txBody>
          <a:bodyPr spcFirstLastPara="1" wrap="square" lIns="91425" tIns="91425" rIns="91425" bIns="91425" anchor="t" anchorCtr="0">
            <a:noAutofit/>
          </a:bodyPr>
          <a:lstStyle>
            <a:lvl1pPr marL="457200" lvl="0" indent="-330200">
              <a:spcBef>
                <a:spcPct val="0"/>
              </a:spcBef>
              <a:spcAft>
                <a:spcPct val="0"/>
              </a:spcAft>
              <a:buSzPts val="1600"/>
              <a:buChar char="●"/>
              <a:defRPr sz="1600"/>
            </a:lvl1pPr>
            <a:lvl2pPr marL="914400" lvl="1" indent="-330200">
              <a:spcBef>
                <a:spcPts val="1600"/>
              </a:spcBef>
              <a:spcAft>
                <a:spcPct val="0"/>
              </a:spcAft>
              <a:buSzPts val="1600"/>
              <a:buChar char="○"/>
              <a:defRPr sz="1600"/>
            </a:lvl2pPr>
            <a:lvl3pPr marL="1371600" lvl="2" indent="-330200">
              <a:spcBef>
                <a:spcPts val="1600"/>
              </a:spcBef>
              <a:spcAft>
                <a:spcPct val="0"/>
              </a:spcAft>
              <a:buSzPts val="1600"/>
              <a:buChar char="■"/>
              <a:defRPr sz="1600"/>
            </a:lvl3pPr>
            <a:lvl4pPr marL="1828800" lvl="3" indent="-330200">
              <a:spcBef>
                <a:spcPts val="1600"/>
              </a:spcBef>
              <a:spcAft>
                <a:spcPct val="0"/>
              </a:spcAft>
              <a:buSzPts val="1600"/>
              <a:buChar char="●"/>
              <a:defRPr sz="1600"/>
            </a:lvl4pPr>
            <a:lvl5pPr marL="2286000" lvl="4" indent="-330200">
              <a:spcBef>
                <a:spcPts val="1600"/>
              </a:spcBef>
              <a:spcAft>
                <a:spcPct val="0"/>
              </a:spcAft>
              <a:buSzPts val="1600"/>
              <a:buChar char="○"/>
              <a:defRPr sz="1600"/>
            </a:lvl5pPr>
            <a:lvl6pPr marL="2743200" lvl="5" indent="-330200">
              <a:spcBef>
                <a:spcPts val="1600"/>
              </a:spcBef>
              <a:spcAft>
                <a:spcPct val="0"/>
              </a:spcAft>
              <a:buSzPts val="1600"/>
              <a:buChar char="■"/>
              <a:defRPr sz="1600"/>
            </a:lvl6pPr>
            <a:lvl7pPr marL="3200400" lvl="6" indent="-330200">
              <a:spcBef>
                <a:spcPts val="1600"/>
              </a:spcBef>
              <a:spcAft>
                <a:spcPct val="0"/>
              </a:spcAft>
              <a:buSzPts val="1600"/>
              <a:buChar char="●"/>
              <a:defRPr sz="1600"/>
            </a:lvl7pPr>
            <a:lvl8pPr marL="3657600" lvl="7" indent="-330200">
              <a:spcBef>
                <a:spcPts val="1600"/>
              </a:spcBef>
              <a:spcAft>
                <a:spcPct val="0"/>
              </a:spcAft>
              <a:buSzPts val="1600"/>
              <a:buChar char="○"/>
              <a:defRPr sz="1600"/>
            </a:lvl8pPr>
            <a:lvl9pPr marL="4114800" lvl="8" indent="-330200">
              <a:spcBef>
                <a:spcPts val="1600"/>
              </a:spcBef>
              <a:spcAft>
                <a:spcPts val="1600"/>
              </a:spcAft>
              <a:buSzPts val="1600"/>
              <a:buChar char="■"/>
              <a:defRPr sz="1600"/>
            </a:lvl9pPr>
          </a:lstStyle>
          <a:p>
            <a:endParaRPr/>
          </a:p>
        </p:txBody>
      </p:sp>
      <p:sp>
        <p:nvSpPr>
          <p:cNvPr id="48" name="Google Shape;48;p7"/>
          <p:cNvSpPr txBox="1">
            <a:spLocks noGrp="1"/>
          </p:cNvSpPr>
          <p:nvPr>
            <p:ph type="ctrTitle"/>
          </p:nvPr>
        </p:nvSpPr>
        <p:spPr>
          <a:xfrm>
            <a:off x="1049900" y="2495025"/>
            <a:ext cx="3466200" cy="598800"/>
          </a:xfrm>
          <a:prstGeom prst="rect">
            <a:avLst/>
          </a:prstGeom>
        </p:spPr>
        <p:txBody>
          <a:bodyPr spcFirstLastPara="1" wrap="square" lIns="91425" tIns="91425" rIns="91425" bIns="91425" anchor="b" anchorCtr="0">
            <a:noAutofit/>
          </a:bodyPr>
          <a:lstStyle>
            <a:lvl1pPr lvl="0" rtl="0">
              <a:spcBef>
                <a:spcPct val="0"/>
              </a:spcBef>
              <a:spcAft>
                <a:spcPct val="0"/>
              </a:spcAft>
              <a:buClr>
                <a:schemeClr val="lt1"/>
              </a:buClr>
              <a:buSzPts val="3200"/>
              <a:buNone/>
              <a:defRPr sz="3200">
                <a:solidFill>
                  <a:schemeClr val="lt1"/>
                </a:solidFill>
              </a:defRPr>
            </a:lvl1pPr>
            <a:lvl2pPr lvl="1" algn="ctr" rtl="0">
              <a:spcBef>
                <a:spcPct val="0"/>
              </a:spcBef>
              <a:spcAft>
                <a:spcPct val="0"/>
              </a:spcAft>
              <a:buSzPts val="3000"/>
              <a:buNone/>
              <a:defRPr sz="3000"/>
            </a:lvl2pPr>
            <a:lvl3pPr lvl="2" algn="ctr" rtl="0">
              <a:spcBef>
                <a:spcPct val="0"/>
              </a:spcBef>
              <a:spcAft>
                <a:spcPct val="0"/>
              </a:spcAft>
              <a:buSzPts val="3000"/>
              <a:buNone/>
              <a:defRPr sz="3000"/>
            </a:lvl3pPr>
            <a:lvl4pPr lvl="3" algn="ctr" rtl="0">
              <a:spcBef>
                <a:spcPct val="0"/>
              </a:spcBef>
              <a:spcAft>
                <a:spcPct val="0"/>
              </a:spcAft>
              <a:buSzPts val="3000"/>
              <a:buNone/>
              <a:defRPr sz="3000"/>
            </a:lvl4pPr>
            <a:lvl5pPr lvl="4" algn="ctr" rtl="0">
              <a:spcBef>
                <a:spcPct val="0"/>
              </a:spcBef>
              <a:spcAft>
                <a:spcPct val="0"/>
              </a:spcAft>
              <a:buSzPts val="3000"/>
              <a:buNone/>
              <a:defRPr sz="3000"/>
            </a:lvl5pPr>
            <a:lvl6pPr lvl="5" algn="ctr" rtl="0">
              <a:spcBef>
                <a:spcPct val="0"/>
              </a:spcBef>
              <a:spcAft>
                <a:spcPct val="0"/>
              </a:spcAft>
              <a:buSzPts val="3000"/>
              <a:buNone/>
              <a:defRPr sz="3000"/>
            </a:lvl6pPr>
            <a:lvl7pPr lvl="6" algn="ctr" rtl="0">
              <a:spcBef>
                <a:spcPct val="0"/>
              </a:spcBef>
              <a:spcAft>
                <a:spcPct val="0"/>
              </a:spcAft>
              <a:buSzPts val="3000"/>
              <a:buNone/>
              <a:defRPr sz="3000"/>
            </a:lvl7pPr>
            <a:lvl8pPr lvl="7" algn="ctr" rtl="0">
              <a:spcBef>
                <a:spcPct val="0"/>
              </a:spcBef>
              <a:spcAft>
                <a:spcPct val="0"/>
              </a:spcAft>
              <a:buSzPts val="3000"/>
              <a:buNone/>
              <a:defRPr sz="3000"/>
            </a:lvl8pPr>
            <a:lvl9pPr lvl="8" algn="ctr" rtl="0">
              <a:spcBef>
                <a:spcPct val="0"/>
              </a:spcBef>
              <a:spcAft>
                <a:spcPct val="0"/>
              </a:spcAft>
              <a:buSzPts val="3000"/>
              <a:buNone/>
              <a:defRPr sz="3000"/>
            </a:lvl9pPr>
          </a:lstStyle>
          <a:p>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sp>
        <p:nvSpPr>
          <p:cNvPr id="56" name="Google Shape;56;p9"/>
          <p:cNvSpPr txBox="1">
            <a:spLocks noGrp="1"/>
          </p:cNvSpPr>
          <p:nvPr>
            <p:ph type="subTitle" idx="1"/>
          </p:nvPr>
        </p:nvSpPr>
        <p:spPr>
          <a:xfrm>
            <a:off x="804250" y="1766350"/>
            <a:ext cx="3532800" cy="463800"/>
          </a:xfrm>
          <a:prstGeom prst="rect">
            <a:avLst/>
          </a:prstGeom>
        </p:spPr>
        <p:txBody>
          <a:bodyPr spcFirstLastPara="1" wrap="square" lIns="91425" tIns="91425" rIns="91425" bIns="91425" anchor="b" anchorCtr="0">
            <a:noAutofit/>
          </a:bodyPr>
          <a:lstStyle>
            <a:lvl1pPr lvl="0">
              <a:lnSpc>
                <a:spcPct val="100000"/>
              </a:lnSpc>
              <a:spcBef>
                <a:spcPct val="0"/>
              </a:spcBef>
              <a:spcAft>
                <a:spcPct val="0"/>
              </a:spcAft>
              <a:buSzPts val="2100"/>
              <a:buFont typeface="Barlow Condensed"/>
              <a:buNone/>
              <a:defRPr sz="2100" b="1">
                <a:latin typeface="Barlow Condensed"/>
                <a:ea typeface="Barlow Condensed"/>
                <a:cs typeface="Barlow Condensed"/>
                <a:sym typeface="Barlow Condensed"/>
              </a:defRPr>
            </a:lvl1pPr>
            <a:lvl2pPr lvl="1" algn="ctr">
              <a:lnSpc>
                <a:spcPct val="100000"/>
              </a:lnSpc>
              <a:spcBef>
                <a:spcPct val="0"/>
              </a:spcBef>
              <a:spcAft>
                <a:spcPct val="0"/>
              </a:spcAft>
              <a:buSzPts val="2100"/>
              <a:buNone/>
              <a:defRPr sz="2100"/>
            </a:lvl2pPr>
            <a:lvl3pPr lvl="2" algn="ctr">
              <a:lnSpc>
                <a:spcPct val="100000"/>
              </a:lnSpc>
              <a:spcBef>
                <a:spcPct val="0"/>
              </a:spcBef>
              <a:spcAft>
                <a:spcPct val="0"/>
              </a:spcAft>
              <a:buSzPts val="2100"/>
              <a:buNone/>
              <a:defRPr sz="2100"/>
            </a:lvl3pPr>
            <a:lvl4pPr lvl="3" algn="ctr">
              <a:lnSpc>
                <a:spcPct val="100000"/>
              </a:lnSpc>
              <a:spcBef>
                <a:spcPct val="0"/>
              </a:spcBef>
              <a:spcAft>
                <a:spcPct val="0"/>
              </a:spcAft>
              <a:buSzPts val="2100"/>
              <a:buNone/>
              <a:defRPr sz="2100"/>
            </a:lvl4pPr>
            <a:lvl5pPr lvl="4" algn="ctr">
              <a:lnSpc>
                <a:spcPct val="100000"/>
              </a:lnSpc>
              <a:spcBef>
                <a:spcPct val="0"/>
              </a:spcBef>
              <a:spcAft>
                <a:spcPct val="0"/>
              </a:spcAft>
              <a:buSzPts val="2100"/>
              <a:buNone/>
              <a:defRPr sz="2100"/>
            </a:lvl5pPr>
            <a:lvl6pPr lvl="5" algn="ctr">
              <a:lnSpc>
                <a:spcPct val="100000"/>
              </a:lnSpc>
              <a:spcBef>
                <a:spcPct val="0"/>
              </a:spcBef>
              <a:spcAft>
                <a:spcPct val="0"/>
              </a:spcAft>
              <a:buSzPts val="2100"/>
              <a:buNone/>
              <a:defRPr sz="2100"/>
            </a:lvl6pPr>
            <a:lvl7pPr lvl="6" algn="ctr">
              <a:lnSpc>
                <a:spcPct val="100000"/>
              </a:lnSpc>
              <a:spcBef>
                <a:spcPct val="0"/>
              </a:spcBef>
              <a:spcAft>
                <a:spcPct val="0"/>
              </a:spcAft>
              <a:buSzPts val="2100"/>
              <a:buNone/>
              <a:defRPr sz="2100"/>
            </a:lvl7pPr>
            <a:lvl8pPr lvl="7" algn="ctr">
              <a:lnSpc>
                <a:spcPct val="100000"/>
              </a:lnSpc>
              <a:spcBef>
                <a:spcPct val="0"/>
              </a:spcBef>
              <a:spcAft>
                <a:spcPct val="0"/>
              </a:spcAft>
              <a:buSzPts val="2100"/>
              <a:buNone/>
              <a:defRPr sz="2100"/>
            </a:lvl8pPr>
            <a:lvl9pPr lvl="8" algn="ctr">
              <a:lnSpc>
                <a:spcPct val="100000"/>
              </a:lnSpc>
              <a:spcBef>
                <a:spcPct val="0"/>
              </a:spcBef>
              <a:spcAft>
                <a:spcPct val="0"/>
              </a:spcAft>
              <a:buSzPts val="2100"/>
              <a:buNone/>
              <a:defRPr sz="2100"/>
            </a:lvl9pPr>
          </a:lstStyle>
          <a:p>
            <a:endParaRPr/>
          </a:p>
        </p:txBody>
      </p:sp>
      <p:sp>
        <p:nvSpPr>
          <p:cNvPr id="57" name="Google Shape;57;p9"/>
          <p:cNvSpPr txBox="1">
            <a:spLocks noGrp="1"/>
          </p:cNvSpPr>
          <p:nvPr>
            <p:ph type="body" idx="2"/>
          </p:nvPr>
        </p:nvSpPr>
        <p:spPr>
          <a:xfrm>
            <a:off x="804250" y="2230150"/>
            <a:ext cx="3532800" cy="2304000"/>
          </a:xfrm>
          <a:prstGeom prst="rect">
            <a:avLst/>
          </a:prstGeom>
        </p:spPr>
        <p:txBody>
          <a:bodyPr spcFirstLastPara="1" wrap="square" lIns="91425" tIns="91425" rIns="91425" bIns="91425" anchor="t" anchorCtr="0">
            <a:noAutofit/>
          </a:bodyPr>
          <a:lstStyle>
            <a:lvl1pPr marL="457200" lvl="0" indent="-317500">
              <a:spcBef>
                <a:spcPct val="0"/>
              </a:spcBef>
              <a:spcAft>
                <a:spcPct val="0"/>
              </a:spcAft>
              <a:buSzPts val="1400"/>
              <a:buChar char="●"/>
              <a:defRPr sz="1400"/>
            </a:lvl1pPr>
            <a:lvl2pPr marL="914400" lvl="1" indent="-317500">
              <a:spcBef>
                <a:spcPts val="1600"/>
              </a:spcBef>
              <a:spcAft>
                <a:spcPct val="0"/>
              </a:spcAft>
              <a:buSzPts val="1400"/>
              <a:buChar char="○"/>
              <a:defRPr/>
            </a:lvl2pPr>
            <a:lvl3pPr marL="1371600" lvl="2" indent="-317500">
              <a:spcBef>
                <a:spcPts val="1600"/>
              </a:spcBef>
              <a:spcAft>
                <a:spcPct val="0"/>
              </a:spcAft>
              <a:buSzPts val="1400"/>
              <a:buChar char="■"/>
              <a:defRPr/>
            </a:lvl3pPr>
            <a:lvl4pPr marL="1828800" lvl="3" indent="-317500">
              <a:spcBef>
                <a:spcPts val="1600"/>
              </a:spcBef>
              <a:spcAft>
                <a:spcPct val="0"/>
              </a:spcAft>
              <a:buSzPts val="1400"/>
              <a:buChar char="●"/>
              <a:defRPr/>
            </a:lvl4pPr>
            <a:lvl5pPr marL="2286000" lvl="4" indent="-317500">
              <a:spcBef>
                <a:spcPts val="1600"/>
              </a:spcBef>
              <a:spcAft>
                <a:spcPct val="0"/>
              </a:spcAft>
              <a:buSzPts val="1400"/>
              <a:buChar char="○"/>
              <a:defRPr/>
            </a:lvl5pPr>
            <a:lvl6pPr marL="2743200" lvl="5" indent="-317500">
              <a:spcBef>
                <a:spcPts val="1600"/>
              </a:spcBef>
              <a:spcAft>
                <a:spcPct val="0"/>
              </a:spcAft>
              <a:buSzPts val="1400"/>
              <a:buChar char="■"/>
              <a:defRPr/>
            </a:lvl6pPr>
            <a:lvl7pPr marL="3200400" lvl="6" indent="-317500">
              <a:spcBef>
                <a:spcPts val="1600"/>
              </a:spcBef>
              <a:spcAft>
                <a:spcPct val="0"/>
              </a:spcAft>
              <a:buSzPts val="1400"/>
              <a:buChar char="●"/>
              <a:defRPr/>
            </a:lvl7pPr>
            <a:lvl8pPr marL="3657600" lvl="7" indent="-317500">
              <a:spcBef>
                <a:spcPts val="1600"/>
              </a:spcBef>
              <a:spcAft>
                <a:spcPct val="0"/>
              </a:spcAft>
              <a:buSzPts val="1400"/>
              <a:buChar char="○"/>
              <a:defRPr/>
            </a:lvl8pPr>
            <a:lvl9pPr marL="4114800" lvl="8" indent="-317500">
              <a:spcBef>
                <a:spcPts val="1600"/>
              </a:spcBef>
              <a:spcAft>
                <a:spcPts val="1600"/>
              </a:spcAft>
              <a:buSzPts val="1400"/>
              <a:buChar char="■"/>
              <a:defRPr/>
            </a:lvl9pPr>
          </a:lstStyle>
          <a:p>
            <a:endParaRPr/>
          </a:p>
        </p:txBody>
      </p:sp>
      <p:sp>
        <p:nvSpPr>
          <p:cNvPr id="58" name="Google Shape;58;p9"/>
          <p:cNvSpPr txBox="1">
            <a:spLocks noGrp="1"/>
          </p:cNvSpPr>
          <p:nvPr>
            <p:ph type="ctrTitle"/>
          </p:nvPr>
        </p:nvSpPr>
        <p:spPr>
          <a:xfrm>
            <a:off x="804250" y="431150"/>
            <a:ext cx="2865300" cy="1006200"/>
          </a:xfrm>
          <a:prstGeom prst="rect">
            <a:avLst/>
          </a:prstGeom>
        </p:spPr>
        <p:txBody>
          <a:bodyPr spcFirstLastPara="1" wrap="square" lIns="91425" tIns="91425" rIns="91425" bIns="91425" anchor="t" anchorCtr="0">
            <a:noAutofit/>
          </a:bodyPr>
          <a:lstStyle>
            <a:lvl1pPr lvl="0" rtl="0">
              <a:spcBef>
                <a:spcPct val="0"/>
              </a:spcBef>
              <a:spcAft>
                <a:spcPct val="0"/>
              </a:spcAft>
              <a:buClr>
                <a:schemeClr val="lt1"/>
              </a:buClr>
              <a:buSzPts val="3200"/>
              <a:buNone/>
              <a:defRPr sz="3200">
                <a:solidFill>
                  <a:schemeClr val="lt1"/>
                </a:solidFill>
              </a:defRPr>
            </a:lvl1pPr>
            <a:lvl2pPr lvl="1" algn="ctr" rtl="0">
              <a:spcBef>
                <a:spcPct val="0"/>
              </a:spcBef>
              <a:spcAft>
                <a:spcPct val="0"/>
              </a:spcAft>
              <a:buSzPts val="3000"/>
              <a:buNone/>
              <a:defRPr sz="3000"/>
            </a:lvl2pPr>
            <a:lvl3pPr lvl="2" algn="ctr" rtl="0">
              <a:spcBef>
                <a:spcPct val="0"/>
              </a:spcBef>
              <a:spcAft>
                <a:spcPct val="0"/>
              </a:spcAft>
              <a:buSzPts val="3000"/>
              <a:buNone/>
              <a:defRPr sz="3000"/>
            </a:lvl3pPr>
            <a:lvl4pPr lvl="3" algn="ctr" rtl="0">
              <a:spcBef>
                <a:spcPct val="0"/>
              </a:spcBef>
              <a:spcAft>
                <a:spcPct val="0"/>
              </a:spcAft>
              <a:buSzPts val="3000"/>
              <a:buNone/>
              <a:defRPr sz="3000"/>
            </a:lvl4pPr>
            <a:lvl5pPr lvl="4" algn="ctr" rtl="0">
              <a:spcBef>
                <a:spcPct val="0"/>
              </a:spcBef>
              <a:spcAft>
                <a:spcPct val="0"/>
              </a:spcAft>
              <a:buSzPts val="3000"/>
              <a:buNone/>
              <a:defRPr sz="3000"/>
            </a:lvl5pPr>
            <a:lvl6pPr lvl="5" algn="ctr" rtl="0">
              <a:spcBef>
                <a:spcPct val="0"/>
              </a:spcBef>
              <a:spcAft>
                <a:spcPct val="0"/>
              </a:spcAft>
              <a:buSzPts val="3000"/>
              <a:buNone/>
              <a:defRPr sz="3000"/>
            </a:lvl6pPr>
            <a:lvl7pPr lvl="6" algn="ctr" rtl="0">
              <a:spcBef>
                <a:spcPct val="0"/>
              </a:spcBef>
              <a:spcAft>
                <a:spcPct val="0"/>
              </a:spcAft>
              <a:buSzPts val="3000"/>
              <a:buNone/>
              <a:defRPr sz="3000"/>
            </a:lvl7pPr>
            <a:lvl8pPr lvl="7" algn="ctr" rtl="0">
              <a:spcBef>
                <a:spcPct val="0"/>
              </a:spcBef>
              <a:spcAft>
                <a:spcPct val="0"/>
              </a:spcAft>
              <a:buSzPts val="3000"/>
              <a:buNone/>
              <a:defRPr sz="3000"/>
            </a:lvl8pPr>
            <a:lvl9pPr lvl="8" algn="ctr" rtl="0">
              <a:spcBef>
                <a:spcPct val="0"/>
              </a:spcBef>
              <a:spcAft>
                <a:spcPct val="0"/>
              </a:spcAft>
              <a:buSzPts val="3000"/>
              <a:buNone/>
              <a:defRPr sz="3000"/>
            </a:lvl9pPr>
          </a:lstStyle>
          <a:p>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71"/>
        <p:cNvGrpSpPr/>
        <p:nvPr/>
      </p:nvGrpSpPr>
      <p:grpSpPr>
        <a:xfrm>
          <a:off x="0" y="0"/>
          <a:ext cx="0" cy="0"/>
          <a:chOff x="0" y="0"/>
          <a:chExt cx="0" cy="0"/>
        </a:xfrm>
      </p:grpSpPr>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TITLE_1">
    <p:bg>
      <p:bgPr>
        <a:solidFill>
          <a:srgbClr val="4E95FA"/>
        </a:solidFill>
        <a:effectLst/>
      </p:bgPr>
    </p:bg>
    <p:spTree>
      <p:nvGrpSpPr>
        <p:cNvPr id="1" name="Shape 72"/>
        <p:cNvGrpSpPr/>
        <p:nvPr/>
      </p:nvGrpSpPr>
      <p:grpSpPr>
        <a:xfrm>
          <a:off x="0" y="0"/>
          <a:ext cx="0" cy="0"/>
          <a:chOff x="0" y="0"/>
          <a:chExt cx="0" cy="0"/>
        </a:xfrm>
      </p:grpSpPr>
      <p:sp>
        <p:nvSpPr>
          <p:cNvPr id="73" name="Google Shape;73;p13"/>
          <p:cNvSpPr/>
          <p:nvPr/>
        </p:nvSpPr>
        <p:spPr>
          <a:xfrm>
            <a:off x="-528675" y="2196500"/>
            <a:ext cx="4283700" cy="42837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4" name="Google Shape;74;p13"/>
          <p:cNvSpPr/>
          <p:nvPr/>
        </p:nvSpPr>
        <p:spPr>
          <a:xfrm>
            <a:off x="-1806900" y="-2692550"/>
            <a:ext cx="5985300" cy="59853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5" name="Google Shape;75;p13"/>
          <p:cNvSpPr/>
          <p:nvPr/>
        </p:nvSpPr>
        <p:spPr>
          <a:xfrm>
            <a:off x="8027100" y="2739450"/>
            <a:ext cx="2660100" cy="2660100"/>
          </a:xfrm>
          <a:prstGeom prst="ellipse">
            <a:avLst/>
          </a:prstGeom>
          <a:solidFill>
            <a:srgbClr val="FFFFFF">
              <a:alpha val="1384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6" name="Google Shape;76;p13"/>
          <p:cNvSpPr txBox="1">
            <a:spLocks noGrp="1"/>
          </p:cNvSpPr>
          <p:nvPr>
            <p:ph type="ctrTitle"/>
          </p:nvPr>
        </p:nvSpPr>
        <p:spPr>
          <a:xfrm>
            <a:off x="804250" y="431150"/>
            <a:ext cx="2865300" cy="2288100"/>
          </a:xfrm>
          <a:prstGeom prst="rect">
            <a:avLst/>
          </a:prstGeom>
        </p:spPr>
        <p:txBody>
          <a:bodyPr spcFirstLastPara="1" wrap="square" lIns="91425" tIns="91425" rIns="91425" bIns="91425" anchor="t" anchorCtr="0">
            <a:noAutofit/>
          </a:bodyPr>
          <a:lstStyle>
            <a:lvl1pPr lvl="0" rtl="0">
              <a:spcBef>
                <a:spcPct val="0"/>
              </a:spcBef>
              <a:spcAft>
                <a:spcPct val="0"/>
              </a:spcAft>
              <a:buClr>
                <a:schemeClr val="lt1"/>
              </a:buClr>
              <a:buSzPts val="3200"/>
              <a:buNone/>
              <a:defRPr sz="3200">
                <a:solidFill>
                  <a:schemeClr val="lt1"/>
                </a:solidFill>
              </a:defRPr>
            </a:lvl1pPr>
            <a:lvl2pPr lvl="1" algn="ctr" rtl="0">
              <a:spcBef>
                <a:spcPct val="0"/>
              </a:spcBef>
              <a:spcAft>
                <a:spcPct val="0"/>
              </a:spcAft>
              <a:buSzPts val="3000"/>
              <a:buNone/>
              <a:defRPr sz="3000"/>
            </a:lvl2pPr>
            <a:lvl3pPr lvl="2" algn="ctr" rtl="0">
              <a:spcBef>
                <a:spcPct val="0"/>
              </a:spcBef>
              <a:spcAft>
                <a:spcPct val="0"/>
              </a:spcAft>
              <a:buSzPts val="3000"/>
              <a:buNone/>
              <a:defRPr sz="3000"/>
            </a:lvl3pPr>
            <a:lvl4pPr lvl="3" algn="ctr" rtl="0">
              <a:spcBef>
                <a:spcPct val="0"/>
              </a:spcBef>
              <a:spcAft>
                <a:spcPct val="0"/>
              </a:spcAft>
              <a:buSzPts val="3000"/>
              <a:buNone/>
              <a:defRPr sz="3000"/>
            </a:lvl4pPr>
            <a:lvl5pPr lvl="4" algn="ctr" rtl="0">
              <a:spcBef>
                <a:spcPct val="0"/>
              </a:spcBef>
              <a:spcAft>
                <a:spcPct val="0"/>
              </a:spcAft>
              <a:buSzPts val="3000"/>
              <a:buNone/>
              <a:defRPr sz="3000"/>
            </a:lvl5pPr>
            <a:lvl6pPr lvl="5" algn="ctr" rtl="0">
              <a:spcBef>
                <a:spcPct val="0"/>
              </a:spcBef>
              <a:spcAft>
                <a:spcPct val="0"/>
              </a:spcAft>
              <a:buSzPts val="3000"/>
              <a:buNone/>
              <a:defRPr sz="3000"/>
            </a:lvl6pPr>
            <a:lvl7pPr lvl="6" algn="ctr" rtl="0">
              <a:spcBef>
                <a:spcPct val="0"/>
              </a:spcBef>
              <a:spcAft>
                <a:spcPct val="0"/>
              </a:spcAft>
              <a:buSzPts val="3000"/>
              <a:buNone/>
              <a:defRPr sz="3000"/>
            </a:lvl7pPr>
            <a:lvl8pPr lvl="7" algn="ctr" rtl="0">
              <a:spcBef>
                <a:spcPct val="0"/>
              </a:spcBef>
              <a:spcAft>
                <a:spcPct val="0"/>
              </a:spcAft>
              <a:buSzPts val="3000"/>
              <a:buNone/>
              <a:defRPr sz="3000"/>
            </a:lvl8pPr>
            <a:lvl9pPr lvl="8" algn="ctr" rtl="0">
              <a:spcBef>
                <a:spcPct val="0"/>
              </a:spcBef>
              <a:spcAft>
                <a:spcPct val="0"/>
              </a:spcAft>
              <a:buSzPts val="3000"/>
              <a:buNone/>
              <a:defRPr sz="3000"/>
            </a:lvl9pPr>
          </a:lstStyle>
          <a:p>
            <a:endParaRPr/>
          </a:p>
        </p:txBody>
      </p:sp>
      <p:sp>
        <p:nvSpPr>
          <p:cNvPr id="77" name="Google Shape;77;p13"/>
          <p:cNvSpPr txBox="1">
            <a:spLocks noGrp="1"/>
          </p:cNvSpPr>
          <p:nvPr>
            <p:ph type="subTitle" idx="1"/>
          </p:nvPr>
        </p:nvSpPr>
        <p:spPr>
          <a:xfrm>
            <a:off x="5342150" y="1051325"/>
            <a:ext cx="3012300" cy="407400"/>
          </a:xfrm>
          <a:prstGeom prst="rect">
            <a:avLst/>
          </a:prstGeom>
        </p:spPr>
        <p:txBody>
          <a:bodyPr spcFirstLastPara="1" wrap="square" lIns="91425" tIns="91425" rIns="91425" bIns="91425" anchor="t" anchorCtr="0">
            <a:noAutofit/>
          </a:bodyPr>
          <a:lstStyle>
            <a:lvl1pPr lvl="0" rtl="0">
              <a:lnSpc>
                <a:spcPct val="100000"/>
              </a:lnSpc>
              <a:spcBef>
                <a:spcPct val="0"/>
              </a:spcBef>
              <a:spcAft>
                <a:spcPct val="0"/>
              </a:spcAft>
              <a:buClr>
                <a:schemeClr val="lt1"/>
              </a:buClr>
              <a:buSzPts val="1600"/>
              <a:buNone/>
              <a:defRPr sz="1600">
                <a:solidFill>
                  <a:schemeClr val="lt1"/>
                </a:solidFill>
              </a:defRPr>
            </a:lvl1pPr>
            <a:lvl2pPr lvl="1" rtl="0">
              <a:lnSpc>
                <a:spcPct val="100000"/>
              </a:lnSpc>
              <a:spcBef>
                <a:spcPct val="0"/>
              </a:spcBef>
              <a:spcAft>
                <a:spcPct val="0"/>
              </a:spcAft>
              <a:buSzPts val="1600"/>
              <a:buNone/>
              <a:defRPr sz="1600"/>
            </a:lvl2pPr>
            <a:lvl3pPr lvl="2" rtl="0">
              <a:lnSpc>
                <a:spcPct val="100000"/>
              </a:lnSpc>
              <a:spcBef>
                <a:spcPct val="0"/>
              </a:spcBef>
              <a:spcAft>
                <a:spcPct val="0"/>
              </a:spcAft>
              <a:buSzPts val="1600"/>
              <a:buNone/>
              <a:defRPr sz="1600"/>
            </a:lvl3pPr>
            <a:lvl4pPr lvl="3" rtl="0">
              <a:lnSpc>
                <a:spcPct val="100000"/>
              </a:lnSpc>
              <a:spcBef>
                <a:spcPct val="0"/>
              </a:spcBef>
              <a:spcAft>
                <a:spcPct val="0"/>
              </a:spcAft>
              <a:buSzPts val="1600"/>
              <a:buNone/>
              <a:defRPr sz="1600"/>
            </a:lvl4pPr>
            <a:lvl5pPr lvl="4" rtl="0">
              <a:lnSpc>
                <a:spcPct val="100000"/>
              </a:lnSpc>
              <a:spcBef>
                <a:spcPct val="0"/>
              </a:spcBef>
              <a:spcAft>
                <a:spcPct val="0"/>
              </a:spcAft>
              <a:buSzPts val="1600"/>
              <a:buNone/>
              <a:defRPr sz="1600"/>
            </a:lvl5pPr>
            <a:lvl6pPr lvl="5" rtl="0">
              <a:lnSpc>
                <a:spcPct val="100000"/>
              </a:lnSpc>
              <a:spcBef>
                <a:spcPct val="0"/>
              </a:spcBef>
              <a:spcAft>
                <a:spcPct val="0"/>
              </a:spcAft>
              <a:buSzPts val="1600"/>
              <a:buNone/>
              <a:defRPr sz="1600"/>
            </a:lvl6pPr>
            <a:lvl7pPr lvl="6" rtl="0">
              <a:lnSpc>
                <a:spcPct val="100000"/>
              </a:lnSpc>
              <a:spcBef>
                <a:spcPct val="0"/>
              </a:spcBef>
              <a:spcAft>
                <a:spcPct val="0"/>
              </a:spcAft>
              <a:buSzPts val="1600"/>
              <a:buNone/>
              <a:defRPr sz="1600"/>
            </a:lvl7pPr>
            <a:lvl8pPr lvl="7" rtl="0">
              <a:lnSpc>
                <a:spcPct val="100000"/>
              </a:lnSpc>
              <a:spcBef>
                <a:spcPct val="0"/>
              </a:spcBef>
              <a:spcAft>
                <a:spcPct val="0"/>
              </a:spcAft>
              <a:buSzPts val="1600"/>
              <a:buNone/>
              <a:defRPr sz="1600"/>
            </a:lvl8pPr>
            <a:lvl9pPr lvl="8" rtl="0">
              <a:lnSpc>
                <a:spcPct val="100000"/>
              </a:lnSpc>
              <a:spcBef>
                <a:spcPct val="0"/>
              </a:spcBef>
              <a:spcAft>
                <a:spcPct val="0"/>
              </a:spcAft>
              <a:buSzPts val="1600"/>
              <a:buNone/>
              <a:defRPr sz="1600"/>
            </a:lvl9pPr>
          </a:lstStyle>
          <a:p>
            <a:endParaRPr/>
          </a:p>
        </p:txBody>
      </p:sp>
      <p:sp>
        <p:nvSpPr>
          <p:cNvPr id="78" name="Google Shape;78;p13"/>
          <p:cNvSpPr txBox="1">
            <a:spLocks noGrp="1"/>
          </p:cNvSpPr>
          <p:nvPr>
            <p:ph type="ctrTitle" idx="2"/>
          </p:nvPr>
        </p:nvSpPr>
        <p:spPr>
          <a:xfrm>
            <a:off x="5342150" y="592075"/>
            <a:ext cx="3372000" cy="537900"/>
          </a:xfrm>
          <a:prstGeom prst="rect">
            <a:avLst/>
          </a:prstGeom>
        </p:spPr>
        <p:txBody>
          <a:bodyPr spcFirstLastPara="1" wrap="square" lIns="91425" tIns="91425" rIns="91425" bIns="91425" anchor="b" anchorCtr="0">
            <a:noAutofit/>
          </a:bodyPr>
          <a:lstStyle>
            <a:lvl1pPr lvl="0" rtl="0">
              <a:spcBef>
                <a:spcPct val="0"/>
              </a:spcBef>
              <a:spcAft>
                <a:spcPct val="0"/>
              </a:spcAft>
              <a:buClr>
                <a:schemeClr val="lt1"/>
              </a:buClr>
              <a:buSzPts val="2000"/>
              <a:buNone/>
              <a:defRPr sz="2000">
                <a:solidFill>
                  <a:schemeClr val="lt1"/>
                </a:solidFill>
              </a:defRPr>
            </a:lvl1pPr>
            <a:lvl2pPr lvl="1" algn="ctr" rtl="0">
              <a:spcBef>
                <a:spcPct val="0"/>
              </a:spcBef>
              <a:spcAft>
                <a:spcPct val="0"/>
              </a:spcAft>
              <a:buSzPts val="2000"/>
              <a:buNone/>
              <a:defRPr sz="2000"/>
            </a:lvl2pPr>
            <a:lvl3pPr lvl="2" algn="ctr" rtl="0">
              <a:spcBef>
                <a:spcPct val="0"/>
              </a:spcBef>
              <a:spcAft>
                <a:spcPct val="0"/>
              </a:spcAft>
              <a:buSzPts val="2000"/>
              <a:buNone/>
              <a:defRPr sz="2000"/>
            </a:lvl3pPr>
            <a:lvl4pPr lvl="3" algn="ctr" rtl="0">
              <a:spcBef>
                <a:spcPct val="0"/>
              </a:spcBef>
              <a:spcAft>
                <a:spcPct val="0"/>
              </a:spcAft>
              <a:buSzPts val="2000"/>
              <a:buNone/>
              <a:defRPr sz="2000"/>
            </a:lvl4pPr>
            <a:lvl5pPr lvl="4" algn="ctr" rtl="0">
              <a:spcBef>
                <a:spcPct val="0"/>
              </a:spcBef>
              <a:spcAft>
                <a:spcPct val="0"/>
              </a:spcAft>
              <a:buSzPts val="2000"/>
              <a:buNone/>
              <a:defRPr sz="2000"/>
            </a:lvl5pPr>
            <a:lvl6pPr lvl="5" algn="ctr" rtl="0">
              <a:spcBef>
                <a:spcPct val="0"/>
              </a:spcBef>
              <a:spcAft>
                <a:spcPct val="0"/>
              </a:spcAft>
              <a:buSzPts val="2000"/>
              <a:buNone/>
              <a:defRPr sz="2000"/>
            </a:lvl6pPr>
            <a:lvl7pPr lvl="6" algn="ctr" rtl="0">
              <a:spcBef>
                <a:spcPct val="0"/>
              </a:spcBef>
              <a:spcAft>
                <a:spcPct val="0"/>
              </a:spcAft>
              <a:buSzPts val="2000"/>
              <a:buNone/>
              <a:defRPr sz="2000"/>
            </a:lvl7pPr>
            <a:lvl8pPr lvl="7" algn="ctr" rtl="0">
              <a:spcBef>
                <a:spcPct val="0"/>
              </a:spcBef>
              <a:spcAft>
                <a:spcPct val="0"/>
              </a:spcAft>
              <a:buSzPts val="2000"/>
              <a:buNone/>
              <a:defRPr sz="2000"/>
            </a:lvl8pPr>
            <a:lvl9pPr lvl="8" algn="ctr" rtl="0">
              <a:spcBef>
                <a:spcPct val="0"/>
              </a:spcBef>
              <a:spcAft>
                <a:spcPct val="0"/>
              </a:spcAft>
              <a:buSzPts val="2000"/>
              <a:buNone/>
              <a:defRPr sz="2000"/>
            </a:lvl9pPr>
          </a:lstStyle>
          <a:p>
            <a:endParaRPr/>
          </a:p>
        </p:txBody>
      </p:sp>
      <p:sp>
        <p:nvSpPr>
          <p:cNvPr id="79" name="Google Shape;79;p13"/>
          <p:cNvSpPr txBox="1">
            <a:spLocks noGrp="1"/>
          </p:cNvSpPr>
          <p:nvPr>
            <p:ph type="title" idx="3" hasCustomPrompt="1"/>
          </p:nvPr>
        </p:nvSpPr>
        <p:spPr>
          <a:xfrm>
            <a:off x="4040075" y="766561"/>
            <a:ext cx="1223700" cy="677400"/>
          </a:xfrm>
          <a:prstGeom prst="rect">
            <a:avLst/>
          </a:prstGeom>
        </p:spPr>
        <p:txBody>
          <a:bodyPr spcFirstLastPara="1" wrap="square" lIns="91425" tIns="91425" rIns="91425" bIns="91425" anchor="b" anchorCtr="0">
            <a:noAutofit/>
          </a:bodyPr>
          <a:lstStyle>
            <a:lvl1pPr lvl="0" algn="r" rtl="0">
              <a:spcBef>
                <a:spcPct val="0"/>
              </a:spcBef>
              <a:spcAft>
                <a:spcPct val="0"/>
              </a:spcAft>
              <a:buClr>
                <a:schemeClr val="lt1"/>
              </a:buClr>
              <a:buSzPts val="3600"/>
              <a:buFont typeface="Barlow Condensed ExtraBold"/>
              <a:buNone/>
              <a:defRPr sz="3600" b="0">
                <a:solidFill>
                  <a:schemeClr val="lt1"/>
                </a:solidFill>
                <a:latin typeface="Barlow Condensed ExtraBold"/>
                <a:ea typeface="Barlow Condensed ExtraBold"/>
                <a:cs typeface="Barlow Condensed ExtraBold"/>
                <a:sym typeface="Barlow Condensed ExtraBold"/>
              </a:defRPr>
            </a:lvl1pPr>
            <a:lvl2pPr lvl="1" algn="r" rtl="0">
              <a:spcBef>
                <a:spcPct val="0"/>
              </a:spcBef>
              <a:spcAft>
                <a:spcPct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2pPr>
            <a:lvl3pPr lvl="2" algn="r" rtl="0">
              <a:spcBef>
                <a:spcPct val="0"/>
              </a:spcBef>
              <a:spcAft>
                <a:spcPct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3pPr>
            <a:lvl4pPr lvl="3" algn="r" rtl="0">
              <a:spcBef>
                <a:spcPct val="0"/>
              </a:spcBef>
              <a:spcAft>
                <a:spcPct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4pPr>
            <a:lvl5pPr lvl="4" algn="r" rtl="0">
              <a:spcBef>
                <a:spcPct val="0"/>
              </a:spcBef>
              <a:spcAft>
                <a:spcPct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5pPr>
            <a:lvl6pPr lvl="5" algn="r" rtl="0">
              <a:spcBef>
                <a:spcPct val="0"/>
              </a:spcBef>
              <a:spcAft>
                <a:spcPct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6pPr>
            <a:lvl7pPr lvl="6" algn="r" rtl="0">
              <a:spcBef>
                <a:spcPct val="0"/>
              </a:spcBef>
              <a:spcAft>
                <a:spcPct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7pPr>
            <a:lvl8pPr lvl="7" algn="r" rtl="0">
              <a:spcBef>
                <a:spcPct val="0"/>
              </a:spcBef>
              <a:spcAft>
                <a:spcPct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8pPr>
            <a:lvl9pPr lvl="8" algn="r" rtl="0">
              <a:spcBef>
                <a:spcPct val="0"/>
              </a:spcBef>
              <a:spcAft>
                <a:spcPct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9pPr>
          </a:lstStyle>
          <a:p>
            <a:r>
              <a:t>xx%</a:t>
            </a:r>
          </a:p>
        </p:txBody>
      </p:sp>
      <p:sp>
        <p:nvSpPr>
          <p:cNvPr id="80" name="Google Shape;80;p13"/>
          <p:cNvSpPr txBox="1">
            <a:spLocks noGrp="1"/>
          </p:cNvSpPr>
          <p:nvPr>
            <p:ph type="subTitle" idx="4"/>
          </p:nvPr>
        </p:nvSpPr>
        <p:spPr>
          <a:xfrm>
            <a:off x="5342150" y="2049325"/>
            <a:ext cx="3012300" cy="407400"/>
          </a:xfrm>
          <a:prstGeom prst="rect">
            <a:avLst/>
          </a:prstGeom>
        </p:spPr>
        <p:txBody>
          <a:bodyPr spcFirstLastPara="1" wrap="square" lIns="91425" tIns="91425" rIns="91425" bIns="91425" anchor="t" anchorCtr="0">
            <a:noAutofit/>
          </a:bodyPr>
          <a:lstStyle>
            <a:lvl1pPr lvl="0" rtl="0">
              <a:lnSpc>
                <a:spcPct val="100000"/>
              </a:lnSpc>
              <a:spcBef>
                <a:spcPct val="0"/>
              </a:spcBef>
              <a:spcAft>
                <a:spcPct val="0"/>
              </a:spcAft>
              <a:buClr>
                <a:schemeClr val="lt1"/>
              </a:buClr>
              <a:buSzPts val="1600"/>
              <a:buNone/>
              <a:defRPr sz="1600">
                <a:solidFill>
                  <a:schemeClr val="lt1"/>
                </a:solidFill>
              </a:defRPr>
            </a:lvl1pPr>
            <a:lvl2pPr lvl="1" rtl="0">
              <a:lnSpc>
                <a:spcPct val="100000"/>
              </a:lnSpc>
              <a:spcBef>
                <a:spcPct val="0"/>
              </a:spcBef>
              <a:spcAft>
                <a:spcPct val="0"/>
              </a:spcAft>
              <a:buSzPts val="1600"/>
              <a:buNone/>
              <a:defRPr sz="1600"/>
            </a:lvl2pPr>
            <a:lvl3pPr lvl="2" rtl="0">
              <a:lnSpc>
                <a:spcPct val="100000"/>
              </a:lnSpc>
              <a:spcBef>
                <a:spcPct val="0"/>
              </a:spcBef>
              <a:spcAft>
                <a:spcPct val="0"/>
              </a:spcAft>
              <a:buSzPts val="1600"/>
              <a:buNone/>
              <a:defRPr sz="1600"/>
            </a:lvl3pPr>
            <a:lvl4pPr lvl="3" rtl="0">
              <a:lnSpc>
                <a:spcPct val="100000"/>
              </a:lnSpc>
              <a:spcBef>
                <a:spcPct val="0"/>
              </a:spcBef>
              <a:spcAft>
                <a:spcPct val="0"/>
              </a:spcAft>
              <a:buSzPts val="1600"/>
              <a:buNone/>
              <a:defRPr sz="1600"/>
            </a:lvl4pPr>
            <a:lvl5pPr lvl="4" rtl="0">
              <a:lnSpc>
                <a:spcPct val="100000"/>
              </a:lnSpc>
              <a:spcBef>
                <a:spcPct val="0"/>
              </a:spcBef>
              <a:spcAft>
                <a:spcPct val="0"/>
              </a:spcAft>
              <a:buSzPts val="1600"/>
              <a:buNone/>
              <a:defRPr sz="1600"/>
            </a:lvl5pPr>
            <a:lvl6pPr lvl="5" rtl="0">
              <a:lnSpc>
                <a:spcPct val="100000"/>
              </a:lnSpc>
              <a:spcBef>
                <a:spcPct val="0"/>
              </a:spcBef>
              <a:spcAft>
                <a:spcPct val="0"/>
              </a:spcAft>
              <a:buSzPts val="1600"/>
              <a:buNone/>
              <a:defRPr sz="1600"/>
            </a:lvl6pPr>
            <a:lvl7pPr lvl="6" rtl="0">
              <a:lnSpc>
                <a:spcPct val="100000"/>
              </a:lnSpc>
              <a:spcBef>
                <a:spcPct val="0"/>
              </a:spcBef>
              <a:spcAft>
                <a:spcPct val="0"/>
              </a:spcAft>
              <a:buSzPts val="1600"/>
              <a:buNone/>
              <a:defRPr sz="1600"/>
            </a:lvl7pPr>
            <a:lvl8pPr lvl="7" rtl="0">
              <a:lnSpc>
                <a:spcPct val="100000"/>
              </a:lnSpc>
              <a:spcBef>
                <a:spcPct val="0"/>
              </a:spcBef>
              <a:spcAft>
                <a:spcPct val="0"/>
              </a:spcAft>
              <a:buSzPts val="1600"/>
              <a:buNone/>
              <a:defRPr sz="1600"/>
            </a:lvl8pPr>
            <a:lvl9pPr lvl="8" rtl="0">
              <a:lnSpc>
                <a:spcPct val="100000"/>
              </a:lnSpc>
              <a:spcBef>
                <a:spcPct val="0"/>
              </a:spcBef>
              <a:spcAft>
                <a:spcPct val="0"/>
              </a:spcAft>
              <a:buSzPts val="1600"/>
              <a:buNone/>
              <a:defRPr sz="1600"/>
            </a:lvl9pPr>
          </a:lstStyle>
          <a:p>
            <a:endParaRPr/>
          </a:p>
        </p:txBody>
      </p:sp>
      <p:sp>
        <p:nvSpPr>
          <p:cNvPr id="81" name="Google Shape;81;p13"/>
          <p:cNvSpPr txBox="1">
            <a:spLocks noGrp="1"/>
          </p:cNvSpPr>
          <p:nvPr>
            <p:ph type="ctrTitle" idx="5"/>
          </p:nvPr>
        </p:nvSpPr>
        <p:spPr>
          <a:xfrm>
            <a:off x="5342150" y="1590075"/>
            <a:ext cx="3372000" cy="537900"/>
          </a:xfrm>
          <a:prstGeom prst="rect">
            <a:avLst/>
          </a:prstGeom>
        </p:spPr>
        <p:txBody>
          <a:bodyPr spcFirstLastPara="1" wrap="square" lIns="91425" tIns="91425" rIns="91425" bIns="91425" anchor="b" anchorCtr="0">
            <a:noAutofit/>
          </a:bodyPr>
          <a:lstStyle>
            <a:lvl1pPr lvl="0" rtl="0">
              <a:spcBef>
                <a:spcPct val="0"/>
              </a:spcBef>
              <a:spcAft>
                <a:spcPct val="0"/>
              </a:spcAft>
              <a:buClr>
                <a:schemeClr val="lt1"/>
              </a:buClr>
              <a:buSzPts val="2000"/>
              <a:buNone/>
              <a:defRPr sz="2000">
                <a:solidFill>
                  <a:schemeClr val="lt1"/>
                </a:solidFill>
              </a:defRPr>
            </a:lvl1pPr>
            <a:lvl2pPr lvl="1" algn="ctr" rtl="0">
              <a:spcBef>
                <a:spcPct val="0"/>
              </a:spcBef>
              <a:spcAft>
                <a:spcPct val="0"/>
              </a:spcAft>
              <a:buSzPts val="2000"/>
              <a:buNone/>
              <a:defRPr sz="2000"/>
            </a:lvl2pPr>
            <a:lvl3pPr lvl="2" algn="ctr" rtl="0">
              <a:spcBef>
                <a:spcPct val="0"/>
              </a:spcBef>
              <a:spcAft>
                <a:spcPct val="0"/>
              </a:spcAft>
              <a:buSzPts val="2000"/>
              <a:buNone/>
              <a:defRPr sz="2000"/>
            </a:lvl3pPr>
            <a:lvl4pPr lvl="3" algn="ctr" rtl="0">
              <a:spcBef>
                <a:spcPct val="0"/>
              </a:spcBef>
              <a:spcAft>
                <a:spcPct val="0"/>
              </a:spcAft>
              <a:buSzPts val="2000"/>
              <a:buNone/>
              <a:defRPr sz="2000"/>
            </a:lvl4pPr>
            <a:lvl5pPr lvl="4" algn="ctr" rtl="0">
              <a:spcBef>
                <a:spcPct val="0"/>
              </a:spcBef>
              <a:spcAft>
                <a:spcPct val="0"/>
              </a:spcAft>
              <a:buSzPts val="2000"/>
              <a:buNone/>
              <a:defRPr sz="2000"/>
            </a:lvl5pPr>
            <a:lvl6pPr lvl="5" algn="ctr" rtl="0">
              <a:spcBef>
                <a:spcPct val="0"/>
              </a:spcBef>
              <a:spcAft>
                <a:spcPct val="0"/>
              </a:spcAft>
              <a:buSzPts val="2000"/>
              <a:buNone/>
              <a:defRPr sz="2000"/>
            </a:lvl6pPr>
            <a:lvl7pPr lvl="6" algn="ctr" rtl="0">
              <a:spcBef>
                <a:spcPct val="0"/>
              </a:spcBef>
              <a:spcAft>
                <a:spcPct val="0"/>
              </a:spcAft>
              <a:buSzPts val="2000"/>
              <a:buNone/>
              <a:defRPr sz="2000"/>
            </a:lvl7pPr>
            <a:lvl8pPr lvl="7" algn="ctr" rtl="0">
              <a:spcBef>
                <a:spcPct val="0"/>
              </a:spcBef>
              <a:spcAft>
                <a:spcPct val="0"/>
              </a:spcAft>
              <a:buSzPts val="2000"/>
              <a:buNone/>
              <a:defRPr sz="2000"/>
            </a:lvl8pPr>
            <a:lvl9pPr lvl="8" algn="ctr" rtl="0">
              <a:spcBef>
                <a:spcPct val="0"/>
              </a:spcBef>
              <a:spcAft>
                <a:spcPct val="0"/>
              </a:spcAft>
              <a:buSzPts val="2000"/>
              <a:buNone/>
              <a:defRPr sz="2000"/>
            </a:lvl9pPr>
          </a:lstStyle>
          <a:p>
            <a:endParaRPr/>
          </a:p>
        </p:txBody>
      </p:sp>
      <p:sp>
        <p:nvSpPr>
          <p:cNvPr id="82" name="Google Shape;82;p13"/>
          <p:cNvSpPr txBox="1">
            <a:spLocks noGrp="1"/>
          </p:cNvSpPr>
          <p:nvPr>
            <p:ph type="title" idx="6" hasCustomPrompt="1"/>
          </p:nvPr>
        </p:nvSpPr>
        <p:spPr>
          <a:xfrm>
            <a:off x="4040075" y="1764561"/>
            <a:ext cx="1223700" cy="677400"/>
          </a:xfrm>
          <a:prstGeom prst="rect">
            <a:avLst/>
          </a:prstGeom>
        </p:spPr>
        <p:txBody>
          <a:bodyPr spcFirstLastPara="1" wrap="square" lIns="91425" tIns="91425" rIns="91425" bIns="91425" anchor="b" anchorCtr="0">
            <a:noAutofit/>
          </a:bodyPr>
          <a:lstStyle>
            <a:lvl1pPr lvl="0" algn="r" rtl="0">
              <a:spcBef>
                <a:spcPct val="0"/>
              </a:spcBef>
              <a:spcAft>
                <a:spcPct val="0"/>
              </a:spcAft>
              <a:buClr>
                <a:schemeClr val="lt1"/>
              </a:buClr>
              <a:buSzPts val="3600"/>
              <a:buFont typeface="Barlow Condensed ExtraBold"/>
              <a:buNone/>
              <a:defRPr sz="3600" b="0">
                <a:solidFill>
                  <a:schemeClr val="lt1"/>
                </a:solidFill>
                <a:latin typeface="Barlow Condensed ExtraBold"/>
                <a:ea typeface="Barlow Condensed ExtraBold"/>
                <a:cs typeface="Barlow Condensed ExtraBold"/>
                <a:sym typeface="Barlow Condensed ExtraBold"/>
              </a:defRPr>
            </a:lvl1pPr>
            <a:lvl2pPr lvl="1" algn="r" rtl="0">
              <a:spcBef>
                <a:spcPct val="0"/>
              </a:spcBef>
              <a:spcAft>
                <a:spcPct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2pPr>
            <a:lvl3pPr lvl="2" algn="r" rtl="0">
              <a:spcBef>
                <a:spcPct val="0"/>
              </a:spcBef>
              <a:spcAft>
                <a:spcPct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3pPr>
            <a:lvl4pPr lvl="3" algn="r" rtl="0">
              <a:spcBef>
                <a:spcPct val="0"/>
              </a:spcBef>
              <a:spcAft>
                <a:spcPct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4pPr>
            <a:lvl5pPr lvl="4" algn="r" rtl="0">
              <a:spcBef>
                <a:spcPct val="0"/>
              </a:spcBef>
              <a:spcAft>
                <a:spcPct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5pPr>
            <a:lvl6pPr lvl="5" algn="r" rtl="0">
              <a:spcBef>
                <a:spcPct val="0"/>
              </a:spcBef>
              <a:spcAft>
                <a:spcPct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6pPr>
            <a:lvl7pPr lvl="6" algn="r" rtl="0">
              <a:spcBef>
                <a:spcPct val="0"/>
              </a:spcBef>
              <a:spcAft>
                <a:spcPct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7pPr>
            <a:lvl8pPr lvl="7" algn="r" rtl="0">
              <a:spcBef>
                <a:spcPct val="0"/>
              </a:spcBef>
              <a:spcAft>
                <a:spcPct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8pPr>
            <a:lvl9pPr lvl="8" algn="r" rtl="0">
              <a:spcBef>
                <a:spcPct val="0"/>
              </a:spcBef>
              <a:spcAft>
                <a:spcPct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9pPr>
          </a:lstStyle>
          <a:p>
            <a:r>
              <a:t>xx%</a:t>
            </a:r>
          </a:p>
        </p:txBody>
      </p:sp>
      <p:sp>
        <p:nvSpPr>
          <p:cNvPr id="83" name="Google Shape;83;p13"/>
          <p:cNvSpPr txBox="1">
            <a:spLocks noGrp="1"/>
          </p:cNvSpPr>
          <p:nvPr>
            <p:ph type="subTitle" idx="7"/>
          </p:nvPr>
        </p:nvSpPr>
        <p:spPr>
          <a:xfrm>
            <a:off x="5342150" y="3047325"/>
            <a:ext cx="3012300" cy="407400"/>
          </a:xfrm>
          <a:prstGeom prst="rect">
            <a:avLst/>
          </a:prstGeom>
        </p:spPr>
        <p:txBody>
          <a:bodyPr spcFirstLastPara="1" wrap="square" lIns="91425" tIns="91425" rIns="91425" bIns="91425" anchor="t" anchorCtr="0">
            <a:noAutofit/>
          </a:bodyPr>
          <a:lstStyle>
            <a:lvl1pPr lvl="0" rtl="0">
              <a:lnSpc>
                <a:spcPct val="100000"/>
              </a:lnSpc>
              <a:spcBef>
                <a:spcPct val="0"/>
              </a:spcBef>
              <a:spcAft>
                <a:spcPct val="0"/>
              </a:spcAft>
              <a:buClr>
                <a:schemeClr val="lt1"/>
              </a:buClr>
              <a:buSzPts val="1600"/>
              <a:buNone/>
              <a:defRPr sz="1600">
                <a:solidFill>
                  <a:schemeClr val="lt1"/>
                </a:solidFill>
              </a:defRPr>
            </a:lvl1pPr>
            <a:lvl2pPr lvl="1" rtl="0">
              <a:lnSpc>
                <a:spcPct val="100000"/>
              </a:lnSpc>
              <a:spcBef>
                <a:spcPct val="0"/>
              </a:spcBef>
              <a:spcAft>
                <a:spcPct val="0"/>
              </a:spcAft>
              <a:buSzPts val="1600"/>
              <a:buNone/>
              <a:defRPr sz="1600"/>
            </a:lvl2pPr>
            <a:lvl3pPr lvl="2" rtl="0">
              <a:lnSpc>
                <a:spcPct val="100000"/>
              </a:lnSpc>
              <a:spcBef>
                <a:spcPct val="0"/>
              </a:spcBef>
              <a:spcAft>
                <a:spcPct val="0"/>
              </a:spcAft>
              <a:buSzPts val="1600"/>
              <a:buNone/>
              <a:defRPr sz="1600"/>
            </a:lvl3pPr>
            <a:lvl4pPr lvl="3" rtl="0">
              <a:lnSpc>
                <a:spcPct val="100000"/>
              </a:lnSpc>
              <a:spcBef>
                <a:spcPct val="0"/>
              </a:spcBef>
              <a:spcAft>
                <a:spcPct val="0"/>
              </a:spcAft>
              <a:buSzPts val="1600"/>
              <a:buNone/>
              <a:defRPr sz="1600"/>
            </a:lvl4pPr>
            <a:lvl5pPr lvl="4" rtl="0">
              <a:lnSpc>
                <a:spcPct val="100000"/>
              </a:lnSpc>
              <a:spcBef>
                <a:spcPct val="0"/>
              </a:spcBef>
              <a:spcAft>
                <a:spcPct val="0"/>
              </a:spcAft>
              <a:buSzPts val="1600"/>
              <a:buNone/>
              <a:defRPr sz="1600"/>
            </a:lvl5pPr>
            <a:lvl6pPr lvl="5" rtl="0">
              <a:lnSpc>
                <a:spcPct val="100000"/>
              </a:lnSpc>
              <a:spcBef>
                <a:spcPct val="0"/>
              </a:spcBef>
              <a:spcAft>
                <a:spcPct val="0"/>
              </a:spcAft>
              <a:buSzPts val="1600"/>
              <a:buNone/>
              <a:defRPr sz="1600"/>
            </a:lvl6pPr>
            <a:lvl7pPr lvl="6" rtl="0">
              <a:lnSpc>
                <a:spcPct val="100000"/>
              </a:lnSpc>
              <a:spcBef>
                <a:spcPct val="0"/>
              </a:spcBef>
              <a:spcAft>
                <a:spcPct val="0"/>
              </a:spcAft>
              <a:buSzPts val="1600"/>
              <a:buNone/>
              <a:defRPr sz="1600"/>
            </a:lvl7pPr>
            <a:lvl8pPr lvl="7" rtl="0">
              <a:lnSpc>
                <a:spcPct val="100000"/>
              </a:lnSpc>
              <a:spcBef>
                <a:spcPct val="0"/>
              </a:spcBef>
              <a:spcAft>
                <a:spcPct val="0"/>
              </a:spcAft>
              <a:buSzPts val="1600"/>
              <a:buNone/>
              <a:defRPr sz="1600"/>
            </a:lvl8pPr>
            <a:lvl9pPr lvl="8" rtl="0">
              <a:lnSpc>
                <a:spcPct val="100000"/>
              </a:lnSpc>
              <a:spcBef>
                <a:spcPct val="0"/>
              </a:spcBef>
              <a:spcAft>
                <a:spcPct val="0"/>
              </a:spcAft>
              <a:buSzPts val="1600"/>
              <a:buNone/>
              <a:defRPr sz="1600"/>
            </a:lvl9pPr>
          </a:lstStyle>
          <a:p>
            <a:endParaRPr/>
          </a:p>
        </p:txBody>
      </p:sp>
      <p:sp>
        <p:nvSpPr>
          <p:cNvPr id="84" name="Google Shape;84;p13"/>
          <p:cNvSpPr txBox="1">
            <a:spLocks noGrp="1"/>
          </p:cNvSpPr>
          <p:nvPr>
            <p:ph type="ctrTitle" idx="8"/>
          </p:nvPr>
        </p:nvSpPr>
        <p:spPr>
          <a:xfrm>
            <a:off x="5342150" y="2588075"/>
            <a:ext cx="3372000" cy="537900"/>
          </a:xfrm>
          <a:prstGeom prst="rect">
            <a:avLst/>
          </a:prstGeom>
        </p:spPr>
        <p:txBody>
          <a:bodyPr spcFirstLastPara="1" wrap="square" lIns="91425" tIns="91425" rIns="91425" bIns="91425" anchor="b" anchorCtr="0">
            <a:noAutofit/>
          </a:bodyPr>
          <a:lstStyle>
            <a:lvl1pPr lvl="0" rtl="0">
              <a:spcBef>
                <a:spcPct val="0"/>
              </a:spcBef>
              <a:spcAft>
                <a:spcPct val="0"/>
              </a:spcAft>
              <a:buClr>
                <a:schemeClr val="lt1"/>
              </a:buClr>
              <a:buSzPts val="2000"/>
              <a:buNone/>
              <a:defRPr sz="2000">
                <a:solidFill>
                  <a:schemeClr val="lt1"/>
                </a:solidFill>
              </a:defRPr>
            </a:lvl1pPr>
            <a:lvl2pPr lvl="1" algn="ctr" rtl="0">
              <a:spcBef>
                <a:spcPct val="0"/>
              </a:spcBef>
              <a:spcAft>
                <a:spcPct val="0"/>
              </a:spcAft>
              <a:buSzPts val="2000"/>
              <a:buNone/>
              <a:defRPr sz="2000"/>
            </a:lvl2pPr>
            <a:lvl3pPr lvl="2" algn="ctr" rtl="0">
              <a:spcBef>
                <a:spcPct val="0"/>
              </a:spcBef>
              <a:spcAft>
                <a:spcPct val="0"/>
              </a:spcAft>
              <a:buSzPts val="2000"/>
              <a:buNone/>
              <a:defRPr sz="2000"/>
            </a:lvl3pPr>
            <a:lvl4pPr lvl="3" algn="ctr" rtl="0">
              <a:spcBef>
                <a:spcPct val="0"/>
              </a:spcBef>
              <a:spcAft>
                <a:spcPct val="0"/>
              </a:spcAft>
              <a:buSzPts val="2000"/>
              <a:buNone/>
              <a:defRPr sz="2000"/>
            </a:lvl4pPr>
            <a:lvl5pPr lvl="4" algn="ctr" rtl="0">
              <a:spcBef>
                <a:spcPct val="0"/>
              </a:spcBef>
              <a:spcAft>
                <a:spcPct val="0"/>
              </a:spcAft>
              <a:buSzPts val="2000"/>
              <a:buNone/>
              <a:defRPr sz="2000"/>
            </a:lvl5pPr>
            <a:lvl6pPr lvl="5" algn="ctr" rtl="0">
              <a:spcBef>
                <a:spcPct val="0"/>
              </a:spcBef>
              <a:spcAft>
                <a:spcPct val="0"/>
              </a:spcAft>
              <a:buSzPts val="2000"/>
              <a:buNone/>
              <a:defRPr sz="2000"/>
            </a:lvl6pPr>
            <a:lvl7pPr lvl="6" algn="ctr" rtl="0">
              <a:spcBef>
                <a:spcPct val="0"/>
              </a:spcBef>
              <a:spcAft>
                <a:spcPct val="0"/>
              </a:spcAft>
              <a:buSzPts val="2000"/>
              <a:buNone/>
              <a:defRPr sz="2000"/>
            </a:lvl7pPr>
            <a:lvl8pPr lvl="7" algn="ctr" rtl="0">
              <a:spcBef>
                <a:spcPct val="0"/>
              </a:spcBef>
              <a:spcAft>
                <a:spcPct val="0"/>
              </a:spcAft>
              <a:buSzPts val="2000"/>
              <a:buNone/>
              <a:defRPr sz="2000"/>
            </a:lvl8pPr>
            <a:lvl9pPr lvl="8" algn="ctr" rtl="0">
              <a:spcBef>
                <a:spcPct val="0"/>
              </a:spcBef>
              <a:spcAft>
                <a:spcPct val="0"/>
              </a:spcAft>
              <a:buSzPts val="2000"/>
              <a:buNone/>
              <a:defRPr sz="2000"/>
            </a:lvl9pPr>
          </a:lstStyle>
          <a:p>
            <a:endParaRPr/>
          </a:p>
        </p:txBody>
      </p:sp>
      <p:sp>
        <p:nvSpPr>
          <p:cNvPr id="85" name="Google Shape;85;p13"/>
          <p:cNvSpPr txBox="1">
            <a:spLocks noGrp="1"/>
          </p:cNvSpPr>
          <p:nvPr>
            <p:ph type="title" idx="9" hasCustomPrompt="1"/>
          </p:nvPr>
        </p:nvSpPr>
        <p:spPr>
          <a:xfrm>
            <a:off x="4040075" y="2762561"/>
            <a:ext cx="1223700" cy="677400"/>
          </a:xfrm>
          <a:prstGeom prst="rect">
            <a:avLst/>
          </a:prstGeom>
        </p:spPr>
        <p:txBody>
          <a:bodyPr spcFirstLastPara="1" wrap="square" lIns="91425" tIns="91425" rIns="91425" bIns="91425" anchor="b" anchorCtr="0">
            <a:noAutofit/>
          </a:bodyPr>
          <a:lstStyle>
            <a:lvl1pPr lvl="0" algn="r" rtl="0">
              <a:spcBef>
                <a:spcPct val="0"/>
              </a:spcBef>
              <a:spcAft>
                <a:spcPct val="0"/>
              </a:spcAft>
              <a:buClr>
                <a:schemeClr val="lt1"/>
              </a:buClr>
              <a:buSzPts val="3600"/>
              <a:buFont typeface="Barlow Condensed ExtraBold"/>
              <a:buNone/>
              <a:defRPr sz="3600" b="0">
                <a:solidFill>
                  <a:schemeClr val="lt1"/>
                </a:solidFill>
                <a:latin typeface="Barlow Condensed ExtraBold"/>
                <a:ea typeface="Barlow Condensed ExtraBold"/>
                <a:cs typeface="Barlow Condensed ExtraBold"/>
                <a:sym typeface="Barlow Condensed ExtraBold"/>
              </a:defRPr>
            </a:lvl1pPr>
            <a:lvl2pPr lvl="1" algn="r" rtl="0">
              <a:spcBef>
                <a:spcPct val="0"/>
              </a:spcBef>
              <a:spcAft>
                <a:spcPct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2pPr>
            <a:lvl3pPr lvl="2" algn="r" rtl="0">
              <a:spcBef>
                <a:spcPct val="0"/>
              </a:spcBef>
              <a:spcAft>
                <a:spcPct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3pPr>
            <a:lvl4pPr lvl="3" algn="r" rtl="0">
              <a:spcBef>
                <a:spcPct val="0"/>
              </a:spcBef>
              <a:spcAft>
                <a:spcPct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4pPr>
            <a:lvl5pPr lvl="4" algn="r" rtl="0">
              <a:spcBef>
                <a:spcPct val="0"/>
              </a:spcBef>
              <a:spcAft>
                <a:spcPct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5pPr>
            <a:lvl6pPr lvl="5" algn="r" rtl="0">
              <a:spcBef>
                <a:spcPct val="0"/>
              </a:spcBef>
              <a:spcAft>
                <a:spcPct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6pPr>
            <a:lvl7pPr lvl="6" algn="r" rtl="0">
              <a:spcBef>
                <a:spcPct val="0"/>
              </a:spcBef>
              <a:spcAft>
                <a:spcPct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7pPr>
            <a:lvl8pPr lvl="7" algn="r" rtl="0">
              <a:spcBef>
                <a:spcPct val="0"/>
              </a:spcBef>
              <a:spcAft>
                <a:spcPct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8pPr>
            <a:lvl9pPr lvl="8" algn="r" rtl="0">
              <a:spcBef>
                <a:spcPct val="0"/>
              </a:spcBef>
              <a:spcAft>
                <a:spcPct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9pPr>
          </a:lstStyle>
          <a:p>
            <a:r>
              <a:t>xx%</a:t>
            </a:r>
          </a:p>
        </p:txBody>
      </p:sp>
      <p:sp>
        <p:nvSpPr>
          <p:cNvPr id="86" name="Google Shape;86;p13"/>
          <p:cNvSpPr txBox="1">
            <a:spLocks noGrp="1"/>
          </p:cNvSpPr>
          <p:nvPr>
            <p:ph type="subTitle" idx="13"/>
          </p:nvPr>
        </p:nvSpPr>
        <p:spPr>
          <a:xfrm>
            <a:off x="5342150" y="4045325"/>
            <a:ext cx="3012300" cy="407400"/>
          </a:xfrm>
          <a:prstGeom prst="rect">
            <a:avLst/>
          </a:prstGeom>
        </p:spPr>
        <p:txBody>
          <a:bodyPr spcFirstLastPara="1" wrap="square" lIns="91425" tIns="91425" rIns="91425" bIns="91425" anchor="t" anchorCtr="0">
            <a:noAutofit/>
          </a:bodyPr>
          <a:lstStyle>
            <a:lvl1pPr lvl="0" rtl="0">
              <a:lnSpc>
                <a:spcPct val="100000"/>
              </a:lnSpc>
              <a:spcBef>
                <a:spcPct val="0"/>
              </a:spcBef>
              <a:spcAft>
                <a:spcPct val="0"/>
              </a:spcAft>
              <a:buClr>
                <a:schemeClr val="lt1"/>
              </a:buClr>
              <a:buSzPts val="1600"/>
              <a:buNone/>
              <a:defRPr sz="1600">
                <a:solidFill>
                  <a:schemeClr val="lt1"/>
                </a:solidFill>
              </a:defRPr>
            </a:lvl1pPr>
            <a:lvl2pPr lvl="1" rtl="0">
              <a:lnSpc>
                <a:spcPct val="100000"/>
              </a:lnSpc>
              <a:spcBef>
                <a:spcPct val="0"/>
              </a:spcBef>
              <a:spcAft>
                <a:spcPct val="0"/>
              </a:spcAft>
              <a:buSzPts val="1600"/>
              <a:buNone/>
              <a:defRPr sz="1600"/>
            </a:lvl2pPr>
            <a:lvl3pPr lvl="2" rtl="0">
              <a:lnSpc>
                <a:spcPct val="100000"/>
              </a:lnSpc>
              <a:spcBef>
                <a:spcPct val="0"/>
              </a:spcBef>
              <a:spcAft>
                <a:spcPct val="0"/>
              </a:spcAft>
              <a:buSzPts val="1600"/>
              <a:buNone/>
              <a:defRPr sz="1600"/>
            </a:lvl3pPr>
            <a:lvl4pPr lvl="3" rtl="0">
              <a:lnSpc>
                <a:spcPct val="100000"/>
              </a:lnSpc>
              <a:spcBef>
                <a:spcPct val="0"/>
              </a:spcBef>
              <a:spcAft>
                <a:spcPct val="0"/>
              </a:spcAft>
              <a:buSzPts val="1600"/>
              <a:buNone/>
              <a:defRPr sz="1600"/>
            </a:lvl4pPr>
            <a:lvl5pPr lvl="4" rtl="0">
              <a:lnSpc>
                <a:spcPct val="100000"/>
              </a:lnSpc>
              <a:spcBef>
                <a:spcPct val="0"/>
              </a:spcBef>
              <a:spcAft>
                <a:spcPct val="0"/>
              </a:spcAft>
              <a:buSzPts val="1600"/>
              <a:buNone/>
              <a:defRPr sz="1600"/>
            </a:lvl5pPr>
            <a:lvl6pPr lvl="5" rtl="0">
              <a:lnSpc>
                <a:spcPct val="100000"/>
              </a:lnSpc>
              <a:spcBef>
                <a:spcPct val="0"/>
              </a:spcBef>
              <a:spcAft>
                <a:spcPct val="0"/>
              </a:spcAft>
              <a:buSzPts val="1600"/>
              <a:buNone/>
              <a:defRPr sz="1600"/>
            </a:lvl6pPr>
            <a:lvl7pPr lvl="6" rtl="0">
              <a:lnSpc>
                <a:spcPct val="100000"/>
              </a:lnSpc>
              <a:spcBef>
                <a:spcPct val="0"/>
              </a:spcBef>
              <a:spcAft>
                <a:spcPct val="0"/>
              </a:spcAft>
              <a:buSzPts val="1600"/>
              <a:buNone/>
              <a:defRPr sz="1600"/>
            </a:lvl7pPr>
            <a:lvl8pPr lvl="7" rtl="0">
              <a:lnSpc>
                <a:spcPct val="100000"/>
              </a:lnSpc>
              <a:spcBef>
                <a:spcPct val="0"/>
              </a:spcBef>
              <a:spcAft>
                <a:spcPct val="0"/>
              </a:spcAft>
              <a:buSzPts val="1600"/>
              <a:buNone/>
              <a:defRPr sz="1600"/>
            </a:lvl8pPr>
            <a:lvl9pPr lvl="8" rtl="0">
              <a:lnSpc>
                <a:spcPct val="100000"/>
              </a:lnSpc>
              <a:spcBef>
                <a:spcPct val="0"/>
              </a:spcBef>
              <a:spcAft>
                <a:spcPct val="0"/>
              </a:spcAft>
              <a:buSzPts val="1600"/>
              <a:buNone/>
              <a:defRPr sz="1600"/>
            </a:lvl9pPr>
          </a:lstStyle>
          <a:p>
            <a:endParaRPr/>
          </a:p>
        </p:txBody>
      </p:sp>
      <p:sp>
        <p:nvSpPr>
          <p:cNvPr id="87" name="Google Shape;87;p13"/>
          <p:cNvSpPr txBox="1">
            <a:spLocks noGrp="1"/>
          </p:cNvSpPr>
          <p:nvPr>
            <p:ph type="ctrTitle" idx="14"/>
          </p:nvPr>
        </p:nvSpPr>
        <p:spPr>
          <a:xfrm>
            <a:off x="5342150" y="3586075"/>
            <a:ext cx="3372000" cy="537900"/>
          </a:xfrm>
          <a:prstGeom prst="rect">
            <a:avLst/>
          </a:prstGeom>
        </p:spPr>
        <p:txBody>
          <a:bodyPr spcFirstLastPara="1" wrap="square" lIns="91425" tIns="91425" rIns="91425" bIns="91425" anchor="b" anchorCtr="0">
            <a:noAutofit/>
          </a:bodyPr>
          <a:lstStyle>
            <a:lvl1pPr lvl="0" rtl="0">
              <a:spcBef>
                <a:spcPct val="0"/>
              </a:spcBef>
              <a:spcAft>
                <a:spcPct val="0"/>
              </a:spcAft>
              <a:buClr>
                <a:schemeClr val="lt1"/>
              </a:buClr>
              <a:buSzPts val="2000"/>
              <a:buNone/>
              <a:defRPr sz="2000">
                <a:solidFill>
                  <a:schemeClr val="lt1"/>
                </a:solidFill>
              </a:defRPr>
            </a:lvl1pPr>
            <a:lvl2pPr lvl="1" algn="ctr" rtl="0">
              <a:spcBef>
                <a:spcPct val="0"/>
              </a:spcBef>
              <a:spcAft>
                <a:spcPct val="0"/>
              </a:spcAft>
              <a:buSzPts val="2000"/>
              <a:buNone/>
              <a:defRPr sz="2000"/>
            </a:lvl2pPr>
            <a:lvl3pPr lvl="2" algn="ctr" rtl="0">
              <a:spcBef>
                <a:spcPct val="0"/>
              </a:spcBef>
              <a:spcAft>
                <a:spcPct val="0"/>
              </a:spcAft>
              <a:buSzPts val="2000"/>
              <a:buNone/>
              <a:defRPr sz="2000"/>
            </a:lvl3pPr>
            <a:lvl4pPr lvl="3" algn="ctr" rtl="0">
              <a:spcBef>
                <a:spcPct val="0"/>
              </a:spcBef>
              <a:spcAft>
                <a:spcPct val="0"/>
              </a:spcAft>
              <a:buSzPts val="2000"/>
              <a:buNone/>
              <a:defRPr sz="2000"/>
            </a:lvl4pPr>
            <a:lvl5pPr lvl="4" algn="ctr" rtl="0">
              <a:spcBef>
                <a:spcPct val="0"/>
              </a:spcBef>
              <a:spcAft>
                <a:spcPct val="0"/>
              </a:spcAft>
              <a:buSzPts val="2000"/>
              <a:buNone/>
              <a:defRPr sz="2000"/>
            </a:lvl5pPr>
            <a:lvl6pPr lvl="5" algn="ctr" rtl="0">
              <a:spcBef>
                <a:spcPct val="0"/>
              </a:spcBef>
              <a:spcAft>
                <a:spcPct val="0"/>
              </a:spcAft>
              <a:buSzPts val="2000"/>
              <a:buNone/>
              <a:defRPr sz="2000"/>
            </a:lvl6pPr>
            <a:lvl7pPr lvl="6" algn="ctr" rtl="0">
              <a:spcBef>
                <a:spcPct val="0"/>
              </a:spcBef>
              <a:spcAft>
                <a:spcPct val="0"/>
              </a:spcAft>
              <a:buSzPts val="2000"/>
              <a:buNone/>
              <a:defRPr sz="2000"/>
            </a:lvl7pPr>
            <a:lvl8pPr lvl="7" algn="ctr" rtl="0">
              <a:spcBef>
                <a:spcPct val="0"/>
              </a:spcBef>
              <a:spcAft>
                <a:spcPct val="0"/>
              </a:spcAft>
              <a:buSzPts val="2000"/>
              <a:buNone/>
              <a:defRPr sz="2000"/>
            </a:lvl8pPr>
            <a:lvl9pPr lvl="8" algn="ctr" rtl="0">
              <a:spcBef>
                <a:spcPct val="0"/>
              </a:spcBef>
              <a:spcAft>
                <a:spcPct val="0"/>
              </a:spcAft>
              <a:buSzPts val="2000"/>
              <a:buNone/>
              <a:defRPr sz="2000"/>
            </a:lvl9pPr>
          </a:lstStyle>
          <a:p>
            <a:endParaRPr/>
          </a:p>
        </p:txBody>
      </p:sp>
      <p:sp>
        <p:nvSpPr>
          <p:cNvPr id="88" name="Google Shape;88;p13"/>
          <p:cNvSpPr txBox="1">
            <a:spLocks noGrp="1"/>
          </p:cNvSpPr>
          <p:nvPr>
            <p:ph type="title" idx="15" hasCustomPrompt="1"/>
          </p:nvPr>
        </p:nvSpPr>
        <p:spPr>
          <a:xfrm>
            <a:off x="4040075" y="3760561"/>
            <a:ext cx="1223700" cy="677400"/>
          </a:xfrm>
          <a:prstGeom prst="rect">
            <a:avLst/>
          </a:prstGeom>
        </p:spPr>
        <p:txBody>
          <a:bodyPr spcFirstLastPara="1" wrap="square" lIns="91425" tIns="91425" rIns="91425" bIns="91425" anchor="b" anchorCtr="0">
            <a:noAutofit/>
          </a:bodyPr>
          <a:lstStyle>
            <a:lvl1pPr lvl="0" algn="r" rtl="0">
              <a:spcBef>
                <a:spcPct val="0"/>
              </a:spcBef>
              <a:spcAft>
                <a:spcPct val="0"/>
              </a:spcAft>
              <a:buClr>
                <a:schemeClr val="lt1"/>
              </a:buClr>
              <a:buSzPts val="3600"/>
              <a:buFont typeface="Barlow Condensed ExtraBold"/>
              <a:buNone/>
              <a:defRPr sz="3600" b="0">
                <a:solidFill>
                  <a:schemeClr val="lt1"/>
                </a:solidFill>
                <a:latin typeface="Barlow Condensed ExtraBold"/>
                <a:ea typeface="Barlow Condensed ExtraBold"/>
                <a:cs typeface="Barlow Condensed ExtraBold"/>
                <a:sym typeface="Barlow Condensed ExtraBold"/>
              </a:defRPr>
            </a:lvl1pPr>
            <a:lvl2pPr lvl="1" algn="r" rtl="0">
              <a:spcBef>
                <a:spcPct val="0"/>
              </a:spcBef>
              <a:spcAft>
                <a:spcPct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2pPr>
            <a:lvl3pPr lvl="2" algn="r" rtl="0">
              <a:spcBef>
                <a:spcPct val="0"/>
              </a:spcBef>
              <a:spcAft>
                <a:spcPct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3pPr>
            <a:lvl4pPr lvl="3" algn="r" rtl="0">
              <a:spcBef>
                <a:spcPct val="0"/>
              </a:spcBef>
              <a:spcAft>
                <a:spcPct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4pPr>
            <a:lvl5pPr lvl="4" algn="r" rtl="0">
              <a:spcBef>
                <a:spcPct val="0"/>
              </a:spcBef>
              <a:spcAft>
                <a:spcPct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5pPr>
            <a:lvl6pPr lvl="5" algn="r" rtl="0">
              <a:spcBef>
                <a:spcPct val="0"/>
              </a:spcBef>
              <a:spcAft>
                <a:spcPct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6pPr>
            <a:lvl7pPr lvl="6" algn="r" rtl="0">
              <a:spcBef>
                <a:spcPct val="0"/>
              </a:spcBef>
              <a:spcAft>
                <a:spcPct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7pPr>
            <a:lvl8pPr lvl="7" algn="r" rtl="0">
              <a:spcBef>
                <a:spcPct val="0"/>
              </a:spcBef>
              <a:spcAft>
                <a:spcPct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8pPr>
            <a:lvl9pPr lvl="8" algn="r" rtl="0">
              <a:spcBef>
                <a:spcPct val="0"/>
              </a:spcBef>
              <a:spcAft>
                <a:spcPct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9pPr>
          </a:lstStyle>
          <a:p>
            <a:r>
              <a:t>xx%</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Six Columns">
  <p:cSld name="TITLE_1_1_1">
    <p:bg>
      <p:bgPr>
        <a:solidFill>
          <a:srgbClr val="4E95FA"/>
        </a:solidFill>
        <a:effectLst/>
      </p:bgPr>
    </p:bg>
    <p:spTree>
      <p:nvGrpSpPr>
        <p:cNvPr id="1" name="Shape 89"/>
        <p:cNvGrpSpPr/>
        <p:nvPr/>
      </p:nvGrpSpPr>
      <p:grpSpPr>
        <a:xfrm>
          <a:off x="0" y="0"/>
          <a:ext cx="0" cy="0"/>
          <a:chOff x="0" y="0"/>
          <a:chExt cx="0" cy="0"/>
        </a:xfrm>
      </p:grpSpPr>
      <p:sp>
        <p:nvSpPr>
          <p:cNvPr id="90" name="Google Shape;90;p14"/>
          <p:cNvSpPr/>
          <p:nvPr/>
        </p:nvSpPr>
        <p:spPr>
          <a:xfrm>
            <a:off x="7039575" y="-648675"/>
            <a:ext cx="1898700" cy="18987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1" name="Google Shape;91;p14"/>
          <p:cNvSpPr/>
          <p:nvPr/>
        </p:nvSpPr>
        <p:spPr>
          <a:xfrm>
            <a:off x="-724548" y="4206300"/>
            <a:ext cx="1874400" cy="1874400"/>
          </a:xfrm>
          <a:prstGeom prst="ellipse">
            <a:avLst/>
          </a:prstGeom>
          <a:solidFill>
            <a:srgbClr val="6CC3DA">
              <a:alpha val="1830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2" name="Google Shape;92;p14"/>
          <p:cNvSpPr/>
          <p:nvPr/>
        </p:nvSpPr>
        <p:spPr>
          <a:xfrm>
            <a:off x="3318725" y="-3650000"/>
            <a:ext cx="4754100" cy="47541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3" name="Google Shape;93;p14"/>
          <p:cNvSpPr/>
          <p:nvPr/>
        </p:nvSpPr>
        <p:spPr>
          <a:xfrm>
            <a:off x="3172650" y="-1098600"/>
            <a:ext cx="1874400" cy="1874400"/>
          </a:xfrm>
          <a:prstGeom prst="ellipse">
            <a:avLst/>
          </a:prstGeom>
          <a:solidFill>
            <a:srgbClr val="FFFFFF">
              <a:alpha val="1384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4" name="Google Shape;94;p14"/>
          <p:cNvSpPr txBox="1">
            <a:spLocks noGrp="1"/>
          </p:cNvSpPr>
          <p:nvPr>
            <p:ph type="ctrTitle"/>
          </p:nvPr>
        </p:nvSpPr>
        <p:spPr>
          <a:xfrm>
            <a:off x="804250" y="431150"/>
            <a:ext cx="2865300" cy="1006200"/>
          </a:xfrm>
          <a:prstGeom prst="rect">
            <a:avLst/>
          </a:prstGeom>
        </p:spPr>
        <p:txBody>
          <a:bodyPr spcFirstLastPara="1" wrap="square" lIns="91425" tIns="91425" rIns="91425" bIns="91425" anchor="t" anchorCtr="0">
            <a:noAutofit/>
          </a:bodyPr>
          <a:lstStyle>
            <a:lvl1pPr lvl="0" rtl="0">
              <a:spcBef>
                <a:spcPct val="0"/>
              </a:spcBef>
              <a:spcAft>
                <a:spcPct val="0"/>
              </a:spcAft>
              <a:buClr>
                <a:schemeClr val="lt1"/>
              </a:buClr>
              <a:buSzPts val="3200"/>
              <a:buNone/>
              <a:defRPr sz="3200">
                <a:solidFill>
                  <a:schemeClr val="lt1"/>
                </a:solidFill>
              </a:defRPr>
            </a:lvl1pPr>
            <a:lvl2pPr lvl="1" algn="ctr" rtl="0">
              <a:spcBef>
                <a:spcPct val="0"/>
              </a:spcBef>
              <a:spcAft>
                <a:spcPct val="0"/>
              </a:spcAft>
              <a:buSzPts val="3200"/>
              <a:buNone/>
              <a:defRPr sz="3200"/>
            </a:lvl2pPr>
            <a:lvl3pPr lvl="2" algn="ctr" rtl="0">
              <a:spcBef>
                <a:spcPct val="0"/>
              </a:spcBef>
              <a:spcAft>
                <a:spcPct val="0"/>
              </a:spcAft>
              <a:buSzPts val="3200"/>
              <a:buNone/>
              <a:defRPr sz="3200"/>
            </a:lvl3pPr>
            <a:lvl4pPr lvl="3" algn="ctr" rtl="0">
              <a:spcBef>
                <a:spcPct val="0"/>
              </a:spcBef>
              <a:spcAft>
                <a:spcPct val="0"/>
              </a:spcAft>
              <a:buSzPts val="3200"/>
              <a:buNone/>
              <a:defRPr sz="3200"/>
            </a:lvl4pPr>
            <a:lvl5pPr lvl="4" algn="ctr" rtl="0">
              <a:spcBef>
                <a:spcPct val="0"/>
              </a:spcBef>
              <a:spcAft>
                <a:spcPct val="0"/>
              </a:spcAft>
              <a:buSzPts val="3200"/>
              <a:buNone/>
              <a:defRPr sz="3200"/>
            </a:lvl5pPr>
            <a:lvl6pPr lvl="5" algn="ctr" rtl="0">
              <a:spcBef>
                <a:spcPct val="0"/>
              </a:spcBef>
              <a:spcAft>
                <a:spcPct val="0"/>
              </a:spcAft>
              <a:buSzPts val="3200"/>
              <a:buNone/>
              <a:defRPr sz="3200"/>
            </a:lvl6pPr>
            <a:lvl7pPr lvl="6" algn="ctr" rtl="0">
              <a:spcBef>
                <a:spcPct val="0"/>
              </a:spcBef>
              <a:spcAft>
                <a:spcPct val="0"/>
              </a:spcAft>
              <a:buSzPts val="3200"/>
              <a:buNone/>
              <a:defRPr sz="3200"/>
            </a:lvl7pPr>
            <a:lvl8pPr lvl="7" algn="ctr" rtl="0">
              <a:spcBef>
                <a:spcPct val="0"/>
              </a:spcBef>
              <a:spcAft>
                <a:spcPct val="0"/>
              </a:spcAft>
              <a:buSzPts val="3200"/>
              <a:buNone/>
              <a:defRPr sz="3200"/>
            </a:lvl8pPr>
            <a:lvl9pPr lvl="8" algn="ctr" rtl="0">
              <a:spcBef>
                <a:spcPct val="0"/>
              </a:spcBef>
              <a:spcAft>
                <a:spcPct val="0"/>
              </a:spcAft>
              <a:buSzPts val="3200"/>
              <a:buNone/>
              <a:defRPr sz="3200"/>
            </a:lvl9pPr>
          </a:lstStyle>
          <a:p>
            <a:endParaRPr/>
          </a:p>
        </p:txBody>
      </p:sp>
      <p:sp>
        <p:nvSpPr>
          <p:cNvPr id="95" name="Google Shape;95;p14"/>
          <p:cNvSpPr txBox="1">
            <a:spLocks noGrp="1"/>
          </p:cNvSpPr>
          <p:nvPr>
            <p:ph type="subTitle" idx="1"/>
          </p:nvPr>
        </p:nvSpPr>
        <p:spPr>
          <a:xfrm>
            <a:off x="895050" y="3702900"/>
            <a:ext cx="2277600" cy="760500"/>
          </a:xfrm>
          <a:prstGeom prst="rect">
            <a:avLst/>
          </a:prstGeom>
        </p:spPr>
        <p:txBody>
          <a:bodyPr spcFirstLastPara="1" wrap="square" lIns="91425" tIns="91425" rIns="91425" bIns="91425" anchor="t" anchorCtr="0">
            <a:noAutofit/>
          </a:bodyPr>
          <a:lstStyle>
            <a:lvl1pPr lvl="0" algn="ctr" rtl="0">
              <a:lnSpc>
                <a:spcPct val="100000"/>
              </a:lnSpc>
              <a:spcBef>
                <a:spcPct val="0"/>
              </a:spcBef>
              <a:spcAft>
                <a:spcPct val="0"/>
              </a:spcAft>
              <a:buClr>
                <a:schemeClr val="lt1"/>
              </a:buClr>
              <a:buSzPts val="1600"/>
              <a:buNone/>
              <a:defRPr sz="1600">
                <a:solidFill>
                  <a:schemeClr val="lt1"/>
                </a:solidFill>
              </a:defRPr>
            </a:lvl1pPr>
            <a:lvl2pPr lvl="1" algn="ctr" rtl="0">
              <a:lnSpc>
                <a:spcPct val="100000"/>
              </a:lnSpc>
              <a:spcBef>
                <a:spcPct val="0"/>
              </a:spcBef>
              <a:spcAft>
                <a:spcPct val="0"/>
              </a:spcAft>
              <a:buSzPts val="1600"/>
              <a:buNone/>
              <a:defRPr sz="1600"/>
            </a:lvl2pPr>
            <a:lvl3pPr lvl="2" algn="ctr" rtl="0">
              <a:lnSpc>
                <a:spcPct val="100000"/>
              </a:lnSpc>
              <a:spcBef>
                <a:spcPct val="0"/>
              </a:spcBef>
              <a:spcAft>
                <a:spcPct val="0"/>
              </a:spcAft>
              <a:buSzPts val="1600"/>
              <a:buNone/>
              <a:defRPr sz="1600"/>
            </a:lvl3pPr>
            <a:lvl4pPr lvl="3" algn="ctr" rtl="0">
              <a:lnSpc>
                <a:spcPct val="100000"/>
              </a:lnSpc>
              <a:spcBef>
                <a:spcPct val="0"/>
              </a:spcBef>
              <a:spcAft>
                <a:spcPct val="0"/>
              </a:spcAft>
              <a:buSzPts val="1600"/>
              <a:buNone/>
              <a:defRPr sz="1600"/>
            </a:lvl4pPr>
            <a:lvl5pPr lvl="4" algn="ctr" rtl="0">
              <a:lnSpc>
                <a:spcPct val="100000"/>
              </a:lnSpc>
              <a:spcBef>
                <a:spcPct val="0"/>
              </a:spcBef>
              <a:spcAft>
                <a:spcPct val="0"/>
              </a:spcAft>
              <a:buSzPts val="1600"/>
              <a:buNone/>
              <a:defRPr sz="1600"/>
            </a:lvl5pPr>
            <a:lvl6pPr lvl="5" algn="ctr" rtl="0">
              <a:lnSpc>
                <a:spcPct val="100000"/>
              </a:lnSpc>
              <a:spcBef>
                <a:spcPct val="0"/>
              </a:spcBef>
              <a:spcAft>
                <a:spcPct val="0"/>
              </a:spcAft>
              <a:buSzPts val="1600"/>
              <a:buNone/>
              <a:defRPr sz="1600"/>
            </a:lvl6pPr>
            <a:lvl7pPr lvl="6" algn="ctr" rtl="0">
              <a:lnSpc>
                <a:spcPct val="100000"/>
              </a:lnSpc>
              <a:spcBef>
                <a:spcPct val="0"/>
              </a:spcBef>
              <a:spcAft>
                <a:spcPct val="0"/>
              </a:spcAft>
              <a:buSzPts val="1600"/>
              <a:buNone/>
              <a:defRPr sz="1600"/>
            </a:lvl7pPr>
            <a:lvl8pPr lvl="7" algn="ctr" rtl="0">
              <a:lnSpc>
                <a:spcPct val="100000"/>
              </a:lnSpc>
              <a:spcBef>
                <a:spcPct val="0"/>
              </a:spcBef>
              <a:spcAft>
                <a:spcPct val="0"/>
              </a:spcAft>
              <a:buSzPts val="1600"/>
              <a:buNone/>
              <a:defRPr sz="1600"/>
            </a:lvl8pPr>
            <a:lvl9pPr lvl="8" algn="ctr" rtl="0">
              <a:lnSpc>
                <a:spcPct val="100000"/>
              </a:lnSpc>
              <a:spcBef>
                <a:spcPct val="0"/>
              </a:spcBef>
              <a:spcAft>
                <a:spcPct val="0"/>
              </a:spcAft>
              <a:buSzPts val="1600"/>
              <a:buNone/>
              <a:defRPr sz="1600"/>
            </a:lvl9pPr>
          </a:lstStyle>
          <a:p>
            <a:endParaRPr/>
          </a:p>
        </p:txBody>
      </p:sp>
      <p:sp>
        <p:nvSpPr>
          <p:cNvPr id="96" name="Google Shape;96;p14"/>
          <p:cNvSpPr txBox="1">
            <a:spLocks noGrp="1"/>
          </p:cNvSpPr>
          <p:nvPr>
            <p:ph type="ctrTitle" idx="2"/>
          </p:nvPr>
        </p:nvSpPr>
        <p:spPr>
          <a:xfrm>
            <a:off x="895050" y="3243650"/>
            <a:ext cx="2277600" cy="537900"/>
          </a:xfrm>
          <a:prstGeom prst="rect">
            <a:avLst/>
          </a:prstGeom>
        </p:spPr>
        <p:txBody>
          <a:bodyPr spcFirstLastPara="1" wrap="square" lIns="91425" tIns="91425" rIns="91425" bIns="91425" anchor="b" anchorCtr="0">
            <a:noAutofit/>
          </a:bodyPr>
          <a:lstStyle>
            <a:lvl1pPr lvl="0" algn="ctr" rtl="0">
              <a:spcBef>
                <a:spcPct val="0"/>
              </a:spcBef>
              <a:spcAft>
                <a:spcPct val="0"/>
              </a:spcAft>
              <a:buClr>
                <a:schemeClr val="lt1"/>
              </a:buClr>
              <a:buSzPts val="2000"/>
              <a:buNone/>
              <a:defRPr sz="2000">
                <a:solidFill>
                  <a:schemeClr val="lt1"/>
                </a:solidFill>
              </a:defRPr>
            </a:lvl1pPr>
            <a:lvl2pPr lvl="1" algn="ctr" rtl="0">
              <a:spcBef>
                <a:spcPct val="0"/>
              </a:spcBef>
              <a:spcAft>
                <a:spcPct val="0"/>
              </a:spcAft>
              <a:buSzPts val="2000"/>
              <a:buNone/>
              <a:defRPr sz="2000"/>
            </a:lvl2pPr>
            <a:lvl3pPr lvl="2" algn="ctr" rtl="0">
              <a:spcBef>
                <a:spcPct val="0"/>
              </a:spcBef>
              <a:spcAft>
                <a:spcPct val="0"/>
              </a:spcAft>
              <a:buSzPts val="2000"/>
              <a:buNone/>
              <a:defRPr sz="2000"/>
            </a:lvl3pPr>
            <a:lvl4pPr lvl="3" algn="ctr" rtl="0">
              <a:spcBef>
                <a:spcPct val="0"/>
              </a:spcBef>
              <a:spcAft>
                <a:spcPct val="0"/>
              </a:spcAft>
              <a:buSzPts val="2000"/>
              <a:buNone/>
              <a:defRPr sz="2000"/>
            </a:lvl4pPr>
            <a:lvl5pPr lvl="4" algn="ctr" rtl="0">
              <a:spcBef>
                <a:spcPct val="0"/>
              </a:spcBef>
              <a:spcAft>
                <a:spcPct val="0"/>
              </a:spcAft>
              <a:buSzPts val="2000"/>
              <a:buNone/>
              <a:defRPr sz="2000"/>
            </a:lvl5pPr>
            <a:lvl6pPr lvl="5" algn="ctr" rtl="0">
              <a:spcBef>
                <a:spcPct val="0"/>
              </a:spcBef>
              <a:spcAft>
                <a:spcPct val="0"/>
              </a:spcAft>
              <a:buSzPts val="2000"/>
              <a:buNone/>
              <a:defRPr sz="2000"/>
            </a:lvl6pPr>
            <a:lvl7pPr lvl="6" algn="ctr" rtl="0">
              <a:spcBef>
                <a:spcPct val="0"/>
              </a:spcBef>
              <a:spcAft>
                <a:spcPct val="0"/>
              </a:spcAft>
              <a:buSzPts val="2000"/>
              <a:buNone/>
              <a:defRPr sz="2000"/>
            </a:lvl7pPr>
            <a:lvl8pPr lvl="7" algn="ctr" rtl="0">
              <a:spcBef>
                <a:spcPct val="0"/>
              </a:spcBef>
              <a:spcAft>
                <a:spcPct val="0"/>
              </a:spcAft>
              <a:buSzPts val="2000"/>
              <a:buNone/>
              <a:defRPr sz="2000"/>
            </a:lvl8pPr>
            <a:lvl9pPr lvl="8" algn="ctr" rtl="0">
              <a:spcBef>
                <a:spcPct val="0"/>
              </a:spcBef>
              <a:spcAft>
                <a:spcPct val="0"/>
              </a:spcAft>
              <a:buSzPts val="2000"/>
              <a:buNone/>
              <a:defRPr sz="2000"/>
            </a:lvl9pPr>
          </a:lstStyle>
          <a:p>
            <a:endParaRPr/>
          </a:p>
        </p:txBody>
      </p:sp>
      <p:sp>
        <p:nvSpPr>
          <p:cNvPr id="97" name="Google Shape;97;p14"/>
          <p:cNvSpPr txBox="1">
            <a:spLocks noGrp="1"/>
          </p:cNvSpPr>
          <p:nvPr>
            <p:ph type="subTitle" idx="3"/>
          </p:nvPr>
        </p:nvSpPr>
        <p:spPr>
          <a:xfrm>
            <a:off x="3433188" y="3702900"/>
            <a:ext cx="2277600" cy="760500"/>
          </a:xfrm>
          <a:prstGeom prst="rect">
            <a:avLst/>
          </a:prstGeom>
        </p:spPr>
        <p:txBody>
          <a:bodyPr spcFirstLastPara="1" wrap="square" lIns="91425" tIns="91425" rIns="91425" bIns="91425" anchor="t" anchorCtr="0">
            <a:noAutofit/>
          </a:bodyPr>
          <a:lstStyle>
            <a:lvl1pPr lvl="0" algn="ctr" rtl="0">
              <a:lnSpc>
                <a:spcPct val="100000"/>
              </a:lnSpc>
              <a:spcBef>
                <a:spcPct val="0"/>
              </a:spcBef>
              <a:spcAft>
                <a:spcPct val="0"/>
              </a:spcAft>
              <a:buClr>
                <a:schemeClr val="lt1"/>
              </a:buClr>
              <a:buSzPts val="1600"/>
              <a:buNone/>
              <a:defRPr sz="1600">
                <a:solidFill>
                  <a:schemeClr val="lt1"/>
                </a:solidFill>
              </a:defRPr>
            </a:lvl1pPr>
            <a:lvl2pPr lvl="1" algn="ctr" rtl="0">
              <a:lnSpc>
                <a:spcPct val="100000"/>
              </a:lnSpc>
              <a:spcBef>
                <a:spcPct val="0"/>
              </a:spcBef>
              <a:spcAft>
                <a:spcPct val="0"/>
              </a:spcAft>
              <a:buSzPts val="1600"/>
              <a:buNone/>
              <a:defRPr sz="1600"/>
            </a:lvl2pPr>
            <a:lvl3pPr lvl="2" algn="ctr" rtl="0">
              <a:lnSpc>
                <a:spcPct val="100000"/>
              </a:lnSpc>
              <a:spcBef>
                <a:spcPct val="0"/>
              </a:spcBef>
              <a:spcAft>
                <a:spcPct val="0"/>
              </a:spcAft>
              <a:buSzPts val="1600"/>
              <a:buNone/>
              <a:defRPr sz="1600"/>
            </a:lvl3pPr>
            <a:lvl4pPr lvl="3" algn="ctr" rtl="0">
              <a:lnSpc>
                <a:spcPct val="100000"/>
              </a:lnSpc>
              <a:spcBef>
                <a:spcPct val="0"/>
              </a:spcBef>
              <a:spcAft>
                <a:spcPct val="0"/>
              </a:spcAft>
              <a:buSzPts val="1600"/>
              <a:buNone/>
              <a:defRPr sz="1600"/>
            </a:lvl4pPr>
            <a:lvl5pPr lvl="4" algn="ctr" rtl="0">
              <a:lnSpc>
                <a:spcPct val="100000"/>
              </a:lnSpc>
              <a:spcBef>
                <a:spcPct val="0"/>
              </a:spcBef>
              <a:spcAft>
                <a:spcPct val="0"/>
              </a:spcAft>
              <a:buSzPts val="1600"/>
              <a:buNone/>
              <a:defRPr sz="1600"/>
            </a:lvl5pPr>
            <a:lvl6pPr lvl="5" algn="ctr" rtl="0">
              <a:lnSpc>
                <a:spcPct val="100000"/>
              </a:lnSpc>
              <a:spcBef>
                <a:spcPct val="0"/>
              </a:spcBef>
              <a:spcAft>
                <a:spcPct val="0"/>
              </a:spcAft>
              <a:buSzPts val="1600"/>
              <a:buNone/>
              <a:defRPr sz="1600"/>
            </a:lvl6pPr>
            <a:lvl7pPr lvl="6" algn="ctr" rtl="0">
              <a:lnSpc>
                <a:spcPct val="100000"/>
              </a:lnSpc>
              <a:spcBef>
                <a:spcPct val="0"/>
              </a:spcBef>
              <a:spcAft>
                <a:spcPct val="0"/>
              </a:spcAft>
              <a:buSzPts val="1600"/>
              <a:buNone/>
              <a:defRPr sz="1600"/>
            </a:lvl7pPr>
            <a:lvl8pPr lvl="7" algn="ctr" rtl="0">
              <a:lnSpc>
                <a:spcPct val="100000"/>
              </a:lnSpc>
              <a:spcBef>
                <a:spcPct val="0"/>
              </a:spcBef>
              <a:spcAft>
                <a:spcPct val="0"/>
              </a:spcAft>
              <a:buSzPts val="1600"/>
              <a:buNone/>
              <a:defRPr sz="1600"/>
            </a:lvl8pPr>
            <a:lvl9pPr lvl="8" algn="ctr" rtl="0">
              <a:lnSpc>
                <a:spcPct val="100000"/>
              </a:lnSpc>
              <a:spcBef>
                <a:spcPct val="0"/>
              </a:spcBef>
              <a:spcAft>
                <a:spcPct val="0"/>
              </a:spcAft>
              <a:buSzPts val="1600"/>
              <a:buNone/>
              <a:defRPr sz="1600"/>
            </a:lvl9pPr>
          </a:lstStyle>
          <a:p>
            <a:endParaRPr/>
          </a:p>
        </p:txBody>
      </p:sp>
      <p:sp>
        <p:nvSpPr>
          <p:cNvPr id="98" name="Google Shape;98;p14"/>
          <p:cNvSpPr txBox="1">
            <a:spLocks noGrp="1"/>
          </p:cNvSpPr>
          <p:nvPr>
            <p:ph type="ctrTitle" idx="4"/>
          </p:nvPr>
        </p:nvSpPr>
        <p:spPr>
          <a:xfrm>
            <a:off x="3433188" y="3243650"/>
            <a:ext cx="2277600" cy="537900"/>
          </a:xfrm>
          <a:prstGeom prst="rect">
            <a:avLst/>
          </a:prstGeom>
        </p:spPr>
        <p:txBody>
          <a:bodyPr spcFirstLastPara="1" wrap="square" lIns="91425" tIns="91425" rIns="91425" bIns="91425" anchor="b" anchorCtr="0">
            <a:noAutofit/>
          </a:bodyPr>
          <a:lstStyle>
            <a:lvl1pPr lvl="0" algn="ctr" rtl="0">
              <a:spcBef>
                <a:spcPct val="0"/>
              </a:spcBef>
              <a:spcAft>
                <a:spcPct val="0"/>
              </a:spcAft>
              <a:buClr>
                <a:schemeClr val="lt1"/>
              </a:buClr>
              <a:buSzPts val="2000"/>
              <a:buNone/>
              <a:defRPr sz="2000">
                <a:solidFill>
                  <a:schemeClr val="lt1"/>
                </a:solidFill>
              </a:defRPr>
            </a:lvl1pPr>
            <a:lvl2pPr lvl="1" algn="ctr" rtl="0">
              <a:spcBef>
                <a:spcPct val="0"/>
              </a:spcBef>
              <a:spcAft>
                <a:spcPct val="0"/>
              </a:spcAft>
              <a:buSzPts val="2000"/>
              <a:buNone/>
              <a:defRPr sz="2000"/>
            </a:lvl2pPr>
            <a:lvl3pPr lvl="2" algn="ctr" rtl="0">
              <a:spcBef>
                <a:spcPct val="0"/>
              </a:spcBef>
              <a:spcAft>
                <a:spcPct val="0"/>
              </a:spcAft>
              <a:buSzPts val="2000"/>
              <a:buNone/>
              <a:defRPr sz="2000"/>
            </a:lvl3pPr>
            <a:lvl4pPr lvl="3" algn="ctr" rtl="0">
              <a:spcBef>
                <a:spcPct val="0"/>
              </a:spcBef>
              <a:spcAft>
                <a:spcPct val="0"/>
              </a:spcAft>
              <a:buSzPts val="2000"/>
              <a:buNone/>
              <a:defRPr sz="2000"/>
            </a:lvl4pPr>
            <a:lvl5pPr lvl="4" algn="ctr" rtl="0">
              <a:spcBef>
                <a:spcPct val="0"/>
              </a:spcBef>
              <a:spcAft>
                <a:spcPct val="0"/>
              </a:spcAft>
              <a:buSzPts val="2000"/>
              <a:buNone/>
              <a:defRPr sz="2000"/>
            </a:lvl5pPr>
            <a:lvl6pPr lvl="5" algn="ctr" rtl="0">
              <a:spcBef>
                <a:spcPct val="0"/>
              </a:spcBef>
              <a:spcAft>
                <a:spcPct val="0"/>
              </a:spcAft>
              <a:buSzPts val="2000"/>
              <a:buNone/>
              <a:defRPr sz="2000"/>
            </a:lvl6pPr>
            <a:lvl7pPr lvl="6" algn="ctr" rtl="0">
              <a:spcBef>
                <a:spcPct val="0"/>
              </a:spcBef>
              <a:spcAft>
                <a:spcPct val="0"/>
              </a:spcAft>
              <a:buSzPts val="2000"/>
              <a:buNone/>
              <a:defRPr sz="2000"/>
            </a:lvl7pPr>
            <a:lvl8pPr lvl="7" algn="ctr" rtl="0">
              <a:spcBef>
                <a:spcPct val="0"/>
              </a:spcBef>
              <a:spcAft>
                <a:spcPct val="0"/>
              </a:spcAft>
              <a:buSzPts val="2000"/>
              <a:buNone/>
              <a:defRPr sz="2000"/>
            </a:lvl8pPr>
            <a:lvl9pPr lvl="8" algn="ctr" rtl="0">
              <a:spcBef>
                <a:spcPct val="0"/>
              </a:spcBef>
              <a:spcAft>
                <a:spcPct val="0"/>
              </a:spcAft>
              <a:buSzPts val="2000"/>
              <a:buNone/>
              <a:defRPr sz="2000"/>
            </a:lvl9pPr>
          </a:lstStyle>
          <a:p>
            <a:endParaRPr/>
          </a:p>
        </p:txBody>
      </p:sp>
      <p:sp>
        <p:nvSpPr>
          <p:cNvPr id="99" name="Google Shape;99;p14"/>
          <p:cNvSpPr txBox="1">
            <a:spLocks noGrp="1"/>
          </p:cNvSpPr>
          <p:nvPr>
            <p:ph type="subTitle" idx="5"/>
          </p:nvPr>
        </p:nvSpPr>
        <p:spPr>
          <a:xfrm>
            <a:off x="5971325" y="3702900"/>
            <a:ext cx="2277600" cy="760500"/>
          </a:xfrm>
          <a:prstGeom prst="rect">
            <a:avLst/>
          </a:prstGeom>
        </p:spPr>
        <p:txBody>
          <a:bodyPr spcFirstLastPara="1" wrap="square" lIns="91425" tIns="91425" rIns="91425" bIns="91425" anchor="t" anchorCtr="0">
            <a:noAutofit/>
          </a:bodyPr>
          <a:lstStyle>
            <a:lvl1pPr lvl="0" algn="ctr" rtl="0">
              <a:lnSpc>
                <a:spcPct val="100000"/>
              </a:lnSpc>
              <a:spcBef>
                <a:spcPct val="0"/>
              </a:spcBef>
              <a:spcAft>
                <a:spcPct val="0"/>
              </a:spcAft>
              <a:buClr>
                <a:schemeClr val="lt1"/>
              </a:buClr>
              <a:buSzPts val="1600"/>
              <a:buNone/>
              <a:defRPr sz="1600">
                <a:solidFill>
                  <a:schemeClr val="lt1"/>
                </a:solidFill>
              </a:defRPr>
            </a:lvl1pPr>
            <a:lvl2pPr lvl="1" algn="ctr" rtl="0">
              <a:lnSpc>
                <a:spcPct val="100000"/>
              </a:lnSpc>
              <a:spcBef>
                <a:spcPct val="0"/>
              </a:spcBef>
              <a:spcAft>
                <a:spcPct val="0"/>
              </a:spcAft>
              <a:buSzPts val="1600"/>
              <a:buNone/>
              <a:defRPr sz="1600"/>
            </a:lvl2pPr>
            <a:lvl3pPr lvl="2" algn="ctr" rtl="0">
              <a:lnSpc>
                <a:spcPct val="100000"/>
              </a:lnSpc>
              <a:spcBef>
                <a:spcPct val="0"/>
              </a:spcBef>
              <a:spcAft>
                <a:spcPct val="0"/>
              </a:spcAft>
              <a:buSzPts val="1600"/>
              <a:buNone/>
              <a:defRPr sz="1600"/>
            </a:lvl3pPr>
            <a:lvl4pPr lvl="3" algn="ctr" rtl="0">
              <a:lnSpc>
                <a:spcPct val="100000"/>
              </a:lnSpc>
              <a:spcBef>
                <a:spcPct val="0"/>
              </a:spcBef>
              <a:spcAft>
                <a:spcPct val="0"/>
              </a:spcAft>
              <a:buSzPts val="1600"/>
              <a:buNone/>
              <a:defRPr sz="1600"/>
            </a:lvl4pPr>
            <a:lvl5pPr lvl="4" algn="ctr" rtl="0">
              <a:lnSpc>
                <a:spcPct val="100000"/>
              </a:lnSpc>
              <a:spcBef>
                <a:spcPct val="0"/>
              </a:spcBef>
              <a:spcAft>
                <a:spcPct val="0"/>
              </a:spcAft>
              <a:buSzPts val="1600"/>
              <a:buNone/>
              <a:defRPr sz="1600"/>
            </a:lvl5pPr>
            <a:lvl6pPr lvl="5" algn="ctr" rtl="0">
              <a:lnSpc>
                <a:spcPct val="100000"/>
              </a:lnSpc>
              <a:spcBef>
                <a:spcPct val="0"/>
              </a:spcBef>
              <a:spcAft>
                <a:spcPct val="0"/>
              </a:spcAft>
              <a:buSzPts val="1600"/>
              <a:buNone/>
              <a:defRPr sz="1600"/>
            </a:lvl6pPr>
            <a:lvl7pPr lvl="6" algn="ctr" rtl="0">
              <a:lnSpc>
                <a:spcPct val="100000"/>
              </a:lnSpc>
              <a:spcBef>
                <a:spcPct val="0"/>
              </a:spcBef>
              <a:spcAft>
                <a:spcPct val="0"/>
              </a:spcAft>
              <a:buSzPts val="1600"/>
              <a:buNone/>
              <a:defRPr sz="1600"/>
            </a:lvl7pPr>
            <a:lvl8pPr lvl="7" algn="ctr" rtl="0">
              <a:lnSpc>
                <a:spcPct val="100000"/>
              </a:lnSpc>
              <a:spcBef>
                <a:spcPct val="0"/>
              </a:spcBef>
              <a:spcAft>
                <a:spcPct val="0"/>
              </a:spcAft>
              <a:buSzPts val="1600"/>
              <a:buNone/>
              <a:defRPr sz="1600"/>
            </a:lvl8pPr>
            <a:lvl9pPr lvl="8" algn="ctr" rtl="0">
              <a:lnSpc>
                <a:spcPct val="100000"/>
              </a:lnSpc>
              <a:spcBef>
                <a:spcPct val="0"/>
              </a:spcBef>
              <a:spcAft>
                <a:spcPct val="0"/>
              </a:spcAft>
              <a:buSzPts val="1600"/>
              <a:buNone/>
              <a:defRPr sz="1600"/>
            </a:lvl9pPr>
          </a:lstStyle>
          <a:p>
            <a:endParaRPr/>
          </a:p>
        </p:txBody>
      </p:sp>
      <p:sp>
        <p:nvSpPr>
          <p:cNvPr id="100" name="Google Shape;100;p14"/>
          <p:cNvSpPr txBox="1">
            <a:spLocks noGrp="1"/>
          </p:cNvSpPr>
          <p:nvPr>
            <p:ph type="ctrTitle" idx="6"/>
          </p:nvPr>
        </p:nvSpPr>
        <p:spPr>
          <a:xfrm>
            <a:off x="5971325" y="3243650"/>
            <a:ext cx="2277600" cy="537900"/>
          </a:xfrm>
          <a:prstGeom prst="rect">
            <a:avLst/>
          </a:prstGeom>
        </p:spPr>
        <p:txBody>
          <a:bodyPr spcFirstLastPara="1" wrap="square" lIns="91425" tIns="91425" rIns="91425" bIns="91425" anchor="b" anchorCtr="0">
            <a:noAutofit/>
          </a:bodyPr>
          <a:lstStyle>
            <a:lvl1pPr lvl="0" algn="ctr" rtl="0">
              <a:spcBef>
                <a:spcPct val="0"/>
              </a:spcBef>
              <a:spcAft>
                <a:spcPct val="0"/>
              </a:spcAft>
              <a:buClr>
                <a:schemeClr val="lt1"/>
              </a:buClr>
              <a:buSzPts val="2000"/>
              <a:buNone/>
              <a:defRPr sz="2000">
                <a:solidFill>
                  <a:schemeClr val="lt1"/>
                </a:solidFill>
              </a:defRPr>
            </a:lvl1pPr>
            <a:lvl2pPr lvl="1" algn="ctr" rtl="0">
              <a:spcBef>
                <a:spcPct val="0"/>
              </a:spcBef>
              <a:spcAft>
                <a:spcPct val="0"/>
              </a:spcAft>
              <a:buSzPts val="2000"/>
              <a:buNone/>
              <a:defRPr sz="2000"/>
            </a:lvl2pPr>
            <a:lvl3pPr lvl="2" algn="ctr" rtl="0">
              <a:spcBef>
                <a:spcPct val="0"/>
              </a:spcBef>
              <a:spcAft>
                <a:spcPct val="0"/>
              </a:spcAft>
              <a:buSzPts val="2000"/>
              <a:buNone/>
              <a:defRPr sz="2000"/>
            </a:lvl3pPr>
            <a:lvl4pPr lvl="3" algn="ctr" rtl="0">
              <a:spcBef>
                <a:spcPct val="0"/>
              </a:spcBef>
              <a:spcAft>
                <a:spcPct val="0"/>
              </a:spcAft>
              <a:buSzPts val="2000"/>
              <a:buNone/>
              <a:defRPr sz="2000"/>
            </a:lvl4pPr>
            <a:lvl5pPr lvl="4" algn="ctr" rtl="0">
              <a:spcBef>
                <a:spcPct val="0"/>
              </a:spcBef>
              <a:spcAft>
                <a:spcPct val="0"/>
              </a:spcAft>
              <a:buSzPts val="2000"/>
              <a:buNone/>
              <a:defRPr sz="2000"/>
            </a:lvl5pPr>
            <a:lvl6pPr lvl="5" algn="ctr" rtl="0">
              <a:spcBef>
                <a:spcPct val="0"/>
              </a:spcBef>
              <a:spcAft>
                <a:spcPct val="0"/>
              </a:spcAft>
              <a:buSzPts val="2000"/>
              <a:buNone/>
              <a:defRPr sz="2000"/>
            </a:lvl6pPr>
            <a:lvl7pPr lvl="6" algn="ctr" rtl="0">
              <a:spcBef>
                <a:spcPct val="0"/>
              </a:spcBef>
              <a:spcAft>
                <a:spcPct val="0"/>
              </a:spcAft>
              <a:buSzPts val="2000"/>
              <a:buNone/>
              <a:defRPr sz="2000"/>
            </a:lvl7pPr>
            <a:lvl8pPr lvl="7" algn="ctr" rtl="0">
              <a:spcBef>
                <a:spcPct val="0"/>
              </a:spcBef>
              <a:spcAft>
                <a:spcPct val="0"/>
              </a:spcAft>
              <a:buSzPts val="2000"/>
              <a:buNone/>
              <a:defRPr sz="2000"/>
            </a:lvl8pPr>
            <a:lvl9pPr lvl="8" algn="ctr" rtl="0">
              <a:spcBef>
                <a:spcPct val="0"/>
              </a:spcBef>
              <a:spcAft>
                <a:spcPct val="0"/>
              </a:spcAft>
              <a:buSzPts val="2000"/>
              <a:buNone/>
              <a:defRPr sz="2000"/>
            </a:lvl9pPr>
          </a:lstStyle>
          <a:p>
            <a:endParaRPr/>
          </a:p>
        </p:txBody>
      </p:sp>
      <p:sp>
        <p:nvSpPr>
          <p:cNvPr id="101" name="Google Shape;101;p14"/>
          <p:cNvSpPr txBox="1">
            <a:spLocks noGrp="1"/>
          </p:cNvSpPr>
          <p:nvPr>
            <p:ph type="subTitle" idx="7"/>
          </p:nvPr>
        </p:nvSpPr>
        <p:spPr>
          <a:xfrm>
            <a:off x="895063" y="2155350"/>
            <a:ext cx="2277600" cy="760500"/>
          </a:xfrm>
          <a:prstGeom prst="rect">
            <a:avLst/>
          </a:prstGeom>
        </p:spPr>
        <p:txBody>
          <a:bodyPr spcFirstLastPara="1" wrap="square" lIns="91425" tIns="91425" rIns="91425" bIns="91425" anchor="t" anchorCtr="0">
            <a:noAutofit/>
          </a:bodyPr>
          <a:lstStyle>
            <a:lvl1pPr lvl="0" algn="ctr" rtl="0">
              <a:lnSpc>
                <a:spcPct val="100000"/>
              </a:lnSpc>
              <a:spcBef>
                <a:spcPct val="0"/>
              </a:spcBef>
              <a:spcAft>
                <a:spcPct val="0"/>
              </a:spcAft>
              <a:buClr>
                <a:schemeClr val="lt1"/>
              </a:buClr>
              <a:buSzPts val="1600"/>
              <a:buNone/>
              <a:defRPr sz="1600">
                <a:solidFill>
                  <a:schemeClr val="lt1"/>
                </a:solidFill>
              </a:defRPr>
            </a:lvl1pPr>
            <a:lvl2pPr lvl="1" algn="ctr" rtl="0">
              <a:lnSpc>
                <a:spcPct val="100000"/>
              </a:lnSpc>
              <a:spcBef>
                <a:spcPct val="0"/>
              </a:spcBef>
              <a:spcAft>
                <a:spcPct val="0"/>
              </a:spcAft>
              <a:buSzPts val="1600"/>
              <a:buNone/>
              <a:defRPr sz="1600"/>
            </a:lvl2pPr>
            <a:lvl3pPr lvl="2" algn="ctr" rtl="0">
              <a:lnSpc>
                <a:spcPct val="100000"/>
              </a:lnSpc>
              <a:spcBef>
                <a:spcPct val="0"/>
              </a:spcBef>
              <a:spcAft>
                <a:spcPct val="0"/>
              </a:spcAft>
              <a:buSzPts val="1600"/>
              <a:buNone/>
              <a:defRPr sz="1600"/>
            </a:lvl3pPr>
            <a:lvl4pPr lvl="3" algn="ctr" rtl="0">
              <a:lnSpc>
                <a:spcPct val="100000"/>
              </a:lnSpc>
              <a:spcBef>
                <a:spcPct val="0"/>
              </a:spcBef>
              <a:spcAft>
                <a:spcPct val="0"/>
              </a:spcAft>
              <a:buSzPts val="1600"/>
              <a:buNone/>
              <a:defRPr sz="1600"/>
            </a:lvl4pPr>
            <a:lvl5pPr lvl="4" algn="ctr" rtl="0">
              <a:lnSpc>
                <a:spcPct val="100000"/>
              </a:lnSpc>
              <a:spcBef>
                <a:spcPct val="0"/>
              </a:spcBef>
              <a:spcAft>
                <a:spcPct val="0"/>
              </a:spcAft>
              <a:buSzPts val="1600"/>
              <a:buNone/>
              <a:defRPr sz="1600"/>
            </a:lvl5pPr>
            <a:lvl6pPr lvl="5" algn="ctr" rtl="0">
              <a:lnSpc>
                <a:spcPct val="100000"/>
              </a:lnSpc>
              <a:spcBef>
                <a:spcPct val="0"/>
              </a:spcBef>
              <a:spcAft>
                <a:spcPct val="0"/>
              </a:spcAft>
              <a:buSzPts val="1600"/>
              <a:buNone/>
              <a:defRPr sz="1600"/>
            </a:lvl6pPr>
            <a:lvl7pPr lvl="6" algn="ctr" rtl="0">
              <a:lnSpc>
                <a:spcPct val="100000"/>
              </a:lnSpc>
              <a:spcBef>
                <a:spcPct val="0"/>
              </a:spcBef>
              <a:spcAft>
                <a:spcPct val="0"/>
              </a:spcAft>
              <a:buSzPts val="1600"/>
              <a:buNone/>
              <a:defRPr sz="1600"/>
            </a:lvl7pPr>
            <a:lvl8pPr lvl="7" algn="ctr" rtl="0">
              <a:lnSpc>
                <a:spcPct val="100000"/>
              </a:lnSpc>
              <a:spcBef>
                <a:spcPct val="0"/>
              </a:spcBef>
              <a:spcAft>
                <a:spcPct val="0"/>
              </a:spcAft>
              <a:buSzPts val="1600"/>
              <a:buNone/>
              <a:defRPr sz="1600"/>
            </a:lvl8pPr>
            <a:lvl9pPr lvl="8" algn="ctr" rtl="0">
              <a:lnSpc>
                <a:spcPct val="100000"/>
              </a:lnSpc>
              <a:spcBef>
                <a:spcPct val="0"/>
              </a:spcBef>
              <a:spcAft>
                <a:spcPct val="0"/>
              </a:spcAft>
              <a:buSzPts val="1600"/>
              <a:buNone/>
              <a:defRPr sz="1600"/>
            </a:lvl9pPr>
          </a:lstStyle>
          <a:p>
            <a:endParaRPr/>
          </a:p>
        </p:txBody>
      </p:sp>
      <p:sp>
        <p:nvSpPr>
          <p:cNvPr id="102" name="Google Shape;102;p14"/>
          <p:cNvSpPr txBox="1">
            <a:spLocks noGrp="1"/>
          </p:cNvSpPr>
          <p:nvPr>
            <p:ph type="ctrTitle" idx="8"/>
          </p:nvPr>
        </p:nvSpPr>
        <p:spPr>
          <a:xfrm>
            <a:off x="895063" y="1696100"/>
            <a:ext cx="2277600" cy="537900"/>
          </a:xfrm>
          <a:prstGeom prst="rect">
            <a:avLst/>
          </a:prstGeom>
        </p:spPr>
        <p:txBody>
          <a:bodyPr spcFirstLastPara="1" wrap="square" lIns="91425" tIns="91425" rIns="91425" bIns="91425" anchor="b" anchorCtr="0">
            <a:noAutofit/>
          </a:bodyPr>
          <a:lstStyle>
            <a:lvl1pPr lvl="0" algn="ctr" rtl="0">
              <a:spcBef>
                <a:spcPct val="0"/>
              </a:spcBef>
              <a:spcAft>
                <a:spcPct val="0"/>
              </a:spcAft>
              <a:buClr>
                <a:schemeClr val="lt1"/>
              </a:buClr>
              <a:buSzPts val="2000"/>
              <a:buNone/>
              <a:defRPr sz="2000">
                <a:solidFill>
                  <a:schemeClr val="lt1"/>
                </a:solidFill>
              </a:defRPr>
            </a:lvl1pPr>
            <a:lvl2pPr lvl="1" algn="ctr" rtl="0">
              <a:spcBef>
                <a:spcPct val="0"/>
              </a:spcBef>
              <a:spcAft>
                <a:spcPct val="0"/>
              </a:spcAft>
              <a:buSzPts val="2000"/>
              <a:buNone/>
              <a:defRPr sz="2000"/>
            </a:lvl2pPr>
            <a:lvl3pPr lvl="2" algn="ctr" rtl="0">
              <a:spcBef>
                <a:spcPct val="0"/>
              </a:spcBef>
              <a:spcAft>
                <a:spcPct val="0"/>
              </a:spcAft>
              <a:buSzPts val="2000"/>
              <a:buNone/>
              <a:defRPr sz="2000"/>
            </a:lvl3pPr>
            <a:lvl4pPr lvl="3" algn="ctr" rtl="0">
              <a:spcBef>
                <a:spcPct val="0"/>
              </a:spcBef>
              <a:spcAft>
                <a:spcPct val="0"/>
              </a:spcAft>
              <a:buSzPts val="2000"/>
              <a:buNone/>
              <a:defRPr sz="2000"/>
            </a:lvl4pPr>
            <a:lvl5pPr lvl="4" algn="ctr" rtl="0">
              <a:spcBef>
                <a:spcPct val="0"/>
              </a:spcBef>
              <a:spcAft>
                <a:spcPct val="0"/>
              </a:spcAft>
              <a:buSzPts val="2000"/>
              <a:buNone/>
              <a:defRPr sz="2000"/>
            </a:lvl5pPr>
            <a:lvl6pPr lvl="5" algn="ctr" rtl="0">
              <a:spcBef>
                <a:spcPct val="0"/>
              </a:spcBef>
              <a:spcAft>
                <a:spcPct val="0"/>
              </a:spcAft>
              <a:buSzPts val="2000"/>
              <a:buNone/>
              <a:defRPr sz="2000"/>
            </a:lvl6pPr>
            <a:lvl7pPr lvl="6" algn="ctr" rtl="0">
              <a:spcBef>
                <a:spcPct val="0"/>
              </a:spcBef>
              <a:spcAft>
                <a:spcPct val="0"/>
              </a:spcAft>
              <a:buSzPts val="2000"/>
              <a:buNone/>
              <a:defRPr sz="2000"/>
            </a:lvl7pPr>
            <a:lvl8pPr lvl="7" algn="ctr" rtl="0">
              <a:spcBef>
                <a:spcPct val="0"/>
              </a:spcBef>
              <a:spcAft>
                <a:spcPct val="0"/>
              </a:spcAft>
              <a:buSzPts val="2000"/>
              <a:buNone/>
              <a:defRPr sz="2000"/>
            </a:lvl8pPr>
            <a:lvl9pPr lvl="8" algn="ctr" rtl="0">
              <a:spcBef>
                <a:spcPct val="0"/>
              </a:spcBef>
              <a:spcAft>
                <a:spcPct val="0"/>
              </a:spcAft>
              <a:buSzPts val="2000"/>
              <a:buNone/>
              <a:defRPr sz="2000"/>
            </a:lvl9pPr>
          </a:lstStyle>
          <a:p>
            <a:endParaRPr/>
          </a:p>
        </p:txBody>
      </p:sp>
      <p:sp>
        <p:nvSpPr>
          <p:cNvPr id="103" name="Google Shape;103;p14"/>
          <p:cNvSpPr txBox="1">
            <a:spLocks noGrp="1"/>
          </p:cNvSpPr>
          <p:nvPr>
            <p:ph type="subTitle" idx="9"/>
          </p:nvPr>
        </p:nvSpPr>
        <p:spPr>
          <a:xfrm>
            <a:off x="3433200" y="2155350"/>
            <a:ext cx="2277600" cy="760500"/>
          </a:xfrm>
          <a:prstGeom prst="rect">
            <a:avLst/>
          </a:prstGeom>
        </p:spPr>
        <p:txBody>
          <a:bodyPr spcFirstLastPara="1" wrap="square" lIns="91425" tIns="91425" rIns="91425" bIns="91425" anchor="t" anchorCtr="0">
            <a:noAutofit/>
          </a:bodyPr>
          <a:lstStyle>
            <a:lvl1pPr lvl="0" algn="ctr" rtl="0">
              <a:lnSpc>
                <a:spcPct val="100000"/>
              </a:lnSpc>
              <a:spcBef>
                <a:spcPct val="0"/>
              </a:spcBef>
              <a:spcAft>
                <a:spcPct val="0"/>
              </a:spcAft>
              <a:buClr>
                <a:schemeClr val="lt1"/>
              </a:buClr>
              <a:buSzPts val="1600"/>
              <a:buNone/>
              <a:defRPr sz="1600">
                <a:solidFill>
                  <a:schemeClr val="lt1"/>
                </a:solidFill>
              </a:defRPr>
            </a:lvl1pPr>
            <a:lvl2pPr lvl="1" algn="ctr" rtl="0">
              <a:lnSpc>
                <a:spcPct val="100000"/>
              </a:lnSpc>
              <a:spcBef>
                <a:spcPct val="0"/>
              </a:spcBef>
              <a:spcAft>
                <a:spcPct val="0"/>
              </a:spcAft>
              <a:buSzPts val="1600"/>
              <a:buNone/>
              <a:defRPr sz="1600"/>
            </a:lvl2pPr>
            <a:lvl3pPr lvl="2" algn="ctr" rtl="0">
              <a:lnSpc>
                <a:spcPct val="100000"/>
              </a:lnSpc>
              <a:spcBef>
                <a:spcPct val="0"/>
              </a:spcBef>
              <a:spcAft>
                <a:spcPct val="0"/>
              </a:spcAft>
              <a:buSzPts val="1600"/>
              <a:buNone/>
              <a:defRPr sz="1600"/>
            </a:lvl3pPr>
            <a:lvl4pPr lvl="3" algn="ctr" rtl="0">
              <a:lnSpc>
                <a:spcPct val="100000"/>
              </a:lnSpc>
              <a:spcBef>
                <a:spcPct val="0"/>
              </a:spcBef>
              <a:spcAft>
                <a:spcPct val="0"/>
              </a:spcAft>
              <a:buSzPts val="1600"/>
              <a:buNone/>
              <a:defRPr sz="1600"/>
            </a:lvl4pPr>
            <a:lvl5pPr lvl="4" algn="ctr" rtl="0">
              <a:lnSpc>
                <a:spcPct val="100000"/>
              </a:lnSpc>
              <a:spcBef>
                <a:spcPct val="0"/>
              </a:spcBef>
              <a:spcAft>
                <a:spcPct val="0"/>
              </a:spcAft>
              <a:buSzPts val="1600"/>
              <a:buNone/>
              <a:defRPr sz="1600"/>
            </a:lvl5pPr>
            <a:lvl6pPr lvl="5" algn="ctr" rtl="0">
              <a:lnSpc>
                <a:spcPct val="100000"/>
              </a:lnSpc>
              <a:spcBef>
                <a:spcPct val="0"/>
              </a:spcBef>
              <a:spcAft>
                <a:spcPct val="0"/>
              </a:spcAft>
              <a:buSzPts val="1600"/>
              <a:buNone/>
              <a:defRPr sz="1600"/>
            </a:lvl6pPr>
            <a:lvl7pPr lvl="6" algn="ctr" rtl="0">
              <a:lnSpc>
                <a:spcPct val="100000"/>
              </a:lnSpc>
              <a:spcBef>
                <a:spcPct val="0"/>
              </a:spcBef>
              <a:spcAft>
                <a:spcPct val="0"/>
              </a:spcAft>
              <a:buSzPts val="1600"/>
              <a:buNone/>
              <a:defRPr sz="1600"/>
            </a:lvl7pPr>
            <a:lvl8pPr lvl="7" algn="ctr" rtl="0">
              <a:lnSpc>
                <a:spcPct val="100000"/>
              </a:lnSpc>
              <a:spcBef>
                <a:spcPct val="0"/>
              </a:spcBef>
              <a:spcAft>
                <a:spcPct val="0"/>
              </a:spcAft>
              <a:buSzPts val="1600"/>
              <a:buNone/>
              <a:defRPr sz="1600"/>
            </a:lvl8pPr>
            <a:lvl9pPr lvl="8" algn="ctr" rtl="0">
              <a:lnSpc>
                <a:spcPct val="100000"/>
              </a:lnSpc>
              <a:spcBef>
                <a:spcPct val="0"/>
              </a:spcBef>
              <a:spcAft>
                <a:spcPct val="0"/>
              </a:spcAft>
              <a:buSzPts val="1600"/>
              <a:buNone/>
              <a:defRPr sz="1600"/>
            </a:lvl9pPr>
          </a:lstStyle>
          <a:p>
            <a:endParaRPr/>
          </a:p>
        </p:txBody>
      </p:sp>
      <p:sp>
        <p:nvSpPr>
          <p:cNvPr id="104" name="Google Shape;104;p14"/>
          <p:cNvSpPr txBox="1">
            <a:spLocks noGrp="1"/>
          </p:cNvSpPr>
          <p:nvPr>
            <p:ph type="ctrTitle" idx="13"/>
          </p:nvPr>
        </p:nvSpPr>
        <p:spPr>
          <a:xfrm>
            <a:off x="3433200" y="1696100"/>
            <a:ext cx="2277600" cy="537900"/>
          </a:xfrm>
          <a:prstGeom prst="rect">
            <a:avLst/>
          </a:prstGeom>
        </p:spPr>
        <p:txBody>
          <a:bodyPr spcFirstLastPara="1" wrap="square" lIns="91425" tIns="91425" rIns="91425" bIns="91425" anchor="b" anchorCtr="0">
            <a:noAutofit/>
          </a:bodyPr>
          <a:lstStyle>
            <a:lvl1pPr lvl="0" algn="ctr" rtl="0">
              <a:spcBef>
                <a:spcPct val="0"/>
              </a:spcBef>
              <a:spcAft>
                <a:spcPct val="0"/>
              </a:spcAft>
              <a:buClr>
                <a:schemeClr val="lt1"/>
              </a:buClr>
              <a:buSzPts val="2000"/>
              <a:buNone/>
              <a:defRPr sz="2000">
                <a:solidFill>
                  <a:schemeClr val="lt1"/>
                </a:solidFill>
              </a:defRPr>
            </a:lvl1pPr>
            <a:lvl2pPr lvl="1" algn="ctr" rtl="0">
              <a:spcBef>
                <a:spcPct val="0"/>
              </a:spcBef>
              <a:spcAft>
                <a:spcPct val="0"/>
              </a:spcAft>
              <a:buSzPts val="2000"/>
              <a:buNone/>
              <a:defRPr sz="2000"/>
            </a:lvl2pPr>
            <a:lvl3pPr lvl="2" algn="ctr" rtl="0">
              <a:spcBef>
                <a:spcPct val="0"/>
              </a:spcBef>
              <a:spcAft>
                <a:spcPct val="0"/>
              </a:spcAft>
              <a:buSzPts val="2000"/>
              <a:buNone/>
              <a:defRPr sz="2000"/>
            </a:lvl3pPr>
            <a:lvl4pPr lvl="3" algn="ctr" rtl="0">
              <a:spcBef>
                <a:spcPct val="0"/>
              </a:spcBef>
              <a:spcAft>
                <a:spcPct val="0"/>
              </a:spcAft>
              <a:buSzPts val="2000"/>
              <a:buNone/>
              <a:defRPr sz="2000"/>
            </a:lvl4pPr>
            <a:lvl5pPr lvl="4" algn="ctr" rtl="0">
              <a:spcBef>
                <a:spcPct val="0"/>
              </a:spcBef>
              <a:spcAft>
                <a:spcPct val="0"/>
              </a:spcAft>
              <a:buSzPts val="2000"/>
              <a:buNone/>
              <a:defRPr sz="2000"/>
            </a:lvl5pPr>
            <a:lvl6pPr lvl="5" algn="ctr" rtl="0">
              <a:spcBef>
                <a:spcPct val="0"/>
              </a:spcBef>
              <a:spcAft>
                <a:spcPct val="0"/>
              </a:spcAft>
              <a:buSzPts val="2000"/>
              <a:buNone/>
              <a:defRPr sz="2000"/>
            </a:lvl6pPr>
            <a:lvl7pPr lvl="6" algn="ctr" rtl="0">
              <a:spcBef>
                <a:spcPct val="0"/>
              </a:spcBef>
              <a:spcAft>
                <a:spcPct val="0"/>
              </a:spcAft>
              <a:buSzPts val="2000"/>
              <a:buNone/>
              <a:defRPr sz="2000"/>
            </a:lvl7pPr>
            <a:lvl8pPr lvl="7" algn="ctr" rtl="0">
              <a:spcBef>
                <a:spcPct val="0"/>
              </a:spcBef>
              <a:spcAft>
                <a:spcPct val="0"/>
              </a:spcAft>
              <a:buSzPts val="2000"/>
              <a:buNone/>
              <a:defRPr sz="2000"/>
            </a:lvl8pPr>
            <a:lvl9pPr lvl="8" algn="ctr" rtl="0">
              <a:spcBef>
                <a:spcPct val="0"/>
              </a:spcBef>
              <a:spcAft>
                <a:spcPct val="0"/>
              </a:spcAft>
              <a:buSzPts val="2000"/>
              <a:buNone/>
              <a:defRPr sz="2000"/>
            </a:lvl9pPr>
          </a:lstStyle>
          <a:p>
            <a:endParaRPr/>
          </a:p>
        </p:txBody>
      </p:sp>
      <p:sp>
        <p:nvSpPr>
          <p:cNvPr id="105" name="Google Shape;105;p14"/>
          <p:cNvSpPr txBox="1">
            <a:spLocks noGrp="1"/>
          </p:cNvSpPr>
          <p:nvPr>
            <p:ph type="subTitle" idx="14"/>
          </p:nvPr>
        </p:nvSpPr>
        <p:spPr>
          <a:xfrm>
            <a:off x="5971338" y="2155350"/>
            <a:ext cx="2277600" cy="760500"/>
          </a:xfrm>
          <a:prstGeom prst="rect">
            <a:avLst/>
          </a:prstGeom>
        </p:spPr>
        <p:txBody>
          <a:bodyPr spcFirstLastPara="1" wrap="square" lIns="91425" tIns="91425" rIns="91425" bIns="91425" anchor="t" anchorCtr="0">
            <a:noAutofit/>
          </a:bodyPr>
          <a:lstStyle>
            <a:lvl1pPr lvl="0" algn="ctr" rtl="0">
              <a:lnSpc>
                <a:spcPct val="100000"/>
              </a:lnSpc>
              <a:spcBef>
                <a:spcPct val="0"/>
              </a:spcBef>
              <a:spcAft>
                <a:spcPct val="0"/>
              </a:spcAft>
              <a:buClr>
                <a:schemeClr val="lt1"/>
              </a:buClr>
              <a:buSzPts val="1600"/>
              <a:buNone/>
              <a:defRPr sz="1600">
                <a:solidFill>
                  <a:schemeClr val="lt1"/>
                </a:solidFill>
              </a:defRPr>
            </a:lvl1pPr>
            <a:lvl2pPr lvl="1" algn="ctr" rtl="0">
              <a:lnSpc>
                <a:spcPct val="100000"/>
              </a:lnSpc>
              <a:spcBef>
                <a:spcPct val="0"/>
              </a:spcBef>
              <a:spcAft>
                <a:spcPct val="0"/>
              </a:spcAft>
              <a:buSzPts val="1600"/>
              <a:buNone/>
              <a:defRPr sz="1600"/>
            </a:lvl2pPr>
            <a:lvl3pPr lvl="2" algn="ctr" rtl="0">
              <a:lnSpc>
                <a:spcPct val="100000"/>
              </a:lnSpc>
              <a:spcBef>
                <a:spcPct val="0"/>
              </a:spcBef>
              <a:spcAft>
                <a:spcPct val="0"/>
              </a:spcAft>
              <a:buSzPts val="1600"/>
              <a:buNone/>
              <a:defRPr sz="1600"/>
            </a:lvl3pPr>
            <a:lvl4pPr lvl="3" algn="ctr" rtl="0">
              <a:lnSpc>
                <a:spcPct val="100000"/>
              </a:lnSpc>
              <a:spcBef>
                <a:spcPct val="0"/>
              </a:spcBef>
              <a:spcAft>
                <a:spcPct val="0"/>
              </a:spcAft>
              <a:buSzPts val="1600"/>
              <a:buNone/>
              <a:defRPr sz="1600"/>
            </a:lvl4pPr>
            <a:lvl5pPr lvl="4" algn="ctr" rtl="0">
              <a:lnSpc>
                <a:spcPct val="100000"/>
              </a:lnSpc>
              <a:spcBef>
                <a:spcPct val="0"/>
              </a:spcBef>
              <a:spcAft>
                <a:spcPct val="0"/>
              </a:spcAft>
              <a:buSzPts val="1600"/>
              <a:buNone/>
              <a:defRPr sz="1600"/>
            </a:lvl5pPr>
            <a:lvl6pPr lvl="5" algn="ctr" rtl="0">
              <a:lnSpc>
                <a:spcPct val="100000"/>
              </a:lnSpc>
              <a:spcBef>
                <a:spcPct val="0"/>
              </a:spcBef>
              <a:spcAft>
                <a:spcPct val="0"/>
              </a:spcAft>
              <a:buSzPts val="1600"/>
              <a:buNone/>
              <a:defRPr sz="1600"/>
            </a:lvl6pPr>
            <a:lvl7pPr lvl="6" algn="ctr" rtl="0">
              <a:lnSpc>
                <a:spcPct val="100000"/>
              </a:lnSpc>
              <a:spcBef>
                <a:spcPct val="0"/>
              </a:spcBef>
              <a:spcAft>
                <a:spcPct val="0"/>
              </a:spcAft>
              <a:buSzPts val="1600"/>
              <a:buNone/>
              <a:defRPr sz="1600"/>
            </a:lvl7pPr>
            <a:lvl8pPr lvl="7" algn="ctr" rtl="0">
              <a:lnSpc>
                <a:spcPct val="100000"/>
              </a:lnSpc>
              <a:spcBef>
                <a:spcPct val="0"/>
              </a:spcBef>
              <a:spcAft>
                <a:spcPct val="0"/>
              </a:spcAft>
              <a:buSzPts val="1600"/>
              <a:buNone/>
              <a:defRPr sz="1600"/>
            </a:lvl8pPr>
            <a:lvl9pPr lvl="8" algn="ctr" rtl="0">
              <a:lnSpc>
                <a:spcPct val="100000"/>
              </a:lnSpc>
              <a:spcBef>
                <a:spcPct val="0"/>
              </a:spcBef>
              <a:spcAft>
                <a:spcPct val="0"/>
              </a:spcAft>
              <a:buSzPts val="1600"/>
              <a:buNone/>
              <a:defRPr sz="1600"/>
            </a:lvl9pPr>
          </a:lstStyle>
          <a:p>
            <a:endParaRPr/>
          </a:p>
        </p:txBody>
      </p:sp>
      <p:sp>
        <p:nvSpPr>
          <p:cNvPr id="106" name="Google Shape;106;p14"/>
          <p:cNvSpPr txBox="1">
            <a:spLocks noGrp="1"/>
          </p:cNvSpPr>
          <p:nvPr>
            <p:ph type="ctrTitle" idx="15"/>
          </p:nvPr>
        </p:nvSpPr>
        <p:spPr>
          <a:xfrm>
            <a:off x="5971338" y="1696100"/>
            <a:ext cx="2277600" cy="537900"/>
          </a:xfrm>
          <a:prstGeom prst="rect">
            <a:avLst/>
          </a:prstGeom>
        </p:spPr>
        <p:txBody>
          <a:bodyPr spcFirstLastPara="1" wrap="square" lIns="91425" tIns="91425" rIns="91425" bIns="91425" anchor="b" anchorCtr="0">
            <a:noAutofit/>
          </a:bodyPr>
          <a:lstStyle>
            <a:lvl1pPr lvl="0" algn="ctr" rtl="0">
              <a:spcBef>
                <a:spcPct val="0"/>
              </a:spcBef>
              <a:spcAft>
                <a:spcPct val="0"/>
              </a:spcAft>
              <a:buClr>
                <a:schemeClr val="lt1"/>
              </a:buClr>
              <a:buSzPts val="2000"/>
              <a:buNone/>
              <a:defRPr sz="2000">
                <a:solidFill>
                  <a:schemeClr val="lt1"/>
                </a:solidFill>
              </a:defRPr>
            </a:lvl1pPr>
            <a:lvl2pPr lvl="1" algn="ctr" rtl="0">
              <a:spcBef>
                <a:spcPct val="0"/>
              </a:spcBef>
              <a:spcAft>
                <a:spcPct val="0"/>
              </a:spcAft>
              <a:buSzPts val="2000"/>
              <a:buNone/>
              <a:defRPr sz="2000"/>
            </a:lvl2pPr>
            <a:lvl3pPr lvl="2" algn="ctr" rtl="0">
              <a:spcBef>
                <a:spcPct val="0"/>
              </a:spcBef>
              <a:spcAft>
                <a:spcPct val="0"/>
              </a:spcAft>
              <a:buSzPts val="2000"/>
              <a:buNone/>
              <a:defRPr sz="2000"/>
            </a:lvl3pPr>
            <a:lvl4pPr lvl="3" algn="ctr" rtl="0">
              <a:spcBef>
                <a:spcPct val="0"/>
              </a:spcBef>
              <a:spcAft>
                <a:spcPct val="0"/>
              </a:spcAft>
              <a:buSzPts val="2000"/>
              <a:buNone/>
              <a:defRPr sz="2000"/>
            </a:lvl4pPr>
            <a:lvl5pPr lvl="4" algn="ctr" rtl="0">
              <a:spcBef>
                <a:spcPct val="0"/>
              </a:spcBef>
              <a:spcAft>
                <a:spcPct val="0"/>
              </a:spcAft>
              <a:buSzPts val="2000"/>
              <a:buNone/>
              <a:defRPr sz="2000"/>
            </a:lvl5pPr>
            <a:lvl6pPr lvl="5" algn="ctr" rtl="0">
              <a:spcBef>
                <a:spcPct val="0"/>
              </a:spcBef>
              <a:spcAft>
                <a:spcPct val="0"/>
              </a:spcAft>
              <a:buSzPts val="2000"/>
              <a:buNone/>
              <a:defRPr sz="2000"/>
            </a:lvl6pPr>
            <a:lvl7pPr lvl="6" algn="ctr" rtl="0">
              <a:spcBef>
                <a:spcPct val="0"/>
              </a:spcBef>
              <a:spcAft>
                <a:spcPct val="0"/>
              </a:spcAft>
              <a:buSzPts val="2000"/>
              <a:buNone/>
              <a:defRPr sz="2000"/>
            </a:lvl7pPr>
            <a:lvl8pPr lvl="7" algn="ctr" rtl="0">
              <a:spcBef>
                <a:spcPct val="0"/>
              </a:spcBef>
              <a:spcAft>
                <a:spcPct val="0"/>
              </a:spcAft>
              <a:buSzPts val="2000"/>
              <a:buNone/>
              <a:defRPr sz="2000"/>
            </a:lvl8pPr>
            <a:lvl9pPr lvl="8" algn="ctr" rtl="0">
              <a:spcBef>
                <a:spcPct val="0"/>
              </a:spcBef>
              <a:spcAft>
                <a:spcPct val="0"/>
              </a:spcAft>
              <a:buSzPts val="2000"/>
              <a:buNone/>
              <a:defRPr sz="2000"/>
            </a:lvl9pPr>
          </a:lstStyle>
          <a:p>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Three Columns">
  <p:cSld name="TITLE_1_1">
    <p:bg>
      <p:bgPr>
        <a:solidFill>
          <a:srgbClr val="4E95FA"/>
        </a:solidFill>
        <a:effectLst/>
      </p:bgPr>
    </p:bg>
    <p:spTree>
      <p:nvGrpSpPr>
        <p:cNvPr id="1" name="Shape 107"/>
        <p:cNvGrpSpPr/>
        <p:nvPr/>
      </p:nvGrpSpPr>
      <p:grpSpPr>
        <a:xfrm>
          <a:off x="0" y="0"/>
          <a:ext cx="0" cy="0"/>
          <a:chOff x="0" y="0"/>
          <a:chExt cx="0" cy="0"/>
        </a:xfrm>
      </p:grpSpPr>
      <p:sp>
        <p:nvSpPr>
          <p:cNvPr id="108" name="Google Shape;108;p15"/>
          <p:cNvSpPr txBox="1">
            <a:spLocks noGrp="1"/>
          </p:cNvSpPr>
          <p:nvPr>
            <p:ph type="ctrTitle"/>
          </p:nvPr>
        </p:nvSpPr>
        <p:spPr>
          <a:xfrm>
            <a:off x="804250" y="431150"/>
            <a:ext cx="2865300" cy="1006200"/>
          </a:xfrm>
          <a:prstGeom prst="rect">
            <a:avLst/>
          </a:prstGeom>
        </p:spPr>
        <p:txBody>
          <a:bodyPr spcFirstLastPara="1" wrap="square" lIns="91425" tIns="91425" rIns="91425" bIns="91425" anchor="t" anchorCtr="0">
            <a:noAutofit/>
          </a:bodyPr>
          <a:lstStyle>
            <a:lvl1pPr lvl="0" rtl="0">
              <a:spcBef>
                <a:spcPct val="0"/>
              </a:spcBef>
              <a:spcAft>
                <a:spcPct val="0"/>
              </a:spcAft>
              <a:buClr>
                <a:schemeClr val="lt1"/>
              </a:buClr>
              <a:buSzPts val="3200"/>
              <a:buNone/>
              <a:defRPr sz="3200">
                <a:solidFill>
                  <a:schemeClr val="lt1"/>
                </a:solidFill>
              </a:defRPr>
            </a:lvl1pPr>
            <a:lvl2pPr lvl="1" algn="ctr" rtl="0">
              <a:spcBef>
                <a:spcPct val="0"/>
              </a:spcBef>
              <a:spcAft>
                <a:spcPct val="0"/>
              </a:spcAft>
              <a:buSzPts val="3000"/>
              <a:buNone/>
              <a:defRPr sz="3000"/>
            </a:lvl2pPr>
            <a:lvl3pPr lvl="2" algn="ctr" rtl="0">
              <a:spcBef>
                <a:spcPct val="0"/>
              </a:spcBef>
              <a:spcAft>
                <a:spcPct val="0"/>
              </a:spcAft>
              <a:buSzPts val="3000"/>
              <a:buNone/>
              <a:defRPr sz="3000"/>
            </a:lvl3pPr>
            <a:lvl4pPr lvl="3" algn="ctr" rtl="0">
              <a:spcBef>
                <a:spcPct val="0"/>
              </a:spcBef>
              <a:spcAft>
                <a:spcPct val="0"/>
              </a:spcAft>
              <a:buSzPts val="3000"/>
              <a:buNone/>
              <a:defRPr sz="3000"/>
            </a:lvl4pPr>
            <a:lvl5pPr lvl="4" algn="ctr" rtl="0">
              <a:spcBef>
                <a:spcPct val="0"/>
              </a:spcBef>
              <a:spcAft>
                <a:spcPct val="0"/>
              </a:spcAft>
              <a:buSzPts val="3000"/>
              <a:buNone/>
              <a:defRPr sz="3000"/>
            </a:lvl5pPr>
            <a:lvl6pPr lvl="5" algn="ctr" rtl="0">
              <a:spcBef>
                <a:spcPct val="0"/>
              </a:spcBef>
              <a:spcAft>
                <a:spcPct val="0"/>
              </a:spcAft>
              <a:buSzPts val="3000"/>
              <a:buNone/>
              <a:defRPr sz="3000"/>
            </a:lvl6pPr>
            <a:lvl7pPr lvl="6" algn="ctr" rtl="0">
              <a:spcBef>
                <a:spcPct val="0"/>
              </a:spcBef>
              <a:spcAft>
                <a:spcPct val="0"/>
              </a:spcAft>
              <a:buSzPts val="3000"/>
              <a:buNone/>
              <a:defRPr sz="3000"/>
            </a:lvl7pPr>
            <a:lvl8pPr lvl="7" algn="ctr" rtl="0">
              <a:spcBef>
                <a:spcPct val="0"/>
              </a:spcBef>
              <a:spcAft>
                <a:spcPct val="0"/>
              </a:spcAft>
              <a:buSzPts val="3000"/>
              <a:buNone/>
              <a:defRPr sz="3000"/>
            </a:lvl8pPr>
            <a:lvl9pPr lvl="8" algn="ctr" rtl="0">
              <a:spcBef>
                <a:spcPct val="0"/>
              </a:spcBef>
              <a:spcAft>
                <a:spcPct val="0"/>
              </a:spcAft>
              <a:buSzPts val="3000"/>
              <a:buNone/>
              <a:defRPr sz="3000"/>
            </a:lvl9pPr>
          </a:lstStyle>
          <a:p>
            <a:endParaRPr/>
          </a:p>
        </p:txBody>
      </p:sp>
      <p:sp>
        <p:nvSpPr>
          <p:cNvPr id="109" name="Google Shape;109;p15"/>
          <p:cNvSpPr txBox="1">
            <a:spLocks noGrp="1"/>
          </p:cNvSpPr>
          <p:nvPr>
            <p:ph type="subTitle" idx="1"/>
          </p:nvPr>
        </p:nvSpPr>
        <p:spPr>
          <a:xfrm>
            <a:off x="895063" y="3539225"/>
            <a:ext cx="2277600" cy="760500"/>
          </a:xfrm>
          <a:prstGeom prst="rect">
            <a:avLst/>
          </a:prstGeom>
        </p:spPr>
        <p:txBody>
          <a:bodyPr spcFirstLastPara="1" wrap="square" lIns="91425" tIns="91425" rIns="91425" bIns="91425" anchor="t" anchorCtr="0">
            <a:noAutofit/>
          </a:bodyPr>
          <a:lstStyle>
            <a:lvl1pPr lvl="0" algn="ctr" rtl="0">
              <a:lnSpc>
                <a:spcPct val="100000"/>
              </a:lnSpc>
              <a:spcBef>
                <a:spcPct val="0"/>
              </a:spcBef>
              <a:spcAft>
                <a:spcPct val="0"/>
              </a:spcAft>
              <a:buClr>
                <a:schemeClr val="lt1"/>
              </a:buClr>
              <a:buSzPts val="1600"/>
              <a:buNone/>
              <a:defRPr sz="1600">
                <a:solidFill>
                  <a:schemeClr val="lt1"/>
                </a:solidFill>
              </a:defRPr>
            </a:lvl1pPr>
            <a:lvl2pPr lvl="1" algn="ctr" rtl="0">
              <a:lnSpc>
                <a:spcPct val="100000"/>
              </a:lnSpc>
              <a:spcBef>
                <a:spcPct val="0"/>
              </a:spcBef>
              <a:spcAft>
                <a:spcPct val="0"/>
              </a:spcAft>
              <a:buSzPts val="1600"/>
              <a:buNone/>
              <a:defRPr sz="1600"/>
            </a:lvl2pPr>
            <a:lvl3pPr lvl="2" algn="ctr" rtl="0">
              <a:lnSpc>
                <a:spcPct val="100000"/>
              </a:lnSpc>
              <a:spcBef>
                <a:spcPct val="0"/>
              </a:spcBef>
              <a:spcAft>
                <a:spcPct val="0"/>
              </a:spcAft>
              <a:buSzPts val="1600"/>
              <a:buNone/>
              <a:defRPr sz="1600"/>
            </a:lvl3pPr>
            <a:lvl4pPr lvl="3" algn="ctr" rtl="0">
              <a:lnSpc>
                <a:spcPct val="100000"/>
              </a:lnSpc>
              <a:spcBef>
                <a:spcPct val="0"/>
              </a:spcBef>
              <a:spcAft>
                <a:spcPct val="0"/>
              </a:spcAft>
              <a:buSzPts val="1600"/>
              <a:buNone/>
              <a:defRPr sz="1600"/>
            </a:lvl4pPr>
            <a:lvl5pPr lvl="4" algn="ctr" rtl="0">
              <a:lnSpc>
                <a:spcPct val="100000"/>
              </a:lnSpc>
              <a:spcBef>
                <a:spcPct val="0"/>
              </a:spcBef>
              <a:spcAft>
                <a:spcPct val="0"/>
              </a:spcAft>
              <a:buSzPts val="1600"/>
              <a:buNone/>
              <a:defRPr sz="1600"/>
            </a:lvl5pPr>
            <a:lvl6pPr lvl="5" algn="ctr" rtl="0">
              <a:lnSpc>
                <a:spcPct val="100000"/>
              </a:lnSpc>
              <a:spcBef>
                <a:spcPct val="0"/>
              </a:spcBef>
              <a:spcAft>
                <a:spcPct val="0"/>
              </a:spcAft>
              <a:buSzPts val="1600"/>
              <a:buNone/>
              <a:defRPr sz="1600"/>
            </a:lvl6pPr>
            <a:lvl7pPr lvl="6" algn="ctr" rtl="0">
              <a:lnSpc>
                <a:spcPct val="100000"/>
              </a:lnSpc>
              <a:spcBef>
                <a:spcPct val="0"/>
              </a:spcBef>
              <a:spcAft>
                <a:spcPct val="0"/>
              </a:spcAft>
              <a:buSzPts val="1600"/>
              <a:buNone/>
              <a:defRPr sz="1600"/>
            </a:lvl7pPr>
            <a:lvl8pPr lvl="7" algn="ctr" rtl="0">
              <a:lnSpc>
                <a:spcPct val="100000"/>
              </a:lnSpc>
              <a:spcBef>
                <a:spcPct val="0"/>
              </a:spcBef>
              <a:spcAft>
                <a:spcPct val="0"/>
              </a:spcAft>
              <a:buSzPts val="1600"/>
              <a:buNone/>
              <a:defRPr sz="1600"/>
            </a:lvl8pPr>
            <a:lvl9pPr lvl="8" algn="ctr" rtl="0">
              <a:lnSpc>
                <a:spcPct val="100000"/>
              </a:lnSpc>
              <a:spcBef>
                <a:spcPct val="0"/>
              </a:spcBef>
              <a:spcAft>
                <a:spcPct val="0"/>
              </a:spcAft>
              <a:buSzPts val="1600"/>
              <a:buNone/>
              <a:defRPr sz="1600"/>
            </a:lvl9pPr>
          </a:lstStyle>
          <a:p>
            <a:endParaRPr/>
          </a:p>
        </p:txBody>
      </p:sp>
      <p:sp>
        <p:nvSpPr>
          <p:cNvPr id="110" name="Google Shape;110;p15"/>
          <p:cNvSpPr txBox="1">
            <a:spLocks noGrp="1"/>
          </p:cNvSpPr>
          <p:nvPr>
            <p:ph type="ctrTitle" idx="2"/>
          </p:nvPr>
        </p:nvSpPr>
        <p:spPr>
          <a:xfrm>
            <a:off x="895063" y="3079975"/>
            <a:ext cx="2277600" cy="537900"/>
          </a:xfrm>
          <a:prstGeom prst="rect">
            <a:avLst/>
          </a:prstGeom>
        </p:spPr>
        <p:txBody>
          <a:bodyPr spcFirstLastPara="1" wrap="square" lIns="91425" tIns="91425" rIns="91425" bIns="91425" anchor="b" anchorCtr="0">
            <a:noAutofit/>
          </a:bodyPr>
          <a:lstStyle>
            <a:lvl1pPr lvl="0" algn="ctr" rtl="0">
              <a:spcBef>
                <a:spcPct val="0"/>
              </a:spcBef>
              <a:spcAft>
                <a:spcPct val="0"/>
              </a:spcAft>
              <a:buClr>
                <a:schemeClr val="lt1"/>
              </a:buClr>
              <a:buSzPts val="2000"/>
              <a:buNone/>
              <a:defRPr sz="2000">
                <a:solidFill>
                  <a:schemeClr val="lt1"/>
                </a:solidFill>
              </a:defRPr>
            </a:lvl1pPr>
            <a:lvl2pPr lvl="1" algn="ctr" rtl="0">
              <a:spcBef>
                <a:spcPct val="0"/>
              </a:spcBef>
              <a:spcAft>
                <a:spcPct val="0"/>
              </a:spcAft>
              <a:buSzPts val="2000"/>
              <a:buNone/>
              <a:defRPr sz="2000"/>
            </a:lvl2pPr>
            <a:lvl3pPr lvl="2" algn="ctr" rtl="0">
              <a:spcBef>
                <a:spcPct val="0"/>
              </a:spcBef>
              <a:spcAft>
                <a:spcPct val="0"/>
              </a:spcAft>
              <a:buSzPts val="2000"/>
              <a:buNone/>
              <a:defRPr sz="2000"/>
            </a:lvl3pPr>
            <a:lvl4pPr lvl="3" algn="ctr" rtl="0">
              <a:spcBef>
                <a:spcPct val="0"/>
              </a:spcBef>
              <a:spcAft>
                <a:spcPct val="0"/>
              </a:spcAft>
              <a:buSzPts val="2000"/>
              <a:buNone/>
              <a:defRPr sz="2000"/>
            </a:lvl4pPr>
            <a:lvl5pPr lvl="4" algn="ctr" rtl="0">
              <a:spcBef>
                <a:spcPct val="0"/>
              </a:spcBef>
              <a:spcAft>
                <a:spcPct val="0"/>
              </a:spcAft>
              <a:buSzPts val="2000"/>
              <a:buNone/>
              <a:defRPr sz="2000"/>
            </a:lvl5pPr>
            <a:lvl6pPr lvl="5" algn="ctr" rtl="0">
              <a:spcBef>
                <a:spcPct val="0"/>
              </a:spcBef>
              <a:spcAft>
                <a:spcPct val="0"/>
              </a:spcAft>
              <a:buSzPts val="2000"/>
              <a:buNone/>
              <a:defRPr sz="2000"/>
            </a:lvl6pPr>
            <a:lvl7pPr lvl="6" algn="ctr" rtl="0">
              <a:spcBef>
                <a:spcPct val="0"/>
              </a:spcBef>
              <a:spcAft>
                <a:spcPct val="0"/>
              </a:spcAft>
              <a:buSzPts val="2000"/>
              <a:buNone/>
              <a:defRPr sz="2000"/>
            </a:lvl7pPr>
            <a:lvl8pPr lvl="7" algn="ctr" rtl="0">
              <a:spcBef>
                <a:spcPct val="0"/>
              </a:spcBef>
              <a:spcAft>
                <a:spcPct val="0"/>
              </a:spcAft>
              <a:buSzPts val="2000"/>
              <a:buNone/>
              <a:defRPr sz="2000"/>
            </a:lvl8pPr>
            <a:lvl9pPr lvl="8" algn="ctr" rtl="0">
              <a:spcBef>
                <a:spcPct val="0"/>
              </a:spcBef>
              <a:spcAft>
                <a:spcPct val="0"/>
              </a:spcAft>
              <a:buSzPts val="2000"/>
              <a:buNone/>
              <a:defRPr sz="2000"/>
            </a:lvl9pPr>
          </a:lstStyle>
          <a:p>
            <a:endParaRPr/>
          </a:p>
        </p:txBody>
      </p:sp>
      <p:sp>
        <p:nvSpPr>
          <p:cNvPr id="111" name="Google Shape;111;p15"/>
          <p:cNvSpPr txBox="1">
            <a:spLocks noGrp="1"/>
          </p:cNvSpPr>
          <p:nvPr>
            <p:ph type="subTitle" idx="3"/>
          </p:nvPr>
        </p:nvSpPr>
        <p:spPr>
          <a:xfrm>
            <a:off x="3433200" y="3539225"/>
            <a:ext cx="2277600" cy="760500"/>
          </a:xfrm>
          <a:prstGeom prst="rect">
            <a:avLst/>
          </a:prstGeom>
        </p:spPr>
        <p:txBody>
          <a:bodyPr spcFirstLastPara="1" wrap="square" lIns="91425" tIns="91425" rIns="91425" bIns="91425" anchor="t" anchorCtr="0">
            <a:noAutofit/>
          </a:bodyPr>
          <a:lstStyle>
            <a:lvl1pPr lvl="0" algn="ctr" rtl="0">
              <a:lnSpc>
                <a:spcPct val="100000"/>
              </a:lnSpc>
              <a:spcBef>
                <a:spcPct val="0"/>
              </a:spcBef>
              <a:spcAft>
                <a:spcPct val="0"/>
              </a:spcAft>
              <a:buClr>
                <a:schemeClr val="lt1"/>
              </a:buClr>
              <a:buSzPts val="1600"/>
              <a:buNone/>
              <a:defRPr sz="1600">
                <a:solidFill>
                  <a:schemeClr val="lt1"/>
                </a:solidFill>
              </a:defRPr>
            </a:lvl1pPr>
            <a:lvl2pPr lvl="1" algn="ctr" rtl="0">
              <a:lnSpc>
                <a:spcPct val="100000"/>
              </a:lnSpc>
              <a:spcBef>
                <a:spcPct val="0"/>
              </a:spcBef>
              <a:spcAft>
                <a:spcPct val="0"/>
              </a:spcAft>
              <a:buSzPts val="1600"/>
              <a:buNone/>
              <a:defRPr sz="1600"/>
            </a:lvl2pPr>
            <a:lvl3pPr lvl="2" algn="ctr" rtl="0">
              <a:lnSpc>
                <a:spcPct val="100000"/>
              </a:lnSpc>
              <a:spcBef>
                <a:spcPct val="0"/>
              </a:spcBef>
              <a:spcAft>
                <a:spcPct val="0"/>
              </a:spcAft>
              <a:buSzPts val="1600"/>
              <a:buNone/>
              <a:defRPr sz="1600"/>
            </a:lvl3pPr>
            <a:lvl4pPr lvl="3" algn="ctr" rtl="0">
              <a:lnSpc>
                <a:spcPct val="100000"/>
              </a:lnSpc>
              <a:spcBef>
                <a:spcPct val="0"/>
              </a:spcBef>
              <a:spcAft>
                <a:spcPct val="0"/>
              </a:spcAft>
              <a:buSzPts val="1600"/>
              <a:buNone/>
              <a:defRPr sz="1600"/>
            </a:lvl4pPr>
            <a:lvl5pPr lvl="4" algn="ctr" rtl="0">
              <a:lnSpc>
                <a:spcPct val="100000"/>
              </a:lnSpc>
              <a:spcBef>
                <a:spcPct val="0"/>
              </a:spcBef>
              <a:spcAft>
                <a:spcPct val="0"/>
              </a:spcAft>
              <a:buSzPts val="1600"/>
              <a:buNone/>
              <a:defRPr sz="1600"/>
            </a:lvl5pPr>
            <a:lvl6pPr lvl="5" algn="ctr" rtl="0">
              <a:lnSpc>
                <a:spcPct val="100000"/>
              </a:lnSpc>
              <a:spcBef>
                <a:spcPct val="0"/>
              </a:spcBef>
              <a:spcAft>
                <a:spcPct val="0"/>
              </a:spcAft>
              <a:buSzPts val="1600"/>
              <a:buNone/>
              <a:defRPr sz="1600"/>
            </a:lvl6pPr>
            <a:lvl7pPr lvl="6" algn="ctr" rtl="0">
              <a:lnSpc>
                <a:spcPct val="100000"/>
              </a:lnSpc>
              <a:spcBef>
                <a:spcPct val="0"/>
              </a:spcBef>
              <a:spcAft>
                <a:spcPct val="0"/>
              </a:spcAft>
              <a:buSzPts val="1600"/>
              <a:buNone/>
              <a:defRPr sz="1600"/>
            </a:lvl7pPr>
            <a:lvl8pPr lvl="7" algn="ctr" rtl="0">
              <a:lnSpc>
                <a:spcPct val="100000"/>
              </a:lnSpc>
              <a:spcBef>
                <a:spcPct val="0"/>
              </a:spcBef>
              <a:spcAft>
                <a:spcPct val="0"/>
              </a:spcAft>
              <a:buSzPts val="1600"/>
              <a:buNone/>
              <a:defRPr sz="1600"/>
            </a:lvl8pPr>
            <a:lvl9pPr lvl="8" algn="ctr" rtl="0">
              <a:lnSpc>
                <a:spcPct val="100000"/>
              </a:lnSpc>
              <a:spcBef>
                <a:spcPct val="0"/>
              </a:spcBef>
              <a:spcAft>
                <a:spcPct val="0"/>
              </a:spcAft>
              <a:buSzPts val="1600"/>
              <a:buNone/>
              <a:defRPr sz="1600"/>
            </a:lvl9pPr>
          </a:lstStyle>
          <a:p>
            <a:endParaRPr/>
          </a:p>
        </p:txBody>
      </p:sp>
      <p:sp>
        <p:nvSpPr>
          <p:cNvPr id="112" name="Google Shape;112;p15"/>
          <p:cNvSpPr txBox="1">
            <a:spLocks noGrp="1"/>
          </p:cNvSpPr>
          <p:nvPr>
            <p:ph type="ctrTitle" idx="4"/>
          </p:nvPr>
        </p:nvSpPr>
        <p:spPr>
          <a:xfrm>
            <a:off x="3433200" y="3079975"/>
            <a:ext cx="2277600" cy="537900"/>
          </a:xfrm>
          <a:prstGeom prst="rect">
            <a:avLst/>
          </a:prstGeom>
        </p:spPr>
        <p:txBody>
          <a:bodyPr spcFirstLastPara="1" wrap="square" lIns="91425" tIns="91425" rIns="91425" bIns="91425" anchor="b" anchorCtr="0">
            <a:noAutofit/>
          </a:bodyPr>
          <a:lstStyle>
            <a:lvl1pPr lvl="0" algn="ctr" rtl="0">
              <a:spcBef>
                <a:spcPct val="0"/>
              </a:spcBef>
              <a:spcAft>
                <a:spcPct val="0"/>
              </a:spcAft>
              <a:buClr>
                <a:schemeClr val="lt1"/>
              </a:buClr>
              <a:buSzPts val="2000"/>
              <a:buNone/>
              <a:defRPr sz="2000">
                <a:solidFill>
                  <a:schemeClr val="lt1"/>
                </a:solidFill>
              </a:defRPr>
            </a:lvl1pPr>
            <a:lvl2pPr lvl="1" algn="ctr" rtl="0">
              <a:spcBef>
                <a:spcPct val="0"/>
              </a:spcBef>
              <a:spcAft>
                <a:spcPct val="0"/>
              </a:spcAft>
              <a:buSzPts val="2000"/>
              <a:buNone/>
              <a:defRPr sz="2000"/>
            </a:lvl2pPr>
            <a:lvl3pPr lvl="2" algn="ctr" rtl="0">
              <a:spcBef>
                <a:spcPct val="0"/>
              </a:spcBef>
              <a:spcAft>
                <a:spcPct val="0"/>
              </a:spcAft>
              <a:buSzPts val="2000"/>
              <a:buNone/>
              <a:defRPr sz="2000"/>
            </a:lvl3pPr>
            <a:lvl4pPr lvl="3" algn="ctr" rtl="0">
              <a:spcBef>
                <a:spcPct val="0"/>
              </a:spcBef>
              <a:spcAft>
                <a:spcPct val="0"/>
              </a:spcAft>
              <a:buSzPts val="2000"/>
              <a:buNone/>
              <a:defRPr sz="2000"/>
            </a:lvl4pPr>
            <a:lvl5pPr lvl="4" algn="ctr" rtl="0">
              <a:spcBef>
                <a:spcPct val="0"/>
              </a:spcBef>
              <a:spcAft>
                <a:spcPct val="0"/>
              </a:spcAft>
              <a:buSzPts val="2000"/>
              <a:buNone/>
              <a:defRPr sz="2000"/>
            </a:lvl5pPr>
            <a:lvl6pPr lvl="5" algn="ctr" rtl="0">
              <a:spcBef>
                <a:spcPct val="0"/>
              </a:spcBef>
              <a:spcAft>
                <a:spcPct val="0"/>
              </a:spcAft>
              <a:buSzPts val="2000"/>
              <a:buNone/>
              <a:defRPr sz="2000"/>
            </a:lvl6pPr>
            <a:lvl7pPr lvl="6" algn="ctr" rtl="0">
              <a:spcBef>
                <a:spcPct val="0"/>
              </a:spcBef>
              <a:spcAft>
                <a:spcPct val="0"/>
              </a:spcAft>
              <a:buSzPts val="2000"/>
              <a:buNone/>
              <a:defRPr sz="2000"/>
            </a:lvl7pPr>
            <a:lvl8pPr lvl="7" algn="ctr" rtl="0">
              <a:spcBef>
                <a:spcPct val="0"/>
              </a:spcBef>
              <a:spcAft>
                <a:spcPct val="0"/>
              </a:spcAft>
              <a:buSzPts val="2000"/>
              <a:buNone/>
              <a:defRPr sz="2000"/>
            </a:lvl8pPr>
            <a:lvl9pPr lvl="8" algn="ctr" rtl="0">
              <a:spcBef>
                <a:spcPct val="0"/>
              </a:spcBef>
              <a:spcAft>
                <a:spcPct val="0"/>
              </a:spcAft>
              <a:buSzPts val="2000"/>
              <a:buNone/>
              <a:defRPr sz="2000"/>
            </a:lvl9pPr>
          </a:lstStyle>
          <a:p>
            <a:endParaRPr/>
          </a:p>
        </p:txBody>
      </p:sp>
      <p:sp>
        <p:nvSpPr>
          <p:cNvPr id="113" name="Google Shape;113;p15"/>
          <p:cNvSpPr txBox="1">
            <a:spLocks noGrp="1"/>
          </p:cNvSpPr>
          <p:nvPr>
            <p:ph type="subTitle" idx="5"/>
          </p:nvPr>
        </p:nvSpPr>
        <p:spPr>
          <a:xfrm>
            <a:off x="5971338" y="3539225"/>
            <a:ext cx="2277600" cy="760500"/>
          </a:xfrm>
          <a:prstGeom prst="rect">
            <a:avLst/>
          </a:prstGeom>
        </p:spPr>
        <p:txBody>
          <a:bodyPr spcFirstLastPara="1" wrap="square" lIns="91425" tIns="91425" rIns="91425" bIns="91425" anchor="t" anchorCtr="0">
            <a:noAutofit/>
          </a:bodyPr>
          <a:lstStyle>
            <a:lvl1pPr lvl="0" algn="ctr" rtl="0">
              <a:lnSpc>
                <a:spcPct val="100000"/>
              </a:lnSpc>
              <a:spcBef>
                <a:spcPct val="0"/>
              </a:spcBef>
              <a:spcAft>
                <a:spcPct val="0"/>
              </a:spcAft>
              <a:buClr>
                <a:schemeClr val="lt1"/>
              </a:buClr>
              <a:buSzPts val="1600"/>
              <a:buNone/>
              <a:defRPr sz="1600">
                <a:solidFill>
                  <a:schemeClr val="lt1"/>
                </a:solidFill>
              </a:defRPr>
            </a:lvl1pPr>
            <a:lvl2pPr lvl="1" algn="ctr" rtl="0">
              <a:lnSpc>
                <a:spcPct val="100000"/>
              </a:lnSpc>
              <a:spcBef>
                <a:spcPct val="0"/>
              </a:spcBef>
              <a:spcAft>
                <a:spcPct val="0"/>
              </a:spcAft>
              <a:buSzPts val="1600"/>
              <a:buNone/>
              <a:defRPr sz="1600"/>
            </a:lvl2pPr>
            <a:lvl3pPr lvl="2" algn="ctr" rtl="0">
              <a:lnSpc>
                <a:spcPct val="100000"/>
              </a:lnSpc>
              <a:spcBef>
                <a:spcPct val="0"/>
              </a:spcBef>
              <a:spcAft>
                <a:spcPct val="0"/>
              </a:spcAft>
              <a:buSzPts val="1600"/>
              <a:buNone/>
              <a:defRPr sz="1600"/>
            </a:lvl3pPr>
            <a:lvl4pPr lvl="3" algn="ctr" rtl="0">
              <a:lnSpc>
                <a:spcPct val="100000"/>
              </a:lnSpc>
              <a:spcBef>
                <a:spcPct val="0"/>
              </a:spcBef>
              <a:spcAft>
                <a:spcPct val="0"/>
              </a:spcAft>
              <a:buSzPts val="1600"/>
              <a:buNone/>
              <a:defRPr sz="1600"/>
            </a:lvl4pPr>
            <a:lvl5pPr lvl="4" algn="ctr" rtl="0">
              <a:lnSpc>
                <a:spcPct val="100000"/>
              </a:lnSpc>
              <a:spcBef>
                <a:spcPct val="0"/>
              </a:spcBef>
              <a:spcAft>
                <a:spcPct val="0"/>
              </a:spcAft>
              <a:buSzPts val="1600"/>
              <a:buNone/>
              <a:defRPr sz="1600"/>
            </a:lvl5pPr>
            <a:lvl6pPr lvl="5" algn="ctr" rtl="0">
              <a:lnSpc>
                <a:spcPct val="100000"/>
              </a:lnSpc>
              <a:spcBef>
                <a:spcPct val="0"/>
              </a:spcBef>
              <a:spcAft>
                <a:spcPct val="0"/>
              </a:spcAft>
              <a:buSzPts val="1600"/>
              <a:buNone/>
              <a:defRPr sz="1600"/>
            </a:lvl6pPr>
            <a:lvl7pPr lvl="6" algn="ctr" rtl="0">
              <a:lnSpc>
                <a:spcPct val="100000"/>
              </a:lnSpc>
              <a:spcBef>
                <a:spcPct val="0"/>
              </a:spcBef>
              <a:spcAft>
                <a:spcPct val="0"/>
              </a:spcAft>
              <a:buSzPts val="1600"/>
              <a:buNone/>
              <a:defRPr sz="1600"/>
            </a:lvl7pPr>
            <a:lvl8pPr lvl="7" algn="ctr" rtl="0">
              <a:lnSpc>
                <a:spcPct val="100000"/>
              </a:lnSpc>
              <a:spcBef>
                <a:spcPct val="0"/>
              </a:spcBef>
              <a:spcAft>
                <a:spcPct val="0"/>
              </a:spcAft>
              <a:buSzPts val="1600"/>
              <a:buNone/>
              <a:defRPr sz="1600"/>
            </a:lvl8pPr>
            <a:lvl9pPr lvl="8" algn="ctr" rtl="0">
              <a:lnSpc>
                <a:spcPct val="100000"/>
              </a:lnSpc>
              <a:spcBef>
                <a:spcPct val="0"/>
              </a:spcBef>
              <a:spcAft>
                <a:spcPct val="0"/>
              </a:spcAft>
              <a:buSzPts val="1600"/>
              <a:buNone/>
              <a:defRPr sz="1600"/>
            </a:lvl9pPr>
          </a:lstStyle>
          <a:p>
            <a:endParaRPr/>
          </a:p>
        </p:txBody>
      </p:sp>
      <p:sp>
        <p:nvSpPr>
          <p:cNvPr id="114" name="Google Shape;114;p15"/>
          <p:cNvSpPr txBox="1">
            <a:spLocks noGrp="1"/>
          </p:cNvSpPr>
          <p:nvPr>
            <p:ph type="ctrTitle" idx="6"/>
          </p:nvPr>
        </p:nvSpPr>
        <p:spPr>
          <a:xfrm>
            <a:off x="5971338" y="3079975"/>
            <a:ext cx="2277600" cy="537900"/>
          </a:xfrm>
          <a:prstGeom prst="rect">
            <a:avLst/>
          </a:prstGeom>
        </p:spPr>
        <p:txBody>
          <a:bodyPr spcFirstLastPara="1" wrap="square" lIns="91425" tIns="91425" rIns="91425" bIns="91425" anchor="b" anchorCtr="0">
            <a:noAutofit/>
          </a:bodyPr>
          <a:lstStyle>
            <a:lvl1pPr lvl="0" algn="ctr" rtl="0">
              <a:spcBef>
                <a:spcPct val="0"/>
              </a:spcBef>
              <a:spcAft>
                <a:spcPct val="0"/>
              </a:spcAft>
              <a:buClr>
                <a:schemeClr val="lt1"/>
              </a:buClr>
              <a:buSzPts val="2000"/>
              <a:buNone/>
              <a:defRPr sz="2000">
                <a:solidFill>
                  <a:schemeClr val="lt1"/>
                </a:solidFill>
              </a:defRPr>
            </a:lvl1pPr>
            <a:lvl2pPr lvl="1" algn="ctr" rtl="0">
              <a:spcBef>
                <a:spcPct val="0"/>
              </a:spcBef>
              <a:spcAft>
                <a:spcPct val="0"/>
              </a:spcAft>
              <a:buSzPts val="2000"/>
              <a:buNone/>
              <a:defRPr sz="2000"/>
            </a:lvl2pPr>
            <a:lvl3pPr lvl="2" algn="ctr" rtl="0">
              <a:spcBef>
                <a:spcPct val="0"/>
              </a:spcBef>
              <a:spcAft>
                <a:spcPct val="0"/>
              </a:spcAft>
              <a:buSzPts val="2000"/>
              <a:buNone/>
              <a:defRPr sz="2000"/>
            </a:lvl3pPr>
            <a:lvl4pPr lvl="3" algn="ctr" rtl="0">
              <a:spcBef>
                <a:spcPct val="0"/>
              </a:spcBef>
              <a:spcAft>
                <a:spcPct val="0"/>
              </a:spcAft>
              <a:buSzPts val="2000"/>
              <a:buNone/>
              <a:defRPr sz="2000"/>
            </a:lvl4pPr>
            <a:lvl5pPr lvl="4" algn="ctr" rtl="0">
              <a:spcBef>
                <a:spcPct val="0"/>
              </a:spcBef>
              <a:spcAft>
                <a:spcPct val="0"/>
              </a:spcAft>
              <a:buSzPts val="2000"/>
              <a:buNone/>
              <a:defRPr sz="2000"/>
            </a:lvl5pPr>
            <a:lvl6pPr lvl="5" algn="ctr" rtl="0">
              <a:spcBef>
                <a:spcPct val="0"/>
              </a:spcBef>
              <a:spcAft>
                <a:spcPct val="0"/>
              </a:spcAft>
              <a:buSzPts val="2000"/>
              <a:buNone/>
              <a:defRPr sz="2000"/>
            </a:lvl6pPr>
            <a:lvl7pPr lvl="6" algn="ctr" rtl="0">
              <a:spcBef>
                <a:spcPct val="0"/>
              </a:spcBef>
              <a:spcAft>
                <a:spcPct val="0"/>
              </a:spcAft>
              <a:buSzPts val="2000"/>
              <a:buNone/>
              <a:defRPr sz="2000"/>
            </a:lvl7pPr>
            <a:lvl8pPr lvl="7" algn="ctr" rtl="0">
              <a:spcBef>
                <a:spcPct val="0"/>
              </a:spcBef>
              <a:spcAft>
                <a:spcPct val="0"/>
              </a:spcAft>
              <a:buSzPts val="2000"/>
              <a:buNone/>
              <a:defRPr sz="2000"/>
            </a:lvl8pPr>
            <a:lvl9pPr lvl="8" algn="ctr" rtl="0">
              <a:spcBef>
                <a:spcPct val="0"/>
              </a:spcBef>
              <a:spcAft>
                <a:spcPct val="0"/>
              </a:spcAft>
              <a:buSzPts val="2000"/>
              <a:buNone/>
              <a:defRPr sz="2000"/>
            </a:lvl9pPr>
          </a:lstStyle>
          <a:p>
            <a:endParaRPr/>
          </a:p>
        </p:txBody>
      </p:sp>
      <p:sp>
        <p:nvSpPr>
          <p:cNvPr id="115" name="Google Shape;115;p15"/>
          <p:cNvSpPr/>
          <p:nvPr/>
        </p:nvSpPr>
        <p:spPr>
          <a:xfrm>
            <a:off x="5710800" y="-2933075"/>
            <a:ext cx="4093500" cy="40935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6" name="Google Shape;116;p15"/>
          <p:cNvSpPr/>
          <p:nvPr/>
        </p:nvSpPr>
        <p:spPr>
          <a:xfrm>
            <a:off x="7878225" y="-1024100"/>
            <a:ext cx="2522100" cy="2522100"/>
          </a:xfrm>
          <a:prstGeom prst="ellipse">
            <a:avLst/>
          </a:prstGeom>
          <a:solidFill>
            <a:srgbClr val="FFFFFF">
              <a:alpha val="1384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7" name="Google Shape;117;p15"/>
          <p:cNvSpPr/>
          <p:nvPr/>
        </p:nvSpPr>
        <p:spPr>
          <a:xfrm>
            <a:off x="3172675" y="-3513225"/>
            <a:ext cx="4093500" cy="40935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E95FA"/>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ct val="0"/>
              </a:spcBef>
              <a:spcAft>
                <a:spcPct val="0"/>
              </a:spcAft>
              <a:buClr>
                <a:schemeClr val="lt1"/>
              </a:buClr>
              <a:buSzPts val="2800"/>
              <a:buFont typeface="Barlow Condensed"/>
              <a:buNone/>
              <a:defRPr sz="2800" b="1">
                <a:solidFill>
                  <a:schemeClr val="lt1"/>
                </a:solidFill>
                <a:latin typeface="Barlow Condensed"/>
                <a:ea typeface="Barlow Condensed"/>
                <a:cs typeface="Barlow Condensed"/>
                <a:sym typeface="Barlow Condensed"/>
              </a:defRPr>
            </a:lvl1pPr>
            <a:lvl2pPr lvl="1">
              <a:spcBef>
                <a:spcPct val="0"/>
              </a:spcBef>
              <a:spcAft>
                <a:spcPct val="0"/>
              </a:spcAft>
              <a:buClr>
                <a:schemeClr val="lt1"/>
              </a:buClr>
              <a:buSzPts val="2800"/>
              <a:buNone/>
              <a:defRPr sz="2800">
                <a:solidFill>
                  <a:schemeClr val="lt1"/>
                </a:solidFill>
              </a:defRPr>
            </a:lvl2pPr>
            <a:lvl3pPr lvl="2">
              <a:spcBef>
                <a:spcPct val="0"/>
              </a:spcBef>
              <a:spcAft>
                <a:spcPct val="0"/>
              </a:spcAft>
              <a:buClr>
                <a:schemeClr val="lt1"/>
              </a:buClr>
              <a:buSzPts val="2800"/>
              <a:buNone/>
              <a:defRPr sz="2800">
                <a:solidFill>
                  <a:schemeClr val="lt1"/>
                </a:solidFill>
              </a:defRPr>
            </a:lvl3pPr>
            <a:lvl4pPr lvl="3">
              <a:spcBef>
                <a:spcPct val="0"/>
              </a:spcBef>
              <a:spcAft>
                <a:spcPct val="0"/>
              </a:spcAft>
              <a:buClr>
                <a:schemeClr val="lt1"/>
              </a:buClr>
              <a:buSzPts val="2800"/>
              <a:buNone/>
              <a:defRPr sz="2800">
                <a:solidFill>
                  <a:schemeClr val="lt1"/>
                </a:solidFill>
              </a:defRPr>
            </a:lvl4pPr>
            <a:lvl5pPr lvl="4">
              <a:spcBef>
                <a:spcPct val="0"/>
              </a:spcBef>
              <a:spcAft>
                <a:spcPct val="0"/>
              </a:spcAft>
              <a:buClr>
                <a:schemeClr val="lt1"/>
              </a:buClr>
              <a:buSzPts val="2800"/>
              <a:buNone/>
              <a:defRPr sz="2800">
                <a:solidFill>
                  <a:schemeClr val="lt1"/>
                </a:solidFill>
              </a:defRPr>
            </a:lvl5pPr>
            <a:lvl6pPr lvl="5">
              <a:spcBef>
                <a:spcPct val="0"/>
              </a:spcBef>
              <a:spcAft>
                <a:spcPct val="0"/>
              </a:spcAft>
              <a:buClr>
                <a:schemeClr val="lt1"/>
              </a:buClr>
              <a:buSzPts val="2800"/>
              <a:buNone/>
              <a:defRPr sz="2800">
                <a:solidFill>
                  <a:schemeClr val="lt1"/>
                </a:solidFill>
              </a:defRPr>
            </a:lvl6pPr>
            <a:lvl7pPr lvl="6">
              <a:spcBef>
                <a:spcPct val="0"/>
              </a:spcBef>
              <a:spcAft>
                <a:spcPct val="0"/>
              </a:spcAft>
              <a:buClr>
                <a:schemeClr val="lt1"/>
              </a:buClr>
              <a:buSzPts val="2800"/>
              <a:buNone/>
              <a:defRPr sz="2800">
                <a:solidFill>
                  <a:schemeClr val="lt1"/>
                </a:solidFill>
              </a:defRPr>
            </a:lvl7pPr>
            <a:lvl8pPr lvl="7">
              <a:spcBef>
                <a:spcPct val="0"/>
              </a:spcBef>
              <a:spcAft>
                <a:spcPct val="0"/>
              </a:spcAft>
              <a:buClr>
                <a:schemeClr val="lt1"/>
              </a:buClr>
              <a:buSzPts val="2800"/>
              <a:buNone/>
              <a:defRPr sz="2800">
                <a:solidFill>
                  <a:schemeClr val="lt1"/>
                </a:solidFill>
              </a:defRPr>
            </a:lvl8pPr>
            <a:lvl9pPr lvl="8">
              <a:spcBef>
                <a:spcPct val="0"/>
              </a:spcBef>
              <a:spcAft>
                <a:spcPct val="0"/>
              </a:spcAft>
              <a:buClr>
                <a:schemeClr val="lt1"/>
              </a:buClr>
              <a:buSzPts val="2800"/>
              <a:buNone/>
              <a:defRPr sz="2800">
                <a:solidFill>
                  <a:schemeClr val="lt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ct val="0"/>
              </a:spcBef>
              <a:spcAft>
                <a:spcPct val="0"/>
              </a:spcAft>
              <a:buClr>
                <a:schemeClr val="lt1"/>
              </a:buClr>
              <a:buSzPts val="1800"/>
              <a:buFont typeface="Libre Franklin"/>
              <a:buChar char="●"/>
              <a:defRPr sz="1800">
                <a:solidFill>
                  <a:schemeClr val="lt1"/>
                </a:solidFill>
                <a:latin typeface="Libre Franklin"/>
                <a:ea typeface="Libre Franklin"/>
                <a:cs typeface="Libre Franklin"/>
                <a:sym typeface="Libre Franklin"/>
              </a:defRPr>
            </a:lvl1pPr>
            <a:lvl2pPr marL="914400" lvl="1" indent="-317500">
              <a:lnSpc>
                <a:spcPct val="100000"/>
              </a:lnSpc>
              <a:spcBef>
                <a:spcPts val="1600"/>
              </a:spcBef>
              <a:spcAft>
                <a:spcPct val="0"/>
              </a:spcAft>
              <a:buClr>
                <a:schemeClr val="lt1"/>
              </a:buClr>
              <a:buSzPts val="1400"/>
              <a:buFont typeface="Libre Franklin"/>
              <a:buChar char="○"/>
              <a:defRPr>
                <a:solidFill>
                  <a:schemeClr val="lt1"/>
                </a:solidFill>
                <a:latin typeface="Libre Franklin"/>
                <a:ea typeface="Libre Franklin"/>
                <a:cs typeface="Libre Franklin"/>
                <a:sym typeface="Libre Franklin"/>
              </a:defRPr>
            </a:lvl2pPr>
            <a:lvl3pPr marL="1371600" lvl="2" indent="-317500">
              <a:lnSpc>
                <a:spcPct val="100000"/>
              </a:lnSpc>
              <a:spcBef>
                <a:spcPts val="1600"/>
              </a:spcBef>
              <a:spcAft>
                <a:spcPct val="0"/>
              </a:spcAft>
              <a:buClr>
                <a:schemeClr val="lt1"/>
              </a:buClr>
              <a:buSzPts val="1400"/>
              <a:buFont typeface="Libre Franklin"/>
              <a:buChar char="■"/>
              <a:defRPr>
                <a:solidFill>
                  <a:schemeClr val="lt1"/>
                </a:solidFill>
                <a:latin typeface="Libre Franklin"/>
                <a:ea typeface="Libre Franklin"/>
                <a:cs typeface="Libre Franklin"/>
                <a:sym typeface="Libre Franklin"/>
              </a:defRPr>
            </a:lvl3pPr>
            <a:lvl4pPr marL="1828800" lvl="3" indent="-317500">
              <a:lnSpc>
                <a:spcPct val="100000"/>
              </a:lnSpc>
              <a:spcBef>
                <a:spcPts val="1600"/>
              </a:spcBef>
              <a:spcAft>
                <a:spcPct val="0"/>
              </a:spcAft>
              <a:buClr>
                <a:schemeClr val="lt1"/>
              </a:buClr>
              <a:buSzPts val="1400"/>
              <a:buFont typeface="Libre Franklin"/>
              <a:buChar char="●"/>
              <a:defRPr>
                <a:solidFill>
                  <a:schemeClr val="lt1"/>
                </a:solidFill>
                <a:latin typeface="Libre Franklin"/>
                <a:ea typeface="Libre Franklin"/>
                <a:cs typeface="Libre Franklin"/>
                <a:sym typeface="Libre Franklin"/>
              </a:defRPr>
            </a:lvl4pPr>
            <a:lvl5pPr marL="2286000" lvl="4" indent="-317500">
              <a:lnSpc>
                <a:spcPct val="100000"/>
              </a:lnSpc>
              <a:spcBef>
                <a:spcPts val="1600"/>
              </a:spcBef>
              <a:spcAft>
                <a:spcPct val="0"/>
              </a:spcAft>
              <a:buClr>
                <a:schemeClr val="lt1"/>
              </a:buClr>
              <a:buSzPts val="1400"/>
              <a:buFont typeface="Libre Franklin"/>
              <a:buChar char="○"/>
              <a:defRPr>
                <a:solidFill>
                  <a:schemeClr val="lt1"/>
                </a:solidFill>
                <a:latin typeface="Libre Franklin"/>
                <a:ea typeface="Libre Franklin"/>
                <a:cs typeface="Libre Franklin"/>
                <a:sym typeface="Libre Franklin"/>
              </a:defRPr>
            </a:lvl5pPr>
            <a:lvl6pPr marL="2743200" lvl="5" indent="-317500">
              <a:lnSpc>
                <a:spcPct val="100000"/>
              </a:lnSpc>
              <a:spcBef>
                <a:spcPts val="1600"/>
              </a:spcBef>
              <a:spcAft>
                <a:spcPct val="0"/>
              </a:spcAft>
              <a:buClr>
                <a:schemeClr val="lt1"/>
              </a:buClr>
              <a:buSzPts val="1400"/>
              <a:buFont typeface="Libre Franklin"/>
              <a:buChar char="■"/>
              <a:defRPr>
                <a:solidFill>
                  <a:schemeClr val="lt1"/>
                </a:solidFill>
                <a:latin typeface="Libre Franklin"/>
                <a:ea typeface="Libre Franklin"/>
                <a:cs typeface="Libre Franklin"/>
                <a:sym typeface="Libre Franklin"/>
              </a:defRPr>
            </a:lvl6pPr>
            <a:lvl7pPr marL="3200400" lvl="6" indent="-317500">
              <a:lnSpc>
                <a:spcPct val="100000"/>
              </a:lnSpc>
              <a:spcBef>
                <a:spcPts val="1600"/>
              </a:spcBef>
              <a:spcAft>
                <a:spcPct val="0"/>
              </a:spcAft>
              <a:buClr>
                <a:schemeClr val="lt1"/>
              </a:buClr>
              <a:buSzPts val="1400"/>
              <a:buFont typeface="Libre Franklin"/>
              <a:buChar char="●"/>
              <a:defRPr>
                <a:solidFill>
                  <a:schemeClr val="lt1"/>
                </a:solidFill>
                <a:latin typeface="Libre Franklin"/>
                <a:ea typeface="Libre Franklin"/>
                <a:cs typeface="Libre Franklin"/>
                <a:sym typeface="Libre Franklin"/>
              </a:defRPr>
            </a:lvl7pPr>
            <a:lvl8pPr marL="3657600" lvl="7" indent="-317500">
              <a:lnSpc>
                <a:spcPct val="100000"/>
              </a:lnSpc>
              <a:spcBef>
                <a:spcPts val="1600"/>
              </a:spcBef>
              <a:spcAft>
                <a:spcPct val="0"/>
              </a:spcAft>
              <a:buClr>
                <a:schemeClr val="lt1"/>
              </a:buClr>
              <a:buSzPts val="1400"/>
              <a:buFont typeface="Libre Franklin"/>
              <a:buChar char="○"/>
              <a:defRPr>
                <a:solidFill>
                  <a:schemeClr val="lt1"/>
                </a:solidFill>
                <a:latin typeface="Libre Franklin"/>
                <a:ea typeface="Libre Franklin"/>
                <a:cs typeface="Libre Franklin"/>
                <a:sym typeface="Libre Franklin"/>
              </a:defRPr>
            </a:lvl8pPr>
            <a:lvl9pPr marL="4114800" lvl="8" indent="-317500">
              <a:lnSpc>
                <a:spcPct val="100000"/>
              </a:lnSpc>
              <a:spcBef>
                <a:spcPts val="1600"/>
              </a:spcBef>
              <a:spcAft>
                <a:spcPts val="1600"/>
              </a:spcAft>
              <a:buClr>
                <a:schemeClr val="lt1"/>
              </a:buClr>
              <a:buSzPts val="1400"/>
              <a:buFont typeface="Libre Franklin"/>
              <a:buChar char="■"/>
              <a:defRPr>
                <a:solidFill>
                  <a:schemeClr val="lt1"/>
                </a:solidFill>
                <a:latin typeface="Libre Franklin"/>
                <a:ea typeface="Libre Franklin"/>
                <a:cs typeface="Libre Franklin"/>
                <a:sym typeface="Libre Franklin"/>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75" r:id="rId3"/>
    <p:sldLayoutId id="2147483653" r:id="rId4"/>
    <p:sldLayoutId id="2147483655" r:id="rId5"/>
    <p:sldLayoutId id="2147483658" r:id="rId6"/>
    <p:sldLayoutId id="2147483659" r:id="rId7"/>
    <p:sldLayoutId id="2147483660" r:id="rId8"/>
    <p:sldLayoutId id="2147483661" r:id="rId9"/>
    <p:sldLayoutId id="2147483662" r:id="rId10"/>
    <p:sldLayoutId id="2147483665" r:id="rId11"/>
    <p:sldLayoutId id="2147483677" r:id="rId12"/>
  </p:sldLayoutIdLst>
  <p:transition/>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22.sv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16.svg"/><Relationship Id="rId11" Type="http://schemas.openxmlformats.org/officeDocument/2006/relationships/image" Target="../media/image14.png"/><Relationship Id="rId5" Type="http://schemas.openxmlformats.org/officeDocument/2006/relationships/image" Target="../media/image11.png"/><Relationship Id="rId15" Type="http://schemas.openxmlformats.org/officeDocument/2006/relationships/image" Target="../media/image3.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3.png"/><Relationship Id="rId14" Type="http://schemas.openxmlformats.org/officeDocument/2006/relationships/image" Target="../media/image24.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12.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3.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4.jpe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21EAD-B0AB-43FE-8897-46C0A002121B}"/>
              </a:ext>
            </a:extLst>
          </p:cNvPr>
          <p:cNvSpPr txBox="1"/>
          <p:nvPr/>
        </p:nvSpPr>
        <p:spPr>
          <a:xfrm>
            <a:off x="2797413" y="3580674"/>
            <a:ext cx="3549174" cy="37823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ct val="0"/>
              </a:spcBef>
              <a:spcAft>
                <a:spcPct val="0"/>
              </a:spcAft>
            </a:defPPr>
            <a:lvl1pPr marR="0" lvl="0" algn="r" rtl="0">
              <a:lnSpc>
                <a:spcPct val="100000"/>
              </a:lnSpc>
              <a:spcBef>
                <a:spcPct val="0"/>
              </a:spcBef>
              <a:spcAft>
                <a:spcPct val="0"/>
              </a:spcAft>
              <a:buClr>
                <a:schemeClr val="lt1"/>
              </a:buClr>
              <a:buSzPts val="3600"/>
              <a:buFont typeface="Montserrat"/>
              <a:buNone/>
              <a:defRPr sz="3600" b="1" i="0" u="none" strike="noStrike" cap="none">
                <a:solidFill>
                  <a:schemeClr val="lt1"/>
                </a:solidFill>
                <a:latin typeface="Montserrat"/>
                <a:ea typeface="Montserrat"/>
                <a:cs typeface="Montserrat"/>
                <a:sym typeface="Montserrat"/>
              </a:defRPr>
            </a:lvl1pPr>
            <a:lvl2pPr marR="0" lvl="1" algn="ctr" rtl="0">
              <a:lnSpc>
                <a:spcPct val="100000"/>
              </a:lnSpc>
              <a:spcBef>
                <a:spcPct val="0"/>
              </a:spcBef>
              <a:spcAft>
                <a:spcPct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2pPr>
            <a:lvl3pPr marR="0" lvl="2" algn="ctr" rtl="0">
              <a:lnSpc>
                <a:spcPct val="100000"/>
              </a:lnSpc>
              <a:spcBef>
                <a:spcPct val="0"/>
              </a:spcBef>
              <a:spcAft>
                <a:spcPct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3pPr>
            <a:lvl4pPr marR="0" lvl="3" algn="ctr" rtl="0">
              <a:lnSpc>
                <a:spcPct val="100000"/>
              </a:lnSpc>
              <a:spcBef>
                <a:spcPct val="0"/>
              </a:spcBef>
              <a:spcAft>
                <a:spcPct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4pPr>
            <a:lvl5pPr marR="0" lvl="4" algn="ctr" rtl="0">
              <a:lnSpc>
                <a:spcPct val="100000"/>
              </a:lnSpc>
              <a:spcBef>
                <a:spcPct val="0"/>
              </a:spcBef>
              <a:spcAft>
                <a:spcPct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5pPr>
            <a:lvl6pPr marR="0" lvl="5" algn="ctr" rtl="0">
              <a:lnSpc>
                <a:spcPct val="100000"/>
              </a:lnSpc>
              <a:spcBef>
                <a:spcPct val="0"/>
              </a:spcBef>
              <a:spcAft>
                <a:spcPct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6pPr>
            <a:lvl7pPr marR="0" lvl="6" algn="ctr" rtl="0">
              <a:lnSpc>
                <a:spcPct val="100000"/>
              </a:lnSpc>
              <a:spcBef>
                <a:spcPct val="0"/>
              </a:spcBef>
              <a:spcAft>
                <a:spcPct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7pPr>
            <a:lvl8pPr marR="0" lvl="7" algn="ctr" rtl="0">
              <a:lnSpc>
                <a:spcPct val="100000"/>
              </a:lnSpc>
              <a:spcBef>
                <a:spcPct val="0"/>
              </a:spcBef>
              <a:spcAft>
                <a:spcPct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8pPr>
            <a:lvl9pPr marR="0" lvl="8" algn="ctr" rtl="0">
              <a:lnSpc>
                <a:spcPct val="100000"/>
              </a:lnSpc>
              <a:spcBef>
                <a:spcPct val="0"/>
              </a:spcBef>
              <a:spcAft>
                <a:spcPct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9pPr>
          </a:lstStyle>
          <a:p>
            <a:pPr algn="ctr"/>
            <a:r>
              <a:rPr lang="en-IE" sz="1400" b="0">
                <a:solidFill>
                  <a:schemeClr val="bg1">
                    <a:lumMod val="50000"/>
                  </a:schemeClr>
                </a:solidFill>
              </a:rPr>
              <a:t>Εργαστήριο #2 - Διαχείριση συγκρούσεων</a:t>
            </a:r>
          </a:p>
        </p:txBody>
      </p:sp>
      <p:pic>
        <p:nvPicPr>
          <p:cNvPr id="3" name="Picture 2">
            <a:extLst>
              <a:ext uri="{FF2B5EF4-FFF2-40B4-BE49-F238E27FC236}">
                <a16:creationId xmlns:a16="http://schemas.microsoft.com/office/drawing/2014/main" id="{66AD6F01-BBF9-4D92-922D-26E3E81D5775}"/>
              </a:ext>
            </a:extLst>
          </p:cNvPr>
          <p:cNvPicPr>
            <a:picLocks noChangeAspect="1"/>
          </p:cNvPicPr>
          <p:nvPr/>
        </p:nvPicPr>
        <p:blipFill>
          <a:blip r:embed="rId2"/>
          <a:stretch>
            <a:fillRect/>
          </a:stretch>
        </p:blipFill>
        <p:spPr>
          <a:xfrm>
            <a:off x="1316153" y="920963"/>
            <a:ext cx="6511694" cy="2667694"/>
          </a:xfrm>
          <a:prstGeom prst="rect">
            <a:avLst/>
          </a:prstGeom>
        </p:spPr>
      </p:pic>
    </p:spTree>
    <p:extLst>
      <p:ext uri="{BB962C8B-B14F-4D97-AF65-F5344CB8AC3E}">
        <p14:creationId xmlns:p14="http://schemas.microsoft.com/office/powerpoint/2010/main" val="234568542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349"/>
        <p:cNvGrpSpPr/>
        <p:nvPr/>
      </p:nvGrpSpPr>
      <p:grpSpPr>
        <a:xfrm>
          <a:off x="0" y="0"/>
          <a:ext cx="0" cy="0"/>
          <a:chOff x="0" y="0"/>
          <a:chExt cx="0" cy="0"/>
        </a:xfrm>
      </p:grpSpPr>
      <p:sp>
        <p:nvSpPr>
          <p:cNvPr id="350" name="Google Shape;350;p39"/>
          <p:cNvSpPr txBox="1">
            <a:spLocks noGrp="1"/>
          </p:cNvSpPr>
          <p:nvPr>
            <p:ph type="ctrTitle"/>
          </p:nvPr>
        </p:nvSpPr>
        <p:spPr>
          <a:xfrm>
            <a:off x="804250" y="431150"/>
            <a:ext cx="2865300" cy="10062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 dirty="0" smtClean="0">
                <a:solidFill>
                  <a:srgbClr val="FFAC33"/>
                </a:solidFill>
              </a:rPr>
              <a:t>ΕΝΑ</a:t>
            </a:r>
            <a:r>
              <a:rPr lang="el-GR" dirty="0" smtClean="0">
                <a:solidFill>
                  <a:srgbClr val="FFAC33"/>
                </a:solidFill>
              </a:rPr>
              <a:t>Υ</a:t>
            </a:r>
            <a:r>
              <a:rPr lang="en" dirty="0" smtClean="0">
                <a:solidFill>
                  <a:srgbClr val="FFAC33"/>
                </a:solidFill>
              </a:rPr>
              <a:t>ΣΜΑΤΑ Σ</a:t>
            </a:r>
            <a:r>
              <a:rPr lang="el-GR" dirty="0" smtClean="0">
                <a:solidFill>
                  <a:srgbClr val="FFAC33"/>
                </a:solidFill>
              </a:rPr>
              <a:t>Υ</a:t>
            </a:r>
            <a:r>
              <a:rPr lang="en" dirty="0" smtClean="0">
                <a:solidFill>
                  <a:srgbClr val="FFAC33"/>
                </a:solidFill>
              </a:rPr>
              <a:t>ΓΚΡΟΥΣΗΣ</a:t>
            </a:r>
            <a:endParaRPr dirty="0">
              <a:solidFill>
                <a:srgbClr val="FFAC33"/>
              </a:solidFill>
            </a:endParaRPr>
          </a:p>
        </p:txBody>
      </p:sp>
      <p:sp>
        <p:nvSpPr>
          <p:cNvPr id="351" name="Google Shape;351;p39"/>
          <p:cNvSpPr txBox="1">
            <a:spLocks noGrp="1"/>
          </p:cNvSpPr>
          <p:nvPr>
            <p:ph type="subTitle" idx="1"/>
          </p:nvPr>
        </p:nvSpPr>
        <p:spPr>
          <a:xfrm>
            <a:off x="889310" y="3789271"/>
            <a:ext cx="2999979" cy="760500"/>
          </a:xfrm>
          <a:prstGeom prst="rect">
            <a:avLst/>
          </a:prstGeom>
        </p:spPr>
        <p:txBody>
          <a:bodyPr spcFirstLastPara="1" wrap="square" lIns="91425" tIns="91425" rIns="91425" bIns="91425" anchor="b" anchorCtr="0">
            <a:noAutofit/>
          </a:bodyPr>
          <a:lstStyle/>
          <a:p>
            <a:pPr marL="0" lvl="0" indent="0" algn="ctr" rtl="0">
              <a:spcBef>
                <a:spcPct val="0"/>
              </a:spcBef>
              <a:spcAft>
                <a:spcPct val="0"/>
              </a:spcAft>
              <a:buNone/>
            </a:pPr>
            <a:r>
              <a:rPr lang="en"/>
              <a:t>Η κατανόηση του τι πυροδοτεί τη σύγκρουση για εσάς και τα άλλα μέλη της οικογένειας είναι πολύ σημαντική, διότι βοηθά να </a:t>
            </a:r>
            <a:r>
              <a:rPr lang="en" b="1">
                <a:solidFill>
                  <a:srgbClr val="FFAC33"/>
                </a:solidFill>
              </a:rPr>
              <a:t>καταλάβετε τι πήγε στραβά για την επόμενη φορά που θα </a:t>
            </a:r>
            <a:r>
              <a:rPr lang="en"/>
              <a:t>προκύψει μια σύγκρουση.</a:t>
            </a:r>
            <a:endParaRPr/>
          </a:p>
        </p:txBody>
      </p:sp>
      <p:sp>
        <p:nvSpPr>
          <p:cNvPr id="353" name="Google Shape;353;p39"/>
          <p:cNvSpPr txBox="1">
            <a:spLocks noGrp="1"/>
          </p:cNvSpPr>
          <p:nvPr>
            <p:ph type="subTitle" idx="3"/>
          </p:nvPr>
        </p:nvSpPr>
        <p:spPr>
          <a:xfrm>
            <a:off x="5281883" y="1080128"/>
            <a:ext cx="3697725" cy="760500"/>
          </a:xfrm>
          <a:prstGeom prst="rect">
            <a:avLst/>
          </a:prstGeom>
        </p:spPr>
        <p:txBody>
          <a:bodyPr spcFirstLastPara="1" wrap="square" lIns="91425" tIns="91425" rIns="91425" bIns="91425" anchor="b" anchorCtr="0">
            <a:noAutofit/>
          </a:bodyPr>
          <a:lstStyle/>
          <a:p>
            <a:pPr marL="0" lvl="0" indent="0" algn="ctr" rtl="0">
              <a:spcBef>
                <a:spcPct val="0"/>
              </a:spcBef>
              <a:spcAft>
                <a:spcPct val="0"/>
              </a:spcAft>
              <a:buNone/>
            </a:pPr>
            <a:r>
              <a:rPr lang="en" dirty="0"/>
              <a:t>Βάλτε </a:t>
            </a:r>
            <a:r>
              <a:rPr lang="el-GR" dirty="0" smtClean="0"/>
              <a:t>σε</a:t>
            </a:r>
            <a:r>
              <a:rPr lang="en" dirty="0" smtClean="0"/>
              <a:t> </a:t>
            </a:r>
            <a:r>
              <a:rPr lang="en" dirty="0"/>
              <a:t>λόγια τι ήταν αυτό που κλιμάκωσε την αλληλεπίδραση για εσάς. Χρησιμοποιήστε δηλώσεις όπως:</a:t>
            </a:r>
            <a:endParaRPr dirty="0"/>
          </a:p>
        </p:txBody>
      </p:sp>
      <p:sp>
        <p:nvSpPr>
          <p:cNvPr id="354" name="Google Shape;354;p39"/>
          <p:cNvSpPr txBox="1">
            <a:spLocks noGrp="1"/>
          </p:cNvSpPr>
          <p:nvPr>
            <p:ph type="ctrTitle" idx="4"/>
          </p:nvPr>
        </p:nvSpPr>
        <p:spPr>
          <a:xfrm>
            <a:off x="5281883" y="1571678"/>
            <a:ext cx="3203062" cy="537900"/>
          </a:xfrm>
          <a:prstGeom prst="rect">
            <a:avLst/>
          </a:prstGeom>
        </p:spPr>
        <p:txBody>
          <a:bodyPr spcFirstLastPara="1" wrap="square" lIns="91425" tIns="91425" rIns="91425" bIns="91425" anchor="t" anchorCtr="0">
            <a:noAutofit/>
          </a:bodyPr>
          <a:lstStyle/>
          <a:p>
            <a:pPr marL="0" lvl="0" indent="0" algn="ctr" rtl="0">
              <a:spcBef>
                <a:spcPct val="0"/>
              </a:spcBef>
              <a:spcAft>
                <a:spcPts val="1200"/>
              </a:spcAft>
              <a:buNone/>
            </a:pPr>
            <a:r>
              <a:rPr lang="en" i="1" dirty="0">
                <a:solidFill>
                  <a:srgbClr val="FFAC33"/>
                </a:solidFill>
              </a:rPr>
              <a:t>"ΈΝΙΩΣΑ </a:t>
            </a:r>
            <a:r>
              <a:rPr lang="en" b="0" i="1" dirty="0" smtClean="0">
                <a:solidFill>
                  <a:srgbClr val="FFAC33"/>
                </a:solidFill>
              </a:rPr>
              <a:t>ΑΠΟΚΛΕΙΣΜΈΝΟΣ</a:t>
            </a:r>
            <a:r>
              <a:rPr lang="en" i="1" dirty="0">
                <a:solidFill>
                  <a:srgbClr val="FFAC33"/>
                </a:solidFill>
              </a:rPr>
              <a:t>"</a:t>
            </a:r>
            <a:br>
              <a:rPr lang="en" i="1" dirty="0">
                <a:solidFill>
                  <a:srgbClr val="FFAC33"/>
                </a:solidFill>
              </a:rPr>
            </a:br>
            <a:r>
              <a:rPr lang="en-IE" i="1" dirty="0">
                <a:solidFill>
                  <a:srgbClr val="FFAC33"/>
                </a:solidFill>
              </a:rPr>
              <a:t>"</a:t>
            </a:r>
            <a:r>
              <a:rPr lang="en" i="1" dirty="0">
                <a:solidFill>
                  <a:srgbClr val="FFAC33"/>
                </a:solidFill>
              </a:rPr>
              <a:t>ΈΝΙΩΣΑ </a:t>
            </a:r>
            <a:r>
              <a:rPr lang="en" b="0" i="1" dirty="0">
                <a:solidFill>
                  <a:srgbClr val="FFAC33"/>
                </a:solidFill>
              </a:rPr>
              <a:t>ΞΕΧΑΣΜΈΝΟΣ</a:t>
            </a:r>
            <a:r>
              <a:rPr lang="en" i="1" dirty="0">
                <a:solidFill>
                  <a:srgbClr val="FFAC33"/>
                </a:solidFill>
              </a:rPr>
              <a:t>"</a:t>
            </a:r>
            <a:br>
              <a:rPr lang="en" i="1" dirty="0">
                <a:solidFill>
                  <a:srgbClr val="FFAC33"/>
                </a:solidFill>
              </a:rPr>
            </a:br>
            <a:r>
              <a:rPr lang="en" i="1" dirty="0">
                <a:solidFill>
                  <a:srgbClr val="FFAC33"/>
                </a:solidFill>
              </a:rPr>
              <a:t>"ΈΝΙΩΣΑ </a:t>
            </a:r>
            <a:r>
              <a:rPr lang="en" b="0" i="1" dirty="0">
                <a:solidFill>
                  <a:srgbClr val="FFAC33"/>
                </a:solidFill>
              </a:rPr>
              <a:t>ΠΑΓΙΔΕΥΜΈΝΟΣ</a:t>
            </a:r>
            <a:r>
              <a:rPr lang="en" i="1" dirty="0">
                <a:solidFill>
                  <a:srgbClr val="FFAC33"/>
                </a:solidFill>
              </a:rPr>
              <a:t>"</a:t>
            </a:r>
            <a:br>
              <a:rPr lang="en" i="1" dirty="0">
                <a:solidFill>
                  <a:srgbClr val="FFAC33"/>
                </a:solidFill>
              </a:rPr>
            </a:br>
            <a:r>
              <a:rPr lang="en" i="1" dirty="0">
                <a:solidFill>
                  <a:srgbClr val="FFAC33"/>
                </a:solidFill>
              </a:rPr>
              <a:t>"ΈΝΙΩΣΑ ΌΤΙ </a:t>
            </a:r>
            <a:r>
              <a:rPr lang="en" b="0" i="1" dirty="0">
                <a:solidFill>
                  <a:srgbClr val="FFAC33"/>
                </a:solidFill>
              </a:rPr>
              <a:t>ΔΕΝ ΜΕ ΝΟΙΆΖΕΤΑΙ ΚΑΝΕΊΣ</a:t>
            </a:r>
            <a:r>
              <a:rPr lang="en" i="1" dirty="0">
                <a:solidFill>
                  <a:srgbClr val="FFAC33"/>
                </a:solidFill>
              </a:rPr>
              <a:t>"</a:t>
            </a:r>
            <a:endParaRPr i="1" dirty="0">
              <a:solidFill>
                <a:srgbClr val="FFAC33"/>
              </a:solidFill>
            </a:endParaRPr>
          </a:p>
        </p:txBody>
      </p:sp>
      <p:pic>
        <p:nvPicPr>
          <p:cNvPr id="7" name="Picture 6">
            <a:extLst>
              <a:ext uri="{FF2B5EF4-FFF2-40B4-BE49-F238E27FC236}">
                <a16:creationId xmlns:a16="http://schemas.microsoft.com/office/drawing/2014/main" id="{1783481D-5238-96C4-3F29-76E2B470686B}"/>
              </a:ext>
            </a:extLst>
          </p:cNvPr>
          <p:cNvPicPr>
            <a:picLocks noChangeAspect="1"/>
          </p:cNvPicPr>
          <p:nvPr/>
        </p:nvPicPr>
        <p:blipFill>
          <a:blip r:embed="rId3"/>
          <a:stretch>
            <a:fillRect/>
          </a:stretch>
        </p:blipFill>
        <p:spPr>
          <a:xfrm>
            <a:off x="8044168" y="121797"/>
            <a:ext cx="1148349" cy="470452"/>
          </a:xfrm>
          <a:prstGeom prst="rect">
            <a:avLst/>
          </a:prstGeom>
        </p:spPr>
      </p:pic>
      <p:pic>
        <p:nvPicPr>
          <p:cNvPr id="8" name="Picture 7" descr="Text&#10;&#10;Description automatically generated with medium confidence">
            <a:extLst>
              <a:ext uri="{FF2B5EF4-FFF2-40B4-BE49-F238E27FC236}">
                <a16:creationId xmlns:a16="http://schemas.microsoft.com/office/drawing/2014/main" id="{F63FB3F6-5113-F741-64E0-BAEF1E00BF73}"/>
              </a:ext>
            </a:extLst>
          </p:cNvPr>
          <p:cNvPicPr>
            <a:picLocks noChangeAspect="1"/>
          </p:cNvPicPr>
          <p:nvPr/>
        </p:nvPicPr>
        <p:blipFill>
          <a:blip r:embed="rId4"/>
          <a:stretch>
            <a:fillRect/>
          </a:stretch>
        </p:blipFill>
        <p:spPr>
          <a:xfrm>
            <a:off x="123372" y="4796950"/>
            <a:ext cx="972457" cy="204016"/>
          </a:xfrm>
          <a:prstGeom prst="rect">
            <a:avLst/>
          </a:prstGeom>
        </p:spPr>
      </p:pic>
      <p:sp>
        <p:nvSpPr>
          <p:cNvPr id="4" name="Google Shape;353;p39">
            <a:extLst>
              <a:ext uri="{FF2B5EF4-FFF2-40B4-BE49-F238E27FC236}">
                <a16:creationId xmlns:a16="http://schemas.microsoft.com/office/drawing/2014/main" id="{635AAC41-3ABA-CA15-8E0F-98D3CFBEF1F8}"/>
              </a:ext>
            </a:extLst>
          </p:cNvPr>
          <p:cNvSpPr txBox="1"/>
          <p:nvPr/>
        </p:nvSpPr>
        <p:spPr>
          <a:xfrm>
            <a:off x="5348856" y="4279783"/>
            <a:ext cx="3363629" cy="760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ct val="0"/>
              </a:spcBef>
              <a:spcAft>
                <a:spcPct val="0"/>
              </a:spcAft>
            </a:defPPr>
            <a:lvl1pPr marL="457200" marR="0" lvl="0" indent="-342900" algn="ctr" rtl="0">
              <a:lnSpc>
                <a:spcPct val="100000"/>
              </a:lnSpc>
              <a:spcBef>
                <a:spcPct val="0"/>
              </a:spcBef>
              <a:spcAft>
                <a:spcPct val="0"/>
              </a:spcAft>
              <a:buClr>
                <a:schemeClr val="lt1"/>
              </a:buClr>
              <a:buSzPts val="1800"/>
              <a:buFont typeface="Libre Franklin"/>
              <a:buNone/>
              <a:defRPr sz="1800" b="0" i="0" u="none" strike="noStrike" cap="none">
                <a:solidFill>
                  <a:schemeClr val="lt1"/>
                </a:solidFill>
                <a:latin typeface="Libre Franklin"/>
                <a:ea typeface="Libre Franklin"/>
                <a:cs typeface="Libre Franklin"/>
                <a:sym typeface="Libre Franklin"/>
              </a:defRPr>
            </a:lvl1pPr>
            <a:lvl2pPr marL="914400" marR="0" lvl="1" indent="-317500" algn="ctr" rtl="0">
              <a:lnSpc>
                <a:spcPct val="100000"/>
              </a:lnSpc>
              <a:spcBef>
                <a:spcPct val="0"/>
              </a:spcBef>
              <a:spcAft>
                <a:spcPct val="0"/>
              </a:spcAft>
              <a:buClr>
                <a:schemeClr val="lt1"/>
              </a:buClr>
              <a:buSzPts val="1800"/>
              <a:buFont typeface="Libre Franklin"/>
              <a:buNone/>
              <a:defRPr sz="1800" b="0" i="0" u="none" strike="noStrike" cap="none">
                <a:solidFill>
                  <a:schemeClr val="lt1"/>
                </a:solidFill>
                <a:latin typeface="Libre Franklin"/>
                <a:ea typeface="Libre Franklin"/>
                <a:cs typeface="Libre Franklin"/>
                <a:sym typeface="Libre Franklin"/>
              </a:defRPr>
            </a:lvl2pPr>
            <a:lvl3pPr marL="1371600" marR="0" lvl="2" indent="-317500" algn="ctr" rtl="0">
              <a:lnSpc>
                <a:spcPct val="100000"/>
              </a:lnSpc>
              <a:spcBef>
                <a:spcPct val="0"/>
              </a:spcBef>
              <a:spcAft>
                <a:spcPct val="0"/>
              </a:spcAft>
              <a:buClr>
                <a:schemeClr val="lt1"/>
              </a:buClr>
              <a:buSzPts val="1800"/>
              <a:buFont typeface="Libre Franklin"/>
              <a:buNone/>
              <a:defRPr sz="1800" b="0" i="0" u="none" strike="noStrike" cap="none">
                <a:solidFill>
                  <a:schemeClr val="lt1"/>
                </a:solidFill>
                <a:latin typeface="Libre Franklin"/>
                <a:ea typeface="Libre Franklin"/>
                <a:cs typeface="Libre Franklin"/>
                <a:sym typeface="Libre Franklin"/>
              </a:defRPr>
            </a:lvl3pPr>
            <a:lvl4pPr marL="1828800" marR="0" lvl="3" indent="-317500" algn="ctr" rtl="0">
              <a:lnSpc>
                <a:spcPct val="100000"/>
              </a:lnSpc>
              <a:spcBef>
                <a:spcPct val="0"/>
              </a:spcBef>
              <a:spcAft>
                <a:spcPct val="0"/>
              </a:spcAft>
              <a:buClr>
                <a:schemeClr val="lt1"/>
              </a:buClr>
              <a:buSzPts val="1800"/>
              <a:buFont typeface="Libre Franklin"/>
              <a:buNone/>
              <a:defRPr sz="1800" b="0" i="0" u="none" strike="noStrike" cap="none">
                <a:solidFill>
                  <a:schemeClr val="lt1"/>
                </a:solidFill>
                <a:latin typeface="Libre Franklin"/>
                <a:ea typeface="Libre Franklin"/>
                <a:cs typeface="Libre Franklin"/>
                <a:sym typeface="Libre Franklin"/>
              </a:defRPr>
            </a:lvl4pPr>
            <a:lvl5pPr marL="2286000" marR="0" lvl="4" indent="-317500" algn="ctr" rtl="0">
              <a:lnSpc>
                <a:spcPct val="100000"/>
              </a:lnSpc>
              <a:spcBef>
                <a:spcPct val="0"/>
              </a:spcBef>
              <a:spcAft>
                <a:spcPct val="0"/>
              </a:spcAft>
              <a:buClr>
                <a:schemeClr val="lt1"/>
              </a:buClr>
              <a:buSzPts val="1800"/>
              <a:buFont typeface="Libre Franklin"/>
              <a:buNone/>
              <a:defRPr sz="1800" b="0" i="0" u="none" strike="noStrike" cap="none">
                <a:solidFill>
                  <a:schemeClr val="lt1"/>
                </a:solidFill>
                <a:latin typeface="Libre Franklin"/>
                <a:ea typeface="Libre Franklin"/>
                <a:cs typeface="Libre Franklin"/>
                <a:sym typeface="Libre Franklin"/>
              </a:defRPr>
            </a:lvl5pPr>
            <a:lvl6pPr marL="2743200" marR="0" lvl="5" indent="-317500" algn="ctr" rtl="0">
              <a:lnSpc>
                <a:spcPct val="100000"/>
              </a:lnSpc>
              <a:spcBef>
                <a:spcPct val="0"/>
              </a:spcBef>
              <a:spcAft>
                <a:spcPct val="0"/>
              </a:spcAft>
              <a:buClr>
                <a:schemeClr val="lt1"/>
              </a:buClr>
              <a:buSzPts val="1800"/>
              <a:buFont typeface="Libre Franklin"/>
              <a:buNone/>
              <a:defRPr sz="1800" b="0" i="0" u="none" strike="noStrike" cap="none">
                <a:solidFill>
                  <a:schemeClr val="lt1"/>
                </a:solidFill>
                <a:latin typeface="Libre Franklin"/>
                <a:ea typeface="Libre Franklin"/>
                <a:cs typeface="Libre Franklin"/>
                <a:sym typeface="Libre Franklin"/>
              </a:defRPr>
            </a:lvl6pPr>
            <a:lvl7pPr marL="3200400" marR="0" lvl="6" indent="-317500" algn="ctr" rtl="0">
              <a:lnSpc>
                <a:spcPct val="100000"/>
              </a:lnSpc>
              <a:spcBef>
                <a:spcPct val="0"/>
              </a:spcBef>
              <a:spcAft>
                <a:spcPct val="0"/>
              </a:spcAft>
              <a:buClr>
                <a:schemeClr val="lt1"/>
              </a:buClr>
              <a:buSzPts val="1800"/>
              <a:buFont typeface="Libre Franklin"/>
              <a:buNone/>
              <a:defRPr sz="1800" b="0" i="0" u="none" strike="noStrike" cap="none">
                <a:solidFill>
                  <a:schemeClr val="lt1"/>
                </a:solidFill>
                <a:latin typeface="Libre Franklin"/>
                <a:ea typeface="Libre Franklin"/>
                <a:cs typeface="Libre Franklin"/>
                <a:sym typeface="Libre Franklin"/>
              </a:defRPr>
            </a:lvl7pPr>
            <a:lvl8pPr marL="3657600" marR="0" lvl="7" indent="-317500" algn="ctr" rtl="0">
              <a:lnSpc>
                <a:spcPct val="100000"/>
              </a:lnSpc>
              <a:spcBef>
                <a:spcPct val="0"/>
              </a:spcBef>
              <a:spcAft>
                <a:spcPct val="0"/>
              </a:spcAft>
              <a:buClr>
                <a:schemeClr val="lt1"/>
              </a:buClr>
              <a:buSzPts val="1800"/>
              <a:buFont typeface="Libre Franklin"/>
              <a:buNone/>
              <a:defRPr sz="1800" b="0" i="0" u="none" strike="noStrike" cap="none">
                <a:solidFill>
                  <a:schemeClr val="lt1"/>
                </a:solidFill>
                <a:latin typeface="Libre Franklin"/>
                <a:ea typeface="Libre Franklin"/>
                <a:cs typeface="Libre Franklin"/>
                <a:sym typeface="Libre Franklin"/>
              </a:defRPr>
            </a:lvl8pPr>
            <a:lvl9pPr marL="4114800" marR="0" lvl="8" indent="-317500" algn="ctr" rtl="0">
              <a:lnSpc>
                <a:spcPct val="100000"/>
              </a:lnSpc>
              <a:spcBef>
                <a:spcPct val="0"/>
              </a:spcBef>
              <a:spcAft>
                <a:spcPct val="0"/>
              </a:spcAft>
              <a:buClr>
                <a:schemeClr val="lt1"/>
              </a:buClr>
              <a:buSzPts val="1800"/>
              <a:buFont typeface="Libre Franklin"/>
              <a:buNone/>
              <a:defRPr sz="1800" b="0" i="0" u="none" strike="noStrike" cap="none">
                <a:solidFill>
                  <a:schemeClr val="lt1"/>
                </a:solidFill>
                <a:latin typeface="Libre Franklin"/>
                <a:ea typeface="Libre Franklin"/>
                <a:cs typeface="Libre Franklin"/>
                <a:sym typeface="Libre Franklin"/>
              </a:defRPr>
            </a:lvl9pPr>
          </a:lstStyle>
          <a:p>
            <a:pPr marL="0" indent="0"/>
            <a:r>
              <a:rPr lang="en-US" dirty="0"/>
              <a:t>Αυτό β</a:t>
            </a:r>
            <a:r>
              <a:rPr lang="en-US" dirty="0" err="1"/>
              <a:t>οηθάει</a:t>
            </a:r>
            <a:r>
              <a:rPr lang="en-US" dirty="0"/>
              <a:t> τους άλλους να </a:t>
            </a:r>
            <a:r>
              <a:rPr lang="en-US" b="1" dirty="0">
                <a:solidFill>
                  <a:srgbClr val="FFAC33"/>
                </a:solidFill>
              </a:rPr>
              <a:t>ανα</a:t>
            </a:r>
            <a:r>
              <a:rPr lang="en-US" b="1" dirty="0" err="1">
                <a:solidFill>
                  <a:srgbClr val="FFAC33"/>
                </a:solidFill>
              </a:rPr>
              <a:t>γνωρίσουν</a:t>
            </a:r>
            <a:r>
              <a:rPr lang="en-US" b="1" dirty="0">
                <a:solidFill>
                  <a:srgbClr val="FFAC33"/>
                </a:solidFill>
              </a:rPr>
              <a:t> ποιες συμπεριφορές πρέπει να απ</a:t>
            </a:r>
            <a:r>
              <a:rPr lang="en-US" b="1" dirty="0" err="1">
                <a:solidFill>
                  <a:srgbClr val="FFAC33"/>
                </a:solidFill>
              </a:rPr>
              <a:t>οφεύγουν</a:t>
            </a:r>
            <a:r>
              <a:rPr lang="en-US" b="1" dirty="0">
                <a:solidFill>
                  <a:srgbClr val="FFAC33"/>
                </a:solidFill>
              </a:rPr>
              <a:t> </a:t>
            </a:r>
            <a:r>
              <a:rPr lang="en-US" dirty="0">
                <a:solidFill>
                  <a:schemeClr val="bg1"/>
                </a:solidFill>
              </a:rPr>
              <a:t>και απ</a:t>
            </a:r>
            <a:r>
              <a:rPr lang="en-US" dirty="0" err="1">
                <a:solidFill>
                  <a:schemeClr val="bg1"/>
                </a:solidFill>
              </a:rPr>
              <a:t>οφεύγετ</a:t>
            </a:r>
            <a:r>
              <a:rPr lang="en-US" dirty="0">
                <a:solidFill>
                  <a:schemeClr val="bg1"/>
                </a:solidFill>
              </a:rPr>
              <a:t>αι η </a:t>
            </a:r>
            <a:r>
              <a:rPr lang="en-US" b="1" dirty="0">
                <a:solidFill>
                  <a:srgbClr val="FFAC33"/>
                </a:solidFill>
              </a:rPr>
              <a:t>κατηγορηματική ή κλιμακούμενη </a:t>
            </a:r>
            <a:r>
              <a:rPr lang="en-US" dirty="0">
                <a:solidFill>
                  <a:schemeClr val="bg1"/>
                </a:solidFill>
              </a:rPr>
              <a:t>γλώσσα.</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11A57"/>
        </a:solidFill>
        <a:effectLst/>
      </p:bgPr>
    </p:bg>
    <p:spTree>
      <p:nvGrpSpPr>
        <p:cNvPr id="1" name="Shape 358"/>
        <p:cNvGrpSpPr/>
        <p:nvPr/>
      </p:nvGrpSpPr>
      <p:grpSpPr>
        <a:xfrm>
          <a:off x="0" y="0"/>
          <a:ext cx="0" cy="0"/>
          <a:chOff x="0" y="0"/>
          <a:chExt cx="0" cy="0"/>
        </a:xfrm>
      </p:grpSpPr>
      <p:sp>
        <p:nvSpPr>
          <p:cNvPr id="359" name="Google Shape;359;p40"/>
          <p:cNvSpPr txBox="1">
            <a:spLocks noGrp="1"/>
          </p:cNvSpPr>
          <p:nvPr>
            <p:ph type="subTitle" idx="1"/>
          </p:nvPr>
        </p:nvSpPr>
        <p:spPr>
          <a:xfrm>
            <a:off x="804249" y="1612581"/>
            <a:ext cx="3532800" cy="463800"/>
          </a:xfrm>
          <a:prstGeom prst="rect">
            <a:avLst/>
          </a:prstGeom>
        </p:spPr>
        <p:txBody>
          <a:bodyPr spcFirstLastPara="1" wrap="square" lIns="91425" tIns="91425" rIns="91425" bIns="91425" anchor="b" anchorCtr="0">
            <a:noAutofit/>
          </a:bodyPr>
          <a:lstStyle/>
          <a:p>
            <a:pPr marL="0" lvl="0" indent="0" algn="l" rtl="0">
              <a:spcBef>
                <a:spcPct val="0"/>
              </a:spcBef>
              <a:spcAft>
                <a:spcPct val="0"/>
              </a:spcAft>
              <a:buNone/>
            </a:pPr>
            <a:r>
              <a:rPr lang="el-GR" dirty="0" smtClean="0">
                <a:solidFill>
                  <a:srgbClr val="30A864"/>
                </a:solidFill>
              </a:rPr>
              <a:t>ΚΟΥΜΠΙΑ</a:t>
            </a:r>
            <a:endParaRPr dirty="0">
              <a:solidFill>
                <a:srgbClr val="30A864"/>
              </a:solidFill>
            </a:endParaRPr>
          </a:p>
        </p:txBody>
      </p:sp>
      <p:sp>
        <p:nvSpPr>
          <p:cNvPr id="360" name="Google Shape;360;p40"/>
          <p:cNvSpPr txBox="1">
            <a:spLocks noGrp="1"/>
          </p:cNvSpPr>
          <p:nvPr>
            <p:ph type="body" idx="2"/>
          </p:nvPr>
        </p:nvSpPr>
        <p:spPr>
          <a:xfrm>
            <a:off x="804249" y="2076381"/>
            <a:ext cx="3532800" cy="2304000"/>
          </a:xfrm>
          <a:prstGeom prst="rect">
            <a:avLst/>
          </a:prstGeom>
        </p:spPr>
        <p:txBody>
          <a:bodyPr spcFirstLastPara="1" wrap="square" lIns="91425" tIns="91425" rIns="91425" bIns="91425" anchor="t" anchorCtr="0">
            <a:noAutofit/>
          </a:bodyPr>
          <a:lstStyle/>
          <a:p>
            <a:pPr marL="457200" lvl="0" indent="-317500" algn="l" rtl="0">
              <a:spcAft>
                <a:spcPts val="600"/>
              </a:spcAft>
              <a:buClr>
                <a:srgbClr val="30A864"/>
              </a:buClr>
              <a:buSzPts val="1400"/>
              <a:buChar char="●"/>
            </a:pPr>
            <a:r>
              <a:rPr lang="en-IE"/>
              <a:t>Αυτή είναι μια άσκηση </a:t>
            </a:r>
            <a:r>
              <a:rPr lang="en-IE" b="1"/>
              <a:t>συναισθηματικής νοημοσύνης.</a:t>
            </a:r>
          </a:p>
          <a:p>
            <a:pPr marL="457200" lvl="0" indent="-317500" algn="l" rtl="0">
              <a:spcAft>
                <a:spcPts val="600"/>
              </a:spcAft>
              <a:buClr>
                <a:srgbClr val="30A864"/>
              </a:buClr>
              <a:buSzPts val="1400"/>
              <a:buChar char="●"/>
            </a:pPr>
            <a:r>
              <a:rPr lang="en-IE"/>
              <a:t>Για τα επόμενα 10 λεπτά, σημειώστε όσο το δυνατόν περισσότερα από τα "καυτά σημεία" του εαυτού σας και της οικογένειάς σας.</a:t>
            </a:r>
          </a:p>
          <a:p>
            <a:pPr marL="457200" lvl="0" indent="-317500" algn="l" rtl="0">
              <a:spcAft>
                <a:spcPts val="600"/>
              </a:spcAft>
              <a:buClr>
                <a:srgbClr val="30A864"/>
              </a:buClr>
              <a:buSzPts val="1400"/>
              <a:buChar char="●"/>
            </a:pPr>
            <a:r>
              <a:rPr lang="en-IE"/>
              <a:t>Σκεφτείτε καλά τι σας ενοχλεί και τι ενοχλεί τα μέλη της οικογένειάς σας.</a:t>
            </a:r>
          </a:p>
          <a:p>
            <a:pPr marL="457200" lvl="0" indent="-317500" algn="l" rtl="0">
              <a:spcAft>
                <a:spcPts val="600"/>
              </a:spcAft>
              <a:buClr>
                <a:srgbClr val="30A864"/>
              </a:buClr>
              <a:buSzPts val="1400"/>
              <a:buChar char="●"/>
            </a:pPr>
            <a:r>
              <a:rPr lang="en-IE" b="1" i="1">
                <a:solidFill>
                  <a:srgbClr val="30A864"/>
                </a:solidFill>
              </a:rPr>
              <a:t>Υ.Γ. Ένα καυτό κουμπί είναι μια ενέργεια ή κάτι άλλο που κάνει κάποιος και σας ενοχλεί!</a:t>
            </a:r>
            <a:endParaRPr b="1" i="1">
              <a:solidFill>
                <a:srgbClr val="30A864"/>
              </a:solidFill>
            </a:endParaRPr>
          </a:p>
        </p:txBody>
      </p:sp>
      <p:sp>
        <p:nvSpPr>
          <p:cNvPr id="361" name="Google Shape;361;p40"/>
          <p:cNvSpPr txBox="1">
            <a:spLocks noGrp="1"/>
          </p:cNvSpPr>
          <p:nvPr>
            <p:ph type="ctrTitle"/>
          </p:nvPr>
        </p:nvSpPr>
        <p:spPr>
          <a:xfrm>
            <a:off x="804250" y="431150"/>
            <a:ext cx="4180988" cy="10062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 dirty="0">
                <a:solidFill>
                  <a:srgbClr val="30A864"/>
                </a:solidFill>
              </a:rPr>
              <a:t>ΔΡΑΣΤΗΡΙΟΤΗΤΑ #2</a:t>
            </a:r>
            <a:endParaRPr dirty="0">
              <a:solidFill>
                <a:srgbClr val="30A864"/>
              </a:solidFill>
            </a:endParaRPr>
          </a:p>
        </p:txBody>
      </p:sp>
      <p:sp>
        <p:nvSpPr>
          <p:cNvPr id="363" name="Google Shape;363;p40"/>
          <p:cNvSpPr/>
          <p:nvPr/>
        </p:nvSpPr>
        <p:spPr>
          <a:xfrm>
            <a:off x="7671525" y="2964250"/>
            <a:ext cx="2522100" cy="2522100"/>
          </a:xfrm>
          <a:prstGeom prst="ellipse">
            <a:avLst/>
          </a:prstGeom>
          <a:solidFill>
            <a:srgbClr val="6CC3DA">
              <a:alpha val="1830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64" name="Google Shape;364;p40"/>
          <p:cNvSpPr/>
          <p:nvPr/>
        </p:nvSpPr>
        <p:spPr>
          <a:xfrm>
            <a:off x="7319100" y="2347700"/>
            <a:ext cx="4093500" cy="40935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65" name="Google Shape;365;p40"/>
          <p:cNvSpPr/>
          <p:nvPr/>
        </p:nvSpPr>
        <p:spPr>
          <a:xfrm>
            <a:off x="7216400" y="-817450"/>
            <a:ext cx="2254800" cy="22548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9" name="Picture 8">
            <a:extLst>
              <a:ext uri="{FF2B5EF4-FFF2-40B4-BE49-F238E27FC236}">
                <a16:creationId xmlns:a16="http://schemas.microsoft.com/office/drawing/2014/main" id="{AC159B2A-3F60-6227-EC12-6E9D650CFC36}"/>
              </a:ext>
            </a:extLst>
          </p:cNvPr>
          <p:cNvPicPr>
            <a:picLocks noChangeAspect="1"/>
          </p:cNvPicPr>
          <p:nvPr/>
        </p:nvPicPr>
        <p:blipFill>
          <a:blip r:embed="rId3"/>
          <a:stretch>
            <a:fillRect/>
          </a:stretch>
        </p:blipFill>
        <p:spPr>
          <a:xfrm>
            <a:off x="8044168" y="121797"/>
            <a:ext cx="1148349" cy="470452"/>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2EAAECD3-66D5-87CA-61B2-D9B9C4579C9E}"/>
              </a:ext>
            </a:extLst>
          </p:cNvPr>
          <p:cNvPicPr>
            <a:picLocks noChangeAspect="1"/>
          </p:cNvPicPr>
          <p:nvPr/>
        </p:nvPicPr>
        <p:blipFill>
          <a:blip r:embed="rId4"/>
          <a:stretch>
            <a:fillRect/>
          </a:stretch>
        </p:blipFill>
        <p:spPr>
          <a:xfrm>
            <a:off x="123372" y="4796950"/>
            <a:ext cx="972457" cy="204016"/>
          </a:xfrm>
          <a:prstGeom prst="rect">
            <a:avLst/>
          </a:prstGeom>
        </p:spPr>
      </p:pic>
      <p:graphicFrame>
        <p:nvGraphicFramePr>
          <p:cNvPr id="2" name="Table 2">
            <a:extLst>
              <a:ext uri="{FF2B5EF4-FFF2-40B4-BE49-F238E27FC236}">
                <a16:creationId xmlns:a16="http://schemas.microsoft.com/office/drawing/2014/main" id="{B7C83042-9F80-21E6-DF73-9754C77CEC44}"/>
              </a:ext>
            </a:extLst>
          </p:cNvPr>
          <p:cNvGraphicFramePr>
            <a:graphicFrameLocks noGrp="1"/>
          </p:cNvGraphicFramePr>
          <p:nvPr>
            <p:extLst>
              <p:ext uri="{D42A27DB-BD31-4B8C-83A1-F6EECF244321}">
                <p14:modId xmlns:p14="http://schemas.microsoft.com/office/powerpoint/2010/main" val="1165190596"/>
              </p:ext>
            </p:extLst>
          </p:nvPr>
        </p:nvGraphicFramePr>
        <p:xfrm>
          <a:off x="4806952" y="1868785"/>
          <a:ext cx="3532800" cy="1732070"/>
        </p:xfrm>
        <a:graphic>
          <a:graphicData uri="http://schemas.openxmlformats.org/drawingml/2006/table">
            <a:tbl>
              <a:tblPr firstRow="1" bandRow="1">
                <a:tableStyleId>{5C22544A-7EE6-4342-B048-85BDC9FD1C3A}</a:tableStyleId>
              </a:tblPr>
              <a:tblGrid>
                <a:gridCol w="1766400">
                  <a:extLst>
                    <a:ext uri="{9D8B030D-6E8A-4147-A177-3AD203B41FA5}">
                      <a16:colId xmlns:a16="http://schemas.microsoft.com/office/drawing/2014/main" val="2006540656"/>
                    </a:ext>
                  </a:extLst>
                </a:gridCol>
                <a:gridCol w="1766400">
                  <a:extLst>
                    <a:ext uri="{9D8B030D-6E8A-4147-A177-3AD203B41FA5}">
                      <a16:colId xmlns:a16="http://schemas.microsoft.com/office/drawing/2014/main" val="1605171307"/>
                    </a:ext>
                  </a:extLst>
                </a:gridCol>
              </a:tblGrid>
              <a:tr h="787190">
                <a:tc>
                  <a:txBody>
                    <a:bodyPr/>
                    <a:lstStyle/>
                    <a:p>
                      <a:pPr algn="ctr"/>
                      <a:r>
                        <a:rPr lang="en-IE" dirty="0" smtClean="0"/>
                        <a:t>Π</a:t>
                      </a:r>
                      <a:r>
                        <a:rPr lang="el-GR" dirty="0" smtClean="0"/>
                        <a:t>Ω</a:t>
                      </a:r>
                      <a:r>
                        <a:rPr lang="en-IE" dirty="0" smtClean="0"/>
                        <a:t>Σ </a:t>
                      </a:r>
                      <a:r>
                        <a:rPr lang="en-IE" dirty="0"/>
                        <a:t>ΝΑ </a:t>
                      </a:r>
                      <a:r>
                        <a:rPr lang="en-IE" dirty="0" smtClean="0"/>
                        <a:t>ΠΙ</a:t>
                      </a:r>
                      <a:r>
                        <a:rPr lang="el-GR" dirty="0" smtClean="0"/>
                        <a:t>Ε</a:t>
                      </a:r>
                      <a:r>
                        <a:rPr lang="en-IE" dirty="0" smtClean="0"/>
                        <a:t>ΣΕΤΕ ΤΑ </a:t>
                      </a:r>
                      <a:r>
                        <a:rPr lang="en-IE" dirty="0"/>
                        <a:t>ΚΟΥΜΠΙΆ ΜΟΥ</a:t>
                      </a:r>
                    </a:p>
                  </a:txBody>
                  <a:tcPr anchor="ctr"/>
                </a:tc>
                <a:tc>
                  <a:txBody>
                    <a:bodyPr/>
                    <a:lstStyle/>
                    <a:p>
                      <a:pPr algn="ctr"/>
                      <a:r>
                        <a:rPr lang="en-IE" dirty="0"/>
                        <a:t>ΠΏΣ ΝΑ </a:t>
                      </a:r>
                      <a:r>
                        <a:rPr lang="en-IE" dirty="0" smtClean="0"/>
                        <a:t>ΠΙ</a:t>
                      </a:r>
                      <a:r>
                        <a:rPr lang="el-GR" dirty="0" smtClean="0"/>
                        <a:t>Ε</a:t>
                      </a:r>
                      <a:r>
                        <a:rPr lang="en-IE" dirty="0" smtClean="0"/>
                        <a:t>ΣΩ </a:t>
                      </a:r>
                      <a:r>
                        <a:rPr lang="en-IE" dirty="0"/>
                        <a:t>ΤΑ </a:t>
                      </a:r>
                      <a:r>
                        <a:rPr lang="en-IE" dirty="0" smtClean="0"/>
                        <a:t>ΚΟΥΜΠΙ</a:t>
                      </a:r>
                      <a:r>
                        <a:rPr lang="el-GR" dirty="0" smtClean="0"/>
                        <a:t>Α</a:t>
                      </a:r>
                      <a:r>
                        <a:rPr lang="en-IE" dirty="0" smtClean="0"/>
                        <a:t> </a:t>
                      </a:r>
                      <a:r>
                        <a:rPr lang="en-IE" dirty="0"/>
                        <a:t>ΤΗΣ </a:t>
                      </a:r>
                      <a:r>
                        <a:rPr lang="en-IE" dirty="0" smtClean="0"/>
                        <a:t>ΟΙΚΟΓΈΝΕΙ</a:t>
                      </a:r>
                      <a:r>
                        <a:rPr lang="el-GR" dirty="0" smtClean="0"/>
                        <a:t>Α</a:t>
                      </a:r>
                      <a:r>
                        <a:rPr lang="en-IE" dirty="0" smtClean="0"/>
                        <a:t>Σ </a:t>
                      </a:r>
                      <a:r>
                        <a:rPr lang="en-IE" dirty="0"/>
                        <a:t>ΜΟΥ</a:t>
                      </a:r>
                    </a:p>
                  </a:txBody>
                  <a:tcPr anchor="ctr"/>
                </a:tc>
                <a:extLst>
                  <a:ext uri="{0D108BD9-81ED-4DB2-BD59-A6C34878D82A}">
                    <a16:rowId xmlns:a16="http://schemas.microsoft.com/office/drawing/2014/main" val="3866857065"/>
                  </a:ext>
                </a:extLst>
              </a:tr>
              <a:tr h="787190">
                <a:tc>
                  <a:txBody>
                    <a:bodyPr/>
                    <a:lstStyle/>
                    <a:p>
                      <a:pPr algn="ctr"/>
                      <a:endParaRPr lang="en-IE"/>
                    </a:p>
                  </a:txBody>
                  <a:tcPr anchor="ctr"/>
                </a:tc>
                <a:tc>
                  <a:txBody>
                    <a:bodyPr/>
                    <a:lstStyle/>
                    <a:p>
                      <a:pPr algn="ctr"/>
                      <a:endParaRPr lang="en-IE" dirty="0"/>
                    </a:p>
                  </a:txBody>
                  <a:tcPr anchor="ctr"/>
                </a:tc>
                <a:extLst>
                  <a:ext uri="{0D108BD9-81ED-4DB2-BD59-A6C34878D82A}">
                    <a16:rowId xmlns:a16="http://schemas.microsoft.com/office/drawing/2014/main" val="1794694903"/>
                  </a:ext>
                </a:extLst>
              </a:tr>
            </a:tbl>
          </a:graphicData>
        </a:graphic>
      </p:graphicFrame>
    </p:spTree>
    <p:extLst>
      <p:ext uri="{BB962C8B-B14F-4D97-AF65-F5344CB8AC3E}">
        <p14:creationId xmlns:p14="http://schemas.microsoft.com/office/powerpoint/2010/main" val="299768883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E118A"/>
        </a:solidFill>
        <a:effectLst/>
      </p:bgPr>
    </p:bg>
    <p:spTree>
      <p:nvGrpSpPr>
        <p:cNvPr id="1" name="Shape 268"/>
        <p:cNvGrpSpPr/>
        <p:nvPr/>
      </p:nvGrpSpPr>
      <p:grpSpPr>
        <a:xfrm>
          <a:off x="0" y="0"/>
          <a:ext cx="0" cy="0"/>
          <a:chOff x="0" y="0"/>
          <a:chExt cx="0" cy="0"/>
        </a:xfrm>
      </p:grpSpPr>
      <p:sp>
        <p:nvSpPr>
          <p:cNvPr id="269" name="Google Shape;269;p36"/>
          <p:cNvSpPr txBox="1">
            <a:spLocks noGrp="1"/>
          </p:cNvSpPr>
          <p:nvPr>
            <p:ph type="title" idx="2"/>
          </p:nvPr>
        </p:nvSpPr>
        <p:spPr>
          <a:xfrm>
            <a:off x="1474755" y="1946800"/>
            <a:ext cx="1979100" cy="1274700"/>
          </a:xfrm>
          <a:prstGeom prst="rect">
            <a:avLst/>
          </a:prstGeom>
        </p:spPr>
        <p:txBody>
          <a:bodyPr spcFirstLastPara="1" wrap="square" lIns="91425" tIns="91425" rIns="91425" bIns="91425" anchor="ctr" anchorCtr="0">
            <a:noAutofit/>
          </a:bodyPr>
          <a:lstStyle/>
          <a:p>
            <a:pPr marL="0" lvl="0" indent="0" algn="r" rtl="0">
              <a:spcBef>
                <a:spcPct val="0"/>
              </a:spcBef>
              <a:spcAft>
                <a:spcPct val="0"/>
              </a:spcAft>
              <a:buNone/>
            </a:pPr>
            <a:r>
              <a:rPr lang="en">
                <a:solidFill>
                  <a:srgbClr val="211A57"/>
                </a:solidFill>
              </a:rPr>
              <a:t>03</a:t>
            </a:r>
            <a:endParaRPr>
              <a:solidFill>
                <a:srgbClr val="211A57"/>
              </a:solidFill>
            </a:endParaRPr>
          </a:p>
        </p:txBody>
      </p:sp>
      <p:sp>
        <p:nvSpPr>
          <p:cNvPr id="270" name="Google Shape;270;p36"/>
          <p:cNvSpPr/>
          <p:nvPr/>
        </p:nvSpPr>
        <p:spPr>
          <a:xfrm>
            <a:off x="7278050" y="458800"/>
            <a:ext cx="4381800" cy="43818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1" name="Google Shape;271;p36"/>
          <p:cNvSpPr/>
          <p:nvPr/>
        </p:nvSpPr>
        <p:spPr>
          <a:xfrm>
            <a:off x="-1682150" y="2838500"/>
            <a:ext cx="3156900" cy="3156900"/>
          </a:xfrm>
          <a:prstGeom prst="ellipse">
            <a:avLst/>
          </a:prstGeom>
          <a:solidFill>
            <a:srgbClr val="FFFFFF">
              <a:alpha val="1384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2" name="Google Shape;272;p36"/>
          <p:cNvSpPr/>
          <p:nvPr/>
        </p:nvSpPr>
        <p:spPr>
          <a:xfrm>
            <a:off x="6563825" y="2752900"/>
            <a:ext cx="3606300" cy="3606300"/>
          </a:xfrm>
          <a:prstGeom prst="ellipse">
            <a:avLst/>
          </a:prstGeom>
          <a:solidFill>
            <a:srgbClr val="6CC3DA">
              <a:alpha val="1830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3" name="Google Shape;273;p36"/>
          <p:cNvSpPr txBox="1">
            <a:spLocks noGrp="1"/>
          </p:cNvSpPr>
          <p:nvPr>
            <p:ph type="subTitle" idx="1"/>
          </p:nvPr>
        </p:nvSpPr>
        <p:spPr>
          <a:xfrm>
            <a:off x="3684434" y="2567150"/>
            <a:ext cx="2879400" cy="744000"/>
          </a:xfrm>
          <a:prstGeom prst="rect">
            <a:avLst/>
          </a:prstGeom>
        </p:spPr>
        <p:txBody>
          <a:bodyPr spcFirstLastPara="1" wrap="none" lIns="91425" tIns="91425" rIns="91425" bIns="91425" anchor="t" anchorCtr="0">
            <a:noAutofit/>
          </a:bodyPr>
          <a:lstStyle/>
          <a:p>
            <a:pPr marL="0" lvl="0" indent="0" algn="l" rtl="0">
              <a:spcBef>
                <a:spcPct val="0"/>
              </a:spcBef>
              <a:spcAft>
                <a:spcPct val="0"/>
              </a:spcAft>
              <a:buNone/>
            </a:pPr>
            <a:r>
              <a:rPr lang="en-US"/>
              <a:t>Αυτό το θέμα καλύπτει:</a:t>
            </a:r>
          </a:p>
          <a:p>
            <a:pPr marL="285750" lvl="0" indent="-285750" algn="l" rtl="0">
              <a:spcBef>
                <a:spcPct val="0"/>
              </a:spcBef>
              <a:spcAft>
                <a:spcPct val="0"/>
              </a:spcAft>
              <a:buFont typeface="Arial" panose="020B0604020202020204" pitchFamily="34" charset="0"/>
              <a:buChar char="•"/>
            </a:pPr>
            <a:r>
              <a:rPr lang="en-US"/>
              <a:t>Στυλ διαχείρισης συγκρούσεων</a:t>
            </a:r>
          </a:p>
          <a:p>
            <a:pPr marL="285750" lvl="0" indent="-285750" algn="l" rtl="0">
              <a:spcBef>
                <a:spcPct val="0"/>
              </a:spcBef>
              <a:spcAft>
                <a:spcPct val="0"/>
              </a:spcAft>
              <a:buFont typeface="Arial" panose="020B0604020202020204" pitchFamily="34" charset="0"/>
              <a:buChar char="•"/>
            </a:pPr>
            <a:r>
              <a:rPr lang="en-US"/>
              <a:t>Βήματα διαχείρισης win-win</a:t>
            </a:r>
          </a:p>
          <a:p>
            <a:pPr marL="285750" lvl="0" indent="-285750" algn="l" rtl="0">
              <a:spcBef>
                <a:spcPct val="0"/>
              </a:spcBef>
              <a:spcAft>
                <a:spcPct val="0"/>
              </a:spcAft>
              <a:buFont typeface="Arial" panose="020B0604020202020204" pitchFamily="34" charset="0"/>
              <a:buChar char="•"/>
            </a:pPr>
            <a:r>
              <a:rPr lang="en-US"/>
              <a:t>Μετριασμός μελλοντικών συγκρούσεων</a:t>
            </a:r>
          </a:p>
          <a:p>
            <a:pPr marL="285750" lvl="0" indent="-285750" algn="l" rtl="0">
              <a:spcBef>
                <a:spcPct val="0"/>
              </a:spcBef>
              <a:spcAft>
                <a:spcPct val="0"/>
              </a:spcAft>
              <a:buFont typeface="Arial" panose="020B0604020202020204" pitchFamily="34" charset="0"/>
              <a:buChar char="•"/>
            </a:pPr>
            <a:r>
              <a:rPr lang="en-US"/>
              <a:t>Δραστηριότητα #3</a:t>
            </a:r>
          </a:p>
        </p:txBody>
      </p:sp>
      <p:sp>
        <p:nvSpPr>
          <p:cNvPr id="274" name="Google Shape;274;p36"/>
          <p:cNvSpPr txBox="1">
            <a:spLocks noGrp="1"/>
          </p:cNvSpPr>
          <p:nvPr>
            <p:ph type="title"/>
          </p:nvPr>
        </p:nvSpPr>
        <p:spPr>
          <a:xfrm>
            <a:off x="3684429" y="2036450"/>
            <a:ext cx="3762655" cy="530700"/>
          </a:xfrm>
          <a:prstGeom prst="rect">
            <a:avLst/>
          </a:prstGeom>
        </p:spPr>
        <p:txBody>
          <a:bodyPr spcFirstLastPara="1" wrap="square" lIns="91425" tIns="91425" rIns="91425" bIns="91425" anchor="b" anchorCtr="0">
            <a:noAutofit/>
          </a:bodyPr>
          <a:lstStyle/>
          <a:p>
            <a:pPr marL="0" lvl="0" indent="0" algn="l" rtl="0">
              <a:spcBef>
                <a:spcPct val="0"/>
              </a:spcBef>
              <a:spcAft>
                <a:spcPct val="0"/>
              </a:spcAft>
              <a:buNone/>
            </a:pPr>
            <a:r>
              <a:rPr lang="en-IE" dirty="0" smtClean="0">
                <a:solidFill>
                  <a:srgbClr val="211A57"/>
                </a:solidFill>
              </a:rPr>
              <a:t>ΔΙΑΧΕ</a:t>
            </a:r>
            <a:r>
              <a:rPr lang="el-GR" dirty="0">
                <a:solidFill>
                  <a:srgbClr val="211A57"/>
                </a:solidFill>
              </a:rPr>
              <a:t>Ι</a:t>
            </a:r>
            <a:r>
              <a:rPr lang="en-IE" dirty="0" smtClean="0">
                <a:solidFill>
                  <a:srgbClr val="211A57"/>
                </a:solidFill>
              </a:rPr>
              <a:t>ΡΙΣΗ ΣΥΓΚΡΟ</a:t>
            </a:r>
            <a:r>
              <a:rPr lang="el-GR" dirty="0" smtClean="0">
                <a:solidFill>
                  <a:srgbClr val="211A57"/>
                </a:solidFill>
              </a:rPr>
              <a:t>Υ</a:t>
            </a:r>
            <a:r>
              <a:rPr lang="en-IE" dirty="0" smtClean="0">
                <a:solidFill>
                  <a:srgbClr val="211A57"/>
                </a:solidFill>
              </a:rPr>
              <a:t>ΣΕΩΝ</a:t>
            </a:r>
            <a:endParaRPr lang="en-IE" dirty="0">
              <a:solidFill>
                <a:srgbClr val="211A57"/>
              </a:solidFill>
            </a:endParaRPr>
          </a:p>
        </p:txBody>
      </p:sp>
      <p:pic>
        <p:nvPicPr>
          <p:cNvPr id="8" name="Picture 7">
            <a:extLst>
              <a:ext uri="{FF2B5EF4-FFF2-40B4-BE49-F238E27FC236}">
                <a16:creationId xmlns:a16="http://schemas.microsoft.com/office/drawing/2014/main" id="{D9EF91BC-8CC8-7D34-A564-799C2178AE2C}"/>
              </a:ext>
            </a:extLst>
          </p:cNvPr>
          <p:cNvPicPr>
            <a:picLocks noChangeAspect="1"/>
          </p:cNvPicPr>
          <p:nvPr/>
        </p:nvPicPr>
        <p:blipFill>
          <a:blip r:embed="rId3"/>
          <a:stretch>
            <a:fillRect/>
          </a:stretch>
        </p:blipFill>
        <p:spPr>
          <a:xfrm>
            <a:off x="8044168" y="121797"/>
            <a:ext cx="1148349" cy="470452"/>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id="{E8F02F71-73AD-465A-4595-6FD775202AB1}"/>
              </a:ext>
            </a:extLst>
          </p:cNvPr>
          <p:cNvPicPr>
            <a:picLocks noChangeAspect="1"/>
          </p:cNvPicPr>
          <p:nvPr/>
        </p:nvPicPr>
        <p:blipFill>
          <a:blip r:embed="rId4"/>
          <a:stretch>
            <a:fillRect/>
          </a:stretch>
        </p:blipFill>
        <p:spPr>
          <a:xfrm>
            <a:off x="123372" y="4796950"/>
            <a:ext cx="972457" cy="204016"/>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38E00"/>
        </a:solidFill>
        <a:effectLst/>
      </p:bgPr>
    </p:bg>
    <p:spTree>
      <p:nvGrpSpPr>
        <p:cNvPr id="1" name="Shape 243"/>
        <p:cNvGrpSpPr/>
        <p:nvPr/>
      </p:nvGrpSpPr>
      <p:grpSpPr>
        <a:xfrm>
          <a:off x="0" y="0"/>
          <a:ext cx="0" cy="0"/>
          <a:chOff x="0" y="0"/>
          <a:chExt cx="0" cy="0"/>
        </a:xfrm>
      </p:grpSpPr>
      <p:sp>
        <p:nvSpPr>
          <p:cNvPr id="244" name="Google Shape;244;p34"/>
          <p:cNvSpPr txBox="1">
            <a:spLocks noGrp="1"/>
          </p:cNvSpPr>
          <p:nvPr>
            <p:ph type="body" idx="1"/>
          </p:nvPr>
        </p:nvSpPr>
        <p:spPr>
          <a:xfrm>
            <a:off x="609600" y="2571750"/>
            <a:ext cx="3466200" cy="1236000"/>
          </a:xfrm>
          <a:prstGeom prst="rect">
            <a:avLst/>
          </a:prstGeom>
        </p:spPr>
        <p:txBody>
          <a:bodyPr spcFirstLastPara="1" wrap="square" lIns="91425" tIns="91425" rIns="91425" bIns="91425" anchor="t" anchorCtr="0">
            <a:noAutofit/>
          </a:bodyPr>
          <a:lstStyle/>
          <a:p>
            <a:pPr marL="0" lvl="0" indent="0" algn="ctr" rtl="0">
              <a:spcBef>
                <a:spcPct val="0"/>
              </a:spcBef>
              <a:spcAft>
                <a:spcPts val="1600"/>
              </a:spcAft>
              <a:buNone/>
            </a:pPr>
            <a:r>
              <a:rPr lang="en-IE"/>
              <a:t>Όλα τα στυλ διαχείρισης συγκρούσεων έχουν το χρόνο τους και τη θέση τους.</a:t>
            </a:r>
          </a:p>
          <a:p>
            <a:pPr marL="0" lvl="0" indent="0" algn="ctr" rtl="0">
              <a:spcBef>
                <a:spcPct val="0"/>
              </a:spcBef>
              <a:spcAft>
                <a:spcPts val="1600"/>
              </a:spcAft>
              <a:buNone/>
            </a:pPr>
            <a:r>
              <a:rPr lang="en-IE"/>
              <a:t>Η σύγκρουση δεν μπορεί πάντα να επιλυθεί με μια άγνωστη τρίτη επιλογή που να ικανοποιεί και τα δύο μέρη.</a:t>
            </a:r>
          </a:p>
        </p:txBody>
      </p:sp>
      <p:sp>
        <p:nvSpPr>
          <p:cNvPr id="245" name="Google Shape;245;p34"/>
          <p:cNvSpPr txBox="1">
            <a:spLocks noGrp="1"/>
          </p:cNvSpPr>
          <p:nvPr>
            <p:ph type="ctrTitle"/>
          </p:nvPr>
        </p:nvSpPr>
        <p:spPr>
          <a:xfrm>
            <a:off x="1082191" y="683799"/>
            <a:ext cx="3716064" cy="598800"/>
          </a:xfrm>
          <a:prstGeom prst="rect">
            <a:avLst/>
          </a:prstGeom>
        </p:spPr>
        <p:txBody>
          <a:bodyPr spcFirstLastPara="1" wrap="square" lIns="91425" tIns="91425" rIns="91425" bIns="91425" anchor="b" anchorCtr="0">
            <a:noAutofit/>
          </a:bodyPr>
          <a:lstStyle/>
          <a:p>
            <a:pPr marL="0" lvl="0" indent="0" algn="l" rtl="0">
              <a:spcBef>
                <a:spcPct val="0"/>
              </a:spcBef>
              <a:spcAft>
                <a:spcPct val="0"/>
              </a:spcAft>
              <a:buNone/>
            </a:pPr>
            <a:r>
              <a:rPr lang="en" sz="3100" dirty="0" smtClean="0">
                <a:solidFill>
                  <a:srgbClr val="211A57"/>
                </a:solidFill>
              </a:rPr>
              <a:t>ΔΙΑΧΕ</a:t>
            </a:r>
            <a:r>
              <a:rPr lang="el-GR" sz="3100" dirty="0">
                <a:solidFill>
                  <a:srgbClr val="211A57"/>
                </a:solidFill>
              </a:rPr>
              <a:t>Ι</a:t>
            </a:r>
            <a:r>
              <a:rPr lang="en" sz="3100" dirty="0" smtClean="0">
                <a:solidFill>
                  <a:srgbClr val="211A57"/>
                </a:solidFill>
              </a:rPr>
              <a:t>ΡΙΣΗ ΣΥΓΚΡΟ</a:t>
            </a:r>
            <a:r>
              <a:rPr lang="el-GR" sz="3100" dirty="0" smtClean="0">
                <a:solidFill>
                  <a:srgbClr val="211A57"/>
                </a:solidFill>
              </a:rPr>
              <a:t>Υ</a:t>
            </a:r>
            <a:r>
              <a:rPr lang="en" sz="3100" dirty="0" smtClean="0">
                <a:solidFill>
                  <a:srgbClr val="211A57"/>
                </a:solidFill>
              </a:rPr>
              <a:t>ΣΕΩΝ</a:t>
            </a:r>
            <a:endParaRPr sz="3100" dirty="0">
              <a:solidFill>
                <a:srgbClr val="211A57"/>
              </a:solidFill>
            </a:endParaRPr>
          </a:p>
        </p:txBody>
      </p:sp>
      <p:pic>
        <p:nvPicPr>
          <p:cNvPr id="246" name="Google Shape;246;p34"/>
          <p:cNvPicPr preferRelativeResize="0"/>
          <p:nvPr/>
        </p:nvPicPr>
        <p:blipFill>
          <a:blip r:embed="rId3"/>
          <a:srcRect l="16664" r="16664"/>
          <a:stretch>
            <a:fillRect/>
          </a:stretch>
        </p:blipFill>
        <p:spPr>
          <a:xfrm>
            <a:off x="5122850" y="-735800"/>
            <a:ext cx="4656000" cy="4656000"/>
          </a:xfrm>
          <a:prstGeom prst="ellipse">
            <a:avLst/>
          </a:prstGeom>
          <a:noFill/>
          <a:ln>
            <a:noFill/>
          </a:ln>
        </p:spPr>
      </p:pic>
      <p:pic>
        <p:nvPicPr>
          <p:cNvPr id="7" name="Picture 6">
            <a:extLst>
              <a:ext uri="{FF2B5EF4-FFF2-40B4-BE49-F238E27FC236}">
                <a16:creationId xmlns:a16="http://schemas.microsoft.com/office/drawing/2014/main" id="{17A6B6DE-4E49-5144-901B-7E958BFD981D}"/>
              </a:ext>
            </a:extLst>
          </p:cNvPr>
          <p:cNvPicPr>
            <a:picLocks noChangeAspect="1"/>
          </p:cNvPicPr>
          <p:nvPr/>
        </p:nvPicPr>
        <p:blipFill>
          <a:blip r:embed="rId4"/>
          <a:stretch>
            <a:fillRect/>
          </a:stretch>
        </p:blipFill>
        <p:spPr>
          <a:xfrm>
            <a:off x="-41562" y="121797"/>
            <a:ext cx="1148349" cy="470452"/>
          </a:xfrm>
          <a:prstGeom prst="rect">
            <a:avLst/>
          </a:prstGeom>
        </p:spPr>
      </p:pic>
      <p:pic>
        <p:nvPicPr>
          <p:cNvPr id="8" name="Picture 7" descr="Text&#10;&#10;Description automatically generated with medium confidence">
            <a:extLst>
              <a:ext uri="{FF2B5EF4-FFF2-40B4-BE49-F238E27FC236}">
                <a16:creationId xmlns:a16="http://schemas.microsoft.com/office/drawing/2014/main" id="{BE504BB2-0931-3623-5CF4-9B71E0E65FA9}"/>
              </a:ext>
            </a:extLst>
          </p:cNvPr>
          <p:cNvPicPr>
            <a:picLocks noChangeAspect="1"/>
          </p:cNvPicPr>
          <p:nvPr/>
        </p:nvPicPr>
        <p:blipFill>
          <a:blip r:embed="rId5"/>
          <a:stretch>
            <a:fillRect/>
          </a:stretch>
        </p:blipFill>
        <p:spPr>
          <a:xfrm>
            <a:off x="123372" y="4796950"/>
            <a:ext cx="972457" cy="204016"/>
          </a:xfrm>
          <a:prstGeom prst="rect">
            <a:avLst/>
          </a:prstGeom>
        </p:spPr>
      </p:pic>
      <p:sp>
        <p:nvSpPr>
          <p:cNvPr id="3" name="TextBox 2">
            <a:extLst>
              <a:ext uri="{FF2B5EF4-FFF2-40B4-BE49-F238E27FC236}">
                <a16:creationId xmlns:a16="http://schemas.microsoft.com/office/drawing/2014/main" id="{6734C3FF-A76F-DA26-E267-C98769761144}"/>
              </a:ext>
            </a:extLst>
          </p:cNvPr>
          <p:cNvSpPr txBox="1"/>
          <p:nvPr/>
        </p:nvSpPr>
        <p:spPr>
          <a:xfrm>
            <a:off x="5369436" y="4375738"/>
            <a:ext cx="3361046" cy="738664"/>
          </a:xfrm>
          <a:prstGeom prst="rect">
            <a:avLst/>
          </a:prstGeom>
          <a:noFill/>
        </p:spPr>
        <p:txBody>
          <a:bodyPr wrap="square">
            <a:spAutoFit/>
          </a:bodyPr>
          <a:lstStyle/>
          <a:p>
            <a:pPr marL="0" lvl="0" indent="0" algn="r" rtl="0">
              <a:spcBef>
                <a:spcPct val="0"/>
              </a:spcBef>
              <a:spcAft>
                <a:spcPts val="1600"/>
              </a:spcAft>
              <a:buNone/>
            </a:pPr>
            <a:r>
              <a:rPr lang="en-IE" sz="1400" dirty="0">
                <a:solidFill>
                  <a:schemeClr val="bg1"/>
                </a:solidFill>
                <a:latin typeface="Libre Franklin" pitchFamily="2" charset="0"/>
              </a:rPr>
              <a:t>Γι' αυτό είναι σημα</a:t>
            </a:r>
            <a:r>
              <a:rPr lang="en-IE" sz="1400" dirty="0" err="1">
                <a:solidFill>
                  <a:schemeClr val="bg1"/>
                </a:solidFill>
                <a:latin typeface="Libre Franklin" pitchFamily="2" charset="0"/>
              </a:rPr>
              <a:t>ντικό</a:t>
            </a:r>
            <a:r>
              <a:rPr lang="en-IE" sz="1400" dirty="0">
                <a:solidFill>
                  <a:schemeClr val="bg1"/>
                </a:solidFill>
                <a:latin typeface="Libre Franklin" pitchFamily="2" charset="0"/>
              </a:rPr>
              <a:t> να </a:t>
            </a:r>
            <a:r>
              <a:rPr lang="el-GR" dirty="0" smtClean="0">
                <a:solidFill>
                  <a:schemeClr val="bg1"/>
                </a:solidFill>
                <a:latin typeface="Libre Franklin" pitchFamily="2" charset="0"/>
              </a:rPr>
              <a:t>αναγνωρίζουμε</a:t>
            </a:r>
            <a:r>
              <a:rPr lang="en-IE" sz="1400" dirty="0" smtClean="0">
                <a:solidFill>
                  <a:schemeClr val="bg1"/>
                </a:solidFill>
                <a:latin typeface="Libre Franklin" pitchFamily="2" charset="0"/>
              </a:rPr>
              <a:t> </a:t>
            </a:r>
            <a:r>
              <a:rPr lang="en-IE" sz="1400" dirty="0">
                <a:solidFill>
                  <a:schemeClr val="bg1"/>
                </a:solidFill>
                <a:latin typeface="Libre Franklin" pitchFamily="2" charset="0"/>
              </a:rPr>
              <a:t>πότε πρέπει να </a:t>
            </a:r>
            <a:r>
              <a:rPr lang="en-IE" sz="1400" dirty="0" smtClean="0">
                <a:solidFill>
                  <a:schemeClr val="bg1"/>
                </a:solidFill>
                <a:latin typeface="Libre Franklin" pitchFamily="2" charset="0"/>
              </a:rPr>
              <a:t>χρησιμοποι</a:t>
            </a:r>
            <a:r>
              <a:rPr lang="el-GR" sz="1400" dirty="0" smtClean="0">
                <a:solidFill>
                  <a:schemeClr val="bg1"/>
                </a:solidFill>
                <a:latin typeface="Libre Franklin" pitchFamily="2" charset="0"/>
              </a:rPr>
              <a:t>ούμε</a:t>
            </a:r>
            <a:r>
              <a:rPr lang="en-IE" sz="1400" dirty="0" smtClean="0">
                <a:solidFill>
                  <a:schemeClr val="bg1"/>
                </a:solidFill>
                <a:latin typeface="Libre Franklin" pitchFamily="2" charset="0"/>
              </a:rPr>
              <a:t> </a:t>
            </a:r>
            <a:r>
              <a:rPr lang="en-IE" sz="1400" dirty="0">
                <a:solidFill>
                  <a:schemeClr val="bg1"/>
                </a:solidFill>
                <a:latin typeface="Libre Franklin" pitchFamily="2" charset="0"/>
              </a:rPr>
              <a:t>κάθε </a:t>
            </a:r>
            <a:r>
              <a:rPr lang="en-IE" sz="1400" dirty="0" err="1">
                <a:solidFill>
                  <a:schemeClr val="bg1"/>
                </a:solidFill>
                <a:latin typeface="Libre Franklin" pitchFamily="2" charset="0"/>
              </a:rPr>
              <a:t>στυλ</a:t>
            </a:r>
            <a:r>
              <a:rPr lang="en-IE" sz="1400" dirty="0">
                <a:solidFill>
                  <a:schemeClr val="bg1"/>
                </a:solidFill>
                <a:latin typeface="Libre Franklin" pitchFamily="2" charset="0"/>
              </a:rPr>
              <a:t>...</a:t>
            </a:r>
          </a:p>
        </p:txBody>
      </p:sp>
    </p:spTree>
    <p:extLst>
      <p:ext uri="{BB962C8B-B14F-4D97-AF65-F5344CB8AC3E}">
        <p14:creationId xmlns:p14="http://schemas.microsoft.com/office/powerpoint/2010/main" val="230438988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A6EB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48FC1-D981-9B93-0B79-E1B9363A86BA}"/>
              </a:ext>
            </a:extLst>
          </p:cNvPr>
          <p:cNvSpPr>
            <a:spLocks noGrp="1"/>
          </p:cNvSpPr>
          <p:nvPr>
            <p:ph type="ctrTitle"/>
          </p:nvPr>
        </p:nvSpPr>
        <p:spPr>
          <a:xfrm>
            <a:off x="804249" y="431150"/>
            <a:ext cx="4614418" cy="1194000"/>
          </a:xfrm>
        </p:spPr>
        <p:txBody>
          <a:bodyPr/>
          <a:lstStyle/>
          <a:p>
            <a:r>
              <a:rPr lang="en-IE" dirty="0">
                <a:solidFill>
                  <a:srgbClr val="EE118A"/>
                </a:solidFill>
              </a:rPr>
              <a:t>ΣΤΥΛ </a:t>
            </a:r>
            <a:r>
              <a:rPr lang="en-IE" dirty="0" smtClean="0">
                <a:solidFill>
                  <a:srgbClr val="EE118A"/>
                </a:solidFill>
              </a:rPr>
              <a:t>ΔΙΑΧΕ</a:t>
            </a:r>
            <a:r>
              <a:rPr lang="el-GR" dirty="0" smtClean="0">
                <a:solidFill>
                  <a:srgbClr val="EE118A"/>
                </a:solidFill>
              </a:rPr>
              <a:t>Ι</a:t>
            </a:r>
            <a:r>
              <a:rPr lang="en-IE" dirty="0" smtClean="0">
                <a:solidFill>
                  <a:srgbClr val="EE118A"/>
                </a:solidFill>
              </a:rPr>
              <a:t>ΡΙΣΗΣ ΣΥΓΚΡΟ</a:t>
            </a:r>
            <a:r>
              <a:rPr lang="el-GR" dirty="0" smtClean="0">
                <a:solidFill>
                  <a:srgbClr val="EE118A"/>
                </a:solidFill>
              </a:rPr>
              <a:t>Υ</a:t>
            </a:r>
            <a:r>
              <a:rPr lang="en-IE" dirty="0" smtClean="0">
                <a:solidFill>
                  <a:srgbClr val="EE118A"/>
                </a:solidFill>
              </a:rPr>
              <a:t>ΣΕΩΝ</a:t>
            </a:r>
            <a:endParaRPr lang="en-IE" dirty="0">
              <a:solidFill>
                <a:srgbClr val="EE118A"/>
              </a:solidFill>
            </a:endParaRPr>
          </a:p>
        </p:txBody>
      </p:sp>
      <p:sp>
        <p:nvSpPr>
          <p:cNvPr id="3" name="Subtitle 2">
            <a:extLst>
              <a:ext uri="{FF2B5EF4-FFF2-40B4-BE49-F238E27FC236}">
                <a16:creationId xmlns:a16="http://schemas.microsoft.com/office/drawing/2014/main" id="{4BE7DEDB-F2A9-EF9B-5913-6763853F7F42}"/>
              </a:ext>
            </a:extLst>
          </p:cNvPr>
          <p:cNvSpPr>
            <a:spLocks noGrp="1"/>
          </p:cNvSpPr>
          <p:nvPr>
            <p:ph type="subTitle" idx="1"/>
          </p:nvPr>
        </p:nvSpPr>
        <p:spPr>
          <a:xfrm>
            <a:off x="5949665" y="1627686"/>
            <a:ext cx="2844521" cy="2956500"/>
          </a:xfrm>
        </p:spPr>
        <p:txBody>
          <a:bodyPr/>
          <a:lstStyle/>
          <a:p>
            <a:pPr marL="177800" indent="-177800">
              <a:buFont typeface="Courier New" panose="02070309020205020404" pitchFamily="49" charset="0"/>
              <a:buChar char="o"/>
            </a:pPr>
            <a:r>
              <a:rPr lang="en-IE" sz="1400" b="1" dirty="0">
                <a:solidFill>
                  <a:srgbClr val="EE118A"/>
                </a:solidFill>
              </a:rPr>
              <a:t>Αντα</a:t>
            </a:r>
            <a:r>
              <a:rPr lang="en-IE" sz="1400" b="1" dirty="0" err="1">
                <a:solidFill>
                  <a:srgbClr val="EE118A"/>
                </a:solidFill>
              </a:rPr>
              <a:t>γωνισμός</a:t>
            </a:r>
            <a:r>
              <a:rPr lang="en-IE" sz="1400" b="1" dirty="0">
                <a:solidFill>
                  <a:srgbClr val="EE118A"/>
                </a:solidFill>
              </a:rPr>
              <a:t> (win-lose)</a:t>
            </a:r>
            <a:r>
              <a:rPr lang="en-IE" sz="1400" b="1" dirty="0"/>
              <a:t>: </a:t>
            </a:r>
            <a:r>
              <a:rPr lang="en-IE" sz="1400" dirty="0"/>
              <a:t>το ένα </a:t>
            </a:r>
            <a:r>
              <a:rPr lang="en-IE" sz="1400" dirty="0" err="1"/>
              <a:t>μέρος</a:t>
            </a:r>
            <a:r>
              <a:rPr lang="en-IE" sz="1400" dirty="0"/>
              <a:t> επ</a:t>
            </a:r>
            <a:r>
              <a:rPr lang="en-IE" sz="1400" dirty="0" err="1"/>
              <a:t>ιδιώκει</a:t>
            </a:r>
            <a:r>
              <a:rPr lang="en-IE" sz="1400" dirty="0"/>
              <a:t> να ικανοποιήσει τα </a:t>
            </a:r>
            <a:r>
              <a:rPr lang="en-IE" sz="1400" dirty="0" err="1"/>
              <a:t>συμφέροντά</a:t>
            </a:r>
            <a:r>
              <a:rPr lang="en-IE" sz="1400" dirty="0"/>
              <a:t> του α</a:t>
            </a:r>
            <a:r>
              <a:rPr lang="en-IE" sz="1400" dirty="0" err="1"/>
              <a:t>νεξάρτητ</a:t>
            </a:r>
            <a:r>
              <a:rPr lang="en-IE" sz="1400" dirty="0"/>
              <a:t>α από τις επιπτώσεις στο άλλο μέρος</a:t>
            </a:r>
          </a:p>
          <a:p>
            <a:pPr marL="177800" indent="-177800">
              <a:buFont typeface="Courier New" panose="02070309020205020404" pitchFamily="49" charset="0"/>
              <a:buChar char="o"/>
            </a:pPr>
            <a:r>
              <a:rPr lang="en-IE" sz="1400" b="1" dirty="0">
                <a:solidFill>
                  <a:srgbClr val="EE118A"/>
                </a:solidFill>
              </a:rPr>
              <a:t>Συνεργασία (win-win)</a:t>
            </a:r>
            <a:r>
              <a:rPr lang="en-IE" sz="1400" b="1" dirty="0"/>
              <a:t>: </a:t>
            </a:r>
            <a:r>
              <a:rPr lang="en-IE" sz="1400" dirty="0"/>
              <a:t>και τα </a:t>
            </a:r>
            <a:r>
              <a:rPr lang="en-IE" sz="1400" dirty="0" err="1"/>
              <a:t>δύο</a:t>
            </a:r>
            <a:r>
              <a:rPr lang="en-IE" sz="1400" dirty="0"/>
              <a:t> </a:t>
            </a:r>
            <a:r>
              <a:rPr lang="en-IE" sz="1400" dirty="0" err="1"/>
              <a:t>μέρη</a:t>
            </a:r>
            <a:r>
              <a:rPr lang="en-IE" sz="1400" dirty="0"/>
              <a:t> </a:t>
            </a:r>
            <a:r>
              <a:rPr lang="en-IE" sz="1400" dirty="0" err="1"/>
              <a:t>κερδίζουν</a:t>
            </a:r>
            <a:endParaRPr lang="en-IE" sz="1400" dirty="0"/>
          </a:p>
          <a:p>
            <a:pPr marL="177800" indent="-177800">
              <a:buFont typeface="Courier New" panose="02070309020205020404" pitchFamily="49" charset="0"/>
              <a:buChar char="o"/>
            </a:pPr>
            <a:r>
              <a:rPr lang="en-IE" sz="1400" b="1" dirty="0">
                <a:solidFill>
                  <a:srgbClr val="EE118A"/>
                </a:solidFill>
              </a:rPr>
              <a:t>Συμβιβασμός</a:t>
            </a:r>
            <a:r>
              <a:rPr lang="en-IE" sz="1400" b="1" dirty="0"/>
              <a:t>: </a:t>
            </a:r>
            <a:r>
              <a:rPr lang="en-IE" sz="1400" dirty="0"/>
              <a:t>και τα </a:t>
            </a:r>
            <a:r>
              <a:rPr lang="en-IE" sz="1400" dirty="0" err="1"/>
              <a:t>δύο</a:t>
            </a:r>
            <a:r>
              <a:rPr lang="en-IE" sz="1400" dirty="0"/>
              <a:t> </a:t>
            </a:r>
            <a:r>
              <a:rPr lang="en-IE" sz="1400" dirty="0" err="1"/>
              <a:t>μέρη</a:t>
            </a:r>
            <a:r>
              <a:rPr lang="en-IE" sz="1400" dirty="0"/>
              <a:t> </a:t>
            </a:r>
            <a:r>
              <a:rPr lang="en-IE" sz="1400" dirty="0" err="1"/>
              <a:t>κερδίζουν</a:t>
            </a:r>
            <a:r>
              <a:rPr lang="en-IE" sz="1400" dirty="0"/>
              <a:t> και </a:t>
            </a:r>
            <a:r>
              <a:rPr lang="en-IE" sz="1400" dirty="0" err="1"/>
              <a:t>δίνουν</a:t>
            </a:r>
            <a:r>
              <a:rPr lang="en-IE" sz="1400" dirty="0"/>
              <a:t> κάτι</a:t>
            </a:r>
          </a:p>
          <a:p>
            <a:pPr marL="177800" indent="-177800">
              <a:buFont typeface="Courier New" panose="02070309020205020404" pitchFamily="49" charset="0"/>
              <a:buChar char="o"/>
            </a:pPr>
            <a:r>
              <a:rPr lang="en-IE" sz="1400" b="1" dirty="0">
                <a:solidFill>
                  <a:srgbClr val="EE118A"/>
                </a:solidFill>
              </a:rPr>
              <a:t>Απ</a:t>
            </a:r>
            <a:r>
              <a:rPr lang="en-IE" sz="1400" b="1" dirty="0" err="1">
                <a:solidFill>
                  <a:srgbClr val="EE118A"/>
                </a:solidFill>
              </a:rPr>
              <a:t>οφυγή</a:t>
            </a:r>
            <a:r>
              <a:rPr lang="en-IE" sz="1400" b="1" dirty="0">
                <a:solidFill>
                  <a:srgbClr val="EE118A"/>
                </a:solidFill>
              </a:rPr>
              <a:t> (lose-lose)</a:t>
            </a:r>
            <a:r>
              <a:rPr lang="en-IE" sz="1400" b="1" dirty="0"/>
              <a:t>: το </a:t>
            </a:r>
            <a:r>
              <a:rPr lang="en-IE" sz="1400" dirty="0"/>
              <a:t>ένα ή και τα </a:t>
            </a:r>
            <a:r>
              <a:rPr lang="en-IE" sz="1400" dirty="0" err="1"/>
              <a:t>δύο</a:t>
            </a:r>
            <a:r>
              <a:rPr lang="en-IE" sz="1400" dirty="0"/>
              <a:t> </a:t>
            </a:r>
            <a:r>
              <a:rPr lang="en-IE" sz="1400" dirty="0" err="1"/>
              <a:t>μέρη</a:t>
            </a:r>
            <a:r>
              <a:rPr lang="en-IE" sz="1400" dirty="0"/>
              <a:t> επ</a:t>
            </a:r>
            <a:r>
              <a:rPr lang="en-IE" sz="1400" dirty="0" err="1"/>
              <a:t>ιδιώκουν</a:t>
            </a:r>
            <a:r>
              <a:rPr lang="en-IE" sz="1400" dirty="0"/>
              <a:t> να απ</a:t>
            </a:r>
            <a:r>
              <a:rPr lang="en-IE" sz="1400" dirty="0" err="1"/>
              <a:t>οφύγουν</a:t>
            </a:r>
            <a:r>
              <a:rPr lang="en-IE" sz="1400" dirty="0"/>
              <a:t> τη </a:t>
            </a:r>
            <a:r>
              <a:rPr lang="en-IE" sz="1400" dirty="0" err="1"/>
              <a:t>σύγκρουση</a:t>
            </a:r>
            <a:endParaRPr lang="en-IE" sz="1400" dirty="0"/>
          </a:p>
          <a:p>
            <a:pPr marL="177800" indent="-177800">
              <a:buFont typeface="Courier New" panose="02070309020205020404" pitchFamily="49" charset="0"/>
              <a:buChar char="o"/>
            </a:pPr>
            <a:r>
              <a:rPr lang="en-IE" sz="1400" b="1" dirty="0">
                <a:solidFill>
                  <a:srgbClr val="EE118A"/>
                </a:solidFill>
              </a:rPr>
              <a:t>Διαλλα</a:t>
            </a:r>
            <a:r>
              <a:rPr lang="en-IE" sz="1400" b="1" dirty="0" err="1">
                <a:solidFill>
                  <a:srgbClr val="EE118A"/>
                </a:solidFill>
              </a:rPr>
              <a:t>κτικός</a:t>
            </a:r>
            <a:r>
              <a:rPr lang="en-IE" sz="1400" b="1" dirty="0">
                <a:solidFill>
                  <a:srgbClr val="EE118A"/>
                </a:solidFill>
              </a:rPr>
              <a:t> (lose-win)</a:t>
            </a:r>
            <a:r>
              <a:rPr lang="en-IE" sz="1400" b="1" dirty="0"/>
              <a:t>: το </a:t>
            </a:r>
            <a:r>
              <a:rPr lang="en-IE" sz="1400" dirty="0"/>
              <a:t>ένα </a:t>
            </a:r>
            <a:r>
              <a:rPr lang="en-IE" sz="1400" dirty="0" err="1"/>
              <a:t>μέρος</a:t>
            </a:r>
            <a:r>
              <a:rPr lang="en-IE" sz="1400" dirty="0"/>
              <a:t> α</a:t>
            </a:r>
            <a:r>
              <a:rPr lang="en-IE" sz="1400" dirty="0" err="1"/>
              <a:t>φήνει</a:t>
            </a:r>
            <a:r>
              <a:rPr lang="en-IE" sz="1400" dirty="0"/>
              <a:t> το </a:t>
            </a:r>
            <a:r>
              <a:rPr lang="en-IE" sz="1400" dirty="0" err="1"/>
              <a:t>άλλο</a:t>
            </a:r>
            <a:r>
              <a:rPr lang="en-IE" sz="1400" dirty="0"/>
              <a:t> να </a:t>
            </a:r>
            <a:r>
              <a:rPr lang="en-IE" sz="1400" dirty="0" err="1"/>
              <a:t>κερδίσει</a:t>
            </a:r>
            <a:endParaRPr lang="en-IE" sz="1400" dirty="0"/>
          </a:p>
        </p:txBody>
      </p:sp>
      <p:sp>
        <p:nvSpPr>
          <p:cNvPr id="4" name="Title 3">
            <a:extLst>
              <a:ext uri="{FF2B5EF4-FFF2-40B4-BE49-F238E27FC236}">
                <a16:creationId xmlns:a16="http://schemas.microsoft.com/office/drawing/2014/main" id="{D566D008-BAEC-D8CE-5DF5-0D7C60C4831F}"/>
              </a:ext>
            </a:extLst>
          </p:cNvPr>
          <p:cNvSpPr>
            <a:spLocks noGrp="1"/>
          </p:cNvSpPr>
          <p:nvPr>
            <p:ph type="ctrTitle" idx="2"/>
          </p:nvPr>
        </p:nvSpPr>
        <p:spPr>
          <a:xfrm>
            <a:off x="5982700" y="1140715"/>
            <a:ext cx="2941078" cy="537900"/>
          </a:xfrm>
        </p:spPr>
        <p:txBody>
          <a:bodyPr/>
          <a:lstStyle/>
          <a:p>
            <a:r>
              <a:rPr lang="en-IE" dirty="0"/>
              <a:t>5 </a:t>
            </a:r>
            <a:r>
              <a:rPr lang="en-IE" dirty="0" err="1"/>
              <a:t>Στυλ</a:t>
            </a:r>
            <a:r>
              <a:rPr lang="en-IE" dirty="0"/>
              <a:t> διαχείρισης συγκρούσεων:</a:t>
            </a:r>
          </a:p>
        </p:txBody>
      </p:sp>
      <p:grpSp>
        <p:nvGrpSpPr>
          <p:cNvPr id="44" name="Group 43">
            <a:extLst>
              <a:ext uri="{FF2B5EF4-FFF2-40B4-BE49-F238E27FC236}">
                <a16:creationId xmlns:a16="http://schemas.microsoft.com/office/drawing/2014/main" id="{620D1D13-DCE1-BF9F-1430-071BB865E3F9}"/>
              </a:ext>
            </a:extLst>
          </p:cNvPr>
          <p:cNvGrpSpPr/>
          <p:nvPr/>
        </p:nvGrpSpPr>
        <p:grpSpPr>
          <a:xfrm>
            <a:off x="91288" y="34412"/>
            <a:ext cx="5977886" cy="5189626"/>
            <a:chOff x="91288" y="34412"/>
            <a:chExt cx="5977886" cy="5189626"/>
          </a:xfrm>
        </p:grpSpPr>
        <p:sp>
          <p:nvSpPr>
            <p:cNvPr id="7" name="Rectangle 6">
              <a:extLst>
                <a:ext uri="{FF2B5EF4-FFF2-40B4-BE49-F238E27FC236}">
                  <a16:creationId xmlns:a16="http://schemas.microsoft.com/office/drawing/2014/main" id="{064B9ACF-758A-E305-4184-C7905F5ECEC8}"/>
                </a:ext>
              </a:extLst>
            </p:cNvPr>
            <p:cNvSpPr/>
            <p:nvPr/>
          </p:nvSpPr>
          <p:spPr>
            <a:xfrm>
              <a:off x="804250" y="1678615"/>
              <a:ext cx="1591620" cy="8931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7">
              <a:extLst>
                <a:ext uri="{FF2B5EF4-FFF2-40B4-BE49-F238E27FC236}">
                  <a16:creationId xmlns:a16="http://schemas.microsoft.com/office/drawing/2014/main" id="{F9D80310-6C2F-C648-14A8-271835DE6D7C}"/>
                </a:ext>
              </a:extLst>
            </p:cNvPr>
            <p:cNvSpPr/>
            <p:nvPr/>
          </p:nvSpPr>
          <p:spPr>
            <a:xfrm>
              <a:off x="3985577" y="3574471"/>
              <a:ext cx="1591620" cy="893135"/>
            </a:xfrm>
            <a:prstGeom prst="rect">
              <a:avLst/>
            </a:prstGeom>
            <a:solidFill>
              <a:srgbClr val="211A57">
                <a:alpha val="57000"/>
              </a:srgbClr>
            </a:solidFill>
            <a:ln>
              <a:solidFill>
                <a:srgbClr val="211A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8">
              <a:extLst>
                <a:ext uri="{FF2B5EF4-FFF2-40B4-BE49-F238E27FC236}">
                  <a16:creationId xmlns:a16="http://schemas.microsoft.com/office/drawing/2014/main" id="{5FEA8E13-8F7B-6E17-084C-0F54375DA46F}"/>
                </a:ext>
              </a:extLst>
            </p:cNvPr>
            <p:cNvSpPr/>
            <p:nvPr/>
          </p:nvSpPr>
          <p:spPr>
            <a:xfrm>
              <a:off x="804250" y="3574471"/>
              <a:ext cx="1591620" cy="893135"/>
            </a:xfrm>
            <a:prstGeom prst="rect">
              <a:avLst/>
            </a:prstGeom>
            <a:solidFill>
              <a:srgbClr val="EE118A">
                <a:alpha val="85000"/>
              </a:srgbClr>
            </a:solidFill>
            <a:ln>
              <a:solidFill>
                <a:srgbClr val="EE11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a:extLst>
                <a:ext uri="{FF2B5EF4-FFF2-40B4-BE49-F238E27FC236}">
                  <a16:creationId xmlns:a16="http://schemas.microsoft.com/office/drawing/2014/main" id="{20FEE952-6A88-2D1B-524E-C7FEE6B02854}"/>
                </a:ext>
              </a:extLst>
            </p:cNvPr>
            <p:cNvSpPr/>
            <p:nvPr/>
          </p:nvSpPr>
          <p:spPr>
            <a:xfrm>
              <a:off x="2395870" y="2626543"/>
              <a:ext cx="1591620" cy="893135"/>
            </a:xfrm>
            <a:prstGeom prst="rect">
              <a:avLst/>
            </a:prstGeom>
            <a:solidFill>
              <a:srgbClr val="FFAC33"/>
            </a:solidFill>
            <a:ln>
              <a:solidFill>
                <a:srgbClr val="F3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a:extLst>
                <a:ext uri="{FF2B5EF4-FFF2-40B4-BE49-F238E27FC236}">
                  <a16:creationId xmlns:a16="http://schemas.microsoft.com/office/drawing/2014/main" id="{ADDF3F08-7DD5-AF87-7E25-8B981720335D}"/>
                </a:ext>
              </a:extLst>
            </p:cNvPr>
            <p:cNvSpPr/>
            <p:nvPr/>
          </p:nvSpPr>
          <p:spPr>
            <a:xfrm>
              <a:off x="3987490" y="1678615"/>
              <a:ext cx="1591620" cy="893135"/>
            </a:xfrm>
            <a:prstGeom prst="rect">
              <a:avLst/>
            </a:prstGeom>
            <a:solidFill>
              <a:srgbClr val="7030A0">
                <a:alpha val="73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13" name="Straight Arrow Connector 12">
              <a:extLst>
                <a:ext uri="{FF2B5EF4-FFF2-40B4-BE49-F238E27FC236}">
                  <a16:creationId xmlns:a16="http://schemas.microsoft.com/office/drawing/2014/main" id="{EFA29833-C1D1-FFE8-2293-5A10002CC740}"/>
                </a:ext>
              </a:extLst>
            </p:cNvPr>
            <p:cNvCxnSpPr/>
            <p:nvPr/>
          </p:nvCxnSpPr>
          <p:spPr>
            <a:xfrm>
              <a:off x="1931679" y="4661488"/>
              <a:ext cx="2520000" cy="0"/>
            </a:xfrm>
            <a:prstGeom prst="straightConnector1">
              <a:avLst/>
            </a:prstGeom>
            <a:ln>
              <a:solidFill>
                <a:srgbClr val="211A57"/>
              </a:solidFill>
              <a:headEnd type="triangle"/>
              <a:tailEnd type="triangle"/>
            </a:ln>
          </p:spPr>
          <p:style>
            <a:lnRef idx="3">
              <a:schemeClr val="accent4"/>
            </a:lnRef>
            <a:fillRef idx="0">
              <a:schemeClr val="accent4"/>
            </a:fillRef>
            <a:effectRef idx="2">
              <a:schemeClr val="accent4"/>
            </a:effectRef>
            <a:fontRef idx="minor">
              <a:schemeClr val="tx1"/>
            </a:fontRef>
          </p:style>
        </p:cxnSp>
        <p:cxnSp>
          <p:nvCxnSpPr>
            <p:cNvPr id="15" name="Straight Arrow Connector 14">
              <a:extLst>
                <a:ext uri="{FF2B5EF4-FFF2-40B4-BE49-F238E27FC236}">
                  <a16:creationId xmlns:a16="http://schemas.microsoft.com/office/drawing/2014/main" id="{83510CE3-B982-19A0-9F84-A66BDDE2E79F}"/>
                </a:ext>
              </a:extLst>
            </p:cNvPr>
            <p:cNvCxnSpPr/>
            <p:nvPr/>
          </p:nvCxnSpPr>
          <p:spPr>
            <a:xfrm flipH="1" flipV="1">
              <a:off x="524701" y="2185341"/>
              <a:ext cx="0" cy="1080000"/>
            </a:xfrm>
            <a:prstGeom prst="straightConnector1">
              <a:avLst/>
            </a:prstGeom>
            <a:ln>
              <a:solidFill>
                <a:srgbClr val="211A57"/>
              </a:solidFill>
              <a:headEnd type="triangle"/>
              <a:tailEnd type="triangle"/>
            </a:ln>
          </p:spPr>
          <p:style>
            <a:lnRef idx="3">
              <a:schemeClr val="accent4"/>
            </a:lnRef>
            <a:fillRef idx="0">
              <a:schemeClr val="accent4"/>
            </a:fillRef>
            <a:effectRef idx="2">
              <a:schemeClr val="accent4"/>
            </a:effectRef>
            <a:fontRef idx="minor">
              <a:schemeClr val="tx1"/>
            </a:fontRef>
          </p:style>
        </p:cxnSp>
        <p:sp>
          <p:nvSpPr>
            <p:cNvPr id="16" name="TextBox 15">
              <a:extLst>
                <a:ext uri="{FF2B5EF4-FFF2-40B4-BE49-F238E27FC236}">
                  <a16:creationId xmlns:a16="http://schemas.microsoft.com/office/drawing/2014/main" id="{2F21996E-173A-0992-8552-E11B86438FCD}"/>
                </a:ext>
              </a:extLst>
            </p:cNvPr>
            <p:cNvSpPr txBox="1"/>
            <p:nvPr/>
          </p:nvSpPr>
          <p:spPr>
            <a:xfrm>
              <a:off x="2174498" y="4712350"/>
              <a:ext cx="2448302" cy="369332"/>
            </a:xfrm>
            <a:prstGeom prst="rect">
              <a:avLst/>
            </a:prstGeom>
            <a:noFill/>
          </p:spPr>
          <p:txBody>
            <a:bodyPr wrap="square" rtlCol="0">
              <a:spAutoFit/>
            </a:bodyPr>
            <a:lstStyle/>
            <a:p>
              <a:pPr algn="ctr"/>
              <a:r>
                <a:rPr lang="en-IE" sz="1800" b="1" dirty="0" smtClean="0">
                  <a:solidFill>
                    <a:schemeClr val="bg1"/>
                  </a:solidFill>
                  <a:latin typeface="Barlow Condensed" panose="00000506000000000000" pitchFamily="2" charset="0"/>
                </a:rPr>
                <a:t>ΣΥΝΕΡΓ</a:t>
              </a:r>
              <a:r>
                <a:rPr lang="el-GR" sz="1800" b="1" dirty="0" smtClean="0">
                  <a:solidFill>
                    <a:schemeClr val="bg1"/>
                  </a:solidFill>
                  <a:latin typeface="Barlow Condensed" panose="00000506000000000000" pitchFamily="2" charset="0"/>
                </a:rPr>
                <a:t>Α</a:t>
              </a:r>
              <a:r>
                <a:rPr lang="en-IE" sz="1800" b="1" dirty="0" smtClean="0">
                  <a:solidFill>
                    <a:schemeClr val="bg1"/>
                  </a:solidFill>
                  <a:latin typeface="Barlow Condensed" panose="00000506000000000000" pitchFamily="2" charset="0"/>
                </a:rPr>
                <a:t>ΤΙΚΌΤΗΤΑ</a:t>
              </a:r>
              <a:endParaRPr lang="en-IE" sz="1800" b="1" dirty="0">
                <a:solidFill>
                  <a:schemeClr val="bg1"/>
                </a:solidFill>
                <a:latin typeface="Barlow Condensed" panose="00000506000000000000" pitchFamily="2" charset="0"/>
              </a:endParaRPr>
            </a:p>
          </p:txBody>
        </p:sp>
        <p:sp>
          <p:nvSpPr>
            <p:cNvPr id="17" name="TextBox 16">
              <a:extLst>
                <a:ext uri="{FF2B5EF4-FFF2-40B4-BE49-F238E27FC236}">
                  <a16:creationId xmlns:a16="http://schemas.microsoft.com/office/drawing/2014/main" id="{4CEF3B9C-4162-58B4-8B7D-D7B374B48EA2}"/>
                </a:ext>
              </a:extLst>
            </p:cNvPr>
            <p:cNvSpPr txBox="1"/>
            <p:nvPr/>
          </p:nvSpPr>
          <p:spPr>
            <a:xfrm rot="16200000">
              <a:off x="-741228" y="2888443"/>
              <a:ext cx="2034363" cy="369332"/>
            </a:xfrm>
            <a:prstGeom prst="rect">
              <a:avLst/>
            </a:prstGeom>
            <a:noFill/>
          </p:spPr>
          <p:txBody>
            <a:bodyPr wrap="square" rtlCol="0">
              <a:spAutoFit/>
            </a:bodyPr>
            <a:lstStyle/>
            <a:p>
              <a:pPr algn="ctr"/>
              <a:r>
                <a:rPr lang="en-IE" sz="1800" b="1">
                  <a:solidFill>
                    <a:schemeClr val="bg1"/>
                  </a:solidFill>
                  <a:latin typeface="Barlow Condensed" panose="00000506000000000000" pitchFamily="2" charset="0"/>
                </a:rPr>
                <a:t>ΑΞΙΟΛΟΓΗΣΗ</a:t>
              </a:r>
            </a:p>
          </p:txBody>
        </p:sp>
        <p:sp>
          <p:nvSpPr>
            <p:cNvPr id="18" name="TextBox 17">
              <a:extLst>
                <a:ext uri="{FF2B5EF4-FFF2-40B4-BE49-F238E27FC236}">
                  <a16:creationId xmlns:a16="http://schemas.microsoft.com/office/drawing/2014/main" id="{06D98575-1FC2-013F-2347-1EB53FD730B6}"/>
                </a:ext>
              </a:extLst>
            </p:cNvPr>
            <p:cNvSpPr txBox="1"/>
            <p:nvPr/>
          </p:nvSpPr>
          <p:spPr>
            <a:xfrm rot="16200000">
              <a:off x="-535208" y="897705"/>
              <a:ext cx="2034363" cy="307777"/>
            </a:xfrm>
            <a:prstGeom prst="rect">
              <a:avLst/>
            </a:prstGeom>
            <a:noFill/>
          </p:spPr>
          <p:txBody>
            <a:bodyPr wrap="square" rtlCol="0">
              <a:spAutoFit/>
            </a:bodyPr>
            <a:lstStyle/>
            <a:p>
              <a:pPr algn="ctr"/>
              <a:r>
                <a:rPr lang="el-GR" b="1" dirty="0" smtClean="0">
                  <a:solidFill>
                    <a:schemeClr val="bg1"/>
                  </a:solidFill>
                  <a:latin typeface="Barlow Condensed" panose="00000506000000000000" pitchFamily="2" charset="0"/>
                </a:rPr>
                <a:t>ΚΑΤΗΓΟΡΗΜΑΤΙΚΟΣ</a:t>
              </a:r>
              <a:endParaRPr lang="en-IE" b="1" dirty="0">
                <a:solidFill>
                  <a:schemeClr val="bg1"/>
                </a:solidFill>
                <a:latin typeface="Barlow Condensed" panose="00000506000000000000" pitchFamily="2" charset="0"/>
              </a:endParaRPr>
            </a:p>
          </p:txBody>
        </p:sp>
        <p:sp>
          <p:nvSpPr>
            <p:cNvPr id="19" name="TextBox 18">
              <a:extLst>
                <a:ext uri="{FF2B5EF4-FFF2-40B4-BE49-F238E27FC236}">
                  <a16:creationId xmlns:a16="http://schemas.microsoft.com/office/drawing/2014/main" id="{197DAA69-C2FC-229D-FA54-965CD3EF855F}"/>
                </a:ext>
              </a:extLst>
            </p:cNvPr>
            <p:cNvSpPr txBox="1"/>
            <p:nvPr/>
          </p:nvSpPr>
          <p:spPr>
            <a:xfrm rot="16200000">
              <a:off x="-595207" y="3945247"/>
              <a:ext cx="2034363" cy="523220"/>
            </a:xfrm>
            <a:prstGeom prst="rect">
              <a:avLst/>
            </a:prstGeom>
            <a:noFill/>
          </p:spPr>
          <p:txBody>
            <a:bodyPr wrap="square" rtlCol="0">
              <a:spAutoFit/>
            </a:bodyPr>
            <a:lstStyle/>
            <a:p>
              <a:pPr algn="ctr"/>
              <a:r>
                <a:rPr lang="el-GR" b="1" dirty="0" smtClean="0">
                  <a:solidFill>
                    <a:schemeClr val="bg1"/>
                  </a:solidFill>
                  <a:latin typeface="Barlow Condensed" panose="00000506000000000000" pitchFamily="2" charset="0"/>
                </a:rPr>
                <a:t>ΜΗ ΚΑΤΗΓΟΡΗΜΑΤΙΚΟΣ</a:t>
              </a:r>
              <a:endParaRPr lang="en-IE" b="1" dirty="0">
                <a:solidFill>
                  <a:schemeClr val="bg1"/>
                </a:solidFill>
                <a:latin typeface="Barlow Condensed" panose="00000506000000000000" pitchFamily="2" charset="0"/>
              </a:endParaRPr>
            </a:p>
          </p:txBody>
        </p:sp>
        <p:sp>
          <p:nvSpPr>
            <p:cNvPr id="20" name="TextBox 19">
              <a:extLst>
                <a:ext uri="{FF2B5EF4-FFF2-40B4-BE49-F238E27FC236}">
                  <a16:creationId xmlns:a16="http://schemas.microsoft.com/office/drawing/2014/main" id="{08E5AA5A-48D4-9E76-D23B-5AB497D69F2A}"/>
                </a:ext>
              </a:extLst>
            </p:cNvPr>
            <p:cNvSpPr txBox="1"/>
            <p:nvPr/>
          </p:nvSpPr>
          <p:spPr>
            <a:xfrm>
              <a:off x="3764204" y="4159829"/>
              <a:ext cx="2034363" cy="307777"/>
            </a:xfrm>
            <a:prstGeom prst="rect">
              <a:avLst/>
            </a:prstGeom>
            <a:noFill/>
          </p:spPr>
          <p:txBody>
            <a:bodyPr wrap="square" rtlCol="0">
              <a:spAutoFit/>
            </a:bodyPr>
            <a:lstStyle/>
            <a:p>
              <a:pPr algn="ctr"/>
              <a:r>
                <a:rPr lang="el-GR" b="1" dirty="0" smtClean="0">
                  <a:solidFill>
                    <a:schemeClr val="bg1"/>
                  </a:solidFill>
                  <a:latin typeface="Barlow Condensed" panose="00000506000000000000" pitchFamily="2" charset="0"/>
                </a:rPr>
                <a:t>ΠΑΡΑΜΟΝΗ</a:t>
              </a:r>
              <a:endParaRPr lang="en-IE" b="1" dirty="0">
                <a:solidFill>
                  <a:schemeClr val="bg1"/>
                </a:solidFill>
                <a:latin typeface="Barlow Condensed" panose="00000506000000000000" pitchFamily="2" charset="0"/>
              </a:endParaRPr>
            </a:p>
          </p:txBody>
        </p:sp>
        <p:sp>
          <p:nvSpPr>
            <p:cNvPr id="21" name="TextBox 20">
              <a:extLst>
                <a:ext uri="{FF2B5EF4-FFF2-40B4-BE49-F238E27FC236}">
                  <a16:creationId xmlns:a16="http://schemas.microsoft.com/office/drawing/2014/main" id="{4FAEB923-5DD8-C63D-5673-09734EA56C2C}"/>
                </a:ext>
              </a:extLst>
            </p:cNvPr>
            <p:cNvSpPr txBox="1"/>
            <p:nvPr/>
          </p:nvSpPr>
          <p:spPr>
            <a:xfrm>
              <a:off x="314184" y="4506993"/>
              <a:ext cx="2034363" cy="307777"/>
            </a:xfrm>
            <a:prstGeom prst="rect">
              <a:avLst/>
            </a:prstGeom>
            <a:noFill/>
          </p:spPr>
          <p:txBody>
            <a:bodyPr wrap="square" rtlCol="0">
              <a:spAutoFit/>
            </a:bodyPr>
            <a:lstStyle/>
            <a:p>
              <a:pPr algn="ctr"/>
              <a:r>
                <a:rPr lang="el-GR" b="1" dirty="0" smtClean="0">
                  <a:solidFill>
                    <a:schemeClr val="bg1"/>
                  </a:solidFill>
                  <a:latin typeface="Barlow Condensed" panose="00000506000000000000" pitchFamily="2" charset="0"/>
                </a:rPr>
                <a:t>ΜΗ ΣΥΝΕΡΓΑΤΙΚΗ</a:t>
              </a:r>
              <a:endParaRPr lang="en-IE" b="1" dirty="0">
                <a:solidFill>
                  <a:schemeClr val="bg1"/>
                </a:solidFill>
                <a:latin typeface="Barlow Condensed" panose="00000506000000000000" pitchFamily="2" charset="0"/>
              </a:endParaRPr>
            </a:p>
          </p:txBody>
        </p:sp>
        <p:sp>
          <p:nvSpPr>
            <p:cNvPr id="22" name="TextBox 21">
              <a:extLst>
                <a:ext uri="{FF2B5EF4-FFF2-40B4-BE49-F238E27FC236}">
                  <a16:creationId xmlns:a16="http://schemas.microsoft.com/office/drawing/2014/main" id="{38502642-F60A-A37A-BC9C-26327416A365}"/>
                </a:ext>
              </a:extLst>
            </p:cNvPr>
            <p:cNvSpPr txBox="1"/>
            <p:nvPr/>
          </p:nvSpPr>
          <p:spPr>
            <a:xfrm>
              <a:off x="4034811" y="4507599"/>
              <a:ext cx="2034363" cy="307777"/>
            </a:xfrm>
            <a:prstGeom prst="rect">
              <a:avLst/>
            </a:prstGeom>
            <a:noFill/>
          </p:spPr>
          <p:txBody>
            <a:bodyPr wrap="square" rtlCol="0">
              <a:spAutoFit/>
            </a:bodyPr>
            <a:lstStyle/>
            <a:p>
              <a:pPr algn="ctr"/>
              <a:r>
                <a:rPr lang="en-IE" b="1">
                  <a:solidFill>
                    <a:schemeClr val="bg1"/>
                  </a:solidFill>
                  <a:latin typeface="Barlow Condensed" panose="00000506000000000000" pitchFamily="2" charset="0"/>
                </a:rPr>
                <a:t>ΣΥΝΕΡΓΑΤΙΚΗ</a:t>
              </a:r>
            </a:p>
          </p:txBody>
        </p:sp>
        <p:sp>
          <p:nvSpPr>
            <p:cNvPr id="23" name="TextBox 22">
              <a:extLst>
                <a:ext uri="{FF2B5EF4-FFF2-40B4-BE49-F238E27FC236}">
                  <a16:creationId xmlns:a16="http://schemas.microsoft.com/office/drawing/2014/main" id="{45670B9C-969C-4FAA-36DD-4CDD92B1C2C6}"/>
                </a:ext>
              </a:extLst>
            </p:cNvPr>
            <p:cNvSpPr txBox="1"/>
            <p:nvPr/>
          </p:nvSpPr>
          <p:spPr>
            <a:xfrm>
              <a:off x="582877" y="4157101"/>
              <a:ext cx="2034363" cy="307777"/>
            </a:xfrm>
            <a:prstGeom prst="rect">
              <a:avLst/>
            </a:prstGeom>
            <a:noFill/>
          </p:spPr>
          <p:txBody>
            <a:bodyPr wrap="square" rtlCol="0">
              <a:spAutoFit/>
            </a:bodyPr>
            <a:lstStyle/>
            <a:p>
              <a:pPr algn="ctr"/>
              <a:r>
                <a:rPr lang="en-IE" b="1">
                  <a:solidFill>
                    <a:schemeClr val="bg1"/>
                  </a:solidFill>
                  <a:latin typeface="Barlow Condensed" panose="00000506000000000000" pitchFamily="2" charset="0"/>
                </a:rPr>
                <a:t>ΑΠΟΦΥΓΗ</a:t>
              </a:r>
            </a:p>
          </p:txBody>
        </p:sp>
        <p:sp>
          <p:nvSpPr>
            <p:cNvPr id="24" name="TextBox 23">
              <a:extLst>
                <a:ext uri="{FF2B5EF4-FFF2-40B4-BE49-F238E27FC236}">
                  <a16:creationId xmlns:a16="http://schemas.microsoft.com/office/drawing/2014/main" id="{31084BA5-FCA4-3339-4126-63118B8CCD0F}"/>
                </a:ext>
              </a:extLst>
            </p:cNvPr>
            <p:cNvSpPr txBox="1"/>
            <p:nvPr/>
          </p:nvSpPr>
          <p:spPr>
            <a:xfrm>
              <a:off x="2174498" y="3176011"/>
              <a:ext cx="2034363" cy="307777"/>
            </a:xfrm>
            <a:prstGeom prst="rect">
              <a:avLst/>
            </a:prstGeom>
            <a:noFill/>
          </p:spPr>
          <p:txBody>
            <a:bodyPr wrap="square" rtlCol="0">
              <a:spAutoFit/>
            </a:bodyPr>
            <a:lstStyle/>
            <a:p>
              <a:pPr algn="ctr"/>
              <a:r>
                <a:rPr lang="el-GR" b="1" dirty="0" smtClean="0">
                  <a:solidFill>
                    <a:schemeClr val="bg1"/>
                  </a:solidFill>
                  <a:latin typeface="Barlow Condensed" panose="00000506000000000000" pitchFamily="2" charset="0"/>
                </a:rPr>
                <a:t>ΣΥΜΒΙΒΑΣΜΟΣ</a:t>
              </a:r>
              <a:endParaRPr lang="en-IE" b="1" dirty="0">
                <a:solidFill>
                  <a:schemeClr val="bg1"/>
                </a:solidFill>
                <a:latin typeface="Barlow Condensed" panose="00000506000000000000" pitchFamily="2" charset="0"/>
              </a:endParaRPr>
            </a:p>
          </p:txBody>
        </p:sp>
        <p:sp>
          <p:nvSpPr>
            <p:cNvPr id="25" name="TextBox 24">
              <a:extLst>
                <a:ext uri="{FF2B5EF4-FFF2-40B4-BE49-F238E27FC236}">
                  <a16:creationId xmlns:a16="http://schemas.microsoft.com/office/drawing/2014/main" id="{77C9B979-8603-E104-7AAA-12B2AAB11D5B}"/>
                </a:ext>
              </a:extLst>
            </p:cNvPr>
            <p:cNvSpPr txBox="1"/>
            <p:nvPr/>
          </p:nvSpPr>
          <p:spPr>
            <a:xfrm>
              <a:off x="3764205" y="2231588"/>
              <a:ext cx="2034363" cy="307777"/>
            </a:xfrm>
            <a:prstGeom prst="rect">
              <a:avLst/>
            </a:prstGeom>
            <a:noFill/>
          </p:spPr>
          <p:txBody>
            <a:bodyPr wrap="square" rtlCol="0">
              <a:spAutoFit/>
            </a:bodyPr>
            <a:lstStyle/>
            <a:p>
              <a:pPr algn="ctr"/>
              <a:r>
                <a:rPr lang="en-IE" b="1">
                  <a:solidFill>
                    <a:schemeClr val="bg1"/>
                  </a:solidFill>
                  <a:latin typeface="Barlow Condensed" panose="00000506000000000000" pitchFamily="2" charset="0"/>
                </a:rPr>
                <a:t>ΣΥΝΕΡΓΑΣΙΑ</a:t>
              </a:r>
            </a:p>
          </p:txBody>
        </p:sp>
        <p:sp>
          <p:nvSpPr>
            <p:cNvPr id="26" name="TextBox 25">
              <a:extLst>
                <a:ext uri="{FF2B5EF4-FFF2-40B4-BE49-F238E27FC236}">
                  <a16:creationId xmlns:a16="http://schemas.microsoft.com/office/drawing/2014/main" id="{B7C4FE60-5496-EBF0-EE2B-0B0DF6D46E07}"/>
                </a:ext>
              </a:extLst>
            </p:cNvPr>
            <p:cNvSpPr txBox="1"/>
            <p:nvPr/>
          </p:nvSpPr>
          <p:spPr>
            <a:xfrm>
              <a:off x="593260" y="2237203"/>
              <a:ext cx="2034363" cy="307777"/>
            </a:xfrm>
            <a:prstGeom prst="rect">
              <a:avLst/>
            </a:prstGeom>
            <a:noFill/>
          </p:spPr>
          <p:txBody>
            <a:bodyPr wrap="square" rtlCol="0">
              <a:spAutoFit/>
            </a:bodyPr>
            <a:lstStyle/>
            <a:p>
              <a:pPr algn="ctr"/>
              <a:r>
                <a:rPr lang="en-IE" b="1">
                  <a:solidFill>
                    <a:schemeClr val="bg1"/>
                  </a:solidFill>
                  <a:latin typeface="Barlow Condensed" panose="00000506000000000000" pitchFamily="2" charset="0"/>
                </a:rPr>
                <a:t>ΑΝΤΑΓΩΝΙΣΜΟΣ</a:t>
              </a:r>
            </a:p>
          </p:txBody>
        </p:sp>
        <p:pic>
          <p:nvPicPr>
            <p:cNvPr id="28" name="Graphic 27" descr="Group success with solid fill">
              <a:extLst>
                <a:ext uri="{FF2B5EF4-FFF2-40B4-BE49-F238E27FC236}">
                  <a16:creationId xmlns:a16="http://schemas.microsoft.com/office/drawing/2014/main" id="{2D955690-97C5-6E77-EBB0-782538B0677E}"/>
                </a:ext>
              </a:extLst>
            </p:cNvPr>
            <p:cNvPicPr>
              <a:picLocks noChangeAspect="1"/>
            </p:cNvPicPr>
            <p:nvPr/>
          </p:nvPicPr>
          <p:blipFill>
            <a:blip r:embed="rId3">
              <a:extLst>
                <a:ext uri="{96DAC541-7B7A-43D3-8B79-37D633B846F1}">
                  <asvg:svgBlip xmlns="" xmlns:a16="http://schemas.microsoft.com/office/drawing/2014/main" xmlns:p14="http://schemas.microsoft.com/office/powerpoint/2010/main" xmlns:a14="http://schemas.microsoft.com/office/drawing/2010/main" xmlns:p15="http://schemas.microsoft.com/office/powerpoint/2012/main" xmlns:p159="http://schemas.microsoft.com/office/powerpoint/2015/09/main" xmlns:asvg="http://schemas.microsoft.com/office/drawing/2016/SVG/main" r:embed="rId4"/>
                </a:ext>
              </a:extLst>
            </a:blip>
            <a:stretch>
              <a:fillRect/>
            </a:stretch>
          </p:blipFill>
          <p:spPr>
            <a:xfrm>
              <a:off x="4392643" y="1667184"/>
              <a:ext cx="777486" cy="777486"/>
            </a:xfrm>
            <a:prstGeom prst="rect">
              <a:avLst/>
            </a:prstGeom>
          </p:spPr>
        </p:pic>
        <p:pic>
          <p:nvPicPr>
            <p:cNvPr id="30" name="Graphic 29" descr="Competition with solid fill">
              <a:extLst>
                <a:ext uri="{FF2B5EF4-FFF2-40B4-BE49-F238E27FC236}">
                  <a16:creationId xmlns:a16="http://schemas.microsoft.com/office/drawing/2014/main" id="{CCE6076C-FDF2-6DEE-3775-A9AA4665871C}"/>
                </a:ext>
              </a:extLst>
            </p:cNvPr>
            <p:cNvPicPr>
              <a:picLocks noChangeAspect="1"/>
            </p:cNvPicPr>
            <p:nvPr/>
          </p:nvPicPr>
          <p:blipFill>
            <a:blip r:embed="rId5">
              <a:extLst>
                <a:ext uri="{96DAC541-7B7A-43D3-8B79-37D633B846F1}">
                  <asvg:svgBlip xmlns="" xmlns:a16="http://schemas.microsoft.com/office/drawing/2014/main" xmlns:p14="http://schemas.microsoft.com/office/powerpoint/2010/main" xmlns:a14="http://schemas.microsoft.com/office/drawing/2010/main" xmlns:p15="http://schemas.microsoft.com/office/powerpoint/2012/main" xmlns:p159="http://schemas.microsoft.com/office/powerpoint/2015/09/main" xmlns:asvg="http://schemas.microsoft.com/office/drawing/2016/SVG/main" r:embed="rId6"/>
                </a:ext>
              </a:extLst>
            </a:blip>
            <a:stretch>
              <a:fillRect/>
            </a:stretch>
          </p:blipFill>
          <p:spPr>
            <a:xfrm>
              <a:off x="1211316" y="1624778"/>
              <a:ext cx="777486" cy="777486"/>
            </a:xfrm>
            <a:prstGeom prst="rect">
              <a:avLst/>
            </a:prstGeom>
          </p:spPr>
        </p:pic>
        <p:pic>
          <p:nvPicPr>
            <p:cNvPr id="32" name="Graphic 31" descr="Handshake with solid fill">
              <a:extLst>
                <a:ext uri="{FF2B5EF4-FFF2-40B4-BE49-F238E27FC236}">
                  <a16:creationId xmlns:a16="http://schemas.microsoft.com/office/drawing/2014/main" id="{F7C4CBF9-BBDD-C6BE-6393-3F569EFC8435}"/>
                </a:ext>
              </a:extLst>
            </p:cNvPr>
            <p:cNvPicPr>
              <a:picLocks noChangeAspect="1"/>
            </p:cNvPicPr>
            <p:nvPr/>
          </p:nvPicPr>
          <p:blipFill>
            <a:blip r:embed="rId7">
              <a:extLst>
                <a:ext uri="{96DAC541-7B7A-43D3-8B79-37D633B846F1}">
                  <asvg:svgBlip xmlns="" xmlns:a16="http://schemas.microsoft.com/office/drawing/2014/main" xmlns:p14="http://schemas.microsoft.com/office/powerpoint/2010/main" xmlns:a14="http://schemas.microsoft.com/office/drawing/2010/main" xmlns:p15="http://schemas.microsoft.com/office/powerpoint/2012/main" xmlns:p159="http://schemas.microsoft.com/office/powerpoint/2015/09/main" xmlns:asvg="http://schemas.microsoft.com/office/drawing/2016/SVG/main" r:embed="rId8"/>
                </a:ext>
              </a:extLst>
            </a:blip>
            <a:stretch>
              <a:fillRect/>
            </a:stretch>
          </p:blipFill>
          <p:spPr>
            <a:xfrm>
              <a:off x="2799457" y="2566049"/>
              <a:ext cx="784443" cy="784443"/>
            </a:xfrm>
            <a:prstGeom prst="rect">
              <a:avLst/>
            </a:prstGeom>
          </p:spPr>
        </p:pic>
        <p:pic>
          <p:nvPicPr>
            <p:cNvPr id="38" name="Graphic 37" descr="Run with solid fill">
              <a:extLst>
                <a:ext uri="{FF2B5EF4-FFF2-40B4-BE49-F238E27FC236}">
                  <a16:creationId xmlns:a16="http://schemas.microsoft.com/office/drawing/2014/main" id="{044609F1-9971-BC89-7451-1940710937EC}"/>
                </a:ext>
              </a:extLst>
            </p:cNvPr>
            <p:cNvPicPr>
              <a:picLocks noChangeAspect="1"/>
            </p:cNvPicPr>
            <p:nvPr/>
          </p:nvPicPr>
          <p:blipFill>
            <a:blip r:embed="rId9">
              <a:extLst>
                <a:ext uri="{96DAC541-7B7A-43D3-8B79-37D633B846F1}">
                  <asvg:svgBlip xmlns="" xmlns:a16="http://schemas.microsoft.com/office/drawing/2014/main" xmlns:p14="http://schemas.microsoft.com/office/powerpoint/2010/main" xmlns:a14="http://schemas.microsoft.com/office/drawing/2010/main" xmlns:p15="http://schemas.microsoft.com/office/powerpoint/2012/main" xmlns:p159="http://schemas.microsoft.com/office/powerpoint/2015/09/main" xmlns:asvg="http://schemas.microsoft.com/office/drawing/2016/SVG/main" r:embed="rId10"/>
                </a:ext>
              </a:extLst>
            </a:blip>
            <a:stretch>
              <a:fillRect/>
            </a:stretch>
          </p:blipFill>
          <p:spPr>
            <a:xfrm flipH="1">
              <a:off x="1302432" y="3600338"/>
              <a:ext cx="610304" cy="610304"/>
            </a:xfrm>
            <a:prstGeom prst="rect">
              <a:avLst/>
            </a:prstGeom>
          </p:spPr>
        </p:pic>
        <p:grpSp>
          <p:nvGrpSpPr>
            <p:cNvPr id="43" name="Group 42">
              <a:extLst>
                <a:ext uri="{FF2B5EF4-FFF2-40B4-BE49-F238E27FC236}">
                  <a16:creationId xmlns:a16="http://schemas.microsoft.com/office/drawing/2014/main" id="{DB70DE02-055A-ECC4-01A9-B90D83594367}"/>
                </a:ext>
              </a:extLst>
            </p:cNvPr>
            <p:cNvGrpSpPr/>
            <p:nvPr/>
          </p:nvGrpSpPr>
          <p:grpSpPr>
            <a:xfrm>
              <a:off x="4428217" y="3568254"/>
              <a:ext cx="623776" cy="856326"/>
              <a:chOff x="4424990" y="3417934"/>
              <a:chExt cx="712792" cy="977674"/>
            </a:xfrm>
          </p:grpSpPr>
          <p:pic>
            <p:nvPicPr>
              <p:cNvPr id="40" name="Graphic 39" descr="Open hand with solid fill">
                <a:extLst>
                  <a:ext uri="{FF2B5EF4-FFF2-40B4-BE49-F238E27FC236}">
                    <a16:creationId xmlns:a16="http://schemas.microsoft.com/office/drawing/2014/main" id="{EC222123-01C1-1A94-E074-2B2D29B1D5C0}"/>
                  </a:ext>
                </a:extLst>
              </p:cNvPr>
              <p:cNvPicPr>
                <a:picLocks noChangeAspect="1"/>
              </p:cNvPicPr>
              <p:nvPr/>
            </p:nvPicPr>
            <p:blipFill>
              <a:blip r:embed="rId11">
                <a:extLst>
                  <a:ext uri="{96DAC541-7B7A-43D3-8B79-37D633B846F1}">
                    <asvg:svgBlip xmlns="" xmlns:a16="http://schemas.microsoft.com/office/drawing/2014/main" xmlns:p14="http://schemas.microsoft.com/office/powerpoint/2010/main" xmlns:a14="http://schemas.microsoft.com/office/drawing/2010/main" xmlns:p15="http://schemas.microsoft.com/office/powerpoint/2012/main" xmlns:p159="http://schemas.microsoft.com/office/powerpoint/2015/09/main" xmlns:asvg="http://schemas.microsoft.com/office/drawing/2016/SVG/main" r:embed="rId12"/>
                  </a:ext>
                </a:extLst>
              </a:blip>
              <a:stretch>
                <a:fillRect/>
              </a:stretch>
            </p:blipFill>
            <p:spPr>
              <a:xfrm>
                <a:off x="4424990" y="3682816"/>
                <a:ext cx="712792" cy="712792"/>
              </a:xfrm>
              <a:prstGeom prst="rect">
                <a:avLst/>
              </a:prstGeom>
            </p:spPr>
          </p:pic>
          <p:pic>
            <p:nvPicPr>
              <p:cNvPr id="42" name="Graphic 41" descr="Earth globe: Africa and Europe with solid fill">
                <a:extLst>
                  <a:ext uri="{FF2B5EF4-FFF2-40B4-BE49-F238E27FC236}">
                    <a16:creationId xmlns:a16="http://schemas.microsoft.com/office/drawing/2014/main" id="{613A7574-9846-C72B-DB79-9E456FD66AEA}"/>
                  </a:ext>
                </a:extLst>
              </p:cNvPr>
              <p:cNvPicPr>
                <a:picLocks noChangeAspect="1"/>
              </p:cNvPicPr>
              <p:nvPr/>
            </p:nvPicPr>
            <p:blipFill>
              <a:blip r:embed="rId13">
                <a:extLst>
                  <a:ext uri="{96DAC541-7B7A-43D3-8B79-37D633B846F1}">
                    <asvg:svgBlip xmlns="" xmlns:a16="http://schemas.microsoft.com/office/drawing/2014/main" xmlns:p14="http://schemas.microsoft.com/office/powerpoint/2010/main" xmlns:a14="http://schemas.microsoft.com/office/drawing/2010/main" xmlns:p15="http://schemas.microsoft.com/office/powerpoint/2012/main" xmlns:p159="http://schemas.microsoft.com/office/powerpoint/2015/09/main" xmlns:asvg="http://schemas.microsoft.com/office/drawing/2016/SVG/main" r:embed="rId14"/>
                  </a:ext>
                </a:extLst>
              </a:blip>
              <a:stretch>
                <a:fillRect/>
              </a:stretch>
            </p:blipFill>
            <p:spPr>
              <a:xfrm>
                <a:off x="4534678" y="3417934"/>
                <a:ext cx="603104" cy="603104"/>
              </a:xfrm>
              <a:prstGeom prst="rect">
                <a:avLst/>
              </a:prstGeom>
            </p:spPr>
          </p:pic>
        </p:grpSp>
      </p:grpSp>
      <p:pic>
        <p:nvPicPr>
          <p:cNvPr id="5" name="Picture 4">
            <a:extLst>
              <a:ext uri="{FF2B5EF4-FFF2-40B4-BE49-F238E27FC236}">
                <a16:creationId xmlns:a16="http://schemas.microsoft.com/office/drawing/2014/main" id="{DF5B24D7-4EE4-EFB1-E052-0122546F32AD}"/>
              </a:ext>
            </a:extLst>
          </p:cNvPr>
          <p:cNvPicPr>
            <a:picLocks noChangeAspect="1"/>
          </p:cNvPicPr>
          <p:nvPr/>
        </p:nvPicPr>
        <p:blipFill>
          <a:blip r:embed="rId15"/>
          <a:stretch>
            <a:fillRect/>
          </a:stretch>
        </p:blipFill>
        <p:spPr>
          <a:xfrm>
            <a:off x="8044168" y="121797"/>
            <a:ext cx="1148349" cy="470452"/>
          </a:xfrm>
          <a:prstGeom prst="rect">
            <a:avLst/>
          </a:prstGeom>
        </p:spPr>
      </p:pic>
    </p:spTree>
    <p:extLst>
      <p:ext uri="{BB962C8B-B14F-4D97-AF65-F5344CB8AC3E}">
        <p14:creationId xmlns:p14="http://schemas.microsoft.com/office/powerpoint/2010/main" val="63553087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E118A"/>
        </a:solidFill>
        <a:effectLst/>
      </p:bgPr>
    </p:bg>
    <p:spTree>
      <p:nvGrpSpPr>
        <p:cNvPr id="1" name="Shape 426"/>
        <p:cNvGrpSpPr/>
        <p:nvPr/>
      </p:nvGrpSpPr>
      <p:grpSpPr>
        <a:xfrm>
          <a:off x="0" y="0"/>
          <a:ext cx="0" cy="0"/>
          <a:chOff x="0" y="0"/>
          <a:chExt cx="0" cy="0"/>
        </a:xfrm>
      </p:grpSpPr>
      <p:sp>
        <p:nvSpPr>
          <p:cNvPr id="427" name="Google Shape;427;p43"/>
          <p:cNvSpPr txBox="1">
            <a:spLocks noGrp="1"/>
          </p:cNvSpPr>
          <p:nvPr>
            <p:ph type="ctrTitle"/>
          </p:nvPr>
        </p:nvSpPr>
        <p:spPr>
          <a:prstGeom prst="rect">
            <a:avLst/>
          </a:prstGeom>
        </p:spPr>
        <p:txBody>
          <a:bodyPr spcFirstLastPara="1" wrap="none" lIns="91425" tIns="91425" rIns="91425" bIns="91425" anchor="t" anchorCtr="0">
            <a:noAutofit/>
          </a:bodyPr>
          <a:lstStyle/>
          <a:p>
            <a:pPr marL="0" lvl="0" indent="0" algn="l" rtl="0">
              <a:spcBef>
                <a:spcPct val="0"/>
              </a:spcBef>
              <a:spcAft>
                <a:spcPct val="0"/>
              </a:spcAft>
              <a:buNone/>
            </a:pPr>
            <a:r>
              <a:rPr lang="en" dirty="0" smtClean="0">
                <a:solidFill>
                  <a:srgbClr val="1A6EB6"/>
                </a:solidFill>
              </a:rPr>
              <a:t>ΔΙΑΧΕ</a:t>
            </a:r>
            <a:r>
              <a:rPr lang="el-GR" dirty="0">
                <a:solidFill>
                  <a:srgbClr val="1A6EB6"/>
                </a:solidFill>
              </a:rPr>
              <a:t>Ι</a:t>
            </a:r>
            <a:r>
              <a:rPr lang="en" dirty="0" smtClean="0">
                <a:solidFill>
                  <a:srgbClr val="1A6EB6"/>
                </a:solidFill>
              </a:rPr>
              <a:t>ΡΙΣΗ </a:t>
            </a:r>
            <a:r>
              <a:rPr lang="en" dirty="0">
                <a:solidFill>
                  <a:srgbClr val="1A6EB6"/>
                </a:solidFill>
              </a:rPr>
              <a:t>WIN-WIN: ΒΗΜΑΤΑ</a:t>
            </a:r>
            <a:endParaRPr dirty="0">
              <a:solidFill>
                <a:srgbClr val="1A6EB6"/>
              </a:solidFill>
            </a:endParaRPr>
          </a:p>
        </p:txBody>
      </p:sp>
      <p:sp>
        <p:nvSpPr>
          <p:cNvPr id="440" name="Google Shape;440;p43"/>
          <p:cNvSpPr txBox="1">
            <a:spLocks noGrp="1"/>
          </p:cNvSpPr>
          <p:nvPr>
            <p:ph type="subTitle" idx="4294967295"/>
          </p:nvPr>
        </p:nvSpPr>
        <p:spPr>
          <a:xfrm>
            <a:off x="0" y="3321050"/>
            <a:ext cx="1887183" cy="552450"/>
          </a:xfrm>
          <a:prstGeom prst="rect">
            <a:avLst/>
          </a:prstGeom>
        </p:spPr>
        <p:txBody>
          <a:bodyPr spcFirstLastPara="1" wrap="square" lIns="91425" tIns="91425" rIns="91425" bIns="91425" anchor="t" anchorCtr="0">
            <a:noAutofit/>
          </a:bodyPr>
          <a:lstStyle/>
          <a:p>
            <a:pPr marL="0" lvl="0" indent="0" algn="ctr" rtl="0">
              <a:spcBef>
                <a:spcPct val="0"/>
              </a:spcBef>
              <a:spcAft>
                <a:spcPts val="1600"/>
              </a:spcAft>
              <a:buNone/>
            </a:pPr>
            <a:r>
              <a:rPr lang="en" sz="1400" dirty="0"/>
              <a:t>Προσδιορίστε τη σύγκρουση ή τα ζητήματα και επικοινωνήστε τα με αντικειμενικούς όρους.</a:t>
            </a:r>
            <a:endParaRPr sz="1400" dirty="0"/>
          </a:p>
        </p:txBody>
      </p:sp>
      <p:sp>
        <p:nvSpPr>
          <p:cNvPr id="441" name="Google Shape;441;p43"/>
          <p:cNvSpPr txBox="1">
            <a:spLocks noGrp="1"/>
          </p:cNvSpPr>
          <p:nvPr>
            <p:ph type="subTitle" idx="4294967295"/>
          </p:nvPr>
        </p:nvSpPr>
        <p:spPr>
          <a:xfrm>
            <a:off x="2888289" y="3330703"/>
            <a:ext cx="1797050" cy="552450"/>
          </a:xfrm>
          <a:prstGeom prst="rect">
            <a:avLst/>
          </a:prstGeom>
        </p:spPr>
        <p:txBody>
          <a:bodyPr spcFirstLastPara="1" wrap="square" lIns="91425" tIns="91425" rIns="91425" bIns="91425" anchor="t" anchorCtr="0">
            <a:noAutofit/>
          </a:bodyPr>
          <a:lstStyle/>
          <a:p>
            <a:pPr marL="0" lvl="0" indent="0" algn="ctr" rtl="0">
              <a:spcBef>
                <a:spcPct val="0"/>
              </a:spcBef>
              <a:spcAft>
                <a:spcPts val="1600"/>
              </a:spcAft>
              <a:buNone/>
            </a:pPr>
            <a:r>
              <a:rPr lang="en" sz="1400"/>
              <a:t>Ενθαρρύνετε όλα τα μέρη να μοιραστούν την κατανόησή τους για τη σύγκρουση και να περιγράψουν τις ανάγκες τους.</a:t>
            </a:r>
            <a:endParaRPr sz="1400"/>
          </a:p>
        </p:txBody>
      </p:sp>
      <p:sp>
        <p:nvSpPr>
          <p:cNvPr id="442" name="Google Shape;442;p43"/>
          <p:cNvSpPr txBox="1">
            <a:spLocks noGrp="1"/>
          </p:cNvSpPr>
          <p:nvPr>
            <p:ph type="subTitle" idx="4294967295"/>
          </p:nvPr>
        </p:nvSpPr>
        <p:spPr>
          <a:xfrm>
            <a:off x="5956264" y="3347217"/>
            <a:ext cx="1921042" cy="552450"/>
          </a:xfrm>
          <a:prstGeom prst="rect">
            <a:avLst/>
          </a:prstGeom>
        </p:spPr>
        <p:txBody>
          <a:bodyPr spcFirstLastPara="1" wrap="square" lIns="91425" tIns="91425" rIns="91425" bIns="91425" anchor="t" anchorCtr="0">
            <a:noAutofit/>
          </a:bodyPr>
          <a:lstStyle/>
          <a:p>
            <a:pPr marL="0" lvl="0" indent="0" algn="ctr" rtl="0">
              <a:spcBef>
                <a:spcPct val="0"/>
              </a:spcBef>
              <a:spcAft>
                <a:spcPts val="1600"/>
              </a:spcAft>
              <a:buNone/>
            </a:pPr>
            <a:r>
              <a:rPr lang="en" sz="1400" dirty="0"/>
              <a:t>Επιλέξτε μια επιλογή που να καλύπτει όσο το δυνατόν περισσότερες ανάγκες και να είναι αποδεκτή από όλους.</a:t>
            </a:r>
            <a:endParaRPr sz="1400" dirty="0"/>
          </a:p>
        </p:txBody>
      </p:sp>
      <p:sp>
        <p:nvSpPr>
          <p:cNvPr id="443" name="Google Shape;443;p43"/>
          <p:cNvSpPr txBox="1">
            <a:spLocks noGrp="1"/>
          </p:cNvSpPr>
          <p:nvPr>
            <p:ph type="subTitle" idx="4294967295"/>
          </p:nvPr>
        </p:nvSpPr>
        <p:spPr>
          <a:xfrm>
            <a:off x="1316150" y="1339411"/>
            <a:ext cx="1841500" cy="552450"/>
          </a:xfrm>
          <a:prstGeom prst="rect">
            <a:avLst/>
          </a:prstGeom>
        </p:spPr>
        <p:txBody>
          <a:bodyPr spcFirstLastPara="1" wrap="square" lIns="91425" tIns="91425" rIns="91425" bIns="91425" anchor="t" anchorCtr="0">
            <a:noAutofit/>
          </a:bodyPr>
          <a:lstStyle/>
          <a:p>
            <a:pPr marL="0" lvl="0" indent="0" algn="ctr" rtl="0">
              <a:spcBef>
                <a:spcPct val="0"/>
              </a:spcBef>
              <a:spcAft>
                <a:spcPts val="1600"/>
              </a:spcAft>
              <a:buNone/>
            </a:pPr>
            <a:r>
              <a:rPr lang="en" sz="1400" dirty="0"/>
              <a:t>Ζητήστε από τους άλλους να εργαστούν προς την κατεύθυνση μιας αμοιβαία αποδεκτής λύσης</a:t>
            </a:r>
            <a:endParaRPr sz="1400" dirty="0"/>
          </a:p>
        </p:txBody>
      </p:sp>
      <p:sp>
        <p:nvSpPr>
          <p:cNvPr id="444" name="Google Shape;444;p43"/>
          <p:cNvSpPr txBox="1">
            <a:spLocks noGrp="1"/>
          </p:cNvSpPr>
          <p:nvPr>
            <p:ph type="subTitle" idx="4294967295"/>
          </p:nvPr>
        </p:nvSpPr>
        <p:spPr>
          <a:xfrm>
            <a:off x="4347844" y="1508821"/>
            <a:ext cx="1984375" cy="552450"/>
          </a:xfrm>
          <a:prstGeom prst="rect">
            <a:avLst/>
          </a:prstGeom>
        </p:spPr>
        <p:txBody>
          <a:bodyPr spcFirstLastPara="1" wrap="square" lIns="91425" tIns="91425" rIns="91425" bIns="91425" anchor="t" anchorCtr="0">
            <a:noAutofit/>
          </a:bodyPr>
          <a:lstStyle/>
          <a:p>
            <a:pPr marL="0" lvl="0" indent="0" algn="ctr" rtl="0">
              <a:spcBef>
                <a:spcPct val="0"/>
              </a:spcBef>
              <a:spcAft>
                <a:spcPts val="1600"/>
              </a:spcAft>
              <a:buNone/>
            </a:pPr>
            <a:r>
              <a:rPr lang="el-GR" sz="1400" dirty="0" smtClean="0"/>
              <a:t>Φτιάξτε</a:t>
            </a:r>
            <a:r>
              <a:rPr lang="en" sz="1400" dirty="0" smtClean="0"/>
              <a:t> </a:t>
            </a:r>
            <a:r>
              <a:rPr lang="en" sz="1400" dirty="0"/>
              <a:t>έναν κατάλογο πιθανών λύσεων μέσω καταιγισμού ιδεών</a:t>
            </a:r>
            <a:endParaRPr sz="1400" dirty="0"/>
          </a:p>
        </p:txBody>
      </p:sp>
      <p:sp>
        <p:nvSpPr>
          <p:cNvPr id="445" name="Google Shape;445;p43"/>
          <p:cNvSpPr/>
          <p:nvPr/>
        </p:nvSpPr>
        <p:spPr>
          <a:xfrm>
            <a:off x="422132" y="1993227"/>
            <a:ext cx="553200" cy="553200"/>
          </a:xfrm>
          <a:prstGeom prst="ellipse">
            <a:avLst/>
          </a:prstGeom>
          <a:solidFill>
            <a:srgbClr val="6CC3DA">
              <a:alpha val="18300"/>
            </a:srgbClr>
          </a:solidFill>
          <a:ln>
            <a:noFill/>
          </a:ln>
        </p:spPr>
        <p:txBody>
          <a:bodyPr spcFirstLastPara="1" wrap="square" lIns="91425" tIns="91425" rIns="91425" bIns="91425" anchor="ctr" anchorCtr="0">
            <a:noAutofit/>
          </a:bodyPr>
          <a:lstStyle/>
          <a:p>
            <a:pPr marL="0" lvl="0" indent="0" algn="ctr" rtl="0">
              <a:spcBef>
                <a:spcPct val="0"/>
              </a:spcBef>
              <a:spcAft>
                <a:spcPct val="0"/>
              </a:spcAft>
              <a:buClr>
                <a:schemeClr val="dk1"/>
              </a:buClr>
              <a:buSzPts val="1100"/>
              <a:buFont typeface="Arial"/>
              <a:buNone/>
            </a:pPr>
            <a:r>
              <a:rPr lang="en" sz="1800" b="1">
                <a:solidFill>
                  <a:schemeClr val="lt1"/>
                </a:solidFill>
                <a:latin typeface="Barlow Condensed"/>
                <a:ea typeface="Barlow Condensed"/>
                <a:cs typeface="Barlow Condensed"/>
                <a:sym typeface="Barlow Condensed"/>
              </a:rPr>
              <a:t>1</a:t>
            </a:r>
            <a:endParaRPr sz="1800"/>
          </a:p>
        </p:txBody>
      </p:sp>
      <p:sp>
        <p:nvSpPr>
          <p:cNvPr id="446" name="Google Shape;446;p43"/>
          <p:cNvSpPr/>
          <p:nvPr/>
        </p:nvSpPr>
        <p:spPr>
          <a:xfrm>
            <a:off x="1969232" y="3320922"/>
            <a:ext cx="553200" cy="553200"/>
          </a:xfrm>
          <a:prstGeom prst="ellipse">
            <a:avLst/>
          </a:prstGeom>
          <a:solidFill>
            <a:srgbClr val="6CC3DA">
              <a:alpha val="18300"/>
            </a:srgbClr>
          </a:solidFill>
          <a:ln>
            <a:noFill/>
          </a:ln>
        </p:spPr>
        <p:txBody>
          <a:bodyPr spcFirstLastPara="1" wrap="square" lIns="91425" tIns="91425" rIns="91425" bIns="91425" anchor="ctr" anchorCtr="0">
            <a:noAutofit/>
          </a:bodyPr>
          <a:lstStyle/>
          <a:p>
            <a:pPr marL="0" lvl="0" indent="0" algn="ctr" rtl="0">
              <a:spcBef>
                <a:spcPct val="0"/>
              </a:spcBef>
              <a:spcAft>
                <a:spcPct val="0"/>
              </a:spcAft>
              <a:buClr>
                <a:schemeClr val="dk1"/>
              </a:buClr>
              <a:buSzPts val="1100"/>
              <a:buFont typeface="Arial"/>
              <a:buNone/>
            </a:pPr>
            <a:r>
              <a:rPr lang="en" sz="1800" b="1">
                <a:solidFill>
                  <a:schemeClr val="lt1"/>
                </a:solidFill>
                <a:latin typeface="Barlow Condensed"/>
                <a:ea typeface="Barlow Condensed"/>
                <a:cs typeface="Barlow Condensed"/>
                <a:sym typeface="Barlow Condensed"/>
              </a:rPr>
              <a:t>2</a:t>
            </a:r>
            <a:endParaRPr/>
          </a:p>
        </p:txBody>
      </p:sp>
      <p:sp>
        <p:nvSpPr>
          <p:cNvPr id="447" name="Google Shape;447;p43"/>
          <p:cNvSpPr/>
          <p:nvPr/>
        </p:nvSpPr>
        <p:spPr>
          <a:xfrm>
            <a:off x="5063858" y="3320922"/>
            <a:ext cx="553200" cy="553200"/>
          </a:xfrm>
          <a:prstGeom prst="ellipse">
            <a:avLst/>
          </a:prstGeom>
          <a:solidFill>
            <a:srgbClr val="6CC3DA">
              <a:alpha val="18300"/>
            </a:srgbClr>
          </a:solidFill>
          <a:ln>
            <a:noFill/>
          </a:ln>
        </p:spPr>
        <p:txBody>
          <a:bodyPr spcFirstLastPara="1" wrap="square" lIns="91425" tIns="91425" rIns="91425" bIns="91425" anchor="ctr" anchorCtr="0">
            <a:noAutofit/>
          </a:bodyPr>
          <a:lstStyle/>
          <a:p>
            <a:pPr marL="0" lvl="0" indent="0" algn="ctr" rtl="0">
              <a:spcBef>
                <a:spcPct val="0"/>
              </a:spcBef>
              <a:spcAft>
                <a:spcPct val="0"/>
              </a:spcAft>
              <a:buClr>
                <a:schemeClr val="dk1"/>
              </a:buClr>
              <a:buSzPts val="1100"/>
              <a:buFont typeface="Arial"/>
              <a:buNone/>
            </a:pPr>
            <a:r>
              <a:rPr lang="en" sz="1800" b="1">
                <a:solidFill>
                  <a:schemeClr val="lt1"/>
                </a:solidFill>
                <a:latin typeface="Barlow Condensed"/>
                <a:ea typeface="Barlow Condensed"/>
                <a:cs typeface="Barlow Condensed"/>
                <a:sym typeface="Barlow Condensed"/>
              </a:rPr>
              <a:t>4</a:t>
            </a:r>
            <a:endParaRPr/>
          </a:p>
        </p:txBody>
      </p:sp>
      <p:sp>
        <p:nvSpPr>
          <p:cNvPr id="448" name="Google Shape;448;p43"/>
          <p:cNvSpPr/>
          <p:nvPr/>
        </p:nvSpPr>
        <p:spPr>
          <a:xfrm>
            <a:off x="3516333" y="1993227"/>
            <a:ext cx="553200" cy="553200"/>
          </a:xfrm>
          <a:prstGeom prst="ellipse">
            <a:avLst/>
          </a:prstGeom>
          <a:solidFill>
            <a:srgbClr val="6CC3DA">
              <a:alpha val="18300"/>
            </a:srgbClr>
          </a:solidFill>
          <a:ln>
            <a:noFill/>
          </a:ln>
        </p:spPr>
        <p:txBody>
          <a:bodyPr spcFirstLastPara="1" wrap="square" lIns="91425" tIns="91425" rIns="91425" bIns="91425" anchor="ctr" anchorCtr="0">
            <a:noAutofit/>
          </a:bodyPr>
          <a:lstStyle/>
          <a:p>
            <a:pPr marL="0" lvl="0" indent="0" algn="ctr" rtl="0">
              <a:spcBef>
                <a:spcPct val="0"/>
              </a:spcBef>
              <a:spcAft>
                <a:spcPct val="0"/>
              </a:spcAft>
              <a:buClr>
                <a:schemeClr val="dk1"/>
              </a:buClr>
              <a:buSzPts val="1100"/>
              <a:buFont typeface="Arial"/>
              <a:buNone/>
            </a:pPr>
            <a:r>
              <a:rPr lang="en" sz="1800" b="1">
                <a:solidFill>
                  <a:schemeClr val="lt1"/>
                </a:solidFill>
                <a:latin typeface="Barlow Condensed"/>
                <a:ea typeface="Barlow Condensed"/>
                <a:cs typeface="Barlow Condensed"/>
                <a:sym typeface="Barlow Condensed"/>
              </a:rPr>
              <a:t>3</a:t>
            </a:r>
            <a:endParaRPr/>
          </a:p>
        </p:txBody>
      </p:sp>
      <p:sp>
        <p:nvSpPr>
          <p:cNvPr id="449" name="Google Shape;449;p43"/>
          <p:cNvSpPr/>
          <p:nvPr/>
        </p:nvSpPr>
        <p:spPr>
          <a:xfrm>
            <a:off x="6598373" y="1993227"/>
            <a:ext cx="553200" cy="553200"/>
          </a:xfrm>
          <a:prstGeom prst="ellipse">
            <a:avLst/>
          </a:prstGeom>
          <a:solidFill>
            <a:srgbClr val="6CC3DA">
              <a:alpha val="18300"/>
            </a:srgbClr>
          </a:solidFill>
          <a:ln>
            <a:noFill/>
          </a:ln>
        </p:spPr>
        <p:txBody>
          <a:bodyPr spcFirstLastPara="1" wrap="square" lIns="91425" tIns="91425" rIns="91425" bIns="91425" anchor="ctr" anchorCtr="0">
            <a:noAutofit/>
          </a:bodyPr>
          <a:lstStyle/>
          <a:p>
            <a:pPr marL="0" lvl="0" indent="0" algn="ctr" rtl="0">
              <a:spcBef>
                <a:spcPct val="0"/>
              </a:spcBef>
              <a:spcAft>
                <a:spcPct val="0"/>
              </a:spcAft>
              <a:buClr>
                <a:schemeClr val="dk1"/>
              </a:buClr>
              <a:buSzPts val="1100"/>
              <a:buFont typeface="Arial"/>
              <a:buNone/>
            </a:pPr>
            <a:r>
              <a:rPr lang="en" sz="1800" b="1">
                <a:solidFill>
                  <a:schemeClr val="lt1"/>
                </a:solidFill>
                <a:latin typeface="Barlow Condensed"/>
                <a:ea typeface="Barlow Condensed"/>
                <a:cs typeface="Barlow Condensed"/>
                <a:sym typeface="Barlow Condensed"/>
              </a:rPr>
              <a:t>5</a:t>
            </a:r>
            <a:endParaRPr/>
          </a:p>
        </p:txBody>
      </p:sp>
      <p:pic>
        <p:nvPicPr>
          <p:cNvPr id="25" name="Picture 24">
            <a:extLst>
              <a:ext uri="{FF2B5EF4-FFF2-40B4-BE49-F238E27FC236}">
                <a16:creationId xmlns:a16="http://schemas.microsoft.com/office/drawing/2014/main" id="{B7678369-FD7D-2763-EA4A-C5D64CF8813E}"/>
              </a:ext>
            </a:extLst>
          </p:cNvPr>
          <p:cNvPicPr>
            <a:picLocks noChangeAspect="1"/>
          </p:cNvPicPr>
          <p:nvPr/>
        </p:nvPicPr>
        <p:blipFill>
          <a:blip r:embed="rId3"/>
          <a:stretch>
            <a:fillRect/>
          </a:stretch>
        </p:blipFill>
        <p:spPr>
          <a:xfrm>
            <a:off x="8044168" y="121797"/>
            <a:ext cx="1148349" cy="470452"/>
          </a:xfrm>
          <a:prstGeom prst="rect">
            <a:avLst/>
          </a:prstGeom>
        </p:spPr>
      </p:pic>
      <p:pic>
        <p:nvPicPr>
          <p:cNvPr id="26" name="Picture 25" descr="Text&#10;&#10;Description automatically generated with medium confidence">
            <a:extLst>
              <a:ext uri="{FF2B5EF4-FFF2-40B4-BE49-F238E27FC236}">
                <a16:creationId xmlns:a16="http://schemas.microsoft.com/office/drawing/2014/main" id="{B042D3A0-84FD-AE6C-9672-10D8282790D5}"/>
              </a:ext>
            </a:extLst>
          </p:cNvPr>
          <p:cNvPicPr>
            <a:picLocks noChangeAspect="1"/>
          </p:cNvPicPr>
          <p:nvPr/>
        </p:nvPicPr>
        <p:blipFill>
          <a:blip r:embed="rId4"/>
          <a:stretch>
            <a:fillRect/>
          </a:stretch>
        </p:blipFill>
        <p:spPr>
          <a:xfrm>
            <a:off x="123372" y="4796950"/>
            <a:ext cx="972457" cy="204016"/>
          </a:xfrm>
          <a:prstGeom prst="rect">
            <a:avLst/>
          </a:prstGeom>
        </p:spPr>
      </p:pic>
      <p:grpSp>
        <p:nvGrpSpPr>
          <p:cNvPr id="10" name="Group 9">
            <a:extLst>
              <a:ext uri="{FF2B5EF4-FFF2-40B4-BE49-F238E27FC236}">
                <a16:creationId xmlns:a16="http://schemas.microsoft.com/office/drawing/2014/main" id="{CD6886CF-93D6-BA0A-7D71-0B5DBDF6943C}"/>
              </a:ext>
            </a:extLst>
          </p:cNvPr>
          <p:cNvGrpSpPr/>
          <p:nvPr/>
        </p:nvGrpSpPr>
        <p:grpSpPr>
          <a:xfrm>
            <a:off x="616682" y="2553643"/>
            <a:ext cx="7818033" cy="781674"/>
            <a:chOff x="720000" y="2571750"/>
            <a:chExt cx="7818033" cy="781674"/>
          </a:xfrm>
        </p:grpSpPr>
        <p:grpSp>
          <p:nvGrpSpPr>
            <p:cNvPr id="428" name="Google Shape;428;p43"/>
            <p:cNvGrpSpPr/>
            <p:nvPr/>
          </p:nvGrpSpPr>
          <p:grpSpPr>
            <a:xfrm>
              <a:off x="720000" y="2571750"/>
              <a:ext cx="6352500" cy="780600"/>
              <a:chOff x="1395750" y="2516071"/>
              <a:chExt cx="6352500" cy="780600"/>
            </a:xfrm>
          </p:grpSpPr>
          <p:cxnSp>
            <p:nvCxnSpPr>
              <p:cNvPr id="429" name="Google Shape;429;p43"/>
              <p:cNvCxnSpPr/>
              <p:nvPr/>
            </p:nvCxnSpPr>
            <p:spPr>
              <a:xfrm flipH="1">
                <a:off x="1477800" y="2516071"/>
                <a:ext cx="0" cy="780600"/>
              </a:xfrm>
              <a:prstGeom prst="straightConnector1">
                <a:avLst/>
              </a:prstGeom>
              <a:noFill/>
              <a:ln w="19050" cap="flat" cmpd="sng">
                <a:solidFill>
                  <a:schemeClr val="lt1"/>
                </a:solidFill>
                <a:prstDash val="solid"/>
                <a:round/>
                <a:headEnd type="none" w="med" len="med"/>
                <a:tailEnd type="none" w="med" len="med"/>
              </a:ln>
            </p:spPr>
          </p:cxnSp>
          <p:cxnSp>
            <p:nvCxnSpPr>
              <p:cNvPr id="430" name="Google Shape;430;p43"/>
              <p:cNvCxnSpPr/>
              <p:nvPr/>
            </p:nvCxnSpPr>
            <p:spPr>
              <a:xfrm flipH="1">
                <a:off x="3024900" y="2516071"/>
                <a:ext cx="0" cy="780600"/>
              </a:xfrm>
              <a:prstGeom prst="straightConnector1">
                <a:avLst/>
              </a:prstGeom>
              <a:noFill/>
              <a:ln w="19050" cap="flat" cmpd="sng">
                <a:solidFill>
                  <a:schemeClr val="lt1"/>
                </a:solidFill>
                <a:prstDash val="solid"/>
                <a:round/>
                <a:headEnd type="none" w="med" len="med"/>
                <a:tailEnd type="none" w="med" len="med"/>
              </a:ln>
            </p:spPr>
          </p:cxnSp>
          <p:cxnSp>
            <p:nvCxnSpPr>
              <p:cNvPr id="431" name="Google Shape;431;p43"/>
              <p:cNvCxnSpPr/>
              <p:nvPr/>
            </p:nvCxnSpPr>
            <p:spPr>
              <a:xfrm flipH="1">
                <a:off x="4572000" y="2516071"/>
                <a:ext cx="0" cy="780600"/>
              </a:xfrm>
              <a:prstGeom prst="straightConnector1">
                <a:avLst/>
              </a:prstGeom>
              <a:noFill/>
              <a:ln w="19050" cap="flat" cmpd="sng">
                <a:solidFill>
                  <a:schemeClr val="lt1"/>
                </a:solidFill>
                <a:prstDash val="solid"/>
                <a:round/>
                <a:headEnd type="none" w="med" len="med"/>
                <a:tailEnd type="none" w="med" len="med"/>
              </a:ln>
            </p:spPr>
          </p:cxnSp>
          <p:cxnSp>
            <p:nvCxnSpPr>
              <p:cNvPr id="432" name="Google Shape;432;p43"/>
              <p:cNvCxnSpPr/>
              <p:nvPr/>
            </p:nvCxnSpPr>
            <p:spPr>
              <a:xfrm flipH="1">
                <a:off x="6119100" y="2516071"/>
                <a:ext cx="0" cy="780600"/>
              </a:xfrm>
              <a:prstGeom prst="straightConnector1">
                <a:avLst/>
              </a:prstGeom>
              <a:noFill/>
              <a:ln w="19050" cap="flat" cmpd="sng">
                <a:solidFill>
                  <a:schemeClr val="lt1"/>
                </a:solidFill>
                <a:prstDash val="solid"/>
                <a:round/>
                <a:headEnd type="none" w="med" len="med"/>
                <a:tailEnd type="none" w="med" len="med"/>
              </a:ln>
            </p:spPr>
          </p:cxnSp>
          <p:cxnSp>
            <p:nvCxnSpPr>
              <p:cNvPr id="433" name="Google Shape;433;p43"/>
              <p:cNvCxnSpPr/>
              <p:nvPr/>
            </p:nvCxnSpPr>
            <p:spPr>
              <a:xfrm flipH="1">
                <a:off x="7666200" y="2516071"/>
                <a:ext cx="0" cy="780600"/>
              </a:xfrm>
              <a:prstGeom prst="straightConnector1">
                <a:avLst/>
              </a:prstGeom>
              <a:noFill/>
              <a:ln w="19050" cap="flat" cmpd="sng">
                <a:solidFill>
                  <a:schemeClr val="lt1"/>
                </a:solidFill>
                <a:prstDash val="solid"/>
                <a:round/>
                <a:headEnd type="none" w="med" len="med"/>
                <a:tailEnd type="none" w="med" len="med"/>
              </a:ln>
            </p:spPr>
          </p:cxnSp>
          <p:cxnSp>
            <p:nvCxnSpPr>
              <p:cNvPr id="434" name="Google Shape;434;p43"/>
              <p:cNvCxnSpPr/>
              <p:nvPr/>
            </p:nvCxnSpPr>
            <p:spPr>
              <a:xfrm>
                <a:off x="1559850" y="2909250"/>
                <a:ext cx="6024300" cy="0"/>
              </a:xfrm>
              <a:prstGeom prst="straightConnector1">
                <a:avLst/>
              </a:prstGeom>
              <a:noFill/>
              <a:ln w="19050" cap="flat" cmpd="sng">
                <a:solidFill>
                  <a:schemeClr val="lt1"/>
                </a:solidFill>
                <a:prstDash val="solid"/>
                <a:round/>
                <a:headEnd type="none" w="med" len="med"/>
                <a:tailEnd type="none" w="med" len="med"/>
              </a:ln>
            </p:spPr>
          </p:cxnSp>
          <p:sp>
            <p:nvSpPr>
              <p:cNvPr id="435" name="Google Shape;435;p43"/>
              <p:cNvSpPr/>
              <p:nvPr/>
            </p:nvSpPr>
            <p:spPr>
              <a:xfrm>
                <a:off x="1395750" y="2827200"/>
                <a:ext cx="164100" cy="164100"/>
              </a:xfrm>
              <a:prstGeom prst="ellipse">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36" name="Google Shape;436;p43"/>
              <p:cNvSpPr/>
              <p:nvPr/>
            </p:nvSpPr>
            <p:spPr>
              <a:xfrm>
                <a:off x="7584150" y="2827200"/>
                <a:ext cx="164100" cy="164100"/>
              </a:xfrm>
              <a:prstGeom prst="ellipse">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37" name="Google Shape;437;p43"/>
              <p:cNvSpPr/>
              <p:nvPr/>
            </p:nvSpPr>
            <p:spPr>
              <a:xfrm>
                <a:off x="2942850" y="2827200"/>
                <a:ext cx="164100" cy="164100"/>
              </a:xfrm>
              <a:prstGeom prst="ellipse">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38" name="Google Shape;438;p43"/>
              <p:cNvSpPr/>
              <p:nvPr/>
            </p:nvSpPr>
            <p:spPr>
              <a:xfrm>
                <a:off x="4489950" y="2827200"/>
                <a:ext cx="164100" cy="164100"/>
              </a:xfrm>
              <a:prstGeom prst="ellipse">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39" name="Google Shape;439;p43"/>
              <p:cNvSpPr/>
              <p:nvPr/>
            </p:nvSpPr>
            <p:spPr>
              <a:xfrm>
                <a:off x="6037050" y="2827200"/>
                <a:ext cx="164100" cy="164100"/>
              </a:xfrm>
              <a:prstGeom prst="ellipse">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cxnSp>
          <p:nvCxnSpPr>
            <p:cNvPr id="3" name="Straight Arrow Connector 2">
              <a:extLst>
                <a:ext uri="{FF2B5EF4-FFF2-40B4-BE49-F238E27FC236}">
                  <a16:creationId xmlns:a16="http://schemas.microsoft.com/office/drawing/2014/main" id="{EE0BCF11-CE15-0352-3BEA-CC667A5BDBBB}"/>
                </a:ext>
              </a:extLst>
            </p:cNvPr>
            <p:cNvCxnSpPr>
              <a:stCxn id="436" idx="6"/>
            </p:cNvCxnSpPr>
            <p:nvPr/>
          </p:nvCxnSpPr>
          <p:spPr>
            <a:xfrm>
              <a:off x="7072500" y="2964929"/>
              <a:ext cx="1300950" cy="0"/>
            </a:xfrm>
            <a:prstGeom prst="straightConnector1">
              <a:avLst/>
            </a:prstGeom>
            <a:ln w="19050">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5" name="Google Shape;436;p43">
              <a:extLst>
                <a:ext uri="{FF2B5EF4-FFF2-40B4-BE49-F238E27FC236}">
                  <a16:creationId xmlns:a16="http://schemas.microsoft.com/office/drawing/2014/main" id="{845BDC6E-A53D-49B9-01F4-079E3B49B6A2}"/>
                </a:ext>
              </a:extLst>
            </p:cNvPr>
            <p:cNvSpPr/>
            <p:nvPr/>
          </p:nvSpPr>
          <p:spPr>
            <a:xfrm>
              <a:off x="8373933" y="2880537"/>
              <a:ext cx="164100" cy="164100"/>
            </a:xfrm>
            <a:prstGeom prst="ellipse">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cxnSp>
          <p:nvCxnSpPr>
            <p:cNvPr id="7" name="Straight Connector 6">
              <a:extLst>
                <a:ext uri="{FF2B5EF4-FFF2-40B4-BE49-F238E27FC236}">
                  <a16:creationId xmlns:a16="http://schemas.microsoft.com/office/drawing/2014/main" id="{88DD5063-1216-33D4-74EF-9F20D03D32B7}"/>
                </a:ext>
              </a:extLst>
            </p:cNvPr>
            <p:cNvCxnSpPr>
              <a:stCxn id="5" idx="0"/>
            </p:cNvCxnSpPr>
            <p:nvPr/>
          </p:nvCxnSpPr>
          <p:spPr>
            <a:xfrm flipH="1" flipV="1">
              <a:off x="8455983" y="2571750"/>
              <a:ext cx="0" cy="308787"/>
            </a:xfrm>
            <a:prstGeom prst="line">
              <a:avLst/>
            </a:prstGeom>
            <a:ln w="19050">
              <a:solidFill>
                <a:schemeClr val="bg1"/>
              </a:solidFill>
            </a:ln>
          </p:spPr>
          <p:style>
            <a:lnRef idx="1">
              <a:schemeClr val="accent6"/>
            </a:lnRef>
            <a:fillRef idx="0">
              <a:schemeClr val="accent6"/>
            </a:fillRef>
            <a:effectRef idx="0">
              <a:schemeClr val="accent6"/>
            </a:effectRef>
            <a:fontRef idx="minor">
              <a:schemeClr val="tx1"/>
            </a:fontRef>
          </p:style>
        </p:cxnSp>
        <p:cxnSp>
          <p:nvCxnSpPr>
            <p:cNvPr id="8" name="Straight Connector 7">
              <a:extLst>
                <a:ext uri="{FF2B5EF4-FFF2-40B4-BE49-F238E27FC236}">
                  <a16:creationId xmlns:a16="http://schemas.microsoft.com/office/drawing/2014/main" id="{D20FDE76-BE2C-8D30-F591-BB905362B48B}"/>
                </a:ext>
              </a:extLst>
            </p:cNvPr>
            <p:cNvCxnSpPr/>
            <p:nvPr/>
          </p:nvCxnSpPr>
          <p:spPr>
            <a:xfrm flipH="1" flipV="1">
              <a:off x="8455983" y="3044637"/>
              <a:ext cx="0" cy="308787"/>
            </a:xfrm>
            <a:prstGeom prst="line">
              <a:avLst/>
            </a:prstGeom>
            <a:ln w="19050">
              <a:solidFill>
                <a:schemeClr val="bg1"/>
              </a:solidFill>
            </a:ln>
          </p:spPr>
          <p:style>
            <a:lnRef idx="1">
              <a:schemeClr val="accent6"/>
            </a:lnRef>
            <a:fillRef idx="0">
              <a:schemeClr val="accent6"/>
            </a:fillRef>
            <a:effectRef idx="0">
              <a:schemeClr val="accent6"/>
            </a:effectRef>
            <a:fontRef idx="minor">
              <a:schemeClr val="tx1"/>
            </a:fontRef>
          </p:style>
        </p:cxnSp>
      </p:grpSp>
      <p:sp>
        <p:nvSpPr>
          <p:cNvPr id="9" name="Google Shape;449;p43">
            <a:extLst>
              <a:ext uri="{FF2B5EF4-FFF2-40B4-BE49-F238E27FC236}">
                <a16:creationId xmlns:a16="http://schemas.microsoft.com/office/drawing/2014/main" id="{CF130EA7-C888-FDFF-9308-B54DDD705BEB}"/>
              </a:ext>
            </a:extLst>
          </p:cNvPr>
          <p:cNvSpPr/>
          <p:nvPr/>
        </p:nvSpPr>
        <p:spPr>
          <a:xfrm>
            <a:off x="8075583" y="3320922"/>
            <a:ext cx="553200" cy="553200"/>
          </a:xfrm>
          <a:prstGeom prst="ellipse">
            <a:avLst/>
          </a:prstGeom>
          <a:solidFill>
            <a:srgbClr val="6CC3DA">
              <a:alpha val="18300"/>
            </a:srgbClr>
          </a:solidFill>
          <a:ln>
            <a:noFill/>
          </a:ln>
        </p:spPr>
        <p:txBody>
          <a:bodyPr spcFirstLastPara="1" wrap="square" lIns="91425" tIns="91425" rIns="91425" bIns="91425" anchor="ctr" anchorCtr="0">
            <a:noAutofit/>
          </a:bodyPr>
          <a:lstStyle/>
          <a:p>
            <a:pPr marL="0" lvl="0" indent="0" algn="ctr" rtl="0">
              <a:spcBef>
                <a:spcPct val="0"/>
              </a:spcBef>
              <a:spcAft>
                <a:spcPct val="0"/>
              </a:spcAft>
              <a:buClr>
                <a:schemeClr val="dk1"/>
              </a:buClr>
              <a:buSzPts val="1100"/>
              <a:buFont typeface="Arial"/>
              <a:buNone/>
            </a:pPr>
            <a:r>
              <a:rPr lang="en" sz="1800" b="1">
                <a:solidFill>
                  <a:schemeClr val="lt1"/>
                </a:solidFill>
                <a:latin typeface="Barlow Condensed"/>
                <a:ea typeface="Barlow Condensed"/>
                <a:cs typeface="Barlow Condensed"/>
                <a:sym typeface="Barlow Condensed"/>
              </a:rPr>
              <a:t>6</a:t>
            </a:r>
            <a:endParaRPr/>
          </a:p>
        </p:txBody>
      </p:sp>
      <p:sp>
        <p:nvSpPr>
          <p:cNvPr id="11" name="Google Shape;444;p43">
            <a:extLst>
              <a:ext uri="{FF2B5EF4-FFF2-40B4-BE49-F238E27FC236}">
                <a16:creationId xmlns:a16="http://schemas.microsoft.com/office/drawing/2014/main" id="{3D945CAA-7CF9-4AD0-5C3C-A4869BAD77AF}"/>
              </a:ext>
            </a:extLst>
          </p:cNvPr>
          <p:cNvSpPr txBox="1"/>
          <p:nvPr/>
        </p:nvSpPr>
        <p:spPr>
          <a:xfrm>
            <a:off x="7429797" y="1339411"/>
            <a:ext cx="1680669" cy="553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ct val="0"/>
              </a:spcBef>
              <a:spcAft>
                <a:spcPct val="0"/>
              </a:spcAft>
            </a:defPPr>
            <a:lvl1pPr marL="457200" marR="0" lvl="0" indent="-342900" algn="l" rtl="0">
              <a:lnSpc>
                <a:spcPct val="100000"/>
              </a:lnSpc>
              <a:spcBef>
                <a:spcPct val="0"/>
              </a:spcBef>
              <a:spcAft>
                <a:spcPct val="0"/>
              </a:spcAft>
              <a:buClr>
                <a:schemeClr val="lt1"/>
              </a:buClr>
              <a:buSzPts val="1800"/>
              <a:buFont typeface="Libre Franklin"/>
              <a:buChar char="●"/>
              <a:defRPr sz="1800" b="0" i="0" u="none" strike="noStrike" cap="none">
                <a:solidFill>
                  <a:schemeClr val="lt1"/>
                </a:solidFill>
                <a:latin typeface="Libre Franklin"/>
                <a:ea typeface="Libre Franklin"/>
                <a:cs typeface="Libre Franklin"/>
                <a:sym typeface="Libre Franklin"/>
              </a:defRPr>
            </a:lvl1pPr>
            <a:lvl2pPr marL="914400" marR="0" lvl="1" indent="-317500" algn="l" rtl="0">
              <a:lnSpc>
                <a:spcPct val="100000"/>
              </a:lnSpc>
              <a:spcBef>
                <a:spcPts val="1600"/>
              </a:spcBef>
              <a:spcAft>
                <a:spcPct val="0"/>
              </a:spcAft>
              <a:buClr>
                <a:schemeClr val="lt1"/>
              </a:buClr>
              <a:buSzPts val="1400"/>
              <a:buFont typeface="Libre Franklin"/>
              <a:buChar char="○"/>
              <a:defRPr sz="1400" b="0" i="0" u="none" strike="noStrike" cap="none">
                <a:solidFill>
                  <a:schemeClr val="lt1"/>
                </a:solidFill>
                <a:latin typeface="Libre Franklin"/>
                <a:ea typeface="Libre Franklin"/>
                <a:cs typeface="Libre Franklin"/>
                <a:sym typeface="Libre Franklin"/>
              </a:defRPr>
            </a:lvl2pPr>
            <a:lvl3pPr marL="1371600" marR="0" lvl="2" indent="-317500" algn="l" rtl="0">
              <a:lnSpc>
                <a:spcPct val="100000"/>
              </a:lnSpc>
              <a:spcBef>
                <a:spcPts val="1600"/>
              </a:spcBef>
              <a:spcAft>
                <a:spcPct val="0"/>
              </a:spcAft>
              <a:buClr>
                <a:schemeClr val="lt1"/>
              </a:buClr>
              <a:buSzPts val="1400"/>
              <a:buFont typeface="Libre Franklin"/>
              <a:buChar char="■"/>
              <a:defRPr sz="1400" b="0" i="0" u="none" strike="noStrike" cap="none">
                <a:solidFill>
                  <a:schemeClr val="lt1"/>
                </a:solidFill>
                <a:latin typeface="Libre Franklin"/>
                <a:ea typeface="Libre Franklin"/>
                <a:cs typeface="Libre Franklin"/>
                <a:sym typeface="Libre Franklin"/>
              </a:defRPr>
            </a:lvl3pPr>
            <a:lvl4pPr marL="1828800" marR="0" lvl="3" indent="-317500" algn="l" rtl="0">
              <a:lnSpc>
                <a:spcPct val="100000"/>
              </a:lnSpc>
              <a:spcBef>
                <a:spcPts val="1600"/>
              </a:spcBef>
              <a:spcAft>
                <a:spcPct val="0"/>
              </a:spcAft>
              <a:buClr>
                <a:schemeClr val="lt1"/>
              </a:buClr>
              <a:buSzPts val="1400"/>
              <a:buFont typeface="Libre Franklin"/>
              <a:buChar char="●"/>
              <a:defRPr sz="1400" b="0" i="0" u="none" strike="noStrike" cap="none">
                <a:solidFill>
                  <a:schemeClr val="lt1"/>
                </a:solidFill>
                <a:latin typeface="Libre Franklin"/>
                <a:ea typeface="Libre Franklin"/>
                <a:cs typeface="Libre Franklin"/>
                <a:sym typeface="Libre Franklin"/>
              </a:defRPr>
            </a:lvl4pPr>
            <a:lvl5pPr marL="2286000" marR="0" lvl="4" indent="-317500" algn="l" rtl="0">
              <a:lnSpc>
                <a:spcPct val="100000"/>
              </a:lnSpc>
              <a:spcBef>
                <a:spcPts val="1600"/>
              </a:spcBef>
              <a:spcAft>
                <a:spcPct val="0"/>
              </a:spcAft>
              <a:buClr>
                <a:schemeClr val="lt1"/>
              </a:buClr>
              <a:buSzPts val="1400"/>
              <a:buFont typeface="Libre Franklin"/>
              <a:buChar char="○"/>
              <a:defRPr sz="1400" b="0" i="0" u="none" strike="noStrike" cap="none">
                <a:solidFill>
                  <a:schemeClr val="lt1"/>
                </a:solidFill>
                <a:latin typeface="Libre Franklin"/>
                <a:ea typeface="Libre Franklin"/>
                <a:cs typeface="Libre Franklin"/>
                <a:sym typeface="Libre Franklin"/>
              </a:defRPr>
            </a:lvl5pPr>
            <a:lvl6pPr marL="2743200" marR="0" lvl="5" indent="-317500" algn="l" rtl="0">
              <a:lnSpc>
                <a:spcPct val="100000"/>
              </a:lnSpc>
              <a:spcBef>
                <a:spcPts val="1600"/>
              </a:spcBef>
              <a:spcAft>
                <a:spcPct val="0"/>
              </a:spcAft>
              <a:buClr>
                <a:schemeClr val="lt1"/>
              </a:buClr>
              <a:buSzPts val="1400"/>
              <a:buFont typeface="Libre Franklin"/>
              <a:buChar char="■"/>
              <a:defRPr sz="1400" b="0" i="0" u="none" strike="noStrike" cap="none">
                <a:solidFill>
                  <a:schemeClr val="lt1"/>
                </a:solidFill>
                <a:latin typeface="Libre Franklin"/>
                <a:ea typeface="Libre Franklin"/>
                <a:cs typeface="Libre Franklin"/>
                <a:sym typeface="Libre Franklin"/>
              </a:defRPr>
            </a:lvl6pPr>
            <a:lvl7pPr marL="3200400" marR="0" lvl="6" indent="-317500" algn="l" rtl="0">
              <a:lnSpc>
                <a:spcPct val="100000"/>
              </a:lnSpc>
              <a:spcBef>
                <a:spcPts val="1600"/>
              </a:spcBef>
              <a:spcAft>
                <a:spcPct val="0"/>
              </a:spcAft>
              <a:buClr>
                <a:schemeClr val="lt1"/>
              </a:buClr>
              <a:buSzPts val="1400"/>
              <a:buFont typeface="Libre Franklin"/>
              <a:buChar char="●"/>
              <a:defRPr sz="1400" b="0" i="0" u="none" strike="noStrike" cap="none">
                <a:solidFill>
                  <a:schemeClr val="lt1"/>
                </a:solidFill>
                <a:latin typeface="Libre Franklin"/>
                <a:ea typeface="Libre Franklin"/>
                <a:cs typeface="Libre Franklin"/>
                <a:sym typeface="Libre Franklin"/>
              </a:defRPr>
            </a:lvl7pPr>
            <a:lvl8pPr marL="3657600" marR="0" lvl="7" indent="-317500" algn="l" rtl="0">
              <a:lnSpc>
                <a:spcPct val="100000"/>
              </a:lnSpc>
              <a:spcBef>
                <a:spcPts val="1600"/>
              </a:spcBef>
              <a:spcAft>
                <a:spcPct val="0"/>
              </a:spcAft>
              <a:buClr>
                <a:schemeClr val="lt1"/>
              </a:buClr>
              <a:buSzPts val="1400"/>
              <a:buFont typeface="Libre Franklin"/>
              <a:buChar char="○"/>
              <a:defRPr sz="1400" b="0" i="0" u="none" strike="noStrike" cap="none">
                <a:solidFill>
                  <a:schemeClr val="lt1"/>
                </a:solidFill>
                <a:latin typeface="Libre Franklin"/>
                <a:ea typeface="Libre Franklin"/>
                <a:cs typeface="Libre Franklin"/>
                <a:sym typeface="Libre Franklin"/>
              </a:defRPr>
            </a:lvl8pPr>
            <a:lvl9pPr marL="4114800" marR="0" lvl="8" indent="-317500" algn="l" rtl="0">
              <a:lnSpc>
                <a:spcPct val="100000"/>
              </a:lnSpc>
              <a:spcBef>
                <a:spcPts val="1600"/>
              </a:spcBef>
              <a:spcAft>
                <a:spcPts val="1600"/>
              </a:spcAft>
              <a:buClr>
                <a:schemeClr val="lt1"/>
              </a:buClr>
              <a:buSzPts val="1400"/>
              <a:buFont typeface="Libre Franklin"/>
              <a:buChar char="■"/>
              <a:defRPr sz="1400" b="0" i="0" u="none" strike="noStrike" cap="none">
                <a:solidFill>
                  <a:schemeClr val="lt1"/>
                </a:solidFill>
                <a:latin typeface="Libre Franklin"/>
                <a:ea typeface="Libre Franklin"/>
                <a:cs typeface="Libre Franklin"/>
                <a:sym typeface="Libre Franklin"/>
              </a:defRPr>
            </a:lvl9pPr>
          </a:lstStyle>
          <a:p>
            <a:pPr marL="0" indent="0" algn="ctr">
              <a:spcAft>
                <a:spcPts val="1600"/>
              </a:spcAft>
              <a:buFont typeface="Libre Franklin"/>
              <a:buNone/>
            </a:pPr>
            <a:r>
              <a:rPr lang="en-US" sz="1400" dirty="0" err="1"/>
              <a:t>Δοκιμάστε</a:t>
            </a:r>
            <a:r>
              <a:rPr lang="en-US" sz="1400" dirty="0"/>
              <a:t> τη </a:t>
            </a:r>
            <a:r>
              <a:rPr lang="en-US" sz="1400" dirty="0" err="1"/>
              <a:t>λύση</a:t>
            </a:r>
            <a:r>
              <a:rPr lang="en-US" sz="1400" dirty="0"/>
              <a:t> στη </a:t>
            </a:r>
            <a:r>
              <a:rPr lang="en-US" sz="1400" dirty="0" err="1"/>
              <a:t>συνέχει</a:t>
            </a:r>
            <a:r>
              <a:rPr lang="en-US" sz="1400" dirty="0"/>
              <a:t>α για να βεβαιωθείτε ότι έχει ικανοποιήσει τις ανάγκες όλων.</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0A864"/>
        </a:solidFill>
        <a:effectLst/>
      </p:bgPr>
    </p:bg>
    <p:spTree>
      <p:nvGrpSpPr>
        <p:cNvPr id="1" name="Shape 312"/>
        <p:cNvGrpSpPr/>
        <p:nvPr/>
      </p:nvGrpSpPr>
      <p:grpSpPr>
        <a:xfrm>
          <a:off x="0" y="0"/>
          <a:ext cx="0" cy="0"/>
          <a:chOff x="0" y="0"/>
          <a:chExt cx="0" cy="0"/>
        </a:xfrm>
      </p:grpSpPr>
      <p:sp>
        <p:nvSpPr>
          <p:cNvPr id="313" name="Google Shape;313;p38"/>
          <p:cNvSpPr txBox="1">
            <a:spLocks noGrp="1"/>
          </p:cNvSpPr>
          <p:nvPr>
            <p:ph type="ctrTitle"/>
          </p:nvPr>
        </p:nvSpPr>
        <p:spPr>
          <a:xfrm>
            <a:off x="767292" y="126042"/>
            <a:ext cx="7069752" cy="11940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 dirty="0" smtClean="0">
                <a:solidFill>
                  <a:srgbClr val="FFAC33"/>
                </a:solidFill>
              </a:rPr>
              <a:t>Π</a:t>
            </a:r>
            <a:r>
              <a:rPr lang="el-GR" dirty="0">
                <a:solidFill>
                  <a:srgbClr val="FFAC33"/>
                </a:solidFill>
              </a:rPr>
              <a:t>Ω</a:t>
            </a:r>
            <a:r>
              <a:rPr lang="en" dirty="0" smtClean="0">
                <a:solidFill>
                  <a:srgbClr val="FFAC33"/>
                </a:solidFill>
              </a:rPr>
              <a:t>Σ </a:t>
            </a:r>
            <a:r>
              <a:rPr lang="en" dirty="0">
                <a:solidFill>
                  <a:srgbClr val="FFAC33"/>
                </a:solidFill>
              </a:rPr>
              <a:t>ΝΑ </a:t>
            </a:r>
            <a:r>
              <a:rPr lang="en" dirty="0" smtClean="0">
                <a:solidFill>
                  <a:srgbClr val="FFAC33"/>
                </a:solidFill>
              </a:rPr>
              <a:t>ΜΕΤΡΙ</a:t>
            </a:r>
            <a:r>
              <a:rPr lang="el-GR" dirty="0">
                <a:solidFill>
                  <a:srgbClr val="FFAC33"/>
                </a:solidFill>
              </a:rPr>
              <a:t>Α</a:t>
            </a:r>
            <a:r>
              <a:rPr lang="en" dirty="0" smtClean="0">
                <a:solidFill>
                  <a:srgbClr val="FFAC33"/>
                </a:solidFill>
              </a:rPr>
              <a:t>ΣΕΤΕ </a:t>
            </a:r>
            <a:r>
              <a:rPr lang="en" dirty="0">
                <a:solidFill>
                  <a:srgbClr val="FFAC33"/>
                </a:solidFill>
              </a:rPr>
              <a:t>ΤΙΣ </a:t>
            </a:r>
            <a:r>
              <a:rPr lang="en" dirty="0" smtClean="0">
                <a:solidFill>
                  <a:srgbClr val="FFAC33"/>
                </a:solidFill>
              </a:rPr>
              <a:t>ΜΕΛΛΟΝΤΙΚ</a:t>
            </a:r>
            <a:r>
              <a:rPr lang="el-GR" dirty="0" smtClean="0">
                <a:solidFill>
                  <a:srgbClr val="FFAC33"/>
                </a:solidFill>
              </a:rPr>
              <a:t>Ε</a:t>
            </a:r>
            <a:r>
              <a:rPr lang="en" dirty="0" smtClean="0">
                <a:solidFill>
                  <a:srgbClr val="FFAC33"/>
                </a:solidFill>
              </a:rPr>
              <a:t>Σ ΣΥΓΚΡΟ</a:t>
            </a:r>
            <a:r>
              <a:rPr lang="el-GR" dirty="0" smtClean="0">
                <a:solidFill>
                  <a:srgbClr val="FFAC33"/>
                </a:solidFill>
              </a:rPr>
              <a:t>Υ</a:t>
            </a:r>
            <a:r>
              <a:rPr lang="en" dirty="0" smtClean="0">
                <a:solidFill>
                  <a:srgbClr val="FFAC33"/>
                </a:solidFill>
              </a:rPr>
              <a:t>ΣΕΙΣ</a:t>
            </a:r>
            <a:endParaRPr dirty="0">
              <a:solidFill>
                <a:srgbClr val="FFAC33"/>
              </a:solidFill>
            </a:endParaRPr>
          </a:p>
        </p:txBody>
      </p:sp>
      <p:grpSp>
        <p:nvGrpSpPr>
          <p:cNvPr id="314" name="Google Shape;314;p38"/>
          <p:cNvGrpSpPr/>
          <p:nvPr/>
        </p:nvGrpSpPr>
        <p:grpSpPr>
          <a:xfrm>
            <a:off x="3220774" y="1661623"/>
            <a:ext cx="2702476" cy="2587343"/>
            <a:chOff x="3179914" y="2889488"/>
            <a:chExt cx="422876" cy="404911"/>
          </a:xfrm>
        </p:grpSpPr>
        <p:sp>
          <p:nvSpPr>
            <p:cNvPr id="315" name="Google Shape;315;p38"/>
            <p:cNvSpPr/>
            <p:nvPr/>
          </p:nvSpPr>
          <p:spPr>
            <a:xfrm>
              <a:off x="3402328" y="2889749"/>
              <a:ext cx="163726" cy="157477"/>
            </a:xfrm>
            <a:custGeom>
              <a:avLst/>
              <a:gdLst/>
              <a:ahLst/>
              <a:cxnLst/>
              <a:rect l="l" t="t" r="r" b="b"/>
              <a:pathLst>
                <a:path w="7519" h="7232" extrusionOk="0">
                  <a:moveTo>
                    <a:pt x="24" y="0"/>
                  </a:moveTo>
                  <a:lnTo>
                    <a:pt x="1447" y="2583"/>
                  </a:lnTo>
                  <a:lnTo>
                    <a:pt x="1" y="5257"/>
                  </a:lnTo>
                  <a:cubicBezTo>
                    <a:pt x="1252" y="5418"/>
                    <a:pt x="2365" y="6141"/>
                    <a:pt x="2996" y="7231"/>
                  </a:cubicBezTo>
                  <a:lnTo>
                    <a:pt x="5958" y="7151"/>
                  </a:lnTo>
                  <a:lnTo>
                    <a:pt x="7518" y="4580"/>
                  </a:lnTo>
                  <a:cubicBezTo>
                    <a:pt x="5946" y="1894"/>
                    <a:pt x="3134" y="184"/>
                    <a:pt x="24" y="0"/>
                  </a:cubicBezTo>
                  <a:close/>
                </a:path>
              </a:pathLst>
            </a:custGeom>
            <a:solidFill>
              <a:srgbClr val="6CC3DA">
                <a:alpha val="18300"/>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6" name="Google Shape;316;p38"/>
            <p:cNvSpPr/>
            <p:nvPr/>
          </p:nvSpPr>
          <p:spPr>
            <a:xfrm>
              <a:off x="3467807" y="3000956"/>
              <a:ext cx="134983" cy="191707"/>
            </a:xfrm>
            <a:custGeom>
              <a:avLst/>
              <a:gdLst/>
              <a:ahLst/>
              <a:cxnLst/>
              <a:rect l="l" t="t" r="r" b="b"/>
              <a:pathLst>
                <a:path w="6199" h="8804" extrusionOk="0">
                  <a:moveTo>
                    <a:pt x="4798" y="1"/>
                  </a:moveTo>
                  <a:lnTo>
                    <a:pt x="3249" y="2549"/>
                  </a:lnTo>
                  <a:lnTo>
                    <a:pt x="242" y="2629"/>
                  </a:lnTo>
                  <a:cubicBezTo>
                    <a:pt x="724" y="3800"/>
                    <a:pt x="644" y="5131"/>
                    <a:pt x="1" y="6221"/>
                  </a:cubicBezTo>
                  <a:lnTo>
                    <a:pt x="1550" y="8746"/>
                  </a:lnTo>
                  <a:lnTo>
                    <a:pt x="4557" y="8804"/>
                  </a:lnTo>
                  <a:cubicBezTo>
                    <a:pt x="6107" y="6095"/>
                    <a:pt x="6199" y="2790"/>
                    <a:pt x="4798" y="1"/>
                  </a:cubicBez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7" name="Google Shape;317;p38"/>
            <p:cNvSpPr/>
            <p:nvPr/>
          </p:nvSpPr>
          <p:spPr>
            <a:xfrm>
              <a:off x="3222637" y="2889488"/>
              <a:ext cx="198457" cy="149224"/>
            </a:xfrm>
            <a:custGeom>
              <a:avLst/>
              <a:gdLst/>
              <a:ahLst/>
              <a:cxnLst/>
              <a:rect l="l" t="t" r="r" b="b"/>
              <a:pathLst>
                <a:path w="9114" h="6853" extrusionOk="0">
                  <a:moveTo>
                    <a:pt x="7690" y="1"/>
                  </a:moveTo>
                  <a:cubicBezTo>
                    <a:pt x="4592" y="24"/>
                    <a:pt x="1711" y="1585"/>
                    <a:pt x="1" y="4156"/>
                  </a:cubicBezTo>
                  <a:lnTo>
                    <a:pt x="2904" y="4225"/>
                  </a:lnTo>
                  <a:lnTo>
                    <a:pt x="4511" y="6853"/>
                  </a:lnTo>
                  <a:cubicBezTo>
                    <a:pt x="5257" y="5854"/>
                    <a:pt x="6428" y="5258"/>
                    <a:pt x="7679" y="5235"/>
                  </a:cubicBezTo>
                  <a:lnTo>
                    <a:pt x="9114" y="2606"/>
                  </a:lnTo>
                  <a:lnTo>
                    <a:pt x="7690" y="1"/>
                  </a:lnTo>
                  <a:close/>
                </a:path>
              </a:pathLst>
            </a:custGeom>
            <a:solidFill>
              <a:srgbClr val="FFFFFF">
                <a:alpha val="13840"/>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8" name="Google Shape;318;p38"/>
            <p:cNvSpPr/>
            <p:nvPr/>
          </p:nvSpPr>
          <p:spPr>
            <a:xfrm>
              <a:off x="3179914" y="2991462"/>
              <a:ext cx="133960" cy="190205"/>
            </a:xfrm>
            <a:custGeom>
              <a:avLst/>
              <a:gdLst/>
              <a:ahLst/>
              <a:cxnLst/>
              <a:rect l="l" t="t" r="r" b="b"/>
              <a:pathLst>
                <a:path w="6152" h="8735" extrusionOk="0">
                  <a:moveTo>
                    <a:pt x="1641" y="1"/>
                  </a:moveTo>
                  <a:cubicBezTo>
                    <a:pt x="103" y="2686"/>
                    <a:pt x="0" y="5957"/>
                    <a:pt x="1366" y="8735"/>
                  </a:cubicBezTo>
                  <a:lnTo>
                    <a:pt x="2869" y="6244"/>
                  </a:lnTo>
                  <a:lnTo>
                    <a:pt x="5957" y="6164"/>
                  </a:lnTo>
                  <a:cubicBezTo>
                    <a:pt x="5486" y="5016"/>
                    <a:pt x="5555" y="3731"/>
                    <a:pt x="6152" y="2640"/>
                  </a:cubicBezTo>
                  <a:lnTo>
                    <a:pt x="4568" y="58"/>
                  </a:lnTo>
                  <a:lnTo>
                    <a:pt x="1641" y="1"/>
                  </a:ln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19" name="Google Shape;319;p38"/>
            <p:cNvSpPr/>
            <p:nvPr/>
          </p:nvSpPr>
          <p:spPr>
            <a:xfrm>
              <a:off x="3215887" y="3136661"/>
              <a:ext cx="162725" cy="157477"/>
            </a:xfrm>
            <a:custGeom>
              <a:avLst/>
              <a:gdLst/>
              <a:ahLst/>
              <a:cxnLst/>
              <a:rect l="l" t="t" r="r" b="b"/>
              <a:pathLst>
                <a:path w="7473" h="7232" extrusionOk="0">
                  <a:moveTo>
                    <a:pt x="4546" y="1"/>
                  </a:moveTo>
                  <a:lnTo>
                    <a:pt x="1516" y="81"/>
                  </a:lnTo>
                  <a:lnTo>
                    <a:pt x="1" y="2583"/>
                  </a:lnTo>
                  <a:cubicBezTo>
                    <a:pt x="1550" y="5280"/>
                    <a:pt x="4339" y="7025"/>
                    <a:pt x="7438" y="7232"/>
                  </a:cubicBezTo>
                  <a:lnTo>
                    <a:pt x="6026" y="4649"/>
                  </a:lnTo>
                  <a:lnTo>
                    <a:pt x="7472" y="1964"/>
                  </a:lnTo>
                  <a:cubicBezTo>
                    <a:pt x="6256" y="1791"/>
                    <a:pt x="5177" y="1068"/>
                    <a:pt x="4546" y="1"/>
                  </a:cubicBezTo>
                  <a:close/>
                </a:path>
              </a:pathLst>
            </a:custGeom>
            <a:solidFill>
              <a:srgbClr val="6CC3DA">
                <a:alpha val="18300"/>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20" name="Google Shape;320;p38"/>
            <p:cNvSpPr/>
            <p:nvPr/>
          </p:nvSpPr>
          <p:spPr>
            <a:xfrm>
              <a:off x="3359605" y="3146677"/>
              <a:ext cx="200439" cy="147722"/>
            </a:xfrm>
            <a:custGeom>
              <a:avLst/>
              <a:gdLst/>
              <a:ahLst/>
              <a:cxnLst/>
              <a:rect l="l" t="t" r="r" b="b"/>
              <a:pathLst>
                <a:path w="9205" h="6783" extrusionOk="0">
                  <a:moveTo>
                    <a:pt x="4649" y="0"/>
                  </a:moveTo>
                  <a:cubicBezTo>
                    <a:pt x="3880" y="976"/>
                    <a:pt x="2697" y="1549"/>
                    <a:pt x="1446" y="1549"/>
                  </a:cubicBezTo>
                  <a:lnTo>
                    <a:pt x="1435" y="1549"/>
                  </a:lnTo>
                  <a:lnTo>
                    <a:pt x="0" y="4189"/>
                  </a:lnTo>
                  <a:lnTo>
                    <a:pt x="1435" y="6783"/>
                  </a:lnTo>
                  <a:lnTo>
                    <a:pt x="1446" y="6783"/>
                  </a:lnTo>
                  <a:cubicBezTo>
                    <a:pt x="1458" y="6783"/>
                    <a:pt x="1469" y="6783"/>
                    <a:pt x="1481" y="6783"/>
                  </a:cubicBezTo>
                  <a:cubicBezTo>
                    <a:pt x="4589" y="6783"/>
                    <a:pt x="7490" y="5224"/>
                    <a:pt x="9205" y="2628"/>
                  </a:cubicBezTo>
                  <a:lnTo>
                    <a:pt x="6221" y="2559"/>
                  </a:lnTo>
                  <a:lnTo>
                    <a:pt x="4649" y="0"/>
                  </a:lnTo>
                  <a:close/>
                </a:path>
              </a:pathLst>
            </a:custGeom>
            <a:solidFill>
              <a:srgbClr val="FFFFFF">
                <a:alpha val="13840"/>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322" name="Google Shape;322;p38"/>
          <p:cNvSpPr txBox="1">
            <a:spLocks noGrp="1"/>
          </p:cNvSpPr>
          <p:nvPr>
            <p:ph type="title" idx="4294967295"/>
          </p:nvPr>
        </p:nvSpPr>
        <p:spPr>
          <a:xfrm>
            <a:off x="4836225" y="2000754"/>
            <a:ext cx="617100" cy="4557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r>
              <a:rPr lang="en" sz="1800"/>
              <a:t>01</a:t>
            </a:r>
            <a:endParaRPr sz="1800"/>
          </a:p>
        </p:txBody>
      </p:sp>
      <p:sp>
        <p:nvSpPr>
          <p:cNvPr id="323" name="Google Shape;323;p38"/>
          <p:cNvSpPr txBox="1">
            <a:spLocks noGrp="1"/>
          </p:cNvSpPr>
          <p:nvPr>
            <p:ph type="title" idx="4294967295"/>
          </p:nvPr>
        </p:nvSpPr>
        <p:spPr>
          <a:xfrm>
            <a:off x="5170625" y="2858004"/>
            <a:ext cx="617100" cy="4557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r>
              <a:rPr lang="en" sz="1800"/>
              <a:t>02</a:t>
            </a:r>
            <a:endParaRPr sz="1800"/>
          </a:p>
        </p:txBody>
      </p:sp>
      <p:sp>
        <p:nvSpPr>
          <p:cNvPr id="324" name="Google Shape;324;p38"/>
          <p:cNvSpPr txBox="1">
            <a:spLocks noGrp="1"/>
          </p:cNvSpPr>
          <p:nvPr>
            <p:ph type="title" idx="4294967295"/>
          </p:nvPr>
        </p:nvSpPr>
        <p:spPr>
          <a:xfrm>
            <a:off x="4553525" y="3611904"/>
            <a:ext cx="617100" cy="4557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r>
              <a:rPr lang="en" sz="1800"/>
              <a:t>03</a:t>
            </a:r>
            <a:endParaRPr sz="1800"/>
          </a:p>
        </p:txBody>
      </p:sp>
      <p:sp>
        <p:nvSpPr>
          <p:cNvPr id="325" name="Google Shape;325;p38"/>
          <p:cNvSpPr txBox="1">
            <a:spLocks noGrp="1"/>
          </p:cNvSpPr>
          <p:nvPr>
            <p:ph type="title" idx="4294967295"/>
          </p:nvPr>
        </p:nvSpPr>
        <p:spPr>
          <a:xfrm>
            <a:off x="3629400" y="3423429"/>
            <a:ext cx="617100" cy="4557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r>
              <a:rPr lang="en" sz="1800"/>
              <a:t>04</a:t>
            </a:r>
            <a:endParaRPr sz="1800"/>
          </a:p>
        </p:txBody>
      </p:sp>
      <p:sp>
        <p:nvSpPr>
          <p:cNvPr id="326" name="Google Shape;326;p38"/>
          <p:cNvSpPr txBox="1">
            <a:spLocks noGrp="1"/>
          </p:cNvSpPr>
          <p:nvPr>
            <p:ph type="title" idx="4294967295"/>
          </p:nvPr>
        </p:nvSpPr>
        <p:spPr>
          <a:xfrm>
            <a:off x="3356300" y="2602654"/>
            <a:ext cx="617100" cy="4557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r>
              <a:rPr lang="en" sz="1800"/>
              <a:t>05</a:t>
            </a:r>
            <a:endParaRPr sz="1800"/>
          </a:p>
        </p:txBody>
      </p:sp>
      <p:sp>
        <p:nvSpPr>
          <p:cNvPr id="327" name="Google Shape;327;p38"/>
          <p:cNvSpPr txBox="1">
            <a:spLocks noGrp="1"/>
          </p:cNvSpPr>
          <p:nvPr>
            <p:ph type="title" idx="4294967295"/>
          </p:nvPr>
        </p:nvSpPr>
        <p:spPr>
          <a:xfrm>
            <a:off x="3973400" y="1842979"/>
            <a:ext cx="617100" cy="4557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r>
              <a:rPr lang="en" sz="1800"/>
              <a:t>06</a:t>
            </a:r>
            <a:endParaRPr sz="1800"/>
          </a:p>
        </p:txBody>
      </p:sp>
      <p:sp>
        <p:nvSpPr>
          <p:cNvPr id="328" name="Google Shape;328;p38"/>
          <p:cNvSpPr txBox="1">
            <a:spLocks noGrp="1"/>
          </p:cNvSpPr>
          <p:nvPr>
            <p:ph type="subTitle" idx="4294967295"/>
          </p:nvPr>
        </p:nvSpPr>
        <p:spPr>
          <a:xfrm>
            <a:off x="6388007" y="1668959"/>
            <a:ext cx="2502495" cy="553200"/>
          </a:xfrm>
          <a:prstGeom prst="rect">
            <a:avLst/>
          </a:prstGeom>
        </p:spPr>
        <p:txBody>
          <a:bodyPr spcFirstLastPara="1" wrap="square" lIns="91425" tIns="91425" rIns="91425" bIns="91425" anchor="t" anchorCtr="0">
            <a:noAutofit/>
          </a:bodyPr>
          <a:lstStyle/>
          <a:p>
            <a:pPr marL="0" lvl="0" indent="0" algn="l" rtl="0">
              <a:spcBef>
                <a:spcPct val="0"/>
              </a:spcBef>
              <a:spcAft>
                <a:spcPts val="1600"/>
              </a:spcAft>
              <a:buNone/>
            </a:pPr>
            <a:r>
              <a:rPr lang="en" sz="1200" dirty="0"/>
              <a:t>Φροντίστε να διατηρείτε ήρεμο τον τόνο της φωνής σας, τη γλώσσα του σώματός σας και τις εκφράσεις του προσώπου σας.</a:t>
            </a:r>
            <a:endParaRPr sz="1200" dirty="0"/>
          </a:p>
        </p:txBody>
      </p:sp>
      <p:sp>
        <p:nvSpPr>
          <p:cNvPr id="329" name="Google Shape;329;p38"/>
          <p:cNvSpPr txBox="1">
            <a:spLocks noGrp="1"/>
          </p:cNvSpPr>
          <p:nvPr>
            <p:ph type="ctrTitle" idx="4294967295"/>
          </p:nvPr>
        </p:nvSpPr>
        <p:spPr>
          <a:xfrm>
            <a:off x="6388008" y="1110079"/>
            <a:ext cx="2400392" cy="3315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 sz="1800" dirty="0" smtClean="0">
                <a:solidFill>
                  <a:srgbClr val="FFAC33"/>
                </a:solidFill>
              </a:rPr>
              <a:t>ΣΥΝΑΙΣΘΗΜΑΤΙΚ</a:t>
            </a:r>
            <a:r>
              <a:rPr lang="el-GR" sz="1800" dirty="0" smtClean="0">
                <a:solidFill>
                  <a:srgbClr val="FFAC33"/>
                </a:solidFill>
              </a:rPr>
              <a:t>Η</a:t>
            </a:r>
            <a:r>
              <a:rPr lang="en" sz="1800" dirty="0" smtClean="0">
                <a:solidFill>
                  <a:srgbClr val="FFAC33"/>
                </a:solidFill>
              </a:rPr>
              <a:t> ΑΝΤ</a:t>
            </a:r>
            <a:r>
              <a:rPr lang="el-GR" sz="1800" dirty="0" smtClean="0">
                <a:solidFill>
                  <a:srgbClr val="FFAC33"/>
                </a:solidFill>
              </a:rPr>
              <a:t>Ι</a:t>
            </a:r>
            <a:r>
              <a:rPr lang="en" sz="1800" dirty="0" smtClean="0">
                <a:solidFill>
                  <a:srgbClr val="FFAC33"/>
                </a:solidFill>
              </a:rPr>
              <a:t>ΔΡΑΣΗ</a:t>
            </a:r>
            <a:endParaRPr sz="1800" dirty="0">
              <a:solidFill>
                <a:srgbClr val="FFAC33"/>
              </a:solidFill>
            </a:endParaRPr>
          </a:p>
        </p:txBody>
      </p:sp>
      <p:sp>
        <p:nvSpPr>
          <p:cNvPr id="330" name="Google Shape;330;p38"/>
          <p:cNvSpPr txBox="1">
            <a:spLocks noGrp="1"/>
          </p:cNvSpPr>
          <p:nvPr>
            <p:ph type="subTitle" idx="4294967295"/>
          </p:nvPr>
        </p:nvSpPr>
        <p:spPr>
          <a:xfrm>
            <a:off x="6388007" y="2781754"/>
            <a:ext cx="2662860" cy="553200"/>
          </a:xfrm>
          <a:prstGeom prst="rect">
            <a:avLst/>
          </a:prstGeom>
        </p:spPr>
        <p:txBody>
          <a:bodyPr spcFirstLastPara="1" wrap="square" lIns="91425" tIns="91425" rIns="91425" bIns="91425" anchor="t" anchorCtr="0">
            <a:noAutofit/>
          </a:bodyPr>
          <a:lstStyle/>
          <a:p>
            <a:pPr marL="0" lvl="0" indent="0" algn="l" rtl="0">
              <a:spcBef>
                <a:spcPct val="0"/>
              </a:spcBef>
              <a:spcAft>
                <a:spcPts val="1600"/>
              </a:spcAft>
              <a:buNone/>
            </a:pPr>
            <a:r>
              <a:rPr lang="en" sz="1200" dirty="0"/>
              <a:t>Όταν ένα θέμα δημιουργεί υπερβολική ένταση, αλλάξτε την εστίαση της προσοχής για λίγα λεπτά, ώστε να μπορέσουν όλοι να ηρεμήσουν.</a:t>
            </a:r>
            <a:endParaRPr sz="1200" dirty="0"/>
          </a:p>
        </p:txBody>
      </p:sp>
      <p:sp>
        <p:nvSpPr>
          <p:cNvPr id="331" name="Google Shape;331;p38"/>
          <p:cNvSpPr txBox="1">
            <a:spLocks noGrp="1"/>
          </p:cNvSpPr>
          <p:nvPr>
            <p:ph type="ctrTitle" idx="4294967295"/>
          </p:nvPr>
        </p:nvSpPr>
        <p:spPr>
          <a:xfrm>
            <a:off x="6388017" y="2494226"/>
            <a:ext cx="2502485" cy="3315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 sz="1800" dirty="0">
                <a:solidFill>
                  <a:srgbClr val="FFAC33"/>
                </a:solidFill>
              </a:rPr>
              <a:t>ΑΛΛΑΓΗ ΕΜΦΑΣΗΣ</a:t>
            </a:r>
            <a:endParaRPr sz="1800" dirty="0">
              <a:solidFill>
                <a:srgbClr val="FFAC33"/>
              </a:solidFill>
            </a:endParaRPr>
          </a:p>
        </p:txBody>
      </p:sp>
      <p:sp>
        <p:nvSpPr>
          <p:cNvPr id="332" name="Google Shape;332;p38"/>
          <p:cNvSpPr txBox="1">
            <a:spLocks noGrp="1"/>
          </p:cNvSpPr>
          <p:nvPr>
            <p:ph type="subTitle" idx="4294967295"/>
          </p:nvPr>
        </p:nvSpPr>
        <p:spPr>
          <a:xfrm>
            <a:off x="6388017" y="4345758"/>
            <a:ext cx="1974300" cy="553200"/>
          </a:xfrm>
          <a:prstGeom prst="rect">
            <a:avLst/>
          </a:prstGeom>
        </p:spPr>
        <p:txBody>
          <a:bodyPr spcFirstLastPara="1" wrap="square" lIns="91425" tIns="91425" rIns="91425" bIns="91425" anchor="t" anchorCtr="0">
            <a:noAutofit/>
          </a:bodyPr>
          <a:lstStyle/>
          <a:p>
            <a:pPr marL="0" lvl="0" indent="0" algn="l" rtl="0">
              <a:spcBef>
                <a:spcPct val="0"/>
              </a:spcBef>
              <a:spcAft>
                <a:spcPts val="1600"/>
              </a:spcAft>
              <a:buNone/>
            </a:pPr>
            <a:r>
              <a:rPr lang="en" sz="1200" dirty="0"/>
              <a:t>Προσπαθήστε να δείτε την ευρύτερη προοπτική, αντί να έχετε </a:t>
            </a:r>
            <a:r>
              <a:rPr lang="el-GR" sz="1200" dirty="0" smtClean="0"/>
              <a:t>στενό "φακό"</a:t>
            </a:r>
            <a:endParaRPr sz="1200" dirty="0"/>
          </a:p>
        </p:txBody>
      </p:sp>
      <p:sp>
        <p:nvSpPr>
          <p:cNvPr id="333" name="Google Shape;333;p38"/>
          <p:cNvSpPr txBox="1">
            <a:spLocks noGrp="1"/>
          </p:cNvSpPr>
          <p:nvPr>
            <p:ph type="ctrTitle" idx="4294967295"/>
          </p:nvPr>
        </p:nvSpPr>
        <p:spPr>
          <a:xfrm>
            <a:off x="6388017" y="3698864"/>
            <a:ext cx="1974300" cy="3315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 sz="1800" dirty="0">
                <a:solidFill>
                  <a:srgbClr val="FFAC33"/>
                </a:solidFill>
              </a:rPr>
              <a:t>ΔΙΑΤΉΡΗΣΗ ΤΗΣ </a:t>
            </a:r>
            <a:r>
              <a:rPr lang="el-GR" sz="1800" dirty="0" smtClean="0">
                <a:solidFill>
                  <a:srgbClr val="FFAC33"/>
                </a:solidFill>
              </a:rPr>
              <a:t>ΟΠΤΙΚΗΣ</a:t>
            </a:r>
            <a:endParaRPr sz="1800" dirty="0">
              <a:solidFill>
                <a:srgbClr val="FFAC33"/>
              </a:solidFill>
            </a:endParaRPr>
          </a:p>
        </p:txBody>
      </p:sp>
      <p:sp>
        <p:nvSpPr>
          <p:cNvPr id="334" name="Google Shape;334;p38"/>
          <p:cNvSpPr txBox="1">
            <a:spLocks noGrp="1"/>
          </p:cNvSpPr>
          <p:nvPr>
            <p:ph type="ctrTitle" idx="4294967295"/>
          </p:nvPr>
        </p:nvSpPr>
        <p:spPr>
          <a:xfrm>
            <a:off x="781692" y="1113645"/>
            <a:ext cx="1974300" cy="331500"/>
          </a:xfrm>
          <a:prstGeom prst="rect">
            <a:avLst/>
          </a:prstGeom>
        </p:spPr>
        <p:txBody>
          <a:bodyPr spcFirstLastPara="1" wrap="none" lIns="91425" tIns="91425" rIns="91425" bIns="91425" anchor="t" anchorCtr="0">
            <a:noAutofit/>
          </a:bodyPr>
          <a:lstStyle/>
          <a:p>
            <a:pPr marL="0" lvl="0" indent="0" algn="r" rtl="0">
              <a:spcBef>
                <a:spcPct val="0"/>
              </a:spcBef>
              <a:spcAft>
                <a:spcPct val="0"/>
              </a:spcAft>
              <a:buNone/>
            </a:pPr>
            <a:r>
              <a:rPr lang="en" sz="1800" dirty="0" smtClean="0">
                <a:solidFill>
                  <a:srgbClr val="FFAC33"/>
                </a:solidFill>
              </a:rPr>
              <a:t>ΠΡΟΏΘΗΣΗ</a:t>
            </a:r>
            <a:r>
              <a:rPr lang="el-GR" sz="1800" dirty="0" smtClean="0">
                <a:solidFill>
                  <a:srgbClr val="FFAC33"/>
                </a:solidFill>
              </a:rPr>
              <a:t/>
            </a:r>
            <a:br>
              <a:rPr lang="el-GR" sz="1800" dirty="0" smtClean="0">
                <a:solidFill>
                  <a:srgbClr val="FFAC33"/>
                </a:solidFill>
              </a:rPr>
            </a:br>
            <a:r>
              <a:rPr lang="en" sz="1800" dirty="0" smtClean="0">
                <a:solidFill>
                  <a:srgbClr val="FFAC33"/>
                </a:solidFill>
              </a:rPr>
              <a:t> </a:t>
            </a:r>
            <a:r>
              <a:rPr lang="en" sz="1800" dirty="0">
                <a:solidFill>
                  <a:srgbClr val="FFAC33"/>
                </a:solidFill>
              </a:rPr>
              <a:t>ΑΤΟΜΙΚΌΤΗΤΑΣ</a:t>
            </a:r>
            <a:endParaRPr sz="1800" dirty="0">
              <a:solidFill>
                <a:srgbClr val="FFAC33"/>
              </a:solidFill>
            </a:endParaRPr>
          </a:p>
        </p:txBody>
      </p:sp>
      <p:sp>
        <p:nvSpPr>
          <p:cNvPr id="335" name="Google Shape;335;p38"/>
          <p:cNvSpPr txBox="1">
            <a:spLocks noGrp="1"/>
          </p:cNvSpPr>
          <p:nvPr>
            <p:ph type="subTitle" idx="4294967295"/>
          </p:nvPr>
        </p:nvSpPr>
        <p:spPr>
          <a:xfrm>
            <a:off x="208649" y="2983274"/>
            <a:ext cx="2547334" cy="553200"/>
          </a:xfrm>
          <a:prstGeom prst="rect">
            <a:avLst/>
          </a:prstGeom>
        </p:spPr>
        <p:txBody>
          <a:bodyPr spcFirstLastPara="1" wrap="square" lIns="91425" tIns="91425" rIns="91425" bIns="91425" anchor="t" anchorCtr="0">
            <a:noAutofit/>
          </a:bodyPr>
          <a:lstStyle/>
          <a:p>
            <a:pPr marL="0" lvl="0" indent="0" algn="r" rtl="0">
              <a:spcBef>
                <a:spcPct val="0"/>
              </a:spcBef>
              <a:spcAft>
                <a:spcPts val="1600"/>
              </a:spcAft>
              <a:buNone/>
            </a:pPr>
            <a:r>
              <a:rPr lang="en" sz="1200" dirty="0"/>
              <a:t>Αναγνωρίστε τα συναισθήματά σας χρησιμοποιώντας δηλώσεις "εγώ", αλλά μην τα αφήνετε να σας ελέγχουν</a:t>
            </a:r>
            <a:endParaRPr sz="1200" dirty="0"/>
          </a:p>
        </p:txBody>
      </p:sp>
      <p:sp>
        <p:nvSpPr>
          <p:cNvPr id="336" name="Google Shape;336;p38"/>
          <p:cNvSpPr txBox="1">
            <a:spLocks noGrp="1"/>
          </p:cNvSpPr>
          <p:nvPr>
            <p:ph type="ctrTitle" idx="4294967295"/>
          </p:nvPr>
        </p:nvSpPr>
        <p:spPr>
          <a:xfrm>
            <a:off x="208649" y="2446164"/>
            <a:ext cx="2544325" cy="331500"/>
          </a:xfrm>
          <a:prstGeom prst="rect">
            <a:avLst/>
          </a:prstGeom>
        </p:spPr>
        <p:txBody>
          <a:bodyPr spcFirstLastPara="1" wrap="square" lIns="91425" tIns="91425" rIns="91425" bIns="91425" anchor="t" anchorCtr="0">
            <a:noAutofit/>
          </a:bodyPr>
          <a:lstStyle/>
          <a:p>
            <a:pPr marL="0" lvl="0" indent="0" algn="r" rtl="0">
              <a:spcBef>
                <a:spcPct val="0"/>
              </a:spcBef>
              <a:spcAft>
                <a:spcPct val="0"/>
              </a:spcAft>
              <a:buNone/>
            </a:pPr>
            <a:r>
              <a:rPr lang="en" sz="1800" dirty="0" smtClean="0">
                <a:solidFill>
                  <a:srgbClr val="FFAC33"/>
                </a:solidFill>
              </a:rPr>
              <a:t>ΑΝΑΓΝΩΡ</a:t>
            </a:r>
            <a:r>
              <a:rPr lang="el-GR" sz="1800" dirty="0" smtClean="0">
                <a:solidFill>
                  <a:srgbClr val="FFAC33"/>
                </a:solidFill>
              </a:rPr>
              <a:t>ΙΣΗ </a:t>
            </a:r>
            <a:r>
              <a:rPr lang="en" sz="1800" dirty="0" smtClean="0">
                <a:solidFill>
                  <a:srgbClr val="FFAC33"/>
                </a:solidFill>
              </a:rPr>
              <a:t> ΣΥΝΑΙΣΘ</a:t>
            </a:r>
            <a:r>
              <a:rPr lang="el-GR" sz="1800" dirty="0" smtClean="0">
                <a:solidFill>
                  <a:srgbClr val="FFAC33"/>
                </a:solidFill>
              </a:rPr>
              <a:t>Η</a:t>
            </a:r>
            <a:r>
              <a:rPr lang="en" sz="1800" dirty="0" smtClean="0">
                <a:solidFill>
                  <a:srgbClr val="FFAC33"/>
                </a:solidFill>
              </a:rPr>
              <a:t>ΜΑΤ</a:t>
            </a:r>
            <a:r>
              <a:rPr lang="el-GR" sz="1800" dirty="0" smtClean="0">
                <a:solidFill>
                  <a:srgbClr val="FFAC33"/>
                </a:solidFill>
              </a:rPr>
              <a:t>ΩΝ</a:t>
            </a:r>
            <a:endParaRPr sz="1800" dirty="0">
              <a:solidFill>
                <a:srgbClr val="FFAC33"/>
              </a:solidFill>
            </a:endParaRPr>
          </a:p>
        </p:txBody>
      </p:sp>
      <p:sp>
        <p:nvSpPr>
          <p:cNvPr id="337" name="Google Shape;337;p38"/>
          <p:cNvSpPr txBox="1">
            <a:spLocks noGrp="1"/>
          </p:cNvSpPr>
          <p:nvPr>
            <p:ph type="subTitle" idx="4294967295"/>
          </p:nvPr>
        </p:nvSpPr>
        <p:spPr>
          <a:xfrm>
            <a:off x="340190" y="4225648"/>
            <a:ext cx="2439979" cy="553200"/>
          </a:xfrm>
          <a:prstGeom prst="rect">
            <a:avLst/>
          </a:prstGeom>
        </p:spPr>
        <p:txBody>
          <a:bodyPr spcFirstLastPara="1" wrap="square" lIns="91425" tIns="91425" rIns="91425" bIns="91425" anchor="t" anchorCtr="0">
            <a:noAutofit/>
          </a:bodyPr>
          <a:lstStyle/>
          <a:p>
            <a:pPr marL="0" lvl="0" indent="0" algn="r" rtl="0">
              <a:spcBef>
                <a:spcPct val="0"/>
              </a:spcBef>
              <a:spcAft>
                <a:spcPts val="1600"/>
              </a:spcAft>
              <a:buNone/>
            </a:pPr>
            <a:r>
              <a:rPr lang="en" sz="1200" dirty="0"/>
              <a:t>Προσπαθήστε να επικεντρωθείτε στα γεγονότα της σύγκρουσης, αντί να επηρεάζεστε από τα συναισθήματά σας.</a:t>
            </a:r>
            <a:endParaRPr sz="1200" dirty="0"/>
          </a:p>
        </p:txBody>
      </p:sp>
      <p:sp>
        <p:nvSpPr>
          <p:cNvPr id="338" name="Google Shape;338;p38"/>
          <p:cNvSpPr txBox="1">
            <a:spLocks noGrp="1"/>
          </p:cNvSpPr>
          <p:nvPr>
            <p:ph type="ctrTitle" idx="4294967295"/>
          </p:nvPr>
        </p:nvSpPr>
        <p:spPr>
          <a:xfrm>
            <a:off x="453656" y="3703416"/>
            <a:ext cx="2302336" cy="331500"/>
          </a:xfrm>
          <a:prstGeom prst="rect">
            <a:avLst/>
          </a:prstGeom>
        </p:spPr>
        <p:txBody>
          <a:bodyPr spcFirstLastPara="1" wrap="square" lIns="91425" tIns="91425" rIns="91425" bIns="91425" anchor="t" anchorCtr="0">
            <a:noAutofit/>
          </a:bodyPr>
          <a:lstStyle/>
          <a:p>
            <a:pPr marL="0" lvl="0" indent="0" algn="r" rtl="0">
              <a:spcBef>
                <a:spcPct val="0"/>
              </a:spcBef>
              <a:spcAft>
                <a:spcPct val="0"/>
              </a:spcAft>
              <a:buNone/>
            </a:pPr>
            <a:r>
              <a:rPr lang="en" sz="1800" dirty="0">
                <a:solidFill>
                  <a:srgbClr val="FFAC33"/>
                </a:solidFill>
              </a:rPr>
              <a:t>ΕΠΙΚΕΝΤΡΩΘΕΊΤΕ ΣΤΑ ΓΕΓΟΝΌΤΑ</a:t>
            </a:r>
            <a:endParaRPr sz="1800" dirty="0">
              <a:solidFill>
                <a:srgbClr val="FFAC33"/>
              </a:solidFill>
            </a:endParaRPr>
          </a:p>
        </p:txBody>
      </p:sp>
      <p:cxnSp>
        <p:nvCxnSpPr>
          <p:cNvPr id="339" name="Google Shape;339;p38"/>
          <p:cNvCxnSpPr/>
          <p:nvPr/>
        </p:nvCxnSpPr>
        <p:spPr>
          <a:xfrm>
            <a:off x="2892875" y="1805854"/>
            <a:ext cx="1082100" cy="600"/>
          </a:xfrm>
          <a:prstGeom prst="bentConnector3">
            <a:avLst>
              <a:gd name="adj1" fmla="val 50000"/>
            </a:avLst>
          </a:prstGeom>
          <a:noFill/>
          <a:ln w="19050" cap="flat" cmpd="sng">
            <a:solidFill>
              <a:schemeClr val="lt1"/>
            </a:solidFill>
            <a:prstDash val="solid"/>
            <a:round/>
            <a:headEnd type="none" w="med" len="med"/>
            <a:tailEnd type="none" w="med" len="med"/>
          </a:ln>
        </p:spPr>
      </p:cxnSp>
      <p:cxnSp>
        <p:nvCxnSpPr>
          <p:cNvPr id="340" name="Google Shape;340;p38"/>
          <p:cNvCxnSpPr/>
          <p:nvPr/>
        </p:nvCxnSpPr>
        <p:spPr>
          <a:xfrm>
            <a:off x="2892875" y="2976204"/>
            <a:ext cx="389100" cy="0"/>
          </a:xfrm>
          <a:prstGeom prst="straightConnector1">
            <a:avLst/>
          </a:prstGeom>
          <a:noFill/>
          <a:ln w="19050" cap="flat" cmpd="sng">
            <a:solidFill>
              <a:schemeClr val="lt1"/>
            </a:solidFill>
            <a:prstDash val="solid"/>
            <a:round/>
            <a:headEnd type="none" w="med" len="med"/>
            <a:tailEnd type="none" w="med" len="med"/>
          </a:ln>
        </p:spPr>
      </p:cxnSp>
      <p:cxnSp>
        <p:nvCxnSpPr>
          <p:cNvPr id="341" name="Google Shape;341;p38"/>
          <p:cNvCxnSpPr/>
          <p:nvPr/>
        </p:nvCxnSpPr>
        <p:spPr>
          <a:xfrm>
            <a:off x="2892875" y="4173904"/>
            <a:ext cx="1240200" cy="0"/>
          </a:xfrm>
          <a:prstGeom prst="straightConnector1">
            <a:avLst/>
          </a:prstGeom>
          <a:noFill/>
          <a:ln w="19050" cap="flat" cmpd="sng">
            <a:solidFill>
              <a:schemeClr val="lt1"/>
            </a:solidFill>
            <a:prstDash val="solid"/>
            <a:round/>
            <a:headEnd type="none" w="med" len="med"/>
            <a:tailEnd type="none" w="med" len="med"/>
          </a:ln>
        </p:spPr>
      </p:cxnSp>
      <p:cxnSp>
        <p:nvCxnSpPr>
          <p:cNvPr id="342" name="Google Shape;342;p38"/>
          <p:cNvCxnSpPr/>
          <p:nvPr/>
        </p:nvCxnSpPr>
        <p:spPr>
          <a:xfrm rot="10800000">
            <a:off x="5160550" y="1806154"/>
            <a:ext cx="1100400" cy="0"/>
          </a:xfrm>
          <a:prstGeom prst="straightConnector1">
            <a:avLst/>
          </a:prstGeom>
          <a:noFill/>
          <a:ln w="19050" cap="flat" cmpd="sng">
            <a:solidFill>
              <a:schemeClr val="lt1"/>
            </a:solidFill>
            <a:prstDash val="solid"/>
            <a:round/>
            <a:headEnd type="none" w="med" len="med"/>
            <a:tailEnd type="none" w="med" len="med"/>
          </a:ln>
        </p:spPr>
      </p:cxnSp>
      <p:cxnSp>
        <p:nvCxnSpPr>
          <p:cNvPr id="343" name="Google Shape;343;p38"/>
          <p:cNvCxnSpPr/>
          <p:nvPr/>
        </p:nvCxnSpPr>
        <p:spPr>
          <a:xfrm flipH="1">
            <a:off x="5862850" y="2976204"/>
            <a:ext cx="398100" cy="2400"/>
          </a:xfrm>
          <a:prstGeom prst="straightConnector1">
            <a:avLst/>
          </a:prstGeom>
          <a:noFill/>
          <a:ln w="19050" cap="flat" cmpd="sng">
            <a:solidFill>
              <a:schemeClr val="lt1"/>
            </a:solidFill>
            <a:prstDash val="solid"/>
            <a:round/>
            <a:headEnd type="none" w="med" len="med"/>
            <a:tailEnd type="none" w="med" len="med"/>
          </a:ln>
        </p:spPr>
      </p:cxnSp>
      <p:cxnSp>
        <p:nvCxnSpPr>
          <p:cNvPr id="344" name="Google Shape;344;p38"/>
          <p:cNvCxnSpPr/>
          <p:nvPr/>
        </p:nvCxnSpPr>
        <p:spPr>
          <a:xfrm rot="10800000">
            <a:off x="5014750" y="4173904"/>
            <a:ext cx="1246200" cy="0"/>
          </a:xfrm>
          <a:prstGeom prst="straightConnector1">
            <a:avLst/>
          </a:prstGeom>
          <a:noFill/>
          <a:ln w="19050" cap="flat" cmpd="sng">
            <a:solidFill>
              <a:schemeClr val="lt1"/>
            </a:solidFill>
            <a:prstDash val="solid"/>
            <a:round/>
            <a:headEnd type="none" w="med" len="med"/>
            <a:tailEnd type="none" w="med" len="med"/>
          </a:ln>
        </p:spPr>
      </p:cxnSp>
      <p:sp>
        <p:nvSpPr>
          <p:cNvPr id="345" name="Google Shape;345;p38"/>
          <p:cNvSpPr txBox="1">
            <a:spLocks noGrp="1"/>
          </p:cNvSpPr>
          <p:nvPr>
            <p:ph type="subTitle" idx="4294967295"/>
          </p:nvPr>
        </p:nvSpPr>
        <p:spPr>
          <a:xfrm>
            <a:off x="383226" y="1653979"/>
            <a:ext cx="2372757" cy="553200"/>
          </a:xfrm>
          <a:prstGeom prst="rect">
            <a:avLst/>
          </a:prstGeom>
        </p:spPr>
        <p:txBody>
          <a:bodyPr spcFirstLastPara="1" wrap="square" lIns="91425" tIns="91425" rIns="91425" bIns="91425" anchor="t" anchorCtr="0">
            <a:noAutofit/>
          </a:bodyPr>
          <a:lstStyle/>
          <a:p>
            <a:pPr marL="0" lvl="0" indent="0" algn="r" rtl="0">
              <a:spcBef>
                <a:spcPct val="0"/>
              </a:spcBef>
              <a:spcAft>
                <a:spcPts val="1600"/>
              </a:spcAft>
              <a:buNone/>
            </a:pPr>
            <a:r>
              <a:rPr lang="en" sz="1200" dirty="0"/>
              <a:t>Να επιτρέπετε σε όλους να εκφράζουν τη γνώμη και τα συναισθήματά τους, ώστε να ικανοποιούνται οι ανάγκες όλων</a:t>
            </a:r>
            <a:endParaRPr sz="1200" dirty="0"/>
          </a:p>
        </p:txBody>
      </p:sp>
      <p:pic>
        <p:nvPicPr>
          <p:cNvPr id="35" name="Picture 34">
            <a:extLst>
              <a:ext uri="{FF2B5EF4-FFF2-40B4-BE49-F238E27FC236}">
                <a16:creationId xmlns:a16="http://schemas.microsoft.com/office/drawing/2014/main" id="{04E82917-443E-3672-2CD0-498970625785}"/>
              </a:ext>
            </a:extLst>
          </p:cNvPr>
          <p:cNvPicPr>
            <a:picLocks noChangeAspect="1"/>
          </p:cNvPicPr>
          <p:nvPr/>
        </p:nvPicPr>
        <p:blipFill>
          <a:blip r:embed="rId3"/>
          <a:stretch>
            <a:fillRect/>
          </a:stretch>
        </p:blipFill>
        <p:spPr>
          <a:xfrm>
            <a:off x="8044168" y="121797"/>
            <a:ext cx="1148349" cy="470452"/>
          </a:xfrm>
          <a:prstGeom prst="rect">
            <a:avLst/>
          </a:prstGeom>
        </p:spPr>
      </p:pic>
      <p:pic>
        <p:nvPicPr>
          <p:cNvPr id="37" name="Picture 36" descr="Text&#10;&#10;Description automatically generated with medium confidence">
            <a:extLst>
              <a:ext uri="{FF2B5EF4-FFF2-40B4-BE49-F238E27FC236}">
                <a16:creationId xmlns:a16="http://schemas.microsoft.com/office/drawing/2014/main" id="{4F2D0BAE-533F-C8B2-8D09-E93C43C580E5}"/>
              </a:ext>
            </a:extLst>
          </p:cNvPr>
          <p:cNvPicPr>
            <a:picLocks noChangeAspect="1"/>
          </p:cNvPicPr>
          <p:nvPr/>
        </p:nvPicPr>
        <p:blipFill>
          <a:blip r:embed="rId4"/>
          <a:stretch>
            <a:fillRect/>
          </a:stretch>
        </p:blipFill>
        <p:spPr>
          <a:xfrm>
            <a:off x="123372" y="4796950"/>
            <a:ext cx="972457" cy="204016"/>
          </a:xfrm>
          <a:prstGeom prst="rect">
            <a:avLst/>
          </a:prstGeom>
        </p:spPr>
      </p:pic>
      <p:pic>
        <p:nvPicPr>
          <p:cNvPr id="3" name="Graphic 2" descr="Handshake with solid fill">
            <a:extLst>
              <a:ext uri="{FF2B5EF4-FFF2-40B4-BE49-F238E27FC236}">
                <a16:creationId xmlns:a16="http://schemas.microsoft.com/office/drawing/2014/main" id="{18FA23A1-F2E0-3BA6-0085-D2C453D250A9}"/>
              </a:ext>
            </a:extLst>
          </p:cNvPr>
          <p:cNvPicPr>
            <a:picLocks noChangeAspect="1"/>
          </p:cNvPicPr>
          <p:nvPr/>
        </p:nvPicPr>
        <p:blipFill>
          <a:blip r:embed="rId5">
            <a:extLst>
              <a:ext uri="{96DAC541-7B7A-43D3-8B79-37D633B846F1}">
                <asvg:svgBlip xmlns="" xmlns:a16="http://schemas.microsoft.com/office/drawing/2014/main" xmlns:p14="http://schemas.microsoft.com/office/powerpoint/2010/main" xmlns:a14="http://schemas.microsoft.com/office/drawing/2010/main" xmlns:p15="http://schemas.microsoft.com/office/powerpoint/2012/main" xmlns:p159="http://schemas.microsoft.com/office/powerpoint/2015/09/main" xmlns:asvg="http://schemas.microsoft.com/office/drawing/2016/SVG/main" r:embed="rId6"/>
              </a:ext>
            </a:extLst>
          </a:blip>
          <a:stretch>
            <a:fillRect/>
          </a:stretch>
        </p:blipFill>
        <p:spPr>
          <a:xfrm>
            <a:off x="4110099" y="2520455"/>
            <a:ext cx="914400" cy="914400"/>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38E00"/>
        </a:solidFill>
        <a:effectLst/>
      </p:bgPr>
    </p:bg>
    <p:spTree>
      <p:nvGrpSpPr>
        <p:cNvPr id="1" name="Shape 358"/>
        <p:cNvGrpSpPr/>
        <p:nvPr/>
      </p:nvGrpSpPr>
      <p:grpSpPr>
        <a:xfrm>
          <a:off x="0" y="0"/>
          <a:ext cx="0" cy="0"/>
          <a:chOff x="0" y="0"/>
          <a:chExt cx="0" cy="0"/>
        </a:xfrm>
      </p:grpSpPr>
      <p:sp>
        <p:nvSpPr>
          <p:cNvPr id="359" name="Google Shape;359;p40"/>
          <p:cNvSpPr txBox="1">
            <a:spLocks noGrp="1"/>
          </p:cNvSpPr>
          <p:nvPr>
            <p:ph type="subTitle" idx="1"/>
          </p:nvPr>
        </p:nvSpPr>
        <p:spPr>
          <a:xfrm>
            <a:off x="463811" y="1369950"/>
            <a:ext cx="3532800" cy="463800"/>
          </a:xfrm>
          <a:prstGeom prst="rect">
            <a:avLst/>
          </a:prstGeom>
        </p:spPr>
        <p:txBody>
          <a:bodyPr spcFirstLastPara="1" wrap="square" lIns="91425" tIns="91425" rIns="91425" bIns="91425" anchor="b" anchorCtr="0">
            <a:noAutofit/>
          </a:bodyPr>
          <a:lstStyle/>
          <a:p>
            <a:pPr marL="0" lvl="0" indent="0" algn="l" rtl="0">
              <a:spcBef>
                <a:spcPct val="0"/>
              </a:spcBef>
              <a:spcAft>
                <a:spcPct val="0"/>
              </a:spcAft>
              <a:buNone/>
            </a:pPr>
            <a:r>
              <a:rPr lang="en-IE" dirty="0">
                <a:solidFill>
                  <a:srgbClr val="EE118A"/>
                </a:solidFill>
              </a:rPr>
              <a:t>ΟΛΟΙ ΚΕΡΔΙΖΟΥΝ</a:t>
            </a:r>
            <a:endParaRPr dirty="0">
              <a:solidFill>
                <a:srgbClr val="EE118A"/>
              </a:solidFill>
            </a:endParaRPr>
          </a:p>
        </p:txBody>
      </p:sp>
      <p:sp>
        <p:nvSpPr>
          <p:cNvPr id="360" name="Google Shape;360;p40"/>
          <p:cNvSpPr txBox="1">
            <a:spLocks noGrp="1"/>
          </p:cNvSpPr>
          <p:nvPr>
            <p:ph type="body" idx="2"/>
          </p:nvPr>
        </p:nvSpPr>
        <p:spPr>
          <a:xfrm>
            <a:off x="392805" y="1874850"/>
            <a:ext cx="4213678" cy="2304000"/>
          </a:xfrm>
          <a:prstGeom prst="rect">
            <a:avLst/>
          </a:prstGeom>
        </p:spPr>
        <p:txBody>
          <a:bodyPr spcFirstLastPara="1" wrap="square" lIns="91425" tIns="91425" rIns="91425" bIns="91425" anchor="t" anchorCtr="0">
            <a:noAutofit/>
          </a:bodyPr>
          <a:lstStyle/>
          <a:p>
            <a:pPr marL="457200" lvl="0" indent="-317500" algn="l" rtl="0">
              <a:spcAft>
                <a:spcPts val="600"/>
              </a:spcAft>
              <a:buClr>
                <a:srgbClr val="EE118A"/>
              </a:buClr>
              <a:buSzPts val="1400"/>
              <a:buChar char="●"/>
            </a:pPr>
            <a:r>
              <a:rPr lang="en-IE"/>
              <a:t>Πρόκειται για </a:t>
            </a:r>
            <a:r>
              <a:rPr lang="en-IE" b="1"/>
              <a:t>άσκηση διαπραγμάτευσης</a:t>
            </a:r>
            <a:r>
              <a:rPr lang="en-IE"/>
              <a:t>.</a:t>
            </a:r>
          </a:p>
          <a:p>
            <a:pPr marL="457200" lvl="0" indent="-317500" algn="l" rtl="0">
              <a:spcAft>
                <a:spcPts val="600"/>
              </a:spcAft>
              <a:buClr>
                <a:srgbClr val="EE118A"/>
              </a:buClr>
              <a:buSzPts val="1400"/>
              <a:buChar char="●"/>
            </a:pPr>
            <a:r>
              <a:rPr lang="en-IE"/>
              <a:t>Θα χωριστείτε σε ομάδες των 4. Το ένα ζευγάρι θα είναι η ομάδα Α και το άλλο η ομάδα Β. Σε κάθε ομάδα θα δοθεί ένα φυλλάδιο το οποίο δεν πρέπει να δείξουν στους άλλους.</a:t>
            </a:r>
          </a:p>
          <a:p>
            <a:pPr marL="457200" lvl="0" indent="-317500" algn="l" rtl="0">
              <a:spcAft>
                <a:spcPts val="600"/>
              </a:spcAft>
              <a:buClr>
                <a:srgbClr val="EE118A"/>
              </a:buClr>
              <a:buSzPts val="1400"/>
              <a:buChar char="●"/>
            </a:pPr>
            <a:r>
              <a:rPr lang="en-IE"/>
              <a:t>Θα πρέπει να βρείτε μια λύση για όλους που θα σας βγάλει κερδισμένους στο σενάριο που παρουσιάζεται.</a:t>
            </a:r>
          </a:p>
          <a:p>
            <a:pPr marL="457200" lvl="0" indent="-317500" algn="l" rtl="0">
              <a:spcAft>
                <a:spcPts val="600"/>
              </a:spcAft>
              <a:buClr>
                <a:srgbClr val="EE118A"/>
              </a:buClr>
              <a:buSzPts val="1400"/>
              <a:buChar char="●"/>
            </a:pPr>
            <a:r>
              <a:rPr lang="en-IE"/>
              <a:t>Έχετε 30 λεπτά για να ολοκληρώσετε αυτή την άσκηση.</a:t>
            </a:r>
            <a:endParaRPr/>
          </a:p>
        </p:txBody>
      </p:sp>
      <p:sp>
        <p:nvSpPr>
          <p:cNvPr id="361" name="Google Shape;361;p40"/>
          <p:cNvSpPr txBox="1">
            <a:spLocks noGrp="1"/>
          </p:cNvSpPr>
          <p:nvPr>
            <p:ph type="ctrTitle"/>
          </p:nvPr>
        </p:nvSpPr>
        <p:spPr>
          <a:xfrm>
            <a:off x="804250" y="431150"/>
            <a:ext cx="4123350" cy="10062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 dirty="0">
                <a:solidFill>
                  <a:srgbClr val="EE118A"/>
                </a:solidFill>
              </a:rPr>
              <a:t>ΔΡΑΣΤΗΡΙΟΤΗΤΑ #3</a:t>
            </a:r>
            <a:endParaRPr dirty="0">
              <a:solidFill>
                <a:srgbClr val="EE118A"/>
              </a:solidFill>
            </a:endParaRPr>
          </a:p>
        </p:txBody>
      </p:sp>
      <p:pic>
        <p:nvPicPr>
          <p:cNvPr id="3" name="Picture 2" descr="A close-up of a flower&#10;&#10;Description automatically generated with low confidence">
            <a:extLst>
              <a:ext uri="{FF2B5EF4-FFF2-40B4-BE49-F238E27FC236}">
                <a16:creationId xmlns:a16="http://schemas.microsoft.com/office/drawing/2014/main" id="{E08C0144-B249-2007-5704-4FC664C245A6}"/>
              </a:ext>
            </a:extLst>
          </p:cNvPr>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rcRect l="9512" r="23480"/>
          <a:stretch>
            <a:fillRect/>
          </a:stretch>
        </p:blipFill>
        <p:spPr>
          <a:xfrm>
            <a:off x="4768300" y="376500"/>
            <a:ext cx="4262400" cy="4392000"/>
          </a:xfrm>
          <a:prstGeom prst="ellipse">
            <a:avLst/>
          </a:prstGeom>
        </p:spPr>
      </p:pic>
      <p:sp>
        <p:nvSpPr>
          <p:cNvPr id="363" name="Google Shape;363;p40"/>
          <p:cNvSpPr/>
          <p:nvPr/>
        </p:nvSpPr>
        <p:spPr>
          <a:xfrm>
            <a:off x="7671525" y="2964250"/>
            <a:ext cx="2522100" cy="2522100"/>
          </a:xfrm>
          <a:prstGeom prst="ellipse">
            <a:avLst/>
          </a:prstGeom>
          <a:solidFill>
            <a:srgbClr val="6CC3DA">
              <a:alpha val="1830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64" name="Google Shape;364;p40"/>
          <p:cNvSpPr/>
          <p:nvPr/>
        </p:nvSpPr>
        <p:spPr>
          <a:xfrm>
            <a:off x="7319100" y="2347700"/>
            <a:ext cx="4093500" cy="40935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65" name="Google Shape;365;p40"/>
          <p:cNvSpPr/>
          <p:nvPr/>
        </p:nvSpPr>
        <p:spPr>
          <a:xfrm>
            <a:off x="7216400" y="-817450"/>
            <a:ext cx="2254800" cy="22548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9" name="Picture 8">
            <a:extLst>
              <a:ext uri="{FF2B5EF4-FFF2-40B4-BE49-F238E27FC236}">
                <a16:creationId xmlns:a16="http://schemas.microsoft.com/office/drawing/2014/main" id="{AC159B2A-3F60-6227-EC12-6E9D650CFC36}"/>
              </a:ext>
            </a:extLst>
          </p:cNvPr>
          <p:cNvPicPr>
            <a:picLocks noChangeAspect="1"/>
          </p:cNvPicPr>
          <p:nvPr/>
        </p:nvPicPr>
        <p:blipFill>
          <a:blip r:embed="rId5"/>
          <a:stretch>
            <a:fillRect/>
          </a:stretch>
        </p:blipFill>
        <p:spPr>
          <a:xfrm>
            <a:off x="8044168" y="121797"/>
            <a:ext cx="1148349" cy="470452"/>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2EAAECD3-66D5-87CA-61B2-D9B9C4579C9E}"/>
              </a:ext>
            </a:extLst>
          </p:cNvPr>
          <p:cNvPicPr>
            <a:picLocks noChangeAspect="1"/>
          </p:cNvPicPr>
          <p:nvPr/>
        </p:nvPicPr>
        <p:blipFill>
          <a:blip r:embed="rId6"/>
          <a:stretch>
            <a:fillRect/>
          </a:stretch>
        </p:blipFill>
        <p:spPr>
          <a:xfrm>
            <a:off x="123372" y="4796950"/>
            <a:ext cx="972457" cy="204016"/>
          </a:xfrm>
          <a:prstGeom prst="rect">
            <a:avLst/>
          </a:prstGeom>
        </p:spPr>
      </p:pic>
    </p:spTree>
    <p:extLst>
      <p:ext uri="{BB962C8B-B14F-4D97-AF65-F5344CB8AC3E}">
        <p14:creationId xmlns:p14="http://schemas.microsoft.com/office/powerpoint/2010/main" val="270773607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41"/>
          <p:cNvSpPr txBox="1">
            <a:spLocks noGrp="1"/>
          </p:cNvSpPr>
          <p:nvPr>
            <p:ph type="ctrTitle"/>
          </p:nvPr>
        </p:nvSpPr>
        <p:spPr>
          <a:xfrm>
            <a:off x="804249" y="431150"/>
            <a:ext cx="4292683" cy="10062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 dirty="0">
                <a:solidFill>
                  <a:srgbClr val="29235D"/>
                </a:solidFill>
              </a:rPr>
              <a:t>ΣΥΜΠΕΡΑΣΜΑΤΑ</a:t>
            </a:r>
            <a:endParaRPr dirty="0">
              <a:solidFill>
                <a:srgbClr val="29235D"/>
              </a:solidFill>
            </a:endParaRPr>
          </a:p>
        </p:txBody>
      </p:sp>
      <p:sp>
        <p:nvSpPr>
          <p:cNvPr id="371" name="Google Shape;371;p41"/>
          <p:cNvSpPr txBox="1">
            <a:spLocks noGrp="1"/>
          </p:cNvSpPr>
          <p:nvPr>
            <p:ph type="subTitle" idx="1"/>
          </p:nvPr>
        </p:nvSpPr>
        <p:spPr>
          <a:xfrm>
            <a:off x="516467" y="3688025"/>
            <a:ext cx="3704639" cy="760500"/>
          </a:xfrm>
          <a:prstGeom prst="rect">
            <a:avLst/>
          </a:prstGeom>
        </p:spPr>
        <p:txBody>
          <a:bodyPr spcFirstLastPara="1" wrap="square" lIns="91425" tIns="91425" rIns="91425" bIns="91425" anchor="t" anchorCtr="0">
            <a:noAutofit/>
          </a:bodyPr>
          <a:lstStyle/>
          <a:p>
            <a:pPr marL="0" lvl="0" indent="0" algn="ctr" rtl="0">
              <a:spcBef>
                <a:spcPct val="0"/>
              </a:spcBef>
              <a:spcAft>
                <a:spcPct val="0"/>
              </a:spcAft>
              <a:buNone/>
            </a:pPr>
            <a:r>
              <a:rPr lang="en-IE" dirty="0"/>
              <a:t>Υπ</a:t>
            </a:r>
            <a:r>
              <a:rPr lang="en-IE" dirty="0" err="1"/>
              <a:t>άρχουν</a:t>
            </a:r>
            <a:r>
              <a:rPr lang="en-IE" dirty="0"/>
              <a:t> 5 δια</a:t>
            </a:r>
            <a:r>
              <a:rPr lang="en-IE" dirty="0" err="1"/>
              <a:t>φορετικοί</a:t>
            </a:r>
            <a:r>
              <a:rPr lang="en-IE" dirty="0"/>
              <a:t> </a:t>
            </a:r>
            <a:r>
              <a:rPr lang="en-IE" dirty="0" err="1"/>
              <a:t>τύ</a:t>
            </a:r>
            <a:r>
              <a:rPr lang="en-IE" dirty="0"/>
              <a:t>ποι στυλ διαχείρισης συγκρούσεων. Αν και όλα είναι κα</a:t>
            </a:r>
            <a:r>
              <a:rPr lang="en-IE" dirty="0" err="1"/>
              <a:t>τάλληλ</a:t>
            </a:r>
            <a:r>
              <a:rPr lang="en-IE" dirty="0"/>
              <a:t>α σε διαφορετικές στιγμές, οι λύσεις που φέρνουν αμοιβαία οφέλη είναι οι καλύτερες.</a:t>
            </a:r>
            <a:endParaRPr dirty="0"/>
          </a:p>
        </p:txBody>
      </p:sp>
      <p:sp>
        <p:nvSpPr>
          <p:cNvPr id="372" name="Google Shape;372;p41"/>
          <p:cNvSpPr txBox="1">
            <a:spLocks noGrp="1"/>
          </p:cNvSpPr>
          <p:nvPr>
            <p:ph type="ctrTitle" idx="2"/>
          </p:nvPr>
        </p:nvSpPr>
        <p:spPr>
          <a:xfrm>
            <a:off x="1048372" y="3334108"/>
            <a:ext cx="2277600" cy="537900"/>
          </a:xfrm>
          <a:prstGeom prst="rect">
            <a:avLst/>
          </a:prstGeom>
        </p:spPr>
        <p:txBody>
          <a:bodyPr spcFirstLastPara="1" wrap="square" lIns="91425" tIns="91425" rIns="91425" bIns="91425" anchor="b" anchorCtr="0">
            <a:noAutofit/>
          </a:bodyPr>
          <a:lstStyle/>
          <a:p>
            <a:pPr marL="0" lvl="0" indent="0" algn="ctr" rtl="0">
              <a:spcBef>
                <a:spcPct val="0"/>
              </a:spcBef>
              <a:spcAft>
                <a:spcPct val="0"/>
              </a:spcAft>
              <a:buNone/>
            </a:pPr>
            <a:r>
              <a:rPr lang="en" dirty="0">
                <a:solidFill>
                  <a:srgbClr val="29235D"/>
                </a:solidFill>
              </a:rPr>
              <a:t>ΣΤΥΛ ΔΙΑΧΕΊΡΙΣΗΣ</a:t>
            </a:r>
            <a:endParaRPr dirty="0">
              <a:solidFill>
                <a:srgbClr val="29235D"/>
              </a:solidFill>
            </a:endParaRPr>
          </a:p>
        </p:txBody>
      </p:sp>
      <p:sp>
        <p:nvSpPr>
          <p:cNvPr id="373" name="Google Shape;373;p41"/>
          <p:cNvSpPr txBox="1">
            <a:spLocks noGrp="1"/>
          </p:cNvSpPr>
          <p:nvPr>
            <p:ph type="subTitle" idx="3"/>
          </p:nvPr>
        </p:nvSpPr>
        <p:spPr>
          <a:xfrm>
            <a:off x="4991099" y="3688025"/>
            <a:ext cx="3246967" cy="760500"/>
          </a:xfrm>
          <a:prstGeom prst="rect">
            <a:avLst/>
          </a:prstGeom>
        </p:spPr>
        <p:txBody>
          <a:bodyPr spcFirstLastPara="1" wrap="square" lIns="91425" tIns="91425" rIns="91425" bIns="91425" anchor="t" anchorCtr="0">
            <a:noAutofit/>
          </a:bodyPr>
          <a:lstStyle/>
          <a:p>
            <a:pPr marL="0" lvl="0" indent="0" algn="ctr" rtl="0">
              <a:spcBef>
                <a:spcPct val="0"/>
              </a:spcBef>
              <a:spcAft>
                <a:spcPct val="0"/>
              </a:spcAft>
              <a:buNone/>
            </a:pPr>
            <a:r>
              <a:rPr lang="en-IE" dirty="0"/>
              <a:t>Η πιο ικανοπ</a:t>
            </a:r>
            <a:r>
              <a:rPr lang="en-IE" dirty="0" err="1"/>
              <a:t>οιητική</a:t>
            </a:r>
            <a:r>
              <a:rPr lang="en-IE" dirty="0"/>
              <a:t> </a:t>
            </a:r>
            <a:r>
              <a:rPr lang="en-IE" dirty="0" err="1"/>
              <a:t>λύση</a:t>
            </a:r>
            <a:r>
              <a:rPr lang="en-IE" dirty="0"/>
              <a:t> στις οικογενεια</a:t>
            </a:r>
            <a:r>
              <a:rPr lang="en-IE" dirty="0" err="1"/>
              <a:t>κές</a:t>
            </a:r>
            <a:r>
              <a:rPr lang="en-IE" dirty="0"/>
              <a:t> </a:t>
            </a:r>
            <a:r>
              <a:rPr lang="en-IE" dirty="0" err="1"/>
              <a:t>συγκρούσεις</a:t>
            </a:r>
            <a:r>
              <a:rPr lang="en-IE" dirty="0"/>
              <a:t> είναι η win-win, η οπ</a:t>
            </a:r>
            <a:r>
              <a:rPr lang="en-IE" dirty="0" err="1"/>
              <a:t>οί</a:t>
            </a:r>
            <a:r>
              <a:rPr lang="en-IE" dirty="0"/>
              <a:t>α μπορεί να επιτευχθεί με τη συζήτηση της σύγκρουσης.</a:t>
            </a:r>
            <a:endParaRPr dirty="0"/>
          </a:p>
        </p:txBody>
      </p:sp>
      <p:sp>
        <p:nvSpPr>
          <p:cNvPr id="374" name="Google Shape;374;p41"/>
          <p:cNvSpPr txBox="1">
            <a:spLocks noGrp="1"/>
          </p:cNvSpPr>
          <p:nvPr>
            <p:ph type="ctrTitle" idx="4"/>
          </p:nvPr>
        </p:nvSpPr>
        <p:spPr>
          <a:xfrm>
            <a:off x="5366896" y="3334108"/>
            <a:ext cx="2277600" cy="537900"/>
          </a:xfrm>
          <a:prstGeom prst="rect">
            <a:avLst/>
          </a:prstGeom>
        </p:spPr>
        <p:txBody>
          <a:bodyPr spcFirstLastPara="1" wrap="none" lIns="91425" tIns="91425" rIns="91425" bIns="91425" anchor="b" anchorCtr="0">
            <a:noAutofit/>
          </a:bodyPr>
          <a:lstStyle/>
          <a:p>
            <a:pPr marL="0" lvl="0" indent="0" algn="ctr" rtl="0">
              <a:spcBef>
                <a:spcPct val="0"/>
              </a:spcBef>
              <a:spcAft>
                <a:spcPct val="0"/>
              </a:spcAft>
              <a:buNone/>
            </a:pPr>
            <a:r>
              <a:rPr lang="el-GR" dirty="0" smtClean="0">
                <a:solidFill>
                  <a:srgbClr val="29235D"/>
                </a:solidFill>
              </a:rPr>
              <a:t>ΛΥΣΗΣ</a:t>
            </a:r>
            <a:r>
              <a:rPr lang="en" dirty="0" smtClean="0">
                <a:solidFill>
                  <a:srgbClr val="29235D"/>
                </a:solidFill>
              </a:rPr>
              <a:t> </a:t>
            </a:r>
            <a:r>
              <a:rPr lang="en" dirty="0">
                <a:solidFill>
                  <a:srgbClr val="29235D"/>
                </a:solidFill>
              </a:rPr>
              <a:t>ΓΙΑ </a:t>
            </a:r>
            <a:r>
              <a:rPr lang="el-GR" dirty="0" smtClean="0">
                <a:solidFill>
                  <a:srgbClr val="29235D"/>
                </a:solidFill>
              </a:rPr>
              <a:t>Ο</a:t>
            </a:r>
            <a:r>
              <a:rPr lang="en" dirty="0" smtClean="0">
                <a:solidFill>
                  <a:srgbClr val="29235D"/>
                </a:solidFill>
              </a:rPr>
              <a:t>ΛΟΥΣ </a:t>
            </a:r>
            <a:r>
              <a:rPr lang="en" dirty="0">
                <a:solidFill>
                  <a:srgbClr val="29235D"/>
                </a:solidFill>
              </a:rPr>
              <a:t>ΚΑΙ </a:t>
            </a:r>
            <a:r>
              <a:rPr lang="el-GR" dirty="0" smtClean="0">
                <a:solidFill>
                  <a:srgbClr val="29235D"/>
                </a:solidFill>
              </a:rPr>
              <a:t>Ο</a:t>
            </a:r>
            <a:r>
              <a:rPr lang="en" dirty="0" smtClean="0">
                <a:solidFill>
                  <a:srgbClr val="29235D"/>
                </a:solidFill>
              </a:rPr>
              <a:t>ΛΕΣ</a:t>
            </a:r>
            <a:endParaRPr dirty="0">
              <a:solidFill>
                <a:srgbClr val="29235D"/>
              </a:solidFill>
            </a:endParaRPr>
          </a:p>
        </p:txBody>
      </p:sp>
      <p:sp>
        <p:nvSpPr>
          <p:cNvPr id="375" name="Google Shape;375;p41"/>
          <p:cNvSpPr txBox="1">
            <a:spLocks noGrp="1"/>
          </p:cNvSpPr>
          <p:nvPr>
            <p:ph type="subTitle" idx="5"/>
          </p:nvPr>
        </p:nvSpPr>
        <p:spPr>
          <a:xfrm>
            <a:off x="304800" y="1817950"/>
            <a:ext cx="3916293" cy="760500"/>
          </a:xfrm>
          <a:prstGeom prst="rect">
            <a:avLst/>
          </a:prstGeom>
        </p:spPr>
        <p:txBody>
          <a:bodyPr spcFirstLastPara="1" wrap="square" lIns="91425" tIns="91425" rIns="91425" bIns="91425" anchor="t" anchorCtr="0">
            <a:noAutofit/>
          </a:bodyPr>
          <a:lstStyle/>
          <a:p>
            <a:pPr marL="0" lvl="0" indent="0" algn="ctr" rtl="0">
              <a:spcBef>
                <a:spcPct val="0"/>
              </a:spcBef>
              <a:spcAft>
                <a:spcPct val="0"/>
              </a:spcAft>
              <a:buNone/>
            </a:pPr>
            <a:r>
              <a:rPr lang="en-IE" dirty="0"/>
              <a:t>Η </a:t>
            </a:r>
            <a:r>
              <a:rPr lang="en-IE" dirty="0" err="1"/>
              <a:t>σύγκρουση</a:t>
            </a:r>
            <a:r>
              <a:rPr lang="en-IE" dirty="0"/>
              <a:t> μπορεί να προκύψει για </a:t>
            </a:r>
            <a:r>
              <a:rPr lang="en-IE" dirty="0" err="1"/>
              <a:t>διάφορους</a:t>
            </a:r>
            <a:r>
              <a:rPr lang="en-IE" dirty="0"/>
              <a:t> </a:t>
            </a:r>
            <a:r>
              <a:rPr lang="en-IE" dirty="0" err="1"/>
              <a:t>λόγους</a:t>
            </a:r>
            <a:r>
              <a:rPr lang="en-IE" dirty="0"/>
              <a:t>. Η </a:t>
            </a:r>
            <a:r>
              <a:rPr lang="en-IE" dirty="0" err="1"/>
              <a:t>σύγκρουση</a:t>
            </a:r>
            <a:r>
              <a:rPr lang="en-IE" dirty="0"/>
              <a:t> μπορεί να είναι </a:t>
            </a:r>
            <a:r>
              <a:rPr lang="en-IE" dirty="0" err="1"/>
              <a:t>μεγάλη</a:t>
            </a:r>
            <a:r>
              <a:rPr lang="en-IE" dirty="0"/>
              <a:t> ή </a:t>
            </a:r>
            <a:r>
              <a:rPr lang="en-IE" dirty="0" err="1"/>
              <a:t>μικρή</a:t>
            </a:r>
            <a:r>
              <a:rPr lang="en-IE" dirty="0"/>
              <a:t> και μπορεί να π</a:t>
            </a:r>
            <a:r>
              <a:rPr lang="en-IE" dirty="0" err="1"/>
              <a:t>ροκ</a:t>
            </a:r>
            <a:r>
              <a:rPr lang="en-IE" dirty="0"/>
              <a:t>αλέσει μακροχρόνια προβλήματα εάν δεν επιλυθεί</a:t>
            </a:r>
            <a:endParaRPr dirty="0"/>
          </a:p>
        </p:txBody>
      </p:sp>
      <p:sp>
        <p:nvSpPr>
          <p:cNvPr id="376" name="Google Shape;376;p41"/>
          <p:cNvSpPr txBox="1">
            <a:spLocks noGrp="1"/>
          </p:cNvSpPr>
          <p:nvPr>
            <p:ph type="ctrTitle" idx="6"/>
          </p:nvPr>
        </p:nvSpPr>
        <p:spPr>
          <a:xfrm>
            <a:off x="980140" y="1319375"/>
            <a:ext cx="2277600" cy="537900"/>
          </a:xfrm>
          <a:prstGeom prst="rect">
            <a:avLst/>
          </a:prstGeom>
        </p:spPr>
        <p:txBody>
          <a:bodyPr spcFirstLastPara="1" wrap="square" lIns="91425" tIns="91425" rIns="91425" bIns="91425" anchor="b" anchorCtr="0">
            <a:noAutofit/>
          </a:bodyPr>
          <a:lstStyle/>
          <a:p>
            <a:pPr marL="0" lvl="0" indent="0" algn="ctr" rtl="0">
              <a:spcBef>
                <a:spcPct val="0"/>
              </a:spcBef>
              <a:spcAft>
                <a:spcPct val="0"/>
              </a:spcAft>
              <a:buNone/>
            </a:pPr>
            <a:r>
              <a:rPr lang="en" dirty="0" smtClean="0">
                <a:solidFill>
                  <a:srgbClr val="29235D"/>
                </a:solidFill>
              </a:rPr>
              <a:t>ΟΙΚΟΓΕΝΕΙΑΚ</a:t>
            </a:r>
            <a:r>
              <a:rPr lang="el-GR" dirty="0" smtClean="0">
                <a:solidFill>
                  <a:srgbClr val="29235D"/>
                </a:solidFill>
              </a:rPr>
              <a:t>Η</a:t>
            </a:r>
            <a:r>
              <a:rPr lang="en" dirty="0" smtClean="0">
                <a:solidFill>
                  <a:srgbClr val="29235D"/>
                </a:solidFill>
              </a:rPr>
              <a:t> Σ</a:t>
            </a:r>
            <a:r>
              <a:rPr lang="el-GR" dirty="0" smtClean="0">
                <a:solidFill>
                  <a:srgbClr val="29235D"/>
                </a:solidFill>
              </a:rPr>
              <a:t>Υ</a:t>
            </a:r>
            <a:r>
              <a:rPr lang="en" dirty="0" smtClean="0">
                <a:solidFill>
                  <a:srgbClr val="29235D"/>
                </a:solidFill>
              </a:rPr>
              <a:t>ΓΚΡΟΥΣΗ</a:t>
            </a:r>
            <a:endParaRPr dirty="0">
              <a:solidFill>
                <a:srgbClr val="29235D"/>
              </a:solidFill>
            </a:endParaRPr>
          </a:p>
        </p:txBody>
      </p:sp>
      <p:sp>
        <p:nvSpPr>
          <p:cNvPr id="377" name="Google Shape;377;p41"/>
          <p:cNvSpPr txBox="1">
            <a:spLocks noGrp="1"/>
          </p:cNvSpPr>
          <p:nvPr>
            <p:ph type="subTitle" idx="7"/>
          </p:nvPr>
        </p:nvSpPr>
        <p:spPr>
          <a:xfrm>
            <a:off x="5272823" y="1540262"/>
            <a:ext cx="3398487" cy="760500"/>
          </a:xfrm>
          <a:prstGeom prst="rect">
            <a:avLst/>
          </a:prstGeom>
        </p:spPr>
        <p:txBody>
          <a:bodyPr spcFirstLastPara="1" wrap="square" lIns="91425" tIns="91425" rIns="91425" bIns="91425" anchor="t" anchorCtr="0">
            <a:noAutofit/>
          </a:bodyPr>
          <a:lstStyle/>
          <a:p>
            <a:pPr marL="0" lvl="0" indent="0" algn="ctr" rtl="0">
              <a:spcBef>
                <a:spcPct val="0"/>
              </a:spcBef>
              <a:spcAft>
                <a:spcPct val="0"/>
              </a:spcAft>
              <a:buNone/>
            </a:pPr>
            <a:r>
              <a:rPr lang="en-IE" dirty="0"/>
              <a:t>Η </a:t>
            </a:r>
            <a:r>
              <a:rPr lang="en-IE" dirty="0" err="1"/>
              <a:t>σύγκρουση</a:t>
            </a:r>
            <a:r>
              <a:rPr lang="en-IE" dirty="0"/>
              <a:t> μπορεί να π</a:t>
            </a:r>
            <a:r>
              <a:rPr lang="en-IE" dirty="0" err="1"/>
              <a:t>ροκληθεί</a:t>
            </a:r>
            <a:r>
              <a:rPr lang="en-IE" dirty="0"/>
              <a:t> από </a:t>
            </a:r>
            <a:r>
              <a:rPr lang="en-IE" dirty="0" err="1"/>
              <a:t>διάφορ</a:t>
            </a:r>
            <a:r>
              <a:rPr lang="en-IE" dirty="0"/>
              <a:t>α πράγματα. Ο </a:t>
            </a:r>
            <a:r>
              <a:rPr lang="en-IE" dirty="0" err="1"/>
              <a:t>εντο</a:t>
            </a:r>
            <a:r>
              <a:rPr lang="en-IE" dirty="0"/>
              <a:t>πισμός των αιτιών που πυροδοτούν τις συγκρούσεις στην οικογένειά σας μπορεί να βοηθήσει στην πρόληψη μελλοντικών συγκρούσεων.</a:t>
            </a:r>
            <a:endParaRPr dirty="0"/>
          </a:p>
        </p:txBody>
      </p:sp>
      <p:sp>
        <p:nvSpPr>
          <p:cNvPr id="378" name="Google Shape;378;p41"/>
          <p:cNvSpPr txBox="1">
            <a:spLocks noGrp="1"/>
          </p:cNvSpPr>
          <p:nvPr>
            <p:ph type="ctrTitle" idx="8"/>
          </p:nvPr>
        </p:nvSpPr>
        <p:spPr>
          <a:xfrm>
            <a:off x="5272823" y="1136100"/>
            <a:ext cx="3398487" cy="537900"/>
          </a:xfrm>
          <a:prstGeom prst="rect">
            <a:avLst/>
          </a:prstGeom>
        </p:spPr>
        <p:txBody>
          <a:bodyPr spcFirstLastPara="1" wrap="square" lIns="91425" tIns="91425" rIns="91425" bIns="91425" anchor="b" anchorCtr="0">
            <a:noAutofit/>
          </a:bodyPr>
          <a:lstStyle/>
          <a:p>
            <a:pPr marL="0" lvl="0" indent="0" algn="ctr" rtl="0">
              <a:spcBef>
                <a:spcPct val="0"/>
              </a:spcBef>
              <a:spcAft>
                <a:spcPct val="0"/>
              </a:spcAft>
              <a:buNone/>
            </a:pPr>
            <a:r>
              <a:rPr lang="en" dirty="0" smtClean="0">
                <a:solidFill>
                  <a:srgbClr val="29235D"/>
                </a:solidFill>
              </a:rPr>
              <a:t>ΕΝΑ</a:t>
            </a:r>
            <a:r>
              <a:rPr lang="el-GR" dirty="0" smtClean="0">
                <a:solidFill>
                  <a:srgbClr val="29235D"/>
                </a:solidFill>
              </a:rPr>
              <a:t>Υ</a:t>
            </a:r>
            <a:r>
              <a:rPr lang="en" dirty="0" smtClean="0">
                <a:solidFill>
                  <a:srgbClr val="29235D"/>
                </a:solidFill>
              </a:rPr>
              <a:t>ΣΜΑΤΑ Σ</a:t>
            </a:r>
            <a:r>
              <a:rPr lang="el-GR" dirty="0" smtClean="0">
                <a:solidFill>
                  <a:srgbClr val="29235D"/>
                </a:solidFill>
              </a:rPr>
              <a:t>Υ</a:t>
            </a:r>
            <a:r>
              <a:rPr lang="en" dirty="0" smtClean="0">
                <a:solidFill>
                  <a:srgbClr val="29235D"/>
                </a:solidFill>
              </a:rPr>
              <a:t>ΓΚΡΟΥΣΗΣ</a:t>
            </a:r>
            <a:endParaRPr dirty="0">
              <a:solidFill>
                <a:srgbClr val="29235D"/>
              </a:solidFill>
            </a:endParaRPr>
          </a:p>
        </p:txBody>
      </p:sp>
      <p:pic>
        <p:nvPicPr>
          <p:cNvPr id="11" name="Picture 10">
            <a:extLst>
              <a:ext uri="{FF2B5EF4-FFF2-40B4-BE49-F238E27FC236}">
                <a16:creationId xmlns:a16="http://schemas.microsoft.com/office/drawing/2014/main" id="{B235DA5A-380F-7242-388B-75527CE4FEF5}"/>
              </a:ext>
            </a:extLst>
          </p:cNvPr>
          <p:cNvPicPr>
            <a:picLocks noChangeAspect="1"/>
          </p:cNvPicPr>
          <p:nvPr/>
        </p:nvPicPr>
        <p:blipFill>
          <a:blip r:embed="rId3"/>
          <a:stretch>
            <a:fillRect/>
          </a:stretch>
        </p:blipFill>
        <p:spPr>
          <a:xfrm>
            <a:off x="8044168" y="121797"/>
            <a:ext cx="1148349" cy="470452"/>
          </a:xfrm>
          <a:prstGeom prst="rect">
            <a:avLst/>
          </a:prstGeom>
        </p:spPr>
      </p:pic>
      <p:pic>
        <p:nvPicPr>
          <p:cNvPr id="12" name="Picture 11" descr="Text&#10;&#10;Description automatically generated with medium confidence">
            <a:extLst>
              <a:ext uri="{FF2B5EF4-FFF2-40B4-BE49-F238E27FC236}">
                <a16:creationId xmlns:a16="http://schemas.microsoft.com/office/drawing/2014/main" id="{C92A3CF0-1CD8-773A-6E12-A9E30C10A127}"/>
              </a:ext>
            </a:extLst>
          </p:cNvPr>
          <p:cNvPicPr>
            <a:picLocks noChangeAspect="1"/>
          </p:cNvPicPr>
          <p:nvPr/>
        </p:nvPicPr>
        <p:blipFill>
          <a:blip r:embed="rId4"/>
          <a:stretch>
            <a:fillRect/>
          </a:stretch>
        </p:blipFill>
        <p:spPr>
          <a:xfrm>
            <a:off x="123372" y="4796950"/>
            <a:ext cx="972457" cy="204016"/>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4F5A4B1-7930-4D74-99DF-9E21646FA71D}"/>
              </a:ext>
            </a:extLst>
          </p:cNvPr>
          <p:cNvPicPr>
            <a:picLocks noChangeAspect="1"/>
          </p:cNvPicPr>
          <p:nvPr/>
        </p:nvPicPr>
        <p:blipFill>
          <a:blip r:embed="rId2"/>
          <a:stretch>
            <a:fillRect/>
          </a:stretch>
        </p:blipFill>
        <p:spPr>
          <a:xfrm>
            <a:off x="2413300" y="2221999"/>
            <a:ext cx="3982099" cy="2190103"/>
          </a:xfrm>
          <a:prstGeom prst="rect">
            <a:avLst/>
          </a:prstGeom>
        </p:spPr>
      </p:pic>
      <p:pic>
        <p:nvPicPr>
          <p:cNvPr id="16" name="Picture 15">
            <a:extLst>
              <a:ext uri="{FF2B5EF4-FFF2-40B4-BE49-F238E27FC236}">
                <a16:creationId xmlns:a16="http://schemas.microsoft.com/office/drawing/2014/main" id="{D165D8DB-3183-4BE7-A738-31923CAA71CF}"/>
              </a:ext>
            </a:extLst>
          </p:cNvPr>
          <p:cNvPicPr>
            <a:picLocks noChangeAspect="1"/>
          </p:cNvPicPr>
          <p:nvPr/>
        </p:nvPicPr>
        <p:blipFill>
          <a:blip r:embed="rId3"/>
          <a:stretch>
            <a:fillRect/>
          </a:stretch>
        </p:blipFill>
        <p:spPr>
          <a:xfrm>
            <a:off x="2303822" y="356256"/>
            <a:ext cx="4554176" cy="1865743"/>
          </a:xfrm>
          <a:prstGeom prst="rect">
            <a:avLst/>
          </a:prstGeom>
        </p:spPr>
      </p:pic>
      <p:pic>
        <p:nvPicPr>
          <p:cNvPr id="18" name="Picture 17" descr="Text&#10;&#10;Description automatically generated with medium confidence">
            <a:extLst>
              <a:ext uri="{FF2B5EF4-FFF2-40B4-BE49-F238E27FC236}">
                <a16:creationId xmlns:a16="http://schemas.microsoft.com/office/drawing/2014/main" id="{EB747978-8D98-4DC1-9E85-63C00EC4C201}"/>
              </a:ext>
            </a:extLst>
          </p:cNvPr>
          <p:cNvPicPr>
            <a:picLocks noChangeAspect="1"/>
          </p:cNvPicPr>
          <p:nvPr/>
        </p:nvPicPr>
        <p:blipFill>
          <a:blip r:embed="rId4"/>
          <a:stretch>
            <a:fillRect/>
          </a:stretch>
        </p:blipFill>
        <p:spPr>
          <a:xfrm>
            <a:off x="108857" y="4738915"/>
            <a:ext cx="1402547" cy="294247"/>
          </a:xfrm>
          <a:prstGeom prst="rect">
            <a:avLst/>
          </a:prstGeom>
        </p:spPr>
      </p:pic>
      <p:sp>
        <p:nvSpPr>
          <p:cNvPr id="20" name="TextBox 19">
            <a:extLst>
              <a:ext uri="{FF2B5EF4-FFF2-40B4-BE49-F238E27FC236}">
                <a16:creationId xmlns:a16="http://schemas.microsoft.com/office/drawing/2014/main" id="{8B49A3EE-B0D4-4ECC-8AB8-C8658AE1793C}"/>
              </a:ext>
            </a:extLst>
          </p:cNvPr>
          <p:cNvSpPr txBox="1"/>
          <p:nvPr/>
        </p:nvSpPr>
        <p:spPr>
          <a:xfrm>
            <a:off x="2285998" y="4694608"/>
            <a:ext cx="4572000" cy="338554"/>
          </a:xfrm>
          <a:prstGeom prst="rect">
            <a:avLst/>
          </a:prstGeom>
          <a:noFill/>
        </p:spPr>
        <p:txBody>
          <a:bodyPr wrap="square">
            <a:spAutoFit/>
          </a:bodyPr>
          <a:lstStyle/>
          <a:p>
            <a:pPr marR="0" algn="ctr" rtl="0"/>
            <a:r>
              <a:rPr lang="en-GB" sz="800" b="0" i="0" u="none" strike="noStrike" baseline="30000">
                <a:solidFill>
                  <a:srgbClr val="000000"/>
                </a:solidFill>
                <a:latin typeface="Noto Sans" panose="020B0502040504020204" pitchFamily="34"/>
              </a:rPr>
              <a:t>"Η υποστήριξη της παρούσας δημοσίευσης από την Ευρωπαϊκή Επιτροπή δεν συνιστά έγκριση του περιεχομένου της, το οποίο αντανακλά τις απόψεις μόνο των συγγραφέων, και η Επιτροπή δεν μπορεί να θεωρηθεί υπεύθυνη για οποιαδήποτε χρήση των πληροφοριών που περιέχονται σε αυτήν." </a:t>
            </a:r>
          </a:p>
          <a:p>
            <a:pPr marR="0" algn="ctr" rtl="0"/>
            <a:r>
              <a:rPr lang="en-GB" sz="800" b="0" i="0" u="none" strike="noStrike" baseline="30000">
                <a:solidFill>
                  <a:srgbClr val="000000"/>
                </a:solidFill>
                <a:latin typeface="Noto Sans" panose="020B0502040504020204" pitchFamily="34"/>
              </a:rPr>
              <a:t>Αριθμός Έργου: </a:t>
            </a:r>
            <a:r>
              <a:rPr lang="en-GB" sz="800" b="1" i="0" u="none" strike="noStrike" baseline="30000">
                <a:solidFill>
                  <a:srgbClr val="000000"/>
                </a:solidFill>
                <a:latin typeface="Noto Sans" panose="020B0502040504020204" pitchFamily="34"/>
              </a:rPr>
              <a:t>KA220-ADU-07F8F183</a:t>
            </a:r>
          </a:p>
        </p:txBody>
      </p:sp>
    </p:spTree>
    <p:extLst>
      <p:ext uri="{BB962C8B-B14F-4D97-AF65-F5344CB8AC3E}">
        <p14:creationId xmlns:p14="http://schemas.microsoft.com/office/powerpoint/2010/main" val="47681057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E118A"/>
        </a:solidFill>
        <a:effectLst/>
      </p:bgPr>
    </p:bg>
    <p:spTree>
      <p:nvGrpSpPr>
        <p:cNvPr id="1" name="Shape 225"/>
        <p:cNvGrpSpPr/>
        <p:nvPr/>
      </p:nvGrpSpPr>
      <p:grpSpPr>
        <a:xfrm>
          <a:off x="0" y="0"/>
          <a:ext cx="0" cy="0"/>
          <a:chOff x="0" y="0"/>
          <a:chExt cx="0" cy="0"/>
        </a:xfrm>
      </p:grpSpPr>
      <p:sp>
        <p:nvSpPr>
          <p:cNvPr id="226" name="Google Shape;226;p33"/>
          <p:cNvSpPr txBox="1">
            <a:spLocks noGrp="1"/>
          </p:cNvSpPr>
          <p:nvPr>
            <p:ph type="ctrTitle"/>
          </p:nvPr>
        </p:nvSpPr>
        <p:spPr>
          <a:xfrm>
            <a:off x="804249" y="431150"/>
            <a:ext cx="3344417" cy="22881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 dirty="0" smtClean="0">
                <a:solidFill>
                  <a:srgbClr val="1A6EB6"/>
                </a:solidFill>
              </a:rPr>
              <a:t>Π</a:t>
            </a:r>
            <a:r>
              <a:rPr lang="el-GR" dirty="0" smtClean="0">
                <a:solidFill>
                  <a:srgbClr val="1A6EB6"/>
                </a:solidFill>
              </a:rPr>
              <a:t>Ι</a:t>
            </a:r>
            <a:r>
              <a:rPr lang="en" dirty="0" smtClean="0">
                <a:solidFill>
                  <a:srgbClr val="1A6EB6"/>
                </a:solidFill>
              </a:rPr>
              <a:t>ΝΑΚΑΣ ΠΕΡΙΕΧΟΜ</a:t>
            </a:r>
            <a:r>
              <a:rPr lang="el-GR" dirty="0" smtClean="0">
                <a:solidFill>
                  <a:srgbClr val="1A6EB6"/>
                </a:solidFill>
              </a:rPr>
              <a:t>Ε</a:t>
            </a:r>
            <a:r>
              <a:rPr lang="en" dirty="0" smtClean="0">
                <a:solidFill>
                  <a:srgbClr val="1A6EB6"/>
                </a:solidFill>
              </a:rPr>
              <a:t>ΝΩΝ</a:t>
            </a:r>
            <a:endParaRPr dirty="0">
              <a:solidFill>
                <a:srgbClr val="1A6EB6"/>
              </a:solidFill>
            </a:endParaRPr>
          </a:p>
        </p:txBody>
      </p:sp>
      <p:sp>
        <p:nvSpPr>
          <p:cNvPr id="227" name="Google Shape;227;p33"/>
          <p:cNvSpPr txBox="1">
            <a:spLocks noGrp="1"/>
          </p:cNvSpPr>
          <p:nvPr>
            <p:ph type="subTitle" idx="1"/>
          </p:nvPr>
        </p:nvSpPr>
        <p:spPr>
          <a:xfrm>
            <a:off x="5342149" y="955730"/>
            <a:ext cx="3012300" cy="4074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 dirty="0"/>
              <a:t>Κατανόηση των οικογενειακών συγκρούσεων</a:t>
            </a:r>
            <a:endParaRPr dirty="0"/>
          </a:p>
        </p:txBody>
      </p:sp>
      <p:sp>
        <p:nvSpPr>
          <p:cNvPr id="228" name="Google Shape;228;p33"/>
          <p:cNvSpPr txBox="1">
            <a:spLocks noGrp="1"/>
          </p:cNvSpPr>
          <p:nvPr>
            <p:ph type="ctrTitle" idx="2"/>
          </p:nvPr>
        </p:nvSpPr>
        <p:spPr>
          <a:xfrm>
            <a:off x="5342149" y="610746"/>
            <a:ext cx="3372000" cy="537900"/>
          </a:xfrm>
          <a:prstGeom prst="rect">
            <a:avLst/>
          </a:prstGeom>
        </p:spPr>
        <p:txBody>
          <a:bodyPr spcFirstLastPara="1" wrap="square" lIns="91425" tIns="91425" rIns="91425" bIns="91425" anchor="b" anchorCtr="0">
            <a:noAutofit/>
          </a:bodyPr>
          <a:lstStyle/>
          <a:p>
            <a:pPr marL="0" lvl="0" indent="0" algn="l" rtl="0">
              <a:spcBef>
                <a:spcPct val="0"/>
              </a:spcBef>
              <a:spcAft>
                <a:spcPct val="0"/>
              </a:spcAft>
              <a:buNone/>
            </a:pPr>
            <a:r>
              <a:rPr lang="en" dirty="0" smtClean="0">
                <a:solidFill>
                  <a:srgbClr val="1A6EB6"/>
                </a:solidFill>
              </a:rPr>
              <a:t>ΟΙΚΟΓΕΝΕΙΑΚ</a:t>
            </a:r>
            <a:r>
              <a:rPr lang="el-GR" dirty="0" smtClean="0">
                <a:solidFill>
                  <a:srgbClr val="1A6EB6"/>
                </a:solidFill>
              </a:rPr>
              <a:t>Η</a:t>
            </a:r>
            <a:r>
              <a:rPr lang="en" dirty="0" smtClean="0">
                <a:solidFill>
                  <a:srgbClr val="1A6EB6"/>
                </a:solidFill>
              </a:rPr>
              <a:t> Σ</a:t>
            </a:r>
            <a:r>
              <a:rPr lang="el-GR" dirty="0" smtClean="0">
                <a:solidFill>
                  <a:srgbClr val="1A6EB6"/>
                </a:solidFill>
              </a:rPr>
              <a:t>Υ</a:t>
            </a:r>
            <a:r>
              <a:rPr lang="en" dirty="0" smtClean="0">
                <a:solidFill>
                  <a:srgbClr val="1A6EB6"/>
                </a:solidFill>
              </a:rPr>
              <a:t>ΓΚΡΟΥΣΗ</a:t>
            </a:r>
            <a:endParaRPr dirty="0">
              <a:solidFill>
                <a:srgbClr val="1A6EB6"/>
              </a:solidFill>
            </a:endParaRPr>
          </a:p>
        </p:txBody>
      </p:sp>
      <p:sp>
        <p:nvSpPr>
          <p:cNvPr id="229" name="Google Shape;229;p33"/>
          <p:cNvSpPr txBox="1">
            <a:spLocks noGrp="1"/>
          </p:cNvSpPr>
          <p:nvPr>
            <p:ph type="title" idx="3"/>
          </p:nvPr>
        </p:nvSpPr>
        <p:spPr>
          <a:xfrm>
            <a:off x="3969740" y="851847"/>
            <a:ext cx="1223700" cy="677400"/>
          </a:xfrm>
          <a:prstGeom prst="rect">
            <a:avLst/>
          </a:prstGeom>
        </p:spPr>
        <p:txBody>
          <a:bodyPr spcFirstLastPara="1" wrap="square" lIns="91425" tIns="91425" rIns="91425" bIns="91425" anchor="b" anchorCtr="0">
            <a:noAutofit/>
          </a:bodyPr>
          <a:lstStyle/>
          <a:p>
            <a:pPr marL="0" lvl="0" indent="0" algn="r" rtl="0">
              <a:spcBef>
                <a:spcPct val="0"/>
              </a:spcBef>
              <a:spcAft>
                <a:spcPct val="0"/>
              </a:spcAft>
              <a:buNone/>
            </a:pPr>
            <a:r>
              <a:rPr lang="en" dirty="0">
                <a:solidFill>
                  <a:srgbClr val="1A6EB6"/>
                </a:solidFill>
              </a:rPr>
              <a:t>01</a:t>
            </a:r>
            <a:endParaRPr dirty="0">
              <a:solidFill>
                <a:srgbClr val="1A6EB6"/>
              </a:solidFill>
            </a:endParaRPr>
          </a:p>
        </p:txBody>
      </p:sp>
      <p:sp>
        <p:nvSpPr>
          <p:cNvPr id="230" name="Google Shape;230;p33"/>
          <p:cNvSpPr txBox="1">
            <a:spLocks noGrp="1"/>
          </p:cNvSpPr>
          <p:nvPr>
            <p:ph type="subTitle" idx="4"/>
          </p:nvPr>
        </p:nvSpPr>
        <p:spPr>
          <a:xfrm>
            <a:off x="5342149" y="2157349"/>
            <a:ext cx="3012300" cy="407400"/>
          </a:xfrm>
          <a:prstGeom prst="rect">
            <a:avLst/>
          </a:prstGeom>
        </p:spPr>
        <p:txBody>
          <a:bodyPr spcFirstLastPara="1" wrap="none" lIns="91425" tIns="91425" rIns="91425" bIns="91425" anchor="t" anchorCtr="0">
            <a:noAutofit/>
          </a:bodyPr>
          <a:lstStyle/>
          <a:p>
            <a:pPr marL="0" lvl="0" indent="0" algn="l" rtl="0">
              <a:spcBef>
                <a:spcPct val="0"/>
              </a:spcBef>
              <a:spcAft>
                <a:spcPct val="0"/>
              </a:spcAft>
              <a:buClr>
                <a:schemeClr val="dk1"/>
              </a:buClr>
              <a:buSzPts val="1100"/>
              <a:buFont typeface="Arial"/>
              <a:buNone/>
            </a:pPr>
            <a:r>
              <a:rPr lang="en-IE" dirty="0"/>
              <a:t>Πώς να </a:t>
            </a:r>
            <a:r>
              <a:rPr lang="en-IE" dirty="0" err="1"/>
              <a:t>εντο</a:t>
            </a:r>
            <a:r>
              <a:rPr lang="en-IE" dirty="0"/>
              <a:t>πίζετε </a:t>
            </a:r>
            <a:endParaRPr lang="el-GR" dirty="0" smtClean="0"/>
          </a:p>
          <a:p>
            <a:pPr marL="0" lvl="0" indent="0" algn="l" rtl="0">
              <a:spcBef>
                <a:spcPct val="0"/>
              </a:spcBef>
              <a:spcAft>
                <a:spcPct val="0"/>
              </a:spcAft>
              <a:buClr>
                <a:schemeClr val="dk1"/>
              </a:buClr>
              <a:buSzPts val="1100"/>
              <a:buFont typeface="Arial"/>
              <a:buNone/>
            </a:pPr>
            <a:r>
              <a:rPr lang="en-IE" dirty="0" smtClean="0"/>
              <a:t>τα </a:t>
            </a:r>
            <a:r>
              <a:rPr lang="en-IE" dirty="0" err="1"/>
              <a:t>εν</a:t>
            </a:r>
            <a:r>
              <a:rPr lang="en-IE" dirty="0"/>
              <a:t>αύσματα συγκρούσεων</a:t>
            </a:r>
            <a:endParaRPr dirty="0"/>
          </a:p>
        </p:txBody>
      </p:sp>
      <p:sp>
        <p:nvSpPr>
          <p:cNvPr id="231" name="Google Shape;231;p33"/>
          <p:cNvSpPr txBox="1">
            <a:spLocks noGrp="1"/>
          </p:cNvSpPr>
          <p:nvPr>
            <p:ph type="ctrTitle" idx="5"/>
          </p:nvPr>
        </p:nvSpPr>
        <p:spPr>
          <a:xfrm>
            <a:off x="5342149" y="1781313"/>
            <a:ext cx="3372000" cy="537900"/>
          </a:xfrm>
          <a:prstGeom prst="rect">
            <a:avLst/>
          </a:prstGeom>
        </p:spPr>
        <p:txBody>
          <a:bodyPr spcFirstLastPara="1" wrap="square" lIns="91425" tIns="91425" rIns="91425" bIns="91425" anchor="b" anchorCtr="0">
            <a:noAutofit/>
          </a:bodyPr>
          <a:lstStyle/>
          <a:p>
            <a:pPr marL="0" lvl="0" indent="0" algn="l" rtl="0">
              <a:spcBef>
                <a:spcPct val="0"/>
              </a:spcBef>
              <a:spcAft>
                <a:spcPct val="0"/>
              </a:spcAft>
              <a:buNone/>
            </a:pPr>
            <a:r>
              <a:rPr lang="en-IE" dirty="0" smtClean="0">
                <a:solidFill>
                  <a:srgbClr val="1A6EB6"/>
                </a:solidFill>
              </a:rPr>
              <a:t>ΕΝΤΟΠΙΣΜ</a:t>
            </a:r>
            <a:r>
              <a:rPr lang="el-GR" dirty="0" smtClean="0">
                <a:solidFill>
                  <a:srgbClr val="1A6EB6"/>
                </a:solidFill>
              </a:rPr>
              <a:t>Ο</a:t>
            </a:r>
            <a:r>
              <a:rPr lang="en-IE" dirty="0" smtClean="0">
                <a:solidFill>
                  <a:srgbClr val="1A6EB6"/>
                </a:solidFill>
              </a:rPr>
              <a:t>Σ ΣΥΓΚΡΟ</a:t>
            </a:r>
            <a:r>
              <a:rPr lang="el-GR" dirty="0" smtClean="0">
                <a:solidFill>
                  <a:srgbClr val="1A6EB6"/>
                </a:solidFill>
              </a:rPr>
              <a:t>Υ</a:t>
            </a:r>
            <a:r>
              <a:rPr lang="en-IE" dirty="0" smtClean="0">
                <a:solidFill>
                  <a:srgbClr val="1A6EB6"/>
                </a:solidFill>
              </a:rPr>
              <a:t>ΣΕΩΝ</a:t>
            </a:r>
            <a:endParaRPr lang="en-IE" dirty="0">
              <a:solidFill>
                <a:srgbClr val="1A6EB6"/>
              </a:solidFill>
            </a:endParaRPr>
          </a:p>
        </p:txBody>
      </p:sp>
      <p:sp>
        <p:nvSpPr>
          <p:cNvPr id="232" name="Google Shape;232;p33"/>
          <p:cNvSpPr txBox="1">
            <a:spLocks noGrp="1"/>
          </p:cNvSpPr>
          <p:nvPr>
            <p:ph type="title" idx="6"/>
          </p:nvPr>
        </p:nvSpPr>
        <p:spPr>
          <a:xfrm>
            <a:off x="4040075" y="1928709"/>
            <a:ext cx="1223700" cy="677400"/>
          </a:xfrm>
          <a:prstGeom prst="rect">
            <a:avLst/>
          </a:prstGeom>
        </p:spPr>
        <p:txBody>
          <a:bodyPr spcFirstLastPara="1" wrap="square" lIns="91425" tIns="91425" rIns="91425" bIns="91425" anchor="b" anchorCtr="0">
            <a:noAutofit/>
          </a:bodyPr>
          <a:lstStyle/>
          <a:p>
            <a:pPr marL="0" lvl="0" indent="0" algn="r" rtl="0">
              <a:spcBef>
                <a:spcPct val="0"/>
              </a:spcBef>
              <a:spcAft>
                <a:spcPct val="0"/>
              </a:spcAft>
              <a:buNone/>
            </a:pPr>
            <a:r>
              <a:rPr lang="en" dirty="0">
                <a:solidFill>
                  <a:srgbClr val="1A6EB6"/>
                </a:solidFill>
              </a:rPr>
              <a:t>02</a:t>
            </a:r>
            <a:endParaRPr dirty="0">
              <a:solidFill>
                <a:srgbClr val="1A6EB6"/>
              </a:solidFill>
            </a:endParaRPr>
          </a:p>
        </p:txBody>
      </p:sp>
      <p:sp>
        <p:nvSpPr>
          <p:cNvPr id="233" name="Google Shape;233;p33"/>
          <p:cNvSpPr txBox="1">
            <a:spLocks noGrp="1"/>
          </p:cNvSpPr>
          <p:nvPr>
            <p:ph type="subTitle" idx="7"/>
          </p:nvPr>
        </p:nvSpPr>
        <p:spPr>
          <a:xfrm>
            <a:off x="5356932" y="3331491"/>
            <a:ext cx="3371999" cy="4074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Clr>
                <a:schemeClr val="dk1"/>
              </a:buClr>
              <a:buSzPts val="1100"/>
              <a:buFont typeface="Arial"/>
              <a:buNone/>
            </a:pPr>
            <a:r>
              <a:rPr lang="en-IE" dirty="0"/>
              <a:t>Μάθετε τα 5 </a:t>
            </a:r>
            <a:r>
              <a:rPr lang="en-IE" dirty="0" err="1"/>
              <a:t>στυλ</a:t>
            </a:r>
            <a:r>
              <a:rPr lang="en-IE" dirty="0"/>
              <a:t> διαχείρισης συγκρούσεων</a:t>
            </a:r>
            <a:endParaRPr dirty="0"/>
          </a:p>
        </p:txBody>
      </p:sp>
      <p:sp>
        <p:nvSpPr>
          <p:cNvPr id="234" name="Google Shape;234;p33"/>
          <p:cNvSpPr txBox="1">
            <a:spLocks noGrp="1"/>
          </p:cNvSpPr>
          <p:nvPr>
            <p:ph type="ctrTitle" idx="8"/>
          </p:nvPr>
        </p:nvSpPr>
        <p:spPr>
          <a:xfrm>
            <a:off x="5356932" y="2993716"/>
            <a:ext cx="3372000" cy="537900"/>
          </a:xfrm>
          <a:prstGeom prst="rect">
            <a:avLst/>
          </a:prstGeom>
        </p:spPr>
        <p:txBody>
          <a:bodyPr spcFirstLastPara="1" wrap="square" lIns="91425" tIns="91425" rIns="91425" bIns="91425" anchor="b" anchorCtr="0">
            <a:noAutofit/>
          </a:bodyPr>
          <a:lstStyle/>
          <a:p>
            <a:pPr marL="0" lvl="0" indent="0" algn="l" rtl="0">
              <a:spcBef>
                <a:spcPct val="0"/>
              </a:spcBef>
              <a:spcAft>
                <a:spcPct val="0"/>
              </a:spcAft>
              <a:buNone/>
            </a:pPr>
            <a:r>
              <a:rPr lang="en-IE" dirty="0" smtClean="0">
                <a:solidFill>
                  <a:srgbClr val="1A6EB6"/>
                </a:solidFill>
              </a:rPr>
              <a:t>ΔΙΑΧΕ</a:t>
            </a:r>
            <a:r>
              <a:rPr lang="el-GR" dirty="0" smtClean="0">
                <a:solidFill>
                  <a:srgbClr val="1A6EB6"/>
                </a:solidFill>
              </a:rPr>
              <a:t>Ι</a:t>
            </a:r>
            <a:r>
              <a:rPr lang="en-IE" dirty="0" smtClean="0">
                <a:solidFill>
                  <a:srgbClr val="1A6EB6"/>
                </a:solidFill>
              </a:rPr>
              <a:t>ΡΙΣΗ ΣΥΓΚΡΟ</a:t>
            </a:r>
            <a:r>
              <a:rPr lang="el-GR" dirty="0" smtClean="0">
                <a:solidFill>
                  <a:srgbClr val="1A6EB6"/>
                </a:solidFill>
              </a:rPr>
              <a:t>Υ</a:t>
            </a:r>
            <a:r>
              <a:rPr lang="en-IE" dirty="0" smtClean="0">
                <a:solidFill>
                  <a:srgbClr val="1A6EB6"/>
                </a:solidFill>
              </a:rPr>
              <a:t>ΣΕΩΝ</a:t>
            </a:r>
            <a:endParaRPr dirty="0">
              <a:solidFill>
                <a:srgbClr val="1A6EB6"/>
              </a:solidFill>
            </a:endParaRPr>
          </a:p>
        </p:txBody>
      </p:sp>
      <p:sp>
        <p:nvSpPr>
          <p:cNvPr id="235" name="Google Shape;235;p33"/>
          <p:cNvSpPr txBox="1">
            <a:spLocks noGrp="1"/>
          </p:cNvSpPr>
          <p:nvPr>
            <p:ph type="title" idx="9"/>
          </p:nvPr>
        </p:nvSpPr>
        <p:spPr>
          <a:xfrm>
            <a:off x="4040075" y="2992791"/>
            <a:ext cx="1223700" cy="677400"/>
          </a:xfrm>
          <a:prstGeom prst="rect">
            <a:avLst/>
          </a:prstGeom>
        </p:spPr>
        <p:txBody>
          <a:bodyPr spcFirstLastPara="1" wrap="square" lIns="91425" tIns="91425" rIns="91425" bIns="91425" anchor="b" anchorCtr="0">
            <a:noAutofit/>
          </a:bodyPr>
          <a:lstStyle/>
          <a:p>
            <a:pPr marL="0" lvl="0" indent="0" algn="r" rtl="0">
              <a:spcBef>
                <a:spcPct val="0"/>
              </a:spcBef>
              <a:spcAft>
                <a:spcPct val="0"/>
              </a:spcAft>
              <a:buNone/>
            </a:pPr>
            <a:r>
              <a:rPr lang="en" dirty="0">
                <a:solidFill>
                  <a:srgbClr val="1A6EB6"/>
                </a:solidFill>
              </a:rPr>
              <a:t>03</a:t>
            </a:r>
            <a:endParaRPr dirty="0">
              <a:solidFill>
                <a:srgbClr val="1A6EB6"/>
              </a:solidFill>
            </a:endParaRPr>
          </a:p>
        </p:txBody>
      </p:sp>
      <p:sp>
        <p:nvSpPr>
          <p:cNvPr id="236" name="Google Shape;236;p33"/>
          <p:cNvSpPr txBox="1">
            <a:spLocks noGrp="1"/>
          </p:cNvSpPr>
          <p:nvPr>
            <p:ph type="subTitle" idx="13"/>
          </p:nvPr>
        </p:nvSpPr>
        <p:spPr>
          <a:xfrm>
            <a:off x="5342149" y="4415078"/>
            <a:ext cx="3012300" cy="4074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Clr>
                <a:schemeClr val="dk1"/>
              </a:buClr>
              <a:buSzPts val="1100"/>
              <a:buFont typeface="Arial"/>
              <a:buNone/>
            </a:pPr>
            <a:r>
              <a:rPr lang="en-IE" dirty="0" err="1"/>
              <a:t>Περίληψη</a:t>
            </a:r>
            <a:endParaRPr dirty="0"/>
          </a:p>
        </p:txBody>
      </p:sp>
      <p:sp>
        <p:nvSpPr>
          <p:cNvPr id="237" name="Google Shape;237;p33"/>
          <p:cNvSpPr txBox="1">
            <a:spLocks noGrp="1"/>
          </p:cNvSpPr>
          <p:nvPr>
            <p:ph type="ctrTitle" idx="14"/>
          </p:nvPr>
        </p:nvSpPr>
        <p:spPr>
          <a:xfrm>
            <a:off x="5342149" y="4015892"/>
            <a:ext cx="3372000" cy="537900"/>
          </a:xfrm>
          <a:prstGeom prst="rect">
            <a:avLst/>
          </a:prstGeom>
        </p:spPr>
        <p:txBody>
          <a:bodyPr spcFirstLastPara="1" wrap="square" lIns="91425" tIns="91425" rIns="91425" bIns="91425" anchor="b" anchorCtr="0">
            <a:noAutofit/>
          </a:bodyPr>
          <a:lstStyle/>
          <a:p>
            <a:pPr marL="0" lvl="0" indent="0" algn="l" rtl="0">
              <a:spcBef>
                <a:spcPct val="0"/>
              </a:spcBef>
              <a:spcAft>
                <a:spcPct val="0"/>
              </a:spcAft>
              <a:buNone/>
            </a:pPr>
            <a:r>
              <a:rPr lang="en" dirty="0">
                <a:solidFill>
                  <a:srgbClr val="1A6EB6"/>
                </a:solidFill>
              </a:rPr>
              <a:t>ΣΥΜΠΕΡΑΣΜΑΤΑ</a:t>
            </a:r>
            <a:endParaRPr dirty="0">
              <a:solidFill>
                <a:srgbClr val="1A6EB6"/>
              </a:solidFill>
            </a:endParaRPr>
          </a:p>
        </p:txBody>
      </p:sp>
      <p:sp>
        <p:nvSpPr>
          <p:cNvPr id="238" name="Google Shape;238;p33"/>
          <p:cNvSpPr txBox="1">
            <a:spLocks noGrp="1"/>
          </p:cNvSpPr>
          <p:nvPr>
            <p:ph type="title" idx="15"/>
          </p:nvPr>
        </p:nvSpPr>
        <p:spPr>
          <a:xfrm>
            <a:off x="4040075" y="4069653"/>
            <a:ext cx="1223700" cy="677400"/>
          </a:xfrm>
          <a:prstGeom prst="rect">
            <a:avLst/>
          </a:prstGeom>
        </p:spPr>
        <p:txBody>
          <a:bodyPr spcFirstLastPara="1" wrap="square" lIns="91425" tIns="91425" rIns="91425" bIns="91425" anchor="b" anchorCtr="0">
            <a:noAutofit/>
          </a:bodyPr>
          <a:lstStyle/>
          <a:p>
            <a:pPr marL="0" lvl="0" indent="0" algn="r" rtl="0">
              <a:spcBef>
                <a:spcPct val="0"/>
              </a:spcBef>
              <a:spcAft>
                <a:spcPct val="0"/>
              </a:spcAft>
              <a:buNone/>
            </a:pPr>
            <a:r>
              <a:rPr lang="en" dirty="0">
                <a:solidFill>
                  <a:srgbClr val="1A6EB6"/>
                </a:solidFill>
              </a:rPr>
              <a:t>04</a:t>
            </a:r>
            <a:endParaRPr dirty="0">
              <a:solidFill>
                <a:srgbClr val="1A6EB6"/>
              </a:solidFill>
            </a:endParaRPr>
          </a:p>
        </p:txBody>
      </p:sp>
      <p:pic>
        <p:nvPicPr>
          <p:cNvPr id="239" name="Google Shape;239;p33"/>
          <p:cNvPicPr preferRelativeResize="0"/>
          <p:nvPr/>
        </p:nvPicPr>
        <p:blipFill>
          <a:blip r:embed="rId3"/>
          <a:srcRect t="17872" b="17872"/>
          <a:stretch>
            <a:fillRect/>
          </a:stretch>
        </p:blipFill>
        <p:spPr>
          <a:xfrm>
            <a:off x="-240525" y="2548100"/>
            <a:ext cx="3707400" cy="3580500"/>
          </a:xfrm>
          <a:prstGeom prst="ellipse">
            <a:avLst/>
          </a:prstGeom>
          <a:noFill/>
          <a:ln>
            <a:noFill/>
          </a:ln>
        </p:spPr>
      </p:pic>
      <p:pic>
        <p:nvPicPr>
          <p:cNvPr id="16" name="Picture 15">
            <a:extLst>
              <a:ext uri="{FF2B5EF4-FFF2-40B4-BE49-F238E27FC236}">
                <a16:creationId xmlns:a16="http://schemas.microsoft.com/office/drawing/2014/main" id="{E7E4C687-C1C8-533D-DE2A-246F85241FA2}"/>
              </a:ext>
            </a:extLst>
          </p:cNvPr>
          <p:cNvPicPr>
            <a:picLocks noChangeAspect="1"/>
          </p:cNvPicPr>
          <p:nvPr/>
        </p:nvPicPr>
        <p:blipFill>
          <a:blip r:embed="rId4"/>
          <a:stretch>
            <a:fillRect/>
          </a:stretch>
        </p:blipFill>
        <p:spPr>
          <a:xfrm>
            <a:off x="8044168" y="121797"/>
            <a:ext cx="1148349" cy="470452"/>
          </a:xfrm>
          <a:prstGeom prst="rect">
            <a:avLst/>
          </a:prstGeom>
        </p:spPr>
      </p:pic>
      <p:pic>
        <p:nvPicPr>
          <p:cNvPr id="17" name="Picture 16" descr="Text&#10;&#10;Description automatically generated with medium confidence">
            <a:extLst>
              <a:ext uri="{FF2B5EF4-FFF2-40B4-BE49-F238E27FC236}">
                <a16:creationId xmlns:a16="http://schemas.microsoft.com/office/drawing/2014/main" id="{B29A820D-AF2D-E34A-A94A-448A81BB7B07}"/>
              </a:ext>
            </a:extLst>
          </p:cNvPr>
          <p:cNvPicPr>
            <a:picLocks noChangeAspect="1"/>
          </p:cNvPicPr>
          <p:nvPr/>
        </p:nvPicPr>
        <p:blipFill>
          <a:blip r:embed="rId5"/>
          <a:stretch>
            <a:fillRect/>
          </a:stretch>
        </p:blipFill>
        <p:spPr>
          <a:xfrm>
            <a:off x="8044168" y="4796950"/>
            <a:ext cx="972457" cy="204016"/>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0A864"/>
        </a:solidFill>
        <a:effectLst/>
      </p:bgPr>
    </p:bg>
    <p:spTree>
      <p:nvGrpSpPr>
        <p:cNvPr id="1" name="Shape 268"/>
        <p:cNvGrpSpPr/>
        <p:nvPr/>
      </p:nvGrpSpPr>
      <p:grpSpPr>
        <a:xfrm>
          <a:off x="0" y="0"/>
          <a:ext cx="0" cy="0"/>
          <a:chOff x="0" y="0"/>
          <a:chExt cx="0" cy="0"/>
        </a:xfrm>
      </p:grpSpPr>
      <p:sp>
        <p:nvSpPr>
          <p:cNvPr id="269" name="Google Shape;269;p36"/>
          <p:cNvSpPr txBox="1">
            <a:spLocks noGrp="1"/>
          </p:cNvSpPr>
          <p:nvPr>
            <p:ph type="title" idx="2"/>
          </p:nvPr>
        </p:nvSpPr>
        <p:spPr>
          <a:xfrm>
            <a:off x="1474755" y="1946800"/>
            <a:ext cx="1979100" cy="1274700"/>
          </a:xfrm>
          <a:prstGeom prst="rect">
            <a:avLst/>
          </a:prstGeom>
        </p:spPr>
        <p:txBody>
          <a:bodyPr spcFirstLastPara="1" wrap="square" lIns="91425" tIns="91425" rIns="91425" bIns="91425" anchor="ctr" anchorCtr="0">
            <a:noAutofit/>
          </a:bodyPr>
          <a:lstStyle/>
          <a:p>
            <a:pPr marL="0" lvl="0" indent="0" algn="r" rtl="0">
              <a:spcBef>
                <a:spcPct val="0"/>
              </a:spcBef>
              <a:spcAft>
                <a:spcPct val="0"/>
              </a:spcAft>
              <a:buNone/>
            </a:pPr>
            <a:r>
              <a:rPr lang="en">
                <a:solidFill>
                  <a:srgbClr val="211A57"/>
                </a:solidFill>
              </a:rPr>
              <a:t>01</a:t>
            </a:r>
            <a:endParaRPr>
              <a:solidFill>
                <a:srgbClr val="211A57"/>
              </a:solidFill>
            </a:endParaRPr>
          </a:p>
        </p:txBody>
      </p:sp>
      <p:sp>
        <p:nvSpPr>
          <p:cNvPr id="270" name="Google Shape;270;p36"/>
          <p:cNvSpPr/>
          <p:nvPr/>
        </p:nvSpPr>
        <p:spPr>
          <a:xfrm>
            <a:off x="7278050" y="458800"/>
            <a:ext cx="4381800" cy="43818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1" name="Google Shape;271;p36"/>
          <p:cNvSpPr/>
          <p:nvPr/>
        </p:nvSpPr>
        <p:spPr>
          <a:xfrm>
            <a:off x="-1682150" y="2838500"/>
            <a:ext cx="3156900" cy="3156900"/>
          </a:xfrm>
          <a:prstGeom prst="ellipse">
            <a:avLst/>
          </a:prstGeom>
          <a:solidFill>
            <a:srgbClr val="FFFFFF">
              <a:alpha val="1384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2" name="Google Shape;272;p36"/>
          <p:cNvSpPr/>
          <p:nvPr/>
        </p:nvSpPr>
        <p:spPr>
          <a:xfrm>
            <a:off x="6563825" y="2752900"/>
            <a:ext cx="3606300" cy="3606300"/>
          </a:xfrm>
          <a:prstGeom prst="ellipse">
            <a:avLst/>
          </a:prstGeom>
          <a:solidFill>
            <a:srgbClr val="6CC3DA">
              <a:alpha val="1830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3" name="Google Shape;273;p36"/>
          <p:cNvSpPr txBox="1">
            <a:spLocks noGrp="1"/>
          </p:cNvSpPr>
          <p:nvPr>
            <p:ph type="subTitle" idx="1"/>
          </p:nvPr>
        </p:nvSpPr>
        <p:spPr>
          <a:xfrm>
            <a:off x="3684434" y="2567150"/>
            <a:ext cx="2879400" cy="7440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US"/>
              <a:t>Αυτό το θέμα καλύπτει:</a:t>
            </a:r>
          </a:p>
          <a:p>
            <a:pPr marL="285750" lvl="0" indent="-285750" algn="l" rtl="0">
              <a:spcBef>
                <a:spcPct val="0"/>
              </a:spcBef>
              <a:spcAft>
                <a:spcPct val="0"/>
              </a:spcAft>
              <a:buFont typeface="Arial" panose="020B0604020202020204" pitchFamily="34" charset="0"/>
              <a:buChar char="•"/>
            </a:pPr>
            <a:r>
              <a:rPr lang="en-US"/>
              <a:t>Τι είναι η σύγκρουση;</a:t>
            </a:r>
          </a:p>
          <a:p>
            <a:pPr marL="285750" lvl="0" indent="-285750" algn="l" rtl="0">
              <a:spcBef>
                <a:spcPct val="0"/>
              </a:spcBef>
              <a:spcAft>
                <a:spcPct val="0"/>
              </a:spcAft>
              <a:buFont typeface="Arial" panose="020B0604020202020204" pitchFamily="34" charset="0"/>
              <a:buChar char="•"/>
            </a:pPr>
            <a:r>
              <a:rPr lang="en-US"/>
              <a:t>Εναύσματα οικογενειακών συγκρούσεων</a:t>
            </a:r>
          </a:p>
          <a:p>
            <a:pPr marL="285750" lvl="0" indent="-285750" algn="l" rtl="0">
              <a:spcBef>
                <a:spcPct val="0"/>
              </a:spcBef>
              <a:spcAft>
                <a:spcPct val="0"/>
              </a:spcAft>
              <a:buFont typeface="Arial" panose="020B0604020202020204" pitchFamily="34" charset="0"/>
              <a:buChar char="•"/>
            </a:pPr>
            <a:r>
              <a:rPr lang="en-US"/>
              <a:t>Δραστηριότητα #1</a:t>
            </a:r>
          </a:p>
        </p:txBody>
      </p:sp>
      <p:sp>
        <p:nvSpPr>
          <p:cNvPr id="274" name="Google Shape;274;p36"/>
          <p:cNvSpPr txBox="1">
            <a:spLocks noGrp="1"/>
          </p:cNvSpPr>
          <p:nvPr>
            <p:ph type="title"/>
          </p:nvPr>
        </p:nvSpPr>
        <p:spPr>
          <a:xfrm>
            <a:off x="3684430" y="2036450"/>
            <a:ext cx="3815408" cy="530700"/>
          </a:xfrm>
          <a:prstGeom prst="rect">
            <a:avLst/>
          </a:prstGeom>
        </p:spPr>
        <p:txBody>
          <a:bodyPr spcFirstLastPara="1" wrap="square" lIns="91425" tIns="91425" rIns="91425" bIns="91425" anchor="b" anchorCtr="0">
            <a:noAutofit/>
          </a:bodyPr>
          <a:lstStyle/>
          <a:p>
            <a:pPr marL="0" lvl="0" indent="0" algn="l" rtl="0">
              <a:spcBef>
                <a:spcPct val="0"/>
              </a:spcBef>
              <a:spcAft>
                <a:spcPct val="0"/>
              </a:spcAft>
              <a:buNone/>
            </a:pPr>
            <a:r>
              <a:rPr lang="en-IE" dirty="0" smtClean="0">
                <a:solidFill>
                  <a:srgbClr val="211A57"/>
                </a:solidFill>
              </a:rPr>
              <a:t>ΟΙΚΟΓΕΝΕΙΑΚ</a:t>
            </a:r>
            <a:r>
              <a:rPr lang="el-GR" dirty="0" smtClean="0">
                <a:solidFill>
                  <a:srgbClr val="211A57"/>
                </a:solidFill>
              </a:rPr>
              <a:t>ΕΣ</a:t>
            </a:r>
            <a:r>
              <a:rPr lang="en-IE" dirty="0" smtClean="0">
                <a:solidFill>
                  <a:srgbClr val="211A57"/>
                </a:solidFill>
              </a:rPr>
              <a:t> ΣΎΓΚΡΟΥΣ</a:t>
            </a:r>
            <a:r>
              <a:rPr lang="el-GR" dirty="0" smtClean="0">
                <a:solidFill>
                  <a:srgbClr val="211A57"/>
                </a:solidFill>
              </a:rPr>
              <a:t>ΕΙΣ</a:t>
            </a:r>
            <a:endParaRPr lang="en-IE" dirty="0">
              <a:solidFill>
                <a:srgbClr val="211A57"/>
              </a:solidFill>
            </a:endParaRPr>
          </a:p>
        </p:txBody>
      </p:sp>
      <p:pic>
        <p:nvPicPr>
          <p:cNvPr id="8" name="Picture 7">
            <a:extLst>
              <a:ext uri="{FF2B5EF4-FFF2-40B4-BE49-F238E27FC236}">
                <a16:creationId xmlns:a16="http://schemas.microsoft.com/office/drawing/2014/main" id="{D9EF91BC-8CC8-7D34-A564-799C2178AE2C}"/>
              </a:ext>
            </a:extLst>
          </p:cNvPr>
          <p:cNvPicPr>
            <a:picLocks noChangeAspect="1"/>
          </p:cNvPicPr>
          <p:nvPr/>
        </p:nvPicPr>
        <p:blipFill>
          <a:blip r:embed="rId3"/>
          <a:stretch>
            <a:fillRect/>
          </a:stretch>
        </p:blipFill>
        <p:spPr>
          <a:xfrm>
            <a:off x="8044168" y="121797"/>
            <a:ext cx="1148349" cy="470452"/>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id="{E8F02F71-73AD-465A-4595-6FD775202AB1}"/>
              </a:ext>
            </a:extLst>
          </p:cNvPr>
          <p:cNvPicPr>
            <a:picLocks noChangeAspect="1"/>
          </p:cNvPicPr>
          <p:nvPr/>
        </p:nvPicPr>
        <p:blipFill>
          <a:blip r:embed="rId4"/>
          <a:stretch>
            <a:fillRect/>
          </a:stretch>
        </p:blipFill>
        <p:spPr>
          <a:xfrm>
            <a:off x="123372" y="4796950"/>
            <a:ext cx="972457" cy="204016"/>
          </a:xfrm>
          <a:prstGeom prst="rect">
            <a:avLst/>
          </a:prstGeom>
        </p:spPr>
      </p:pic>
    </p:spTree>
    <p:extLst>
      <p:ext uri="{BB962C8B-B14F-4D97-AF65-F5344CB8AC3E}">
        <p14:creationId xmlns:p14="http://schemas.microsoft.com/office/powerpoint/2010/main" val="146235671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11A57"/>
        </a:solidFill>
        <a:effectLst/>
      </p:bgPr>
    </p:bg>
    <p:spTree>
      <p:nvGrpSpPr>
        <p:cNvPr id="1" name="Shape 243"/>
        <p:cNvGrpSpPr/>
        <p:nvPr/>
      </p:nvGrpSpPr>
      <p:grpSpPr>
        <a:xfrm>
          <a:off x="0" y="0"/>
          <a:ext cx="0" cy="0"/>
          <a:chOff x="0" y="0"/>
          <a:chExt cx="0" cy="0"/>
        </a:xfrm>
      </p:grpSpPr>
      <p:sp>
        <p:nvSpPr>
          <p:cNvPr id="244" name="Google Shape;244;p34"/>
          <p:cNvSpPr txBox="1">
            <a:spLocks noGrp="1"/>
          </p:cNvSpPr>
          <p:nvPr>
            <p:ph type="body" idx="1"/>
          </p:nvPr>
        </p:nvSpPr>
        <p:spPr>
          <a:xfrm>
            <a:off x="1078550" y="3093825"/>
            <a:ext cx="3466200" cy="1236000"/>
          </a:xfrm>
          <a:prstGeom prst="rect">
            <a:avLst/>
          </a:prstGeom>
        </p:spPr>
        <p:txBody>
          <a:bodyPr spcFirstLastPara="1" wrap="square" lIns="91425" tIns="91425" rIns="91425" bIns="91425" anchor="t" anchorCtr="0">
            <a:noAutofit/>
          </a:bodyPr>
          <a:lstStyle/>
          <a:p>
            <a:pPr marL="0" lvl="0" indent="0" algn="l" rtl="0">
              <a:spcBef>
                <a:spcPct val="0"/>
              </a:spcBef>
              <a:spcAft>
                <a:spcPts val="1600"/>
              </a:spcAft>
              <a:buNone/>
            </a:pPr>
            <a:r>
              <a:rPr lang="en-IE" sz="1500"/>
              <a:t>Συγκρούσεις μπορεί να προκύψουν στις οικογένειες όταν τα μέλη της οικογένειας έχουν διαφορετικές απόψεις ή πεποιθήσεις που συγκρούονται ή όταν συμβαίνει κάτι που διαταράσσει την οικογενειακή ισορροπία.</a:t>
            </a:r>
            <a:endParaRPr sz="1500"/>
          </a:p>
        </p:txBody>
      </p:sp>
      <p:sp>
        <p:nvSpPr>
          <p:cNvPr id="245" name="Google Shape;245;p34"/>
          <p:cNvSpPr txBox="1">
            <a:spLocks noGrp="1"/>
          </p:cNvSpPr>
          <p:nvPr>
            <p:ph type="ctrTitle"/>
          </p:nvPr>
        </p:nvSpPr>
        <p:spPr>
          <a:xfrm>
            <a:off x="1049900" y="2495025"/>
            <a:ext cx="3716064" cy="598800"/>
          </a:xfrm>
          <a:prstGeom prst="rect">
            <a:avLst/>
          </a:prstGeom>
        </p:spPr>
        <p:txBody>
          <a:bodyPr spcFirstLastPara="1" wrap="square" lIns="91425" tIns="91425" rIns="91425" bIns="91425" anchor="b" anchorCtr="0">
            <a:noAutofit/>
          </a:bodyPr>
          <a:lstStyle/>
          <a:p>
            <a:pPr marL="0" lvl="0" indent="0" algn="l" rtl="0">
              <a:spcBef>
                <a:spcPct val="0"/>
              </a:spcBef>
              <a:spcAft>
                <a:spcPct val="0"/>
              </a:spcAft>
              <a:buNone/>
            </a:pPr>
            <a:r>
              <a:rPr lang="en" sz="3100">
                <a:solidFill>
                  <a:srgbClr val="30A864"/>
                </a:solidFill>
              </a:rPr>
              <a:t>ΣΥΓΚΡΟΥΣΗ</a:t>
            </a:r>
            <a:endParaRPr sz="3100">
              <a:solidFill>
                <a:srgbClr val="30A864"/>
              </a:solidFill>
            </a:endParaRPr>
          </a:p>
        </p:txBody>
      </p:sp>
      <p:pic>
        <p:nvPicPr>
          <p:cNvPr id="246" name="Google Shape;246;p34"/>
          <p:cNvPicPr preferRelativeResize="0"/>
          <p:nvPr/>
        </p:nvPicPr>
        <p:blipFill>
          <a:blip r:embed="rId3"/>
          <a:srcRect l="16664" r="16664"/>
          <a:stretch>
            <a:fillRect/>
          </a:stretch>
        </p:blipFill>
        <p:spPr>
          <a:xfrm>
            <a:off x="5122850" y="-735800"/>
            <a:ext cx="4656000" cy="4656000"/>
          </a:xfrm>
          <a:prstGeom prst="ellipse">
            <a:avLst/>
          </a:prstGeom>
          <a:noFill/>
          <a:ln>
            <a:noFill/>
          </a:ln>
        </p:spPr>
      </p:pic>
      <p:pic>
        <p:nvPicPr>
          <p:cNvPr id="7" name="Picture 6">
            <a:extLst>
              <a:ext uri="{FF2B5EF4-FFF2-40B4-BE49-F238E27FC236}">
                <a16:creationId xmlns:a16="http://schemas.microsoft.com/office/drawing/2014/main" id="{17A6B6DE-4E49-5144-901B-7E958BFD981D}"/>
              </a:ext>
            </a:extLst>
          </p:cNvPr>
          <p:cNvPicPr>
            <a:picLocks noChangeAspect="1"/>
          </p:cNvPicPr>
          <p:nvPr/>
        </p:nvPicPr>
        <p:blipFill>
          <a:blip r:embed="rId4"/>
          <a:stretch>
            <a:fillRect/>
          </a:stretch>
        </p:blipFill>
        <p:spPr>
          <a:xfrm>
            <a:off x="-41562" y="121797"/>
            <a:ext cx="1148349" cy="470452"/>
          </a:xfrm>
          <a:prstGeom prst="rect">
            <a:avLst/>
          </a:prstGeom>
        </p:spPr>
      </p:pic>
      <p:pic>
        <p:nvPicPr>
          <p:cNvPr id="8" name="Picture 7" descr="Text&#10;&#10;Description automatically generated with medium confidence">
            <a:extLst>
              <a:ext uri="{FF2B5EF4-FFF2-40B4-BE49-F238E27FC236}">
                <a16:creationId xmlns:a16="http://schemas.microsoft.com/office/drawing/2014/main" id="{BE504BB2-0931-3623-5CF4-9B71E0E65FA9}"/>
              </a:ext>
            </a:extLst>
          </p:cNvPr>
          <p:cNvPicPr>
            <a:picLocks noChangeAspect="1"/>
          </p:cNvPicPr>
          <p:nvPr/>
        </p:nvPicPr>
        <p:blipFill>
          <a:blip r:embed="rId5"/>
          <a:stretch>
            <a:fillRect/>
          </a:stretch>
        </p:blipFill>
        <p:spPr>
          <a:xfrm>
            <a:off x="123372" y="4796950"/>
            <a:ext cx="972457" cy="204016"/>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A6EB6"/>
        </a:solidFill>
        <a:effectLst/>
      </p:bgPr>
    </p:bg>
    <p:spTree>
      <p:nvGrpSpPr>
        <p:cNvPr id="1" name="Shape 278"/>
        <p:cNvGrpSpPr/>
        <p:nvPr/>
      </p:nvGrpSpPr>
      <p:grpSpPr>
        <a:xfrm>
          <a:off x="0" y="0"/>
          <a:ext cx="0" cy="0"/>
          <a:chOff x="0" y="0"/>
          <a:chExt cx="0" cy="0"/>
        </a:xfrm>
      </p:grpSpPr>
      <p:sp>
        <p:nvSpPr>
          <p:cNvPr id="279" name="Google Shape;279;p37"/>
          <p:cNvSpPr txBox="1">
            <a:spLocks noGrp="1"/>
          </p:cNvSpPr>
          <p:nvPr>
            <p:ph type="ctrTitle"/>
          </p:nvPr>
        </p:nvSpPr>
        <p:spPr>
          <a:xfrm>
            <a:off x="804250" y="431150"/>
            <a:ext cx="2865300" cy="10062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 dirty="0" smtClean="0">
                <a:solidFill>
                  <a:srgbClr val="F38E00"/>
                </a:solidFill>
              </a:rPr>
              <a:t>Ε</a:t>
            </a:r>
            <a:r>
              <a:rPr lang="el-GR" dirty="0" smtClean="0">
                <a:solidFill>
                  <a:srgbClr val="F38E00"/>
                </a:solidFill>
              </a:rPr>
              <a:t>Ι</a:t>
            </a:r>
            <a:r>
              <a:rPr lang="en" dirty="0" smtClean="0">
                <a:solidFill>
                  <a:srgbClr val="F38E00"/>
                </a:solidFill>
              </a:rPr>
              <a:t>ΔΗ Σ</a:t>
            </a:r>
            <a:r>
              <a:rPr lang="el-GR" dirty="0" smtClean="0">
                <a:solidFill>
                  <a:srgbClr val="F38E00"/>
                </a:solidFill>
              </a:rPr>
              <a:t>Υ</a:t>
            </a:r>
            <a:r>
              <a:rPr lang="en" dirty="0" smtClean="0">
                <a:solidFill>
                  <a:srgbClr val="F38E00"/>
                </a:solidFill>
              </a:rPr>
              <a:t>ΓΚΡΟΥΣΗΣ</a:t>
            </a:r>
            <a:endParaRPr dirty="0">
              <a:solidFill>
                <a:srgbClr val="F38E00"/>
              </a:solidFill>
            </a:endParaRPr>
          </a:p>
        </p:txBody>
      </p:sp>
      <p:sp>
        <p:nvSpPr>
          <p:cNvPr id="280" name="Google Shape;280;p37"/>
          <p:cNvSpPr txBox="1">
            <a:spLocks noGrp="1"/>
          </p:cNvSpPr>
          <p:nvPr>
            <p:ph type="subTitle" idx="1"/>
          </p:nvPr>
        </p:nvSpPr>
        <p:spPr>
          <a:xfrm>
            <a:off x="804250" y="3404563"/>
            <a:ext cx="2489283" cy="760500"/>
          </a:xfrm>
          <a:prstGeom prst="rect">
            <a:avLst/>
          </a:prstGeom>
        </p:spPr>
        <p:txBody>
          <a:bodyPr spcFirstLastPara="1" wrap="square" lIns="91425" tIns="91425" rIns="91425" bIns="91425" anchor="t" anchorCtr="0">
            <a:noAutofit/>
          </a:bodyPr>
          <a:lstStyle/>
          <a:p>
            <a:pPr marL="0" lvl="0" indent="0" algn="ctr" rtl="0">
              <a:spcBef>
                <a:spcPct val="0"/>
              </a:spcBef>
              <a:spcAft>
                <a:spcPct val="0"/>
              </a:spcAft>
              <a:buClr>
                <a:schemeClr val="dk1"/>
              </a:buClr>
              <a:buSzPts val="1100"/>
              <a:buFont typeface="Arial"/>
              <a:buNone/>
            </a:pPr>
            <a:r>
              <a:rPr lang="en-IE" sz="1400" dirty="0"/>
              <a:t>Η εμπειρία μιας δια</a:t>
            </a:r>
            <a:r>
              <a:rPr lang="en-IE" sz="1400" dirty="0" err="1"/>
              <a:t>φωνί</a:t>
            </a:r>
            <a:r>
              <a:rPr lang="en-IE" sz="1400" dirty="0"/>
              <a:t>ας με μέλη της οικογένειας που μας κάνει να νιώθουμε θυμό ή αναστάτωση μπορεί να είναι πολύ οδυνηρή.</a:t>
            </a:r>
            <a:endParaRPr sz="1400" dirty="0"/>
          </a:p>
        </p:txBody>
      </p:sp>
      <p:sp>
        <p:nvSpPr>
          <p:cNvPr id="281" name="Google Shape;281;p37"/>
          <p:cNvSpPr txBox="1">
            <a:spLocks noGrp="1"/>
          </p:cNvSpPr>
          <p:nvPr>
            <p:ph type="ctrTitle" idx="2"/>
          </p:nvPr>
        </p:nvSpPr>
        <p:spPr>
          <a:xfrm>
            <a:off x="895063" y="2945313"/>
            <a:ext cx="2277600" cy="537900"/>
          </a:xfrm>
          <a:prstGeom prst="rect">
            <a:avLst/>
          </a:prstGeom>
        </p:spPr>
        <p:txBody>
          <a:bodyPr spcFirstLastPara="1" wrap="square" lIns="91425" tIns="91425" rIns="91425" bIns="91425" anchor="b" anchorCtr="0">
            <a:noAutofit/>
          </a:bodyPr>
          <a:lstStyle/>
          <a:p>
            <a:pPr marL="0" lvl="0" indent="0" algn="ctr" rtl="0">
              <a:spcBef>
                <a:spcPct val="0"/>
              </a:spcBef>
              <a:spcAft>
                <a:spcPct val="0"/>
              </a:spcAft>
              <a:buNone/>
            </a:pPr>
            <a:r>
              <a:rPr lang="el-GR" dirty="0" smtClean="0">
                <a:solidFill>
                  <a:srgbClr val="F38E00"/>
                </a:solidFill>
              </a:rPr>
              <a:t>ΑΜΕΣΗ</a:t>
            </a:r>
            <a:endParaRPr dirty="0">
              <a:solidFill>
                <a:srgbClr val="F38E00"/>
              </a:solidFill>
            </a:endParaRPr>
          </a:p>
        </p:txBody>
      </p:sp>
      <p:sp>
        <p:nvSpPr>
          <p:cNvPr id="282" name="Google Shape;282;p37"/>
          <p:cNvSpPr txBox="1">
            <a:spLocks noGrp="1"/>
          </p:cNvSpPr>
          <p:nvPr>
            <p:ph type="subTitle" idx="3"/>
          </p:nvPr>
        </p:nvSpPr>
        <p:spPr>
          <a:xfrm>
            <a:off x="3433200" y="3404563"/>
            <a:ext cx="2277600" cy="760500"/>
          </a:xfrm>
          <a:prstGeom prst="rect">
            <a:avLst/>
          </a:prstGeom>
        </p:spPr>
        <p:txBody>
          <a:bodyPr spcFirstLastPara="1" wrap="square" lIns="91425" tIns="91425" rIns="91425" bIns="91425" anchor="t" anchorCtr="0">
            <a:noAutofit/>
          </a:bodyPr>
          <a:lstStyle/>
          <a:p>
            <a:pPr marL="0" lvl="0" indent="0" algn="ctr" rtl="0">
              <a:spcBef>
                <a:spcPct val="0"/>
              </a:spcBef>
              <a:spcAft>
                <a:spcPct val="0"/>
              </a:spcAft>
              <a:buNone/>
            </a:pPr>
            <a:r>
              <a:rPr lang="en" sz="1400" dirty="0"/>
              <a:t>Το να ακούμε και να βλέπουμε συγκρούσεις μεταξύ μελών της οικογένειας μπορεί να είναι εξίσου οδυνηρό με το να εμπλεκόμαστε εμείς οι ίδιοι σε αυτές.</a:t>
            </a:r>
            <a:endParaRPr sz="1400" dirty="0"/>
          </a:p>
        </p:txBody>
      </p:sp>
      <p:sp>
        <p:nvSpPr>
          <p:cNvPr id="283" name="Google Shape;283;p37"/>
          <p:cNvSpPr txBox="1">
            <a:spLocks noGrp="1"/>
          </p:cNvSpPr>
          <p:nvPr>
            <p:ph type="ctrTitle" idx="4"/>
          </p:nvPr>
        </p:nvSpPr>
        <p:spPr>
          <a:xfrm>
            <a:off x="3433200" y="2945313"/>
            <a:ext cx="2277600" cy="537900"/>
          </a:xfrm>
          <a:prstGeom prst="rect">
            <a:avLst/>
          </a:prstGeom>
        </p:spPr>
        <p:txBody>
          <a:bodyPr spcFirstLastPara="1" wrap="square" lIns="91425" tIns="91425" rIns="91425" bIns="91425" anchor="b" anchorCtr="0">
            <a:noAutofit/>
          </a:bodyPr>
          <a:lstStyle/>
          <a:p>
            <a:pPr marL="0" lvl="0" indent="0" algn="ctr" rtl="0">
              <a:spcBef>
                <a:spcPct val="0"/>
              </a:spcBef>
              <a:spcAft>
                <a:spcPct val="0"/>
              </a:spcAft>
              <a:buNone/>
            </a:pPr>
            <a:r>
              <a:rPr lang="el-GR" dirty="0" smtClean="0">
                <a:solidFill>
                  <a:srgbClr val="F38E00"/>
                </a:solidFill>
              </a:rPr>
              <a:t>ΕΜΜΕΣΗ</a:t>
            </a:r>
            <a:endParaRPr dirty="0">
              <a:solidFill>
                <a:srgbClr val="F38E00"/>
              </a:solidFill>
            </a:endParaRPr>
          </a:p>
        </p:txBody>
      </p:sp>
      <p:sp>
        <p:nvSpPr>
          <p:cNvPr id="284" name="Google Shape;284;p37"/>
          <p:cNvSpPr txBox="1">
            <a:spLocks noGrp="1"/>
          </p:cNvSpPr>
          <p:nvPr>
            <p:ph type="subTitle" idx="5"/>
          </p:nvPr>
        </p:nvSpPr>
        <p:spPr>
          <a:xfrm>
            <a:off x="5925918" y="3404563"/>
            <a:ext cx="2813635" cy="760500"/>
          </a:xfrm>
          <a:prstGeom prst="rect">
            <a:avLst/>
          </a:prstGeom>
        </p:spPr>
        <p:txBody>
          <a:bodyPr spcFirstLastPara="1" wrap="square" lIns="91425" tIns="91425" rIns="91425" bIns="91425" anchor="t" anchorCtr="0">
            <a:noAutofit/>
          </a:bodyPr>
          <a:lstStyle/>
          <a:p>
            <a:pPr marL="0" lvl="0" indent="0" algn="ctr" rtl="0">
              <a:spcBef>
                <a:spcPct val="0"/>
              </a:spcBef>
              <a:spcAft>
                <a:spcPct val="0"/>
              </a:spcAft>
              <a:buNone/>
            </a:pPr>
            <a:r>
              <a:rPr lang="en" sz="1400" dirty="0"/>
              <a:t>Τα συναισθήματα αυξάνονται κατά τη διάρκεια της σύγκρουσης και ο θυμός μπορεί γρήγορα να μετατραπεί σε επιθετικότητα. Όταν η σύγκρουση στο σπίτι γίνεται βίαιη, είναι σημαντικό να ζητήσετε βοήθεια.</a:t>
            </a:r>
            <a:endParaRPr sz="1400" dirty="0"/>
          </a:p>
        </p:txBody>
      </p:sp>
      <p:sp>
        <p:nvSpPr>
          <p:cNvPr id="285" name="Google Shape;285;p37"/>
          <p:cNvSpPr txBox="1">
            <a:spLocks noGrp="1"/>
          </p:cNvSpPr>
          <p:nvPr>
            <p:ph type="ctrTitle" idx="6"/>
          </p:nvPr>
        </p:nvSpPr>
        <p:spPr>
          <a:xfrm>
            <a:off x="6193935" y="2929451"/>
            <a:ext cx="2277600" cy="537900"/>
          </a:xfrm>
          <a:prstGeom prst="rect">
            <a:avLst/>
          </a:prstGeom>
        </p:spPr>
        <p:txBody>
          <a:bodyPr spcFirstLastPara="1" wrap="square" lIns="91425" tIns="91425" rIns="91425" bIns="91425" anchor="b" anchorCtr="0">
            <a:noAutofit/>
          </a:bodyPr>
          <a:lstStyle/>
          <a:p>
            <a:pPr marL="0" lvl="0" indent="0" algn="ctr" rtl="0">
              <a:spcBef>
                <a:spcPct val="0"/>
              </a:spcBef>
              <a:spcAft>
                <a:spcPct val="0"/>
              </a:spcAft>
              <a:buNone/>
            </a:pPr>
            <a:r>
              <a:rPr lang="el-GR" dirty="0" smtClean="0">
                <a:solidFill>
                  <a:srgbClr val="F38E00"/>
                </a:solidFill>
              </a:rPr>
              <a:t>ΕΠΙΘΕΤΙΚΕΣ</a:t>
            </a:r>
            <a:endParaRPr dirty="0">
              <a:solidFill>
                <a:srgbClr val="F38E00"/>
              </a:solidFill>
            </a:endParaRPr>
          </a:p>
        </p:txBody>
      </p:sp>
      <p:grpSp>
        <p:nvGrpSpPr>
          <p:cNvPr id="286" name="Google Shape;286;p37"/>
          <p:cNvGrpSpPr/>
          <p:nvPr/>
        </p:nvGrpSpPr>
        <p:grpSpPr>
          <a:xfrm>
            <a:off x="1458025" y="1733900"/>
            <a:ext cx="1151700" cy="1151700"/>
            <a:chOff x="1458025" y="1733900"/>
            <a:chExt cx="1151700" cy="1151700"/>
          </a:xfrm>
        </p:grpSpPr>
        <p:sp>
          <p:nvSpPr>
            <p:cNvPr id="287" name="Google Shape;287;p37"/>
            <p:cNvSpPr/>
            <p:nvPr/>
          </p:nvSpPr>
          <p:spPr>
            <a:xfrm>
              <a:off x="1559875" y="1835750"/>
              <a:ext cx="948000" cy="948000"/>
            </a:xfrm>
            <a:prstGeom prst="ellipse">
              <a:avLst/>
            </a:prstGeom>
            <a:solidFill>
              <a:srgbClr val="FFFFFF">
                <a:alpha val="1384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8" name="Google Shape;288;p37"/>
            <p:cNvSpPr/>
            <p:nvPr/>
          </p:nvSpPr>
          <p:spPr>
            <a:xfrm>
              <a:off x="1458025" y="1733900"/>
              <a:ext cx="1151700" cy="11517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89" name="Google Shape;289;p37"/>
          <p:cNvGrpSpPr/>
          <p:nvPr/>
        </p:nvGrpSpPr>
        <p:grpSpPr>
          <a:xfrm>
            <a:off x="3996150" y="1733900"/>
            <a:ext cx="1151700" cy="1151700"/>
            <a:chOff x="1458025" y="1733900"/>
            <a:chExt cx="1151700" cy="1151700"/>
          </a:xfrm>
        </p:grpSpPr>
        <p:sp>
          <p:nvSpPr>
            <p:cNvPr id="290" name="Google Shape;290;p37"/>
            <p:cNvSpPr/>
            <p:nvPr/>
          </p:nvSpPr>
          <p:spPr>
            <a:xfrm>
              <a:off x="1559875" y="1835750"/>
              <a:ext cx="948000" cy="948000"/>
            </a:xfrm>
            <a:prstGeom prst="ellipse">
              <a:avLst/>
            </a:prstGeom>
            <a:solidFill>
              <a:srgbClr val="FFFFFF">
                <a:alpha val="1384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1" name="Google Shape;291;p37"/>
            <p:cNvSpPr/>
            <p:nvPr/>
          </p:nvSpPr>
          <p:spPr>
            <a:xfrm>
              <a:off x="1458025" y="1733900"/>
              <a:ext cx="1151700" cy="11517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92" name="Google Shape;292;p37"/>
          <p:cNvGrpSpPr/>
          <p:nvPr/>
        </p:nvGrpSpPr>
        <p:grpSpPr>
          <a:xfrm>
            <a:off x="6771667" y="1777751"/>
            <a:ext cx="1151700" cy="1151700"/>
            <a:chOff x="1458025" y="1733900"/>
            <a:chExt cx="1151700" cy="1151700"/>
          </a:xfrm>
        </p:grpSpPr>
        <p:sp>
          <p:nvSpPr>
            <p:cNvPr id="293" name="Google Shape;293;p37"/>
            <p:cNvSpPr/>
            <p:nvPr/>
          </p:nvSpPr>
          <p:spPr>
            <a:xfrm>
              <a:off x="1559875" y="1835750"/>
              <a:ext cx="948000" cy="948000"/>
            </a:xfrm>
            <a:prstGeom prst="ellipse">
              <a:avLst/>
            </a:prstGeom>
            <a:solidFill>
              <a:srgbClr val="FFFFFF">
                <a:alpha val="1384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4" name="Google Shape;294;p37"/>
            <p:cNvSpPr/>
            <p:nvPr/>
          </p:nvSpPr>
          <p:spPr>
            <a:xfrm>
              <a:off x="1458025" y="1733900"/>
              <a:ext cx="1151700" cy="11517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pic>
        <p:nvPicPr>
          <p:cNvPr id="32" name="Picture 31">
            <a:extLst>
              <a:ext uri="{FF2B5EF4-FFF2-40B4-BE49-F238E27FC236}">
                <a16:creationId xmlns:a16="http://schemas.microsoft.com/office/drawing/2014/main" id="{0951F5E4-1760-6D7D-3ADE-0841B69C7E9B}"/>
              </a:ext>
            </a:extLst>
          </p:cNvPr>
          <p:cNvPicPr>
            <a:picLocks noChangeAspect="1"/>
          </p:cNvPicPr>
          <p:nvPr/>
        </p:nvPicPr>
        <p:blipFill>
          <a:blip r:embed="rId3"/>
          <a:stretch>
            <a:fillRect/>
          </a:stretch>
        </p:blipFill>
        <p:spPr>
          <a:xfrm>
            <a:off x="8044168" y="121797"/>
            <a:ext cx="1148349" cy="470452"/>
          </a:xfrm>
          <a:prstGeom prst="rect">
            <a:avLst/>
          </a:prstGeom>
        </p:spPr>
      </p:pic>
      <p:pic>
        <p:nvPicPr>
          <p:cNvPr id="33" name="Picture 32" descr="Text&#10;&#10;Description automatically generated with medium confidence">
            <a:extLst>
              <a:ext uri="{FF2B5EF4-FFF2-40B4-BE49-F238E27FC236}">
                <a16:creationId xmlns:a16="http://schemas.microsoft.com/office/drawing/2014/main" id="{D3584ED1-C577-2449-E6F3-50378DE17566}"/>
              </a:ext>
            </a:extLst>
          </p:cNvPr>
          <p:cNvPicPr>
            <a:picLocks noChangeAspect="1"/>
          </p:cNvPicPr>
          <p:nvPr/>
        </p:nvPicPr>
        <p:blipFill>
          <a:blip r:embed="rId4"/>
          <a:stretch>
            <a:fillRect/>
          </a:stretch>
        </p:blipFill>
        <p:spPr>
          <a:xfrm>
            <a:off x="123372" y="4796950"/>
            <a:ext cx="972457" cy="204016"/>
          </a:xfrm>
          <a:prstGeom prst="rect">
            <a:avLst/>
          </a:prstGeom>
        </p:spPr>
      </p:pic>
      <p:pic>
        <p:nvPicPr>
          <p:cNvPr id="3" name="Graphic 2" descr="Fencing with solid fill">
            <a:extLst>
              <a:ext uri="{FF2B5EF4-FFF2-40B4-BE49-F238E27FC236}">
                <a16:creationId xmlns:a16="http://schemas.microsoft.com/office/drawing/2014/main" id="{63F3FFB0-482E-2A73-75B5-05D0DDB67F38}"/>
              </a:ext>
            </a:extLst>
          </p:cNvPr>
          <p:cNvPicPr>
            <a:picLocks noChangeAspect="1"/>
          </p:cNvPicPr>
          <p:nvPr/>
        </p:nvPicPr>
        <p:blipFill>
          <a:blip r:embed="rId5">
            <a:extLst>
              <a:ext uri="{96DAC541-7B7A-43D3-8B79-37D633B846F1}">
                <asvg:svgBlip xmlns="" xmlns:a16="http://schemas.microsoft.com/office/drawing/2014/main" xmlns:p14="http://schemas.microsoft.com/office/powerpoint/2010/main" xmlns:a14="http://schemas.microsoft.com/office/drawing/2010/main" xmlns:p15="http://schemas.microsoft.com/office/powerpoint/2012/main" xmlns:p159="http://schemas.microsoft.com/office/powerpoint/2015/09/main" xmlns:asvg="http://schemas.microsoft.com/office/drawing/2016/SVG/main" r:embed="rId6"/>
              </a:ext>
            </a:extLst>
          </a:blip>
          <a:stretch>
            <a:fillRect/>
          </a:stretch>
        </p:blipFill>
        <p:spPr>
          <a:xfrm>
            <a:off x="1710994" y="1967736"/>
            <a:ext cx="684000" cy="684000"/>
          </a:xfrm>
          <a:prstGeom prst="rect">
            <a:avLst/>
          </a:prstGeom>
        </p:spPr>
      </p:pic>
      <p:pic>
        <p:nvPicPr>
          <p:cNvPr id="5" name="Graphic 4" descr="Ear with solid fill">
            <a:extLst>
              <a:ext uri="{FF2B5EF4-FFF2-40B4-BE49-F238E27FC236}">
                <a16:creationId xmlns:a16="http://schemas.microsoft.com/office/drawing/2014/main" id="{D0375997-3CE9-79F1-FC67-3D31C651EFBA}"/>
              </a:ext>
            </a:extLst>
          </p:cNvPr>
          <p:cNvPicPr>
            <a:picLocks noChangeAspect="1"/>
          </p:cNvPicPr>
          <p:nvPr/>
        </p:nvPicPr>
        <p:blipFill>
          <a:blip r:embed="rId7">
            <a:extLst>
              <a:ext uri="{96DAC541-7B7A-43D3-8B79-37D633B846F1}">
                <asvg:svgBlip xmlns="" xmlns:a16="http://schemas.microsoft.com/office/drawing/2014/main" xmlns:p14="http://schemas.microsoft.com/office/powerpoint/2010/main" xmlns:a14="http://schemas.microsoft.com/office/drawing/2010/main" xmlns:p15="http://schemas.microsoft.com/office/powerpoint/2012/main" xmlns:p159="http://schemas.microsoft.com/office/powerpoint/2015/09/main" xmlns:asvg="http://schemas.microsoft.com/office/drawing/2016/SVG/main" r:embed="rId8"/>
              </a:ext>
            </a:extLst>
          </a:blip>
          <a:stretch>
            <a:fillRect/>
          </a:stretch>
        </p:blipFill>
        <p:spPr>
          <a:xfrm>
            <a:off x="4114800" y="1854925"/>
            <a:ext cx="914400" cy="914400"/>
          </a:xfrm>
          <a:prstGeom prst="rect">
            <a:avLst/>
          </a:prstGeom>
        </p:spPr>
      </p:pic>
      <p:pic>
        <p:nvPicPr>
          <p:cNvPr id="7" name="Graphic 6" descr="Angry face with solid fill with solid fill">
            <a:extLst>
              <a:ext uri="{FF2B5EF4-FFF2-40B4-BE49-F238E27FC236}">
                <a16:creationId xmlns:a16="http://schemas.microsoft.com/office/drawing/2014/main" id="{C4434B79-2B83-0A47-6262-CE3022E4AC16}"/>
              </a:ext>
            </a:extLst>
          </p:cNvPr>
          <p:cNvPicPr>
            <a:picLocks noChangeAspect="1"/>
          </p:cNvPicPr>
          <p:nvPr/>
        </p:nvPicPr>
        <p:blipFill>
          <a:blip r:embed="rId9">
            <a:extLst>
              <a:ext uri="{96DAC541-7B7A-43D3-8B79-37D633B846F1}">
                <asvg:svgBlip xmlns="" xmlns:a16="http://schemas.microsoft.com/office/drawing/2014/main" xmlns:p14="http://schemas.microsoft.com/office/powerpoint/2010/main" xmlns:a14="http://schemas.microsoft.com/office/drawing/2010/main" xmlns:p15="http://schemas.microsoft.com/office/powerpoint/2012/main" xmlns:p159="http://schemas.microsoft.com/office/powerpoint/2015/09/main" xmlns:asvg="http://schemas.microsoft.com/office/drawing/2016/SVG/main" r:embed="rId10"/>
              </a:ext>
            </a:extLst>
          </a:blip>
          <a:stretch>
            <a:fillRect/>
          </a:stretch>
        </p:blipFill>
        <p:spPr>
          <a:xfrm>
            <a:off x="6890317" y="1898776"/>
            <a:ext cx="914400" cy="914400"/>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8E00"/>
        </a:solidFill>
        <a:effectLst/>
      </p:bgPr>
    </p:bg>
    <p:spTree>
      <p:nvGrpSpPr>
        <p:cNvPr id="1" name="Shape 251"/>
        <p:cNvGrpSpPr/>
        <p:nvPr/>
      </p:nvGrpSpPr>
      <p:grpSpPr>
        <a:xfrm>
          <a:off x="0" y="0"/>
          <a:ext cx="0" cy="0"/>
          <a:chOff x="0" y="0"/>
          <a:chExt cx="0" cy="0"/>
        </a:xfrm>
      </p:grpSpPr>
      <p:sp>
        <p:nvSpPr>
          <p:cNvPr id="252" name="Google Shape;252;p35"/>
          <p:cNvSpPr txBox="1">
            <a:spLocks noGrp="1"/>
          </p:cNvSpPr>
          <p:nvPr>
            <p:ph type="ctrTitle"/>
          </p:nvPr>
        </p:nvSpPr>
        <p:spPr>
          <a:xfrm>
            <a:off x="353642" y="264202"/>
            <a:ext cx="6756483" cy="10062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 dirty="0">
                <a:solidFill>
                  <a:srgbClr val="211A57"/>
                </a:solidFill>
              </a:rPr>
              <a:t>ΚΟΙΝΕΣ ΑΙΤΙΕΣ </a:t>
            </a:r>
            <a:br>
              <a:rPr lang="en" dirty="0">
                <a:solidFill>
                  <a:srgbClr val="211A57"/>
                </a:solidFill>
              </a:rPr>
            </a:br>
            <a:r>
              <a:rPr lang="en" dirty="0" smtClean="0">
                <a:solidFill>
                  <a:srgbClr val="211A57"/>
                </a:solidFill>
              </a:rPr>
              <a:t>ΟΙΚΟΓΕΝΕΙΑΚ</a:t>
            </a:r>
            <a:r>
              <a:rPr lang="el-GR" dirty="0" smtClean="0">
                <a:solidFill>
                  <a:srgbClr val="211A57"/>
                </a:solidFill>
              </a:rPr>
              <a:t>Ω</a:t>
            </a:r>
            <a:r>
              <a:rPr lang="en" dirty="0" smtClean="0">
                <a:solidFill>
                  <a:srgbClr val="211A57"/>
                </a:solidFill>
              </a:rPr>
              <a:t>Ν ΣΥΓΚΡΟ</a:t>
            </a:r>
            <a:r>
              <a:rPr lang="el-GR" dirty="0" smtClean="0">
                <a:solidFill>
                  <a:srgbClr val="211A57"/>
                </a:solidFill>
              </a:rPr>
              <a:t>Υ</a:t>
            </a:r>
            <a:r>
              <a:rPr lang="en" dirty="0" smtClean="0">
                <a:solidFill>
                  <a:srgbClr val="211A57"/>
                </a:solidFill>
              </a:rPr>
              <a:t>ΣΕΩΝ</a:t>
            </a:r>
            <a:endParaRPr dirty="0">
              <a:solidFill>
                <a:srgbClr val="211A57"/>
              </a:solidFill>
            </a:endParaRPr>
          </a:p>
        </p:txBody>
      </p:sp>
      <p:sp>
        <p:nvSpPr>
          <p:cNvPr id="253" name="Google Shape;253;p35"/>
          <p:cNvSpPr txBox="1">
            <a:spLocks noGrp="1"/>
          </p:cNvSpPr>
          <p:nvPr>
            <p:ph type="subTitle" idx="1"/>
          </p:nvPr>
        </p:nvSpPr>
        <p:spPr>
          <a:xfrm>
            <a:off x="895050" y="3702900"/>
            <a:ext cx="2277600" cy="760500"/>
          </a:xfrm>
          <a:prstGeom prst="rect">
            <a:avLst/>
          </a:prstGeom>
        </p:spPr>
        <p:txBody>
          <a:bodyPr spcFirstLastPara="1" wrap="square" lIns="91425" tIns="91425" rIns="91425" bIns="91425" anchor="t" anchorCtr="0">
            <a:noAutofit/>
          </a:bodyPr>
          <a:lstStyle/>
          <a:p>
            <a:pPr marL="0" lvl="0" indent="0" algn="ctr" rtl="0">
              <a:spcBef>
                <a:spcPct val="0"/>
              </a:spcBef>
              <a:spcAft>
                <a:spcPct val="0"/>
              </a:spcAft>
              <a:buNone/>
            </a:pPr>
            <a:r>
              <a:rPr lang="en-IE" sz="1400" dirty="0"/>
              <a:t>Η αλλα</a:t>
            </a:r>
            <a:r>
              <a:rPr lang="en-IE" sz="1400" dirty="0" err="1"/>
              <a:t>γή</a:t>
            </a:r>
            <a:r>
              <a:rPr lang="en-IE" sz="1400" dirty="0"/>
              <a:t> </a:t>
            </a:r>
            <a:r>
              <a:rPr lang="en-IE" sz="1400" dirty="0" smtClean="0"/>
              <a:t>σπ</a:t>
            </a:r>
            <a:r>
              <a:rPr lang="en-IE" sz="1400" dirty="0" err="1" smtClean="0"/>
              <a:t>ιτιού</a:t>
            </a:r>
            <a:r>
              <a:rPr lang="en-IE" sz="1400" dirty="0" smtClean="0"/>
              <a:t> </a:t>
            </a:r>
            <a:r>
              <a:rPr lang="en-IE" sz="1400" dirty="0"/>
              <a:t>μπορεί να π</a:t>
            </a:r>
            <a:r>
              <a:rPr lang="en-IE" sz="1400" dirty="0" err="1"/>
              <a:t>ροκ</a:t>
            </a:r>
            <a:r>
              <a:rPr lang="en-IE" sz="1400" dirty="0"/>
              <a:t>αλέσει </a:t>
            </a:r>
            <a:r>
              <a:rPr lang="en-IE" sz="1400" dirty="0" smtClean="0"/>
              <a:t>άγχος, </a:t>
            </a:r>
            <a:r>
              <a:rPr lang="en-IE" sz="1400" dirty="0"/>
              <a:t>καθώς τα μέλη της οικογένειας </a:t>
            </a:r>
            <a:r>
              <a:rPr lang="el-GR" sz="1400" dirty="0" smtClean="0"/>
              <a:t>καλούνται</a:t>
            </a:r>
            <a:r>
              <a:rPr lang="en-IE" sz="1400" dirty="0" smtClean="0"/>
              <a:t> </a:t>
            </a:r>
            <a:r>
              <a:rPr lang="en-IE" sz="1400" dirty="0"/>
              <a:t>να προσαρμοστούν στο νέο χώρο.</a:t>
            </a:r>
            <a:endParaRPr sz="1400" dirty="0"/>
          </a:p>
        </p:txBody>
      </p:sp>
      <p:sp>
        <p:nvSpPr>
          <p:cNvPr id="254" name="Google Shape;254;p35"/>
          <p:cNvSpPr txBox="1">
            <a:spLocks noGrp="1"/>
          </p:cNvSpPr>
          <p:nvPr>
            <p:ph type="ctrTitle" idx="2"/>
          </p:nvPr>
        </p:nvSpPr>
        <p:spPr>
          <a:xfrm>
            <a:off x="895050" y="3341548"/>
            <a:ext cx="2277600" cy="537900"/>
          </a:xfrm>
          <a:prstGeom prst="rect">
            <a:avLst/>
          </a:prstGeom>
        </p:spPr>
        <p:txBody>
          <a:bodyPr spcFirstLastPara="1" wrap="square" lIns="91425" tIns="91425" rIns="91425" bIns="91425" anchor="b" anchorCtr="0">
            <a:noAutofit/>
          </a:bodyPr>
          <a:lstStyle/>
          <a:p>
            <a:pPr marL="0" lvl="0" indent="0" algn="ctr" rtl="0">
              <a:spcBef>
                <a:spcPct val="0"/>
              </a:spcBef>
              <a:spcAft>
                <a:spcPct val="0"/>
              </a:spcAft>
              <a:buNone/>
            </a:pPr>
            <a:r>
              <a:rPr lang="en" sz="1800" dirty="0" smtClean="0">
                <a:solidFill>
                  <a:srgbClr val="211A57"/>
                </a:solidFill>
              </a:rPr>
              <a:t>ΜΕΤΑΚ</a:t>
            </a:r>
            <a:r>
              <a:rPr lang="el-GR" sz="1800" dirty="0" smtClean="0">
                <a:solidFill>
                  <a:srgbClr val="211A57"/>
                </a:solidFill>
              </a:rPr>
              <a:t>Ι</a:t>
            </a:r>
            <a:r>
              <a:rPr lang="en" sz="1800" dirty="0" smtClean="0">
                <a:solidFill>
                  <a:srgbClr val="211A57"/>
                </a:solidFill>
              </a:rPr>
              <a:t>ΝΗΣΗ </a:t>
            </a:r>
            <a:r>
              <a:rPr lang="en" sz="1800" dirty="0">
                <a:solidFill>
                  <a:srgbClr val="211A57"/>
                </a:solidFill>
              </a:rPr>
              <a:t>ΣΠΙΤΙΟΥ</a:t>
            </a:r>
            <a:endParaRPr sz="1800" dirty="0">
              <a:solidFill>
                <a:srgbClr val="211A57"/>
              </a:solidFill>
            </a:endParaRPr>
          </a:p>
        </p:txBody>
      </p:sp>
      <p:sp>
        <p:nvSpPr>
          <p:cNvPr id="255" name="Google Shape;255;p35"/>
          <p:cNvSpPr txBox="1">
            <a:spLocks noGrp="1"/>
          </p:cNvSpPr>
          <p:nvPr>
            <p:ph type="subTitle" idx="3"/>
          </p:nvPr>
        </p:nvSpPr>
        <p:spPr>
          <a:xfrm>
            <a:off x="3433187" y="3702900"/>
            <a:ext cx="2538137" cy="760500"/>
          </a:xfrm>
          <a:prstGeom prst="rect">
            <a:avLst/>
          </a:prstGeom>
        </p:spPr>
        <p:txBody>
          <a:bodyPr spcFirstLastPara="1" wrap="square" lIns="91425" tIns="91425" rIns="91425" bIns="91425" anchor="t" anchorCtr="0">
            <a:noAutofit/>
          </a:bodyPr>
          <a:lstStyle/>
          <a:p>
            <a:pPr marL="0" lvl="0" indent="0" algn="ctr" rtl="0">
              <a:spcBef>
                <a:spcPct val="0"/>
              </a:spcBef>
              <a:spcAft>
                <a:spcPct val="0"/>
              </a:spcAft>
              <a:buNone/>
            </a:pPr>
            <a:r>
              <a:rPr lang="en" sz="1400" dirty="0"/>
              <a:t>Οι οικονομικές προκλήσεις μπορεί να είναι πολύ δύσκολες τόσο για τους γονείς όσο και για τα παιδιά, καθώς πρέπει να γίνουν θυσίες για να προσαρμοστούν </a:t>
            </a:r>
            <a:endParaRPr sz="1400" dirty="0"/>
          </a:p>
        </p:txBody>
      </p:sp>
      <p:sp>
        <p:nvSpPr>
          <p:cNvPr id="256" name="Google Shape;256;p35"/>
          <p:cNvSpPr txBox="1">
            <a:spLocks noGrp="1"/>
          </p:cNvSpPr>
          <p:nvPr>
            <p:ph type="ctrTitle" idx="4"/>
          </p:nvPr>
        </p:nvSpPr>
        <p:spPr>
          <a:xfrm>
            <a:off x="3433188" y="3243650"/>
            <a:ext cx="2277600" cy="537900"/>
          </a:xfrm>
          <a:prstGeom prst="rect">
            <a:avLst/>
          </a:prstGeom>
        </p:spPr>
        <p:txBody>
          <a:bodyPr spcFirstLastPara="1" wrap="none" lIns="91425" tIns="91425" rIns="91425" bIns="91425" anchor="b" anchorCtr="0">
            <a:noAutofit/>
          </a:bodyPr>
          <a:lstStyle/>
          <a:p>
            <a:pPr marL="0" lvl="0" indent="0" algn="ctr" rtl="0">
              <a:spcBef>
                <a:spcPct val="0"/>
              </a:spcBef>
              <a:spcAft>
                <a:spcPct val="0"/>
              </a:spcAft>
              <a:buNone/>
            </a:pPr>
            <a:r>
              <a:rPr lang="en" dirty="0" smtClean="0">
                <a:solidFill>
                  <a:srgbClr val="211A57"/>
                </a:solidFill>
              </a:rPr>
              <a:t>ΟΙΚΟΝΟΜΙΚ</a:t>
            </a:r>
            <a:r>
              <a:rPr lang="el-GR" dirty="0">
                <a:solidFill>
                  <a:srgbClr val="211A57"/>
                </a:solidFill>
              </a:rPr>
              <a:t>Ε</a:t>
            </a:r>
            <a:r>
              <a:rPr lang="en" dirty="0" smtClean="0">
                <a:solidFill>
                  <a:srgbClr val="211A57"/>
                </a:solidFill>
              </a:rPr>
              <a:t>Σ ΠΡΟΚΛ</a:t>
            </a:r>
            <a:r>
              <a:rPr lang="el-GR" dirty="0" smtClean="0">
                <a:solidFill>
                  <a:srgbClr val="211A57"/>
                </a:solidFill>
              </a:rPr>
              <a:t>Η</a:t>
            </a:r>
            <a:r>
              <a:rPr lang="en" dirty="0" smtClean="0">
                <a:solidFill>
                  <a:srgbClr val="211A57"/>
                </a:solidFill>
              </a:rPr>
              <a:t>ΣΕΙΣ</a:t>
            </a:r>
            <a:endParaRPr dirty="0">
              <a:solidFill>
                <a:srgbClr val="211A57"/>
              </a:solidFill>
            </a:endParaRPr>
          </a:p>
        </p:txBody>
      </p:sp>
      <p:sp>
        <p:nvSpPr>
          <p:cNvPr id="257" name="Google Shape;257;p35"/>
          <p:cNvSpPr txBox="1">
            <a:spLocks noGrp="1"/>
          </p:cNvSpPr>
          <p:nvPr>
            <p:ph type="subTitle" idx="5"/>
          </p:nvPr>
        </p:nvSpPr>
        <p:spPr>
          <a:xfrm>
            <a:off x="6340741" y="3586565"/>
            <a:ext cx="2540791" cy="760500"/>
          </a:xfrm>
          <a:prstGeom prst="rect">
            <a:avLst/>
          </a:prstGeom>
        </p:spPr>
        <p:txBody>
          <a:bodyPr spcFirstLastPara="1" wrap="square" lIns="91425" tIns="91425" rIns="91425" bIns="91425" anchor="t" anchorCtr="0">
            <a:noAutofit/>
          </a:bodyPr>
          <a:lstStyle/>
          <a:p>
            <a:pPr marL="0" lvl="0" indent="0" algn="ctr" rtl="0">
              <a:spcBef>
                <a:spcPct val="0"/>
              </a:spcBef>
              <a:spcAft>
                <a:spcPct val="0"/>
              </a:spcAft>
              <a:buNone/>
            </a:pPr>
            <a:r>
              <a:rPr lang="en" sz="1400" dirty="0"/>
              <a:t>Τα ταξίδια σε μεγάλες αποστάσεις για λόγους εργασίας και το να περνάτε πολύ χρόνο μακριά από το σπίτι μπορεί να είναι δύσκολο για τους γονείς και τα παιδιά</a:t>
            </a:r>
            <a:endParaRPr sz="1400" dirty="0"/>
          </a:p>
        </p:txBody>
      </p:sp>
      <p:sp>
        <p:nvSpPr>
          <p:cNvPr id="258" name="Google Shape;258;p35"/>
          <p:cNvSpPr txBox="1">
            <a:spLocks noGrp="1"/>
          </p:cNvSpPr>
          <p:nvPr>
            <p:ph type="ctrTitle" idx="6"/>
          </p:nvPr>
        </p:nvSpPr>
        <p:spPr>
          <a:xfrm>
            <a:off x="5971325" y="3243650"/>
            <a:ext cx="3054142" cy="537900"/>
          </a:xfrm>
          <a:prstGeom prst="rect">
            <a:avLst/>
          </a:prstGeom>
        </p:spPr>
        <p:txBody>
          <a:bodyPr spcFirstLastPara="1" wrap="square" lIns="91425" tIns="91425" rIns="91425" bIns="91425" anchor="b" anchorCtr="0">
            <a:noAutofit/>
          </a:bodyPr>
          <a:lstStyle/>
          <a:p>
            <a:pPr marL="0" lvl="0" indent="0" algn="ctr" rtl="0">
              <a:spcBef>
                <a:spcPct val="0"/>
              </a:spcBef>
              <a:spcAft>
                <a:spcPct val="0"/>
              </a:spcAft>
              <a:buNone/>
            </a:pPr>
            <a:r>
              <a:rPr lang="en" dirty="0" smtClean="0">
                <a:solidFill>
                  <a:srgbClr val="211A57"/>
                </a:solidFill>
              </a:rPr>
              <a:t>ΜΕΤΑΚ</a:t>
            </a:r>
            <a:r>
              <a:rPr lang="el-GR" dirty="0" smtClean="0">
                <a:solidFill>
                  <a:srgbClr val="211A57"/>
                </a:solidFill>
              </a:rPr>
              <a:t>Ι</a:t>
            </a:r>
            <a:r>
              <a:rPr lang="en" dirty="0" smtClean="0">
                <a:solidFill>
                  <a:srgbClr val="211A57"/>
                </a:solidFill>
              </a:rPr>
              <a:t>ΝΗΣΗ </a:t>
            </a:r>
            <a:r>
              <a:rPr lang="en" dirty="0">
                <a:solidFill>
                  <a:srgbClr val="211A57"/>
                </a:solidFill>
              </a:rPr>
              <a:t>ΠΡΟΣ ΤΗΝ </a:t>
            </a:r>
            <a:r>
              <a:rPr lang="en" dirty="0" smtClean="0">
                <a:solidFill>
                  <a:srgbClr val="211A57"/>
                </a:solidFill>
              </a:rPr>
              <a:t>ΕΡΓΑΣ</a:t>
            </a:r>
            <a:r>
              <a:rPr lang="el-GR" dirty="0" smtClean="0">
                <a:solidFill>
                  <a:srgbClr val="211A57"/>
                </a:solidFill>
              </a:rPr>
              <a:t>Ι</a:t>
            </a:r>
            <a:r>
              <a:rPr lang="en" dirty="0" smtClean="0">
                <a:solidFill>
                  <a:srgbClr val="211A57"/>
                </a:solidFill>
              </a:rPr>
              <a:t>Α</a:t>
            </a:r>
            <a:endParaRPr dirty="0">
              <a:solidFill>
                <a:srgbClr val="211A57"/>
              </a:solidFill>
            </a:endParaRPr>
          </a:p>
        </p:txBody>
      </p:sp>
      <p:sp>
        <p:nvSpPr>
          <p:cNvPr id="259" name="Google Shape;259;p35"/>
          <p:cNvSpPr txBox="1">
            <a:spLocks noGrp="1"/>
          </p:cNvSpPr>
          <p:nvPr>
            <p:ph type="subTitle" idx="7"/>
          </p:nvPr>
        </p:nvSpPr>
        <p:spPr>
          <a:xfrm>
            <a:off x="895063" y="2155350"/>
            <a:ext cx="2277600" cy="760500"/>
          </a:xfrm>
          <a:prstGeom prst="rect">
            <a:avLst/>
          </a:prstGeom>
        </p:spPr>
        <p:txBody>
          <a:bodyPr spcFirstLastPara="1" wrap="square" lIns="91425" tIns="91425" rIns="91425" bIns="91425" anchor="t" anchorCtr="0">
            <a:noAutofit/>
          </a:bodyPr>
          <a:lstStyle/>
          <a:p>
            <a:pPr marL="0" lvl="0" indent="0" algn="ctr" rtl="0">
              <a:spcBef>
                <a:spcPct val="0"/>
              </a:spcBef>
              <a:spcAft>
                <a:spcPct val="0"/>
              </a:spcAft>
              <a:buNone/>
            </a:pPr>
            <a:r>
              <a:rPr lang="en-IE" sz="1400" dirty="0"/>
              <a:t>Η </a:t>
            </a:r>
            <a:r>
              <a:rPr lang="en-IE" sz="1400" dirty="0" err="1"/>
              <a:t>γέννηση</a:t>
            </a:r>
            <a:r>
              <a:rPr lang="en-IE" sz="1400" dirty="0"/>
              <a:t> </a:t>
            </a:r>
            <a:r>
              <a:rPr lang="en-IE" sz="1400" dirty="0" err="1"/>
              <a:t>ενός</a:t>
            </a:r>
            <a:r>
              <a:rPr lang="en-IE" sz="1400" dirty="0"/>
              <a:t> </a:t>
            </a:r>
            <a:r>
              <a:rPr lang="en-IE" sz="1400" dirty="0" smtClean="0"/>
              <a:t>παιδιού </a:t>
            </a:r>
            <a:r>
              <a:rPr lang="en-IE" sz="1400" dirty="0"/>
              <a:t>μπορεί να είναι α</a:t>
            </a:r>
            <a:r>
              <a:rPr lang="en-IE" sz="1400" dirty="0" err="1"/>
              <a:t>γχωτική</a:t>
            </a:r>
            <a:r>
              <a:rPr lang="en-IE" sz="1400" dirty="0"/>
              <a:t> </a:t>
            </a:r>
            <a:r>
              <a:rPr lang="en-IE" sz="1400" dirty="0" err="1"/>
              <a:t>τόσο</a:t>
            </a:r>
            <a:r>
              <a:rPr lang="en-IE" sz="1400" dirty="0"/>
              <a:t> για τους γονείς όσο και για τα α</a:t>
            </a:r>
            <a:r>
              <a:rPr lang="en-IE" sz="1400" dirty="0" err="1"/>
              <a:t>δέλφι</a:t>
            </a:r>
            <a:r>
              <a:rPr lang="en-IE" sz="1400" dirty="0"/>
              <a:t>α.</a:t>
            </a:r>
            <a:endParaRPr sz="1400" dirty="0"/>
          </a:p>
        </p:txBody>
      </p:sp>
      <p:sp>
        <p:nvSpPr>
          <p:cNvPr id="260" name="Google Shape;260;p35"/>
          <p:cNvSpPr txBox="1">
            <a:spLocks noGrp="1"/>
          </p:cNvSpPr>
          <p:nvPr>
            <p:ph type="ctrTitle" idx="8"/>
          </p:nvPr>
        </p:nvSpPr>
        <p:spPr>
          <a:xfrm>
            <a:off x="895063" y="1696100"/>
            <a:ext cx="2277600" cy="537900"/>
          </a:xfrm>
          <a:prstGeom prst="rect">
            <a:avLst/>
          </a:prstGeom>
        </p:spPr>
        <p:txBody>
          <a:bodyPr spcFirstLastPara="1" wrap="square" lIns="91425" tIns="91425" rIns="91425" bIns="91425" anchor="b" anchorCtr="0">
            <a:noAutofit/>
          </a:bodyPr>
          <a:lstStyle/>
          <a:p>
            <a:pPr marL="0" lvl="0" indent="0" algn="ctr" rtl="0">
              <a:spcBef>
                <a:spcPct val="0"/>
              </a:spcBef>
              <a:spcAft>
                <a:spcPct val="0"/>
              </a:spcAft>
              <a:buNone/>
            </a:pPr>
            <a:r>
              <a:rPr lang="en" dirty="0" smtClean="0">
                <a:solidFill>
                  <a:srgbClr val="211A57"/>
                </a:solidFill>
              </a:rPr>
              <a:t>Η Γ</a:t>
            </a:r>
            <a:r>
              <a:rPr lang="el-GR" dirty="0" smtClean="0">
                <a:solidFill>
                  <a:srgbClr val="211A57"/>
                </a:solidFill>
              </a:rPr>
              <a:t>Ε</a:t>
            </a:r>
            <a:r>
              <a:rPr lang="en" dirty="0" smtClean="0">
                <a:solidFill>
                  <a:srgbClr val="211A57"/>
                </a:solidFill>
              </a:rPr>
              <a:t>ΝΝΗΣΗ ΕΝ</a:t>
            </a:r>
            <a:r>
              <a:rPr lang="el-GR" dirty="0" smtClean="0">
                <a:solidFill>
                  <a:srgbClr val="211A57"/>
                </a:solidFill>
              </a:rPr>
              <a:t>Ο</a:t>
            </a:r>
            <a:r>
              <a:rPr lang="en" dirty="0" smtClean="0">
                <a:solidFill>
                  <a:srgbClr val="211A57"/>
                </a:solidFill>
              </a:rPr>
              <a:t>Σ ΠΑΙΔΙΟ</a:t>
            </a:r>
            <a:r>
              <a:rPr lang="el-GR" dirty="0" smtClean="0">
                <a:solidFill>
                  <a:srgbClr val="211A57"/>
                </a:solidFill>
              </a:rPr>
              <a:t>Υ</a:t>
            </a:r>
            <a:endParaRPr dirty="0">
              <a:solidFill>
                <a:srgbClr val="211A57"/>
              </a:solidFill>
            </a:endParaRPr>
          </a:p>
        </p:txBody>
      </p:sp>
      <p:sp>
        <p:nvSpPr>
          <p:cNvPr id="261" name="Google Shape;261;p35"/>
          <p:cNvSpPr txBox="1">
            <a:spLocks noGrp="1"/>
          </p:cNvSpPr>
          <p:nvPr>
            <p:ph type="subTitle" idx="9"/>
          </p:nvPr>
        </p:nvSpPr>
        <p:spPr>
          <a:xfrm>
            <a:off x="3433187" y="2045283"/>
            <a:ext cx="2277600" cy="760500"/>
          </a:xfrm>
          <a:prstGeom prst="rect">
            <a:avLst/>
          </a:prstGeom>
        </p:spPr>
        <p:txBody>
          <a:bodyPr spcFirstLastPara="1" wrap="square" lIns="91425" tIns="91425" rIns="91425" bIns="91425" anchor="t" anchorCtr="0">
            <a:noAutofit/>
          </a:bodyPr>
          <a:lstStyle/>
          <a:p>
            <a:pPr marL="0" lvl="0" indent="0" algn="ctr" rtl="0">
              <a:spcBef>
                <a:spcPct val="0"/>
              </a:spcBef>
              <a:spcAft>
                <a:spcPct val="0"/>
              </a:spcAft>
              <a:buNone/>
            </a:pPr>
            <a:r>
              <a:rPr lang="en-IE" sz="1400" dirty="0"/>
              <a:t>Κα</a:t>
            </a:r>
            <a:r>
              <a:rPr lang="en-IE" sz="1400" dirty="0" err="1"/>
              <a:t>θώς</a:t>
            </a:r>
            <a:r>
              <a:rPr lang="en-IE" sz="1400" dirty="0"/>
              <a:t> τα </a:t>
            </a:r>
            <a:r>
              <a:rPr lang="en" sz="1400" dirty="0"/>
              <a:t>παιδιά </a:t>
            </a:r>
            <a:r>
              <a:rPr lang="en" sz="1400" dirty="0" smtClean="0"/>
              <a:t>μεγαλώνουν</a:t>
            </a:r>
            <a:r>
              <a:rPr lang="el-GR" sz="1400" dirty="0" smtClean="0"/>
              <a:t> </a:t>
            </a:r>
            <a:r>
              <a:rPr lang="en" sz="1400" dirty="0" smtClean="0"/>
              <a:t>θέλουν </a:t>
            </a:r>
            <a:r>
              <a:rPr lang="en" sz="1400" dirty="0"/>
              <a:t>περισσότερη </a:t>
            </a:r>
            <a:r>
              <a:rPr lang="en" sz="1400" dirty="0" smtClean="0"/>
              <a:t>ανεξαρτησία</a:t>
            </a:r>
            <a:r>
              <a:rPr lang="el-GR" sz="1400" dirty="0" smtClean="0"/>
              <a:t> και </a:t>
            </a:r>
            <a:r>
              <a:rPr lang="en" sz="1400" dirty="0" smtClean="0"/>
              <a:t>μπορεί </a:t>
            </a:r>
            <a:r>
              <a:rPr lang="en" sz="1400" dirty="0"/>
              <a:t>να προκαλέσει σύγκρουση μεταξύ </a:t>
            </a:r>
            <a:r>
              <a:rPr lang="en" sz="1400" dirty="0" smtClean="0"/>
              <a:t>γονέων και </a:t>
            </a:r>
            <a:r>
              <a:rPr lang="en" sz="1400" dirty="0"/>
              <a:t>των ίδιων.</a:t>
            </a:r>
            <a:endParaRPr sz="1400" dirty="0"/>
          </a:p>
        </p:txBody>
      </p:sp>
      <p:sp>
        <p:nvSpPr>
          <p:cNvPr id="262" name="Google Shape;262;p35"/>
          <p:cNvSpPr txBox="1">
            <a:spLocks noGrp="1"/>
          </p:cNvSpPr>
          <p:nvPr>
            <p:ph type="ctrTitle" idx="13"/>
          </p:nvPr>
        </p:nvSpPr>
        <p:spPr>
          <a:xfrm>
            <a:off x="3433200" y="1696100"/>
            <a:ext cx="2277600" cy="537900"/>
          </a:xfrm>
          <a:prstGeom prst="rect">
            <a:avLst/>
          </a:prstGeom>
        </p:spPr>
        <p:txBody>
          <a:bodyPr spcFirstLastPara="1" wrap="square" lIns="91425" tIns="91425" rIns="91425" bIns="91425" anchor="b" anchorCtr="0">
            <a:noAutofit/>
          </a:bodyPr>
          <a:lstStyle/>
          <a:p>
            <a:pPr marL="0" lvl="0" indent="0" algn="ctr" rtl="0">
              <a:spcBef>
                <a:spcPct val="0"/>
              </a:spcBef>
              <a:spcAft>
                <a:spcPct val="0"/>
              </a:spcAft>
              <a:buNone/>
            </a:pPr>
            <a:r>
              <a:rPr lang="en" dirty="0" smtClean="0">
                <a:solidFill>
                  <a:srgbClr val="211A57"/>
                </a:solidFill>
              </a:rPr>
              <a:t>ΠΑΙΔΙ</a:t>
            </a:r>
            <a:r>
              <a:rPr lang="el-GR" dirty="0" smtClean="0">
                <a:solidFill>
                  <a:srgbClr val="211A57"/>
                </a:solidFill>
              </a:rPr>
              <a:t>Α</a:t>
            </a:r>
            <a:r>
              <a:rPr lang="en" dirty="0" smtClean="0">
                <a:solidFill>
                  <a:srgbClr val="211A57"/>
                </a:solidFill>
              </a:rPr>
              <a:t> </a:t>
            </a:r>
            <a:r>
              <a:rPr lang="en" dirty="0">
                <a:solidFill>
                  <a:srgbClr val="211A57"/>
                </a:solidFill>
              </a:rPr>
              <a:t>ΠΟΥ </a:t>
            </a:r>
            <a:r>
              <a:rPr lang="en" dirty="0" smtClean="0">
                <a:solidFill>
                  <a:srgbClr val="211A57"/>
                </a:solidFill>
              </a:rPr>
              <a:t>ΜΕΓΑΛ</a:t>
            </a:r>
            <a:r>
              <a:rPr lang="el-GR" dirty="0" smtClean="0">
                <a:solidFill>
                  <a:srgbClr val="211A57"/>
                </a:solidFill>
              </a:rPr>
              <a:t>Ω</a:t>
            </a:r>
            <a:r>
              <a:rPr lang="en" dirty="0" smtClean="0">
                <a:solidFill>
                  <a:srgbClr val="211A57"/>
                </a:solidFill>
              </a:rPr>
              <a:t>ΝΟΥΝ</a:t>
            </a:r>
            <a:endParaRPr dirty="0">
              <a:solidFill>
                <a:srgbClr val="211A57"/>
              </a:solidFill>
            </a:endParaRPr>
          </a:p>
        </p:txBody>
      </p:sp>
      <p:sp>
        <p:nvSpPr>
          <p:cNvPr id="263" name="Google Shape;263;p35"/>
          <p:cNvSpPr txBox="1">
            <a:spLocks noGrp="1"/>
          </p:cNvSpPr>
          <p:nvPr>
            <p:ph type="subTitle" idx="14"/>
          </p:nvPr>
        </p:nvSpPr>
        <p:spPr>
          <a:xfrm>
            <a:off x="5971311" y="1835603"/>
            <a:ext cx="3054156" cy="760500"/>
          </a:xfrm>
          <a:prstGeom prst="rect">
            <a:avLst/>
          </a:prstGeom>
        </p:spPr>
        <p:txBody>
          <a:bodyPr spcFirstLastPara="1" wrap="square" lIns="91425" tIns="91425" rIns="91425" bIns="91425" anchor="t" anchorCtr="0">
            <a:noAutofit/>
          </a:bodyPr>
          <a:lstStyle/>
          <a:p>
            <a:pPr marL="0" lvl="0" indent="0" algn="ctr" rtl="0">
              <a:spcBef>
                <a:spcPct val="0"/>
              </a:spcBef>
              <a:spcAft>
                <a:spcPct val="0"/>
              </a:spcAft>
              <a:buNone/>
            </a:pPr>
            <a:r>
              <a:rPr lang="en" sz="1400" dirty="0"/>
              <a:t>Μια σημαντική αλλαγή στη δυναμική της οικογένειας μπορεί να προκαλέσει πολύ άγχος στα παιδιά και στα ζευγάρια καθώς προσαρμόζονται στα νέα δεδομένα.</a:t>
            </a:r>
            <a:endParaRPr sz="1400" dirty="0"/>
          </a:p>
        </p:txBody>
      </p:sp>
      <p:sp>
        <p:nvSpPr>
          <p:cNvPr id="264" name="Google Shape;264;p35"/>
          <p:cNvSpPr txBox="1">
            <a:spLocks noGrp="1"/>
          </p:cNvSpPr>
          <p:nvPr>
            <p:ph type="ctrTitle" idx="15"/>
          </p:nvPr>
        </p:nvSpPr>
        <p:spPr>
          <a:xfrm>
            <a:off x="6242271" y="1380049"/>
            <a:ext cx="2277587" cy="537900"/>
          </a:xfrm>
          <a:prstGeom prst="rect">
            <a:avLst/>
          </a:prstGeom>
        </p:spPr>
        <p:txBody>
          <a:bodyPr spcFirstLastPara="1" wrap="none" lIns="91425" tIns="91425" rIns="91425" bIns="91425" anchor="b" anchorCtr="0">
            <a:noAutofit/>
          </a:bodyPr>
          <a:lstStyle/>
          <a:p>
            <a:pPr marL="0" lvl="0" indent="0" algn="ctr" rtl="0">
              <a:spcBef>
                <a:spcPct val="0"/>
              </a:spcBef>
              <a:spcAft>
                <a:spcPct val="0"/>
              </a:spcAft>
              <a:buNone/>
            </a:pPr>
            <a:r>
              <a:rPr lang="en" dirty="0" smtClean="0">
                <a:solidFill>
                  <a:srgbClr val="211A57"/>
                </a:solidFill>
              </a:rPr>
              <a:t>ΧΩΡΙΣΜ</a:t>
            </a:r>
            <a:r>
              <a:rPr lang="el-GR" dirty="0" smtClean="0">
                <a:solidFill>
                  <a:srgbClr val="211A57"/>
                </a:solidFill>
              </a:rPr>
              <a:t>Ο</a:t>
            </a:r>
            <a:r>
              <a:rPr lang="en" dirty="0" smtClean="0">
                <a:solidFill>
                  <a:srgbClr val="211A57"/>
                </a:solidFill>
              </a:rPr>
              <a:t>Σ </a:t>
            </a:r>
            <a:r>
              <a:rPr lang="en" dirty="0">
                <a:solidFill>
                  <a:srgbClr val="211A57"/>
                </a:solidFill>
              </a:rPr>
              <a:t>Ή </a:t>
            </a:r>
            <a:r>
              <a:rPr lang="en" dirty="0" smtClean="0">
                <a:solidFill>
                  <a:srgbClr val="211A57"/>
                </a:solidFill>
              </a:rPr>
              <a:t>ΔΙΑΖ</a:t>
            </a:r>
            <a:r>
              <a:rPr lang="el-GR" dirty="0" smtClean="0">
                <a:solidFill>
                  <a:srgbClr val="211A57"/>
                </a:solidFill>
              </a:rPr>
              <a:t>Υ</a:t>
            </a:r>
            <a:r>
              <a:rPr lang="en" dirty="0" smtClean="0">
                <a:solidFill>
                  <a:srgbClr val="211A57"/>
                </a:solidFill>
              </a:rPr>
              <a:t>ΓΙΟ</a:t>
            </a:r>
            <a:endParaRPr dirty="0">
              <a:solidFill>
                <a:srgbClr val="211A57"/>
              </a:solidFill>
            </a:endParaRPr>
          </a:p>
        </p:txBody>
      </p:sp>
      <p:pic>
        <p:nvPicPr>
          <p:cNvPr id="15" name="Picture 14">
            <a:extLst>
              <a:ext uri="{FF2B5EF4-FFF2-40B4-BE49-F238E27FC236}">
                <a16:creationId xmlns:a16="http://schemas.microsoft.com/office/drawing/2014/main" id="{B1095BFA-1DFA-63D4-B355-6EDAF2F878CC}"/>
              </a:ext>
            </a:extLst>
          </p:cNvPr>
          <p:cNvPicPr>
            <a:picLocks noChangeAspect="1"/>
          </p:cNvPicPr>
          <p:nvPr/>
        </p:nvPicPr>
        <p:blipFill>
          <a:blip r:embed="rId3"/>
          <a:stretch>
            <a:fillRect/>
          </a:stretch>
        </p:blipFill>
        <p:spPr>
          <a:xfrm>
            <a:off x="8044168" y="121797"/>
            <a:ext cx="1148349" cy="470452"/>
          </a:xfrm>
          <a:prstGeom prst="rect">
            <a:avLst/>
          </a:prstGeom>
        </p:spPr>
      </p:pic>
      <p:pic>
        <p:nvPicPr>
          <p:cNvPr id="16" name="Picture 15" descr="Text&#10;&#10;Description automatically generated with medium confidence">
            <a:extLst>
              <a:ext uri="{FF2B5EF4-FFF2-40B4-BE49-F238E27FC236}">
                <a16:creationId xmlns:a16="http://schemas.microsoft.com/office/drawing/2014/main" id="{FF2896AC-B978-71D5-AFFB-6BCEBA0FC983}"/>
              </a:ext>
            </a:extLst>
          </p:cNvPr>
          <p:cNvPicPr>
            <a:picLocks noChangeAspect="1"/>
          </p:cNvPicPr>
          <p:nvPr/>
        </p:nvPicPr>
        <p:blipFill>
          <a:blip r:embed="rId4"/>
          <a:stretch>
            <a:fillRect/>
          </a:stretch>
        </p:blipFill>
        <p:spPr>
          <a:xfrm>
            <a:off x="52488" y="4889098"/>
            <a:ext cx="972457" cy="204016"/>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E118A"/>
        </a:solidFill>
        <a:effectLst/>
      </p:bgPr>
    </p:bg>
    <p:spTree>
      <p:nvGrpSpPr>
        <p:cNvPr id="1" name="Shape 358"/>
        <p:cNvGrpSpPr/>
        <p:nvPr/>
      </p:nvGrpSpPr>
      <p:grpSpPr>
        <a:xfrm>
          <a:off x="0" y="0"/>
          <a:ext cx="0" cy="0"/>
          <a:chOff x="0" y="0"/>
          <a:chExt cx="0" cy="0"/>
        </a:xfrm>
      </p:grpSpPr>
      <p:sp>
        <p:nvSpPr>
          <p:cNvPr id="359" name="Google Shape;359;p40"/>
          <p:cNvSpPr txBox="1">
            <a:spLocks noGrp="1"/>
          </p:cNvSpPr>
          <p:nvPr>
            <p:ph type="subTitle" idx="1"/>
          </p:nvPr>
        </p:nvSpPr>
        <p:spPr>
          <a:xfrm>
            <a:off x="804250" y="1766350"/>
            <a:ext cx="3532800" cy="463800"/>
          </a:xfrm>
          <a:prstGeom prst="rect">
            <a:avLst/>
          </a:prstGeom>
        </p:spPr>
        <p:txBody>
          <a:bodyPr spcFirstLastPara="1" wrap="square" lIns="91425" tIns="91425" rIns="91425" bIns="91425" anchor="b" anchorCtr="0">
            <a:noAutofit/>
          </a:bodyPr>
          <a:lstStyle/>
          <a:p>
            <a:pPr marL="0" lvl="0" indent="0" algn="l" rtl="0">
              <a:spcBef>
                <a:spcPct val="0"/>
              </a:spcBef>
              <a:spcAft>
                <a:spcPct val="0"/>
              </a:spcAft>
              <a:buNone/>
            </a:pPr>
            <a:r>
              <a:rPr lang="el-GR" dirty="0" smtClean="0">
                <a:solidFill>
                  <a:srgbClr val="211A57"/>
                </a:solidFill>
              </a:rPr>
              <a:t>ΖΑΛΙΣΜΕΝΟΙ ΔΙΑΛΟΓΟΙ</a:t>
            </a:r>
            <a:endParaRPr dirty="0">
              <a:solidFill>
                <a:srgbClr val="211A57"/>
              </a:solidFill>
            </a:endParaRPr>
          </a:p>
        </p:txBody>
      </p:sp>
      <p:sp>
        <p:nvSpPr>
          <p:cNvPr id="360" name="Google Shape;360;p40"/>
          <p:cNvSpPr txBox="1">
            <a:spLocks noGrp="1"/>
          </p:cNvSpPr>
          <p:nvPr>
            <p:ph type="body" idx="2"/>
          </p:nvPr>
        </p:nvSpPr>
        <p:spPr>
          <a:xfrm>
            <a:off x="804250" y="2230150"/>
            <a:ext cx="3532800" cy="2304000"/>
          </a:xfrm>
          <a:prstGeom prst="rect">
            <a:avLst/>
          </a:prstGeom>
        </p:spPr>
        <p:txBody>
          <a:bodyPr spcFirstLastPara="1" wrap="square" lIns="91425" tIns="91425" rIns="91425" bIns="91425" anchor="t" anchorCtr="0">
            <a:noAutofit/>
          </a:bodyPr>
          <a:lstStyle/>
          <a:p>
            <a:pPr marL="457200" lvl="0" indent="-317500" algn="l" rtl="0">
              <a:spcAft>
                <a:spcPts val="600"/>
              </a:spcAft>
              <a:buClr>
                <a:srgbClr val="211A57"/>
              </a:buClr>
              <a:buSzPts val="1400"/>
              <a:buChar char="●"/>
            </a:pPr>
            <a:r>
              <a:rPr lang="el-GR" b="1" dirty="0"/>
              <a:t>Ά</a:t>
            </a:r>
            <a:r>
              <a:rPr lang="en-IE" b="1" dirty="0" err="1" smtClean="0"/>
              <a:t>σκηση</a:t>
            </a:r>
            <a:r>
              <a:rPr lang="en-IE" b="1" dirty="0" smtClean="0"/>
              <a:t> </a:t>
            </a:r>
            <a:r>
              <a:rPr lang="en-IE" b="1" dirty="0"/>
              <a:t>π</a:t>
            </a:r>
            <a:r>
              <a:rPr lang="en-IE" b="1" dirty="0" err="1"/>
              <a:t>ροο</a:t>
            </a:r>
            <a:r>
              <a:rPr lang="en-IE" b="1" dirty="0"/>
              <a:t>πτικής</a:t>
            </a:r>
            <a:r>
              <a:rPr lang="en-IE" dirty="0"/>
              <a:t>.</a:t>
            </a:r>
          </a:p>
          <a:p>
            <a:pPr marL="457200" lvl="0" indent="-317500" algn="l" rtl="0">
              <a:spcAft>
                <a:spcPts val="600"/>
              </a:spcAft>
              <a:buClr>
                <a:srgbClr val="211A57"/>
              </a:buClr>
              <a:buSzPts val="1400"/>
              <a:buChar char="●"/>
            </a:pPr>
            <a:r>
              <a:rPr lang="en-IE" dirty="0"/>
              <a:t>Θα </a:t>
            </a:r>
            <a:r>
              <a:rPr lang="en-IE" dirty="0" err="1"/>
              <a:t>χωριστείτε</a:t>
            </a:r>
            <a:r>
              <a:rPr lang="en-IE" dirty="0"/>
              <a:t> σε ομάδες και θα σας </a:t>
            </a:r>
            <a:r>
              <a:rPr lang="en-IE" dirty="0" err="1"/>
              <a:t>δοθεί</a:t>
            </a:r>
            <a:r>
              <a:rPr lang="en-IE" dirty="0"/>
              <a:t> ένα </a:t>
            </a:r>
            <a:r>
              <a:rPr lang="en-IE" dirty="0" err="1"/>
              <a:t>θέμ</a:t>
            </a:r>
            <a:r>
              <a:rPr lang="en-IE" dirty="0"/>
              <a:t>α προς συζήτηση.</a:t>
            </a:r>
          </a:p>
          <a:p>
            <a:pPr marL="457200" lvl="0" indent="-317500" algn="l" rtl="0">
              <a:spcAft>
                <a:spcPts val="600"/>
              </a:spcAft>
              <a:buClr>
                <a:srgbClr val="211A57"/>
              </a:buClr>
              <a:buSzPts val="1400"/>
              <a:buChar char="●"/>
            </a:pPr>
            <a:r>
              <a:rPr lang="en-IE" dirty="0"/>
              <a:t>Θα </a:t>
            </a:r>
            <a:r>
              <a:rPr lang="en-IE" dirty="0" err="1"/>
              <a:t>έχετε</a:t>
            </a:r>
            <a:r>
              <a:rPr lang="en-IE" dirty="0"/>
              <a:t> 3 λεπτά για να απ</a:t>
            </a:r>
            <a:r>
              <a:rPr lang="en-IE" dirty="0" err="1"/>
              <a:t>οδείξετε</a:t>
            </a:r>
            <a:r>
              <a:rPr lang="en-IE" dirty="0"/>
              <a:t> την άπ</a:t>
            </a:r>
            <a:r>
              <a:rPr lang="en-IE" dirty="0" err="1"/>
              <a:t>οψή</a:t>
            </a:r>
            <a:r>
              <a:rPr lang="en-IE" dirty="0"/>
              <a:t> σας ο κα</a:t>
            </a:r>
            <a:r>
              <a:rPr lang="en-IE" dirty="0" err="1"/>
              <a:t>θέν</a:t>
            </a:r>
            <a:r>
              <a:rPr lang="en-IE" dirty="0"/>
              <a:t>ας.</a:t>
            </a:r>
          </a:p>
          <a:p>
            <a:pPr marL="457200" lvl="0" indent="-317500" algn="l" rtl="0">
              <a:spcAft>
                <a:spcPts val="600"/>
              </a:spcAft>
              <a:buClr>
                <a:srgbClr val="211A57"/>
              </a:buClr>
              <a:buSzPts val="1400"/>
              <a:buChar char="●"/>
            </a:pPr>
            <a:r>
              <a:rPr lang="en-IE" dirty="0" err="1"/>
              <a:t>Αφού</a:t>
            </a:r>
            <a:r>
              <a:rPr lang="en-IE" dirty="0"/>
              <a:t> </a:t>
            </a:r>
            <a:r>
              <a:rPr lang="en-IE" dirty="0" err="1"/>
              <a:t>δώσετε</a:t>
            </a:r>
            <a:r>
              <a:rPr lang="en-IE" dirty="0"/>
              <a:t> και οι </a:t>
            </a:r>
            <a:r>
              <a:rPr lang="en-IE" dirty="0" err="1"/>
              <a:t>δύο</a:t>
            </a:r>
            <a:r>
              <a:rPr lang="en-IE" dirty="0"/>
              <a:t> τα επ</a:t>
            </a:r>
            <a:r>
              <a:rPr lang="en-IE" dirty="0" err="1"/>
              <a:t>ιχειρήμ</a:t>
            </a:r>
            <a:r>
              <a:rPr lang="en-IE" dirty="0"/>
              <a:t>ατά σας, θα εργαστείτε μαζί για 6 λεπτά για να βρείτε επιχειρήματα και για τις δύο πλευρές.</a:t>
            </a:r>
            <a:endParaRPr dirty="0"/>
          </a:p>
        </p:txBody>
      </p:sp>
      <p:sp>
        <p:nvSpPr>
          <p:cNvPr id="361" name="Google Shape;361;p40"/>
          <p:cNvSpPr txBox="1">
            <a:spLocks noGrp="1"/>
          </p:cNvSpPr>
          <p:nvPr>
            <p:ph type="ctrTitle"/>
          </p:nvPr>
        </p:nvSpPr>
        <p:spPr>
          <a:xfrm>
            <a:off x="804250" y="431150"/>
            <a:ext cx="3963750" cy="10062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 dirty="0">
                <a:solidFill>
                  <a:srgbClr val="211A57"/>
                </a:solidFill>
              </a:rPr>
              <a:t>ΔΡΑΣΤΗΡΙΟΤΗΤΑ #1</a:t>
            </a:r>
            <a:endParaRPr dirty="0">
              <a:solidFill>
                <a:srgbClr val="211A57"/>
              </a:solidFill>
            </a:endParaRPr>
          </a:p>
        </p:txBody>
      </p:sp>
      <p:pic>
        <p:nvPicPr>
          <p:cNvPr id="362" name="Google Shape;362;p40"/>
          <p:cNvPicPr preferRelativeResize="0"/>
          <p:nvPr/>
        </p:nvPicPr>
        <p:blipFill>
          <a:blip r:embed="rId3"/>
          <a:srcRect t="15641" b="15641"/>
          <a:stretch>
            <a:fillRect/>
          </a:stretch>
        </p:blipFill>
        <p:spPr>
          <a:xfrm>
            <a:off x="4768000" y="375000"/>
            <a:ext cx="4262700" cy="4393500"/>
          </a:xfrm>
          <a:prstGeom prst="ellipse">
            <a:avLst/>
          </a:prstGeom>
          <a:noFill/>
          <a:ln>
            <a:noFill/>
          </a:ln>
        </p:spPr>
      </p:pic>
      <p:sp>
        <p:nvSpPr>
          <p:cNvPr id="363" name="Google Shape;363;p40"/>
          <p:cNvSpPr/>
          <p:nvPr/>
        </p:nvSpPr>
        <p:spPr>
          <a:xfrm>
            <a:off x="7671525" y="2964250"/>
            <a:ext cx="2522100" cy="2522100"/>
          </a:xfrm>
          <a:prstGeom prst="ellipse">
            <a:avLst/>
          </a:prstGeom>
          <a:solidFill>
            <a:srgbClr val="6CC3DA">
              <a:alpha val="1830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64" name="Google Shape;364;p40"/>
          <p:cNvSpPr/>
          <p:nvPr/>
        </p:nvSpPr>
        <p:spPr>
          <a:xfrm>
            <a:off x="7319100" y="2347700"/>
            <a:ext cx="4093500" cy="40935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65" name="Google Shape;365;p40"/>
          <p:cNvSpPr/>
          <p:nvPr/>
        </p:nvSpPr>
        <p:spPr>
          <a:xfrm>
            <a:off x="7216400" y="-817450"/>
            <a:ext cx="2254800" cy="22548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9" name="Picture 8">
            <a:extLst>
              <a:ext uri="{FF2B5EF4-FFF2-40B4-BE49-F238E27FC236}">
                <a16:creationId xmlns:a16="http://schemas.microsoft.com/office/drawing/2014/main" id="{AC159B2A-3F60-6227-EC12-6E9D650CFC36}"/>
              </a:ext>
            </a:extLst>
          </p:cNvPr>
          <p:cNvPicPr>
            <a:picLocks noChangeAspect="1"/>
          </p:cNvPicPr>
          <p:nvPr/>
        </p:nvPicPr>
        <p:blipFill>
          <a:blip r:embed="rId4"/>
          <a:stretch>
            <a:fillRect/>
          </a:stretch>
        </p:blipFill>
        <p:spPr>
          <a:xfrm>
            <a:off x="8044168" y="121797"/>
            <a:ext cx="1148349" cy="470452"/>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2EAAECD3-66D5-87CA-61B2-D9B9C4579C9E}"/>
              </a:ext>
            </a:extLst>
          </p:cNvPr>
          <p:cNvPicPr>
            <a:picLocks noChangeAspect="1"/>
          </p:cNvPicPr>
          <p:nvPr/>
        </p:nvPicPr>
        <p:blipFill>
          <a:blip r:embed="rId5"/>
          <a:stretch>
            <a:fillRect/>
          </a:stretch>
        </p:blipFill>
        <p:spPr>
          <a:xfrm>
            <a:off x="123372" y="4796950"/>
            <a:ext cx="972457" cy="204016"/>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11A57"/>
        </a:solidFill>
        <a:effectLst/>
      </p:bgPr>
    </p:bg>
    <p:spTree>
      <p:nvGrpSpPr>
        <p:cNvPr id="1" name="Shape 268"/>
        <p:cNvGrpSpPr/>
        <p:nvPr/>
      </p:nvGrpSpPr>
      <p:grpSpPr>
        <a:xfrm>
          <a:off x="0" y="0"/>
          <a:ext cx="0" cy="0"/>
          <a:chOff x="0" y="0"/>
          <a:chExt cx="0" cy="0"/>
        </a:xfrm>
      </p:grpSpPr>
      <p:sp>
        <p:nvSpPr>
          <p:cNvPr id="269" name="Google Shape;269;p36"/>
          <p:cNvSpPr txBox="1">
            <a:spLocks noGrp="1"/>
          </p:cNvSpPr>
          <p:nvPr>
            <p:ph type="title" idx="2"/>
          </p:nvPr>
        </p:nvSpPr>
        <p:spPr>
          <a:xfrm>
            <a:off x="1474755" y="1946800"/>
            <a:ext cx="1979100" cy="1274700"/>
          </a:xfrm>
          <a:prstGeom prst="rect">
            <a:avLst/>
          </a:prstGeom>
        </p:spPr>
        <p:txBody>
          <a:bodyPr spcFirstLastPara="1" wrap="square" lIns="91425" tIns="91425" rIns="91425" bIns="91425" anchor="ctr" anchorCtr="0">
            <a:noAutofit/>
          </a:bodyPr>
          <a:lstStyle/>
          <a:p>
            <a:pPr marL="0" lvl="0" indent="0" algn="r" rtl="0">
              <a:spcBef>
                <a:spcPct val="0"/>
              </a:spcBef>
              <a:spcAft>
                <a:spcPct val="0"/>
              </a:spcAft>
              <a:buNone/>
            </a:pPr>
            <a:r>
              <a:rPr lang="en">
                <a:solidFill>
                  <a:srgbClr val="EE118A"/>
                </a:solidFill>
              </a:rPr>
              <a:t>02</a:t>
            </a:r>
            <a:endParaRPr>
              <a:solidFill>
                <a:srgbClr val="EE118A"/>
              </a:solidFill>
            </a:endParaRPr>
          </a:p>
        </p:txBody>
      </p:sp>
      <p:sp>
        <p:nvSpPr>
          <p:cNvPr id="270" name="Google Shape;270;p36"/>
          <p:cNvSpPr/>
          <p:nvPr/>
        </p:nvSpPr>
        <p:spPr>
          <a:xfrm>
            <a:off x="7278050" y="458800"/>
            <a:ext cx="4381800" cy="43818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1" name="Google Shape;271;p36"/>
          <p:cNvSpPr/>
          <p:nvPr/>
        </p:nvSpPr>
        <p:spPr>
          <a:xfrm>
            <a:off x="-1682150" y="2838500"/>
            <a:ext cx="3156900" cy="3156900"/>
          </a:xfrm>
          <a:prstGeom prst="ellipse">
            <a:avLst/>
          </a:prstGeom>
          <a:solidFill>
            <a:srgbClr val="FFFFFF">
              <a:alpha val="1384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2" name="Google Shape;272;p36"/>
          <p:cNvSpPr/>
          <p:nvPr/>
        </p:nvSpPr>
        <p:spPr>
          <a:xfrm>
            <a:off x="6563825" y="2752900"/>
            <a:ext cx="3606300" cy="3606300"/>
          </a:xfrm>
          <a:prstGeom prst="ellipse">
            <a:avLst/>
          </a:prstGeom>
          <a:solidFill>
            <a:srgbClr val="6CC3DA">
              <a:alpha val="1830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3" name="Google Shape;273;p36"/>
          <p:cNvSpPr txBox="1">
            <a:spLocks noGrp="1"/>
          </p:cNvSpPr>
          <p:nvPr>
            <p:ph type="subTitle" idx="1"/>
          </p:nvPr>
        </p:nvSpPr>
        <p:spPr>
          <a:xfrm>
            <a:off x="3684434" y="2567150"/>
            <a:ext cx="2879400" cy="744000"/>
          </a:xfrm>
          <a:prstGeom prst="rect">
            <a:avLst/>
          </a:prstGeom>
        </p:spPr>
        <p:txBody>
          <a:bodyPr spcFirstLastPara="1" wrap="none" lIns="91425" tIns="91425" rIns="91425" bIns="91425" anchor="t" anchorCtr="0">
            <a:noAutofit/>
          </a:bodyPr>
          <a:lstStyle/>
          <a:p>
            <a:pPr marL="0" lvl="0" indent="0" algn="l" rtl="0">
              <a:spcBef>
                <a:spcPct val="0"/>
              </a:spcBef>
              <a:spcAft>
                <a:spcPct val="0"/>
              </a:spcAft>
              <a:buNone/>
            </a:pPr>
            <a:r>
              <a:rPr lang="en-US" dirty="0"/>
              <a:t>Αυτό το </a:t>
            </a:r>
            <a:r>
              <a:rPr lang="en-US" dirty="0" err="1"/>
              <a:t>θέμ</a:t>
            </a:r>
            <a:r>
              <a:rPr lang="en-US" dirty="0"/>
              <a:t>α καλύπτει:</a:t>
            </a:r>
          </a:p>
          <a:p>
            <a:pPr marL="285750" lvl="0" indent="-285750" algn="l" rtl="0">
              <a:spcBef>
                <a:spcPct val="0"/>
              </a:spcBef>
              <a:spcAft>
                <a:spcPct val="0"/>
              </a:spcAft>
              <a:buFont typeface="Arial" panose="020B0604020202020204" pitchFamily="34" charset="0"/>
              <a:buChar char="•"/>
            </a:pPr>
            <a:r>
              <a:rPr lang="en-US" dirty="0" err="1"/>
              <a:t>Εντο</a:t>
            </a:r>
            <a:r>
              <a:rPr lang="en-US" dirty="0"/>
              <a:t>πισμός εκλυτικών παραγόντων σύγκρουσης</a:t>
            </a:r>
          </a:p>
          <a:p>
            <a:pPr marL="285750" lvl="0" indent="-285750" algn="l" rtl="0">
              <a:spcBef>
                <a:spcPct val="0"/>
              </a:spcBef>
              <a:spcAft>
                <a:spcPct val="0"/>
              </a:spcAft>
              <a:buFont typeface="Arial" panose="020B0604020202020204" pitchFamily="34" charset="0"/>
              <a:buChar char="•"/>
            </a:pPr>
            <a:r>
              <a:rPr lang="en-US" dirty="0" err="1"/>
              <a:t>Αφορμές</a:t>
            </a:r>
            <a:r>
              <a:rPr lang="en-US" dirty="0"/>
              <a:t> </a:t>
            </a:r>
            <a:r>
              <a:rPr lang="en-US" dirty="0" err="1"/>
              <a:t>σύγκρουσης</a:t>
            </a:r>
            <a:endParaRPr lang="en-US" dirty="0"/>
          </a:p>
          <a:p>
            <a:pPr marL="285750" lvl="0" indent="-285750" algn="l" rtl="0">
              <a:spcBef>
                <a:spcPct val="0"/>
              </a:spcBef>
              <a:spcAft>
                <a:spcPct val="0"/>
              </a:spcAft>
              <a:buFont typeface="Arial" panose="020B0604020202020204" pitchFamily="34" charset="0"/>
              <a:buChar char="•"/>
            </a:pPr>
            <a:r>
              <a:rPr lang="en-US" dirty="0"/>
              <a:t>Δραστηριότητα #2</a:t>
            </a:r>
          </a:p>
        </p:txBody>
      </p:sp>
      <p:sp>
        <p:nvSpPr>
          <p:cNvPr id="274" name="Google Shape;274;p36"/>
          <p:cNvSpPr txBox="1">
            <a:spLocks noGrp="1"/>
          </p:cNvSpPr>
          <p:nvPr>
            <p:ph type="title"/>
          </p:nvPr>
        </p:nvSpPr>
        <p:spPr>
          <a:xfrm>
            <a:off x="3684430" y="2036450"/>
            <a:ext cx="4422078" cy="530700"/>
          </a:xfrm>
          <a:prstGeom prst="rect">
            <a:avLst/>
          </a:prstGeom>
        </p:spPr>
        <p:txBody>
          <a:bodyPr spcFirstLastPara="1" wrap="square" lIns="91425" tIns="91425" rIns="91425" bIns="91425" anchor="b" anchorCtr="0">
            <a:noAutofit/>
          </a:bodyPr>
          <a:lstStyle/>
          <a:p>
            <a:pPr marL="0" lvl="0" indent="0" algn="l" rtl="0">
              <a:spcBef>
                <a:spcPct val="0"/>
              </a:spcBef>
              <a:spcAft>
                <a:spcPct val="0"/>
              </a:spcAft>
              <a:buNone/>
            </a:pPr>
            <a:r>
              <a:rPr lang="en-IE" dirty="0" smtClean="0">
                <a:solidFill>
                  <a:srgbClr val="EE118A"/>
                </a:solidFill>
              </a:rPr>
              <a:t>ΕΝΤΟΠΙΣΜ</a:t>
            </a:r>
            <a:r>
              <a:rPr lang="el-GR" dirty="0" smtClean="0">
                <a:solidFill>
                  <a:srgbClr val="EE118A"/>
                </a:solidFill>
              </a:rPr>
              <a:t>Ο</a:t>
            </a:r>
            <a:r>
              <a:rPr lang="en-IE" dirty="0" smtClean="0">
                <a:solidFill>
                  <a:srgbClr val="EE118A"/>
                </a:solidFill>
              </a:rPr>
              <a:t>Σ ΣΥΓΚΡΟ</a:t>
            </a:r>
            <a:r>
              <a:rPr lang="el-GR" dirty="0" smtClean="0">
                <a:solidFill>
                  <a:srgbClr val="EE118A"/>
                </a:solidFill>
              </a:rPr>
              <a:t>Υ</a:t>
            </a:r>
            <a:r>
              <a:rPr lang="en-IE" dirty="0" smtClean="0">
                <a:solidFill>
                  <a:srgbClr val="EE118A"/>
                </a:solidFill>
              </a:rPr>
              <a:t>ΣΕΩΝ</a:t>
            </a:r>
            <a:endParaRPr lang="en-IE" dirty="0">
              <a:solidFill>
                <a:srgbClr val="EE118A"/>
              </a:solidFill>
            </a:endParaRPr>
          </a:p>
        </p:txBody>
      </p:sp>
      <p:pic>
        <p:nvPicPr>
          <p:cNvPr id="8" name="Picture 7">
            <a:extLst>
              <a:ext uri="{FF2B5EF4-FFF2-40B4-BE49-F238E27FC236}">
                <a16:creationId xmlns:a16="http://schemas.microsoft.com/office/drawing/2014/main" id="{D9EF91BC-8CC8-7D34-A564-799C2178AE2C}"/>
              </a:ext>
            </a:extLst>
          </p:cNvPr>
          <p:cNvPicPr>
            <a:picLocks noChangeAspect="1"/>
          </p:cNvPicPr>
          <p:nvPr/>
        </p:nvPicPr>
        <p:blipFill>
          <a:blip r:embed="rId3"/>
          <a:stretch>
            <a:fillRect/>
          </a:stretch>
        </p:blipFill>
        <p:spPr>
          <a:xfrm>
            <a:off x="8044168" y="121797"/>
            <a:ext cx="1148349" cy="470452"/>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id="{E8F02F71-73AD-465A-4595-6FD775202AB1}"/>
              </a:ext>
            </a:extLst>
          </p:cNvPr>
          <p:cNvPicPr>
            <a:picLocks noChangeAspect="1"/>
          </p:cNvPicPr>
          <p:nvPr/>
        </p:nvPicPr>
        <p:blipFill>
          <a:blip r:embed="rId4"/>
          <a:stretch>
            <a:fillRect/>
          </a:stretch>
        </p:blipFill>
        <p:spPr>
          <a:xfrm>
            <a:off x="123372" y="4796950"/>
            <a:ext cx="972457" cy="204016"/>
          </a:xfrm>
          <a:prstGeom prst="rect">
            <a:avLst/>
          </a:prstGeom>
        </p:spPr>
      </p:pic>
    </p:spTree>
    <p:extLst>
      <p:ext uri="{BB962C8B-B14F-4D97-AF65-F5344CB8AC3E}">
        <p14:creationId xmlns:p14="http://schemas.microsoft.com/office/powerpoint/2010/main" val="41604818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0A864"/>
        </a:solidFill>
        <a:effectLst/>
      </p:bgPr>
    </p:bg>
    <p:spTree>
      <p:nvGrpSpPr>
        <p:cNvPr id="1" name="Shape 225"/>
        <p:cNvGrpSpPr/>
        <p:nvPr/>
      </p:nvGrpSpPr>
      <p:grpSpPr>
        <a:xfrm>
          <a:off x="0" y="0"/>
          <a:ext cx="0" cy="0"/>
          <a:chOff x="0" y="0"/>
          <a:chExt cx="0" cy="0"/>
        </a:xfrm>
      </p:grpSpPr>
      <p:sp>
        <p:nvSpPr>
          <p:cNvPr id="226" name="Google Shape;226;p33"/>
          <p:cNvSpPr txBox="1">
            <a:spLocks noGrp="1"/>
          </p:cNvSpPr>
          <p:nvPr>
            <p:ph type="ctrTitle"/>
          </p:nvPr>
        </p:nvSpPr>
        <p:spPr>
          <a:xfrm>
            <a:off x="289909" y="153861"/>
            <a:ext cx="3750165" cy="22881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IE" dirty="0" smtClean="0">
                <a:solidFill>
                  <a:srgbClr val="211A57"/>
                </a:solidFill>
              </a:rPr>
              <a:t>ΕΝΤΟΠΙΣΜ</a:t>
            </a:r>
            <a:r>
              <a:rPr lang="el-GR" dirty="0" smtClean="0">
                <a:solidFill>
                  <a:srgbClr val="211A57"/>
                </a:solidFill>
              </a:rPr>
              <a:t>Ο</a:t>
            </a:r>
            <a:r>
              <a:rPr lang="en-IE" dirty="0" smtClean="0">
                <a:solidFill>
                  <a:srgbClr val="211A57"/>
                </a:solidFill>
              </a:rPr>
              <a:t>Σ </a:t>
            </a:r>
            <a:r>
              <a:rPr lang="en-IE" dirty="0">
                <a:solidFill>
                  <a:srgbClr val="211A57"/>
                </a:solidFill>
              </a:rPr>
              <a:t>ΤΩΝ </a:t>
            </a:r>
            <a:r>
              <a:rPr lang="en-IE" dirty="0" smtClean="0">
                <a:solidFill>
                  <a:srgbClr val="211A57"/>
                </a:solidFill>
              </a:rPr>
              <a:t>ΕΚΛΥΤΙΚ</a:t>
            </a:r>
            <a:r>
              <a:rPr lang="el-GR" dirty="0" smtClean="0">
                <a:solidFill>
                  <a:srgbClr val="211A57"/>
                </a:solidFill>
              </a:rPr>
              <a:t>Ω</a:t>
            </a:r>
            <a:r>
              <a:rPr lang="en-IE" dirty="0" smtClean="0">
                <a:solidFill>
                  <a:srgbClr val="211A57"/>
                </a:solidFill>
              </a:rPr>
              <a:t>Ν ΠΑΡΑΓ</a:t>
            </a:r>
            <a:r>
              <a:rPr lang="el-GR" dirty="0" smtClean="0">
                <a:solidFill>
                  <a:srgbClr val="211A57"/>
                </a:solidFill>
              </a:rPr>
              <a:t>Ο</a:t>
            </a:r>
            <a:r>
              <a:rPr lang="en-IE" dirty="0" smtClean="0">
                <a:solidFill>
                  <a:srgbClr val="211A57"/>
                </a:solidFill>
              </a:rPr>
              <a:t>ΝΤΩΝ Σ</a:t>
            </a:r>
            <a:r>
              <a:rPr lang="el-GR" dirty="0" smtClean="0">
                <a:solidFill>
                  <a:srgbClr val="211A57"/>
                </a:solidFill>
              </a:rPr>
              <a:t>Υ</a:t>
            </a:r>
            <a:r>
              <a:rPr lang="en-IE" dirty="0" smtClean="0">
                <a:solidFill>
                  <a:srgbClr val="211A57"/>
                </a:solidFill>
              </a:rPr>
              <a:t>ΓΚΡΟΥΣΗΣ</a:t>
            </a:r>
            <a:endParaRPr dirty="0">
              <a:solidFill>
                <a:srgbClr val="211A57"/>
              </a:solidFill>
            </a:endParaRPr>
          </a:p>
        </p:txBody>
      </p:sp>
      <p:sp>
        <p:nvSpPr>
          <p:cNvPr id="227" name="Google Shape;227;p33"/>
          <p:cNvSpPr txBox="1">
            <a:spLocks noGrp="1"/>
          </p:cNvSpPr>
          <p:nvPr>
            <p:ph type="subTitle" idx="1"/>
          </p:nvPr>
        </p:nvSpPr>
        <p:spPr>
          <a:xfrm>
            <a:off x="5342149" y="948870"/>
            <a:ext cx="3232683" cy="4074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IE" sz="1400" dirty="0"/>
              <a:t>Έχει α</a:t>
            </a:r>
            <a:r>
              <a:rPr lang="en-IE" sz="1400" dirty="0" err="1"/>
              <a:t>λλάξει</a:t>
            </a:r>
            <a:r>
              <a:rPr lang="en-IE" sz="1400" dirty="0"/>
              <a:t> κάτι π</a:t>
            </a:r>
            <a:r>
              <a:rPr lang="en-IE" sz="1400" dirty="0" err="1"/>
              <a:t>ρόσφ</a:t>
            </a:r>
            <a:r>
              <a:rPr lang="en-IE" sz="1400" dirty="0"/>
              <a:t>ατα που να έχει αλλάξει τη δυναμική της οικογένειας;</a:t>
            </a:r>
            <a:endParaRPr sz="1400" dirty="0"/>
          </a:p>
        </p:txBody>
      </p:sp>
      <p:sp>
        <p:nvSpPr>
          <p:cNvPr id="228" name="Google Shape;228;p33"/>
          <p:cNvSpPr txBox="1">
            <a:spLocks noGrp="1"/>
          </p:cNvSpPr>
          <p:nvPr>
            <p:ph type="ctrTitle" idx="2"/>
          </p:nvPr>
        </p:nvSpPr>
        <p:spPr>
          <a:xfrm>
            <a:off x="5342150" y="592075"/>
            <a:ext cx="3372000" cy="537900"/>
          </a:xfrm>
          <a:prstGeom prst="rect">
            <a:avLst/>
          </a:prstGeom>
        </p:spPr>
        <p:txBody>
          <a:bodyPr spcFirstLastPara="1" wrap="square" lIns="91425" tIns="91425" rIns="91425" bIns="91425" anchor="b" anchorCtr="0">
            <a:noAutofit/>
          </a:bodyPr>
          <a:lstStyle/>
          <a:p>
            <a:pPr marL="0" lvl="0" indent="0" algn="l" rtl="0">
              <a:spcBef>
                <a:spcPct val="0"/>
              </a:spcBef>
              <a:spcAft>
                <a:spcPct val="0"/>
              </a:spcAft>
              <a:buNone/>
            </a:pPr>
            <a:r>
              <a:rPr lang="en" dirty="0" smtClean="0">
                <a:solidFill>
                  <a:srgbClr val="211A57"/>
                </a:solidFill>
              </a:rPr>
              <a:t>ΠΡ</a:t>
            </a:r>
            <a:r>
              <a:rPr lang="el-GR" dirty="0" smtClean="0">
                <a:solidFill>
                  <a:srgbClr val="211A57"/>
                </a:solidFill>
              </a:rPr>
              <a:t>Ο</a:t>
            </a:r>
            <a:r>
              <a:rPr lang="en" dirty="0" smtClean="0">
                <a:solidFill>
                  <a:srgbClr val="211A57"/>
                </a:solidFill>
              </a:rPr>
              <a:t>ΣΦΑΤΕΣ ΑΛΛΑΓ</a:t>
            </a:r>
            <a:r>
              <a:rPr lang="el-GR" dirty="0" smtClean="0">
                <a:solidFill>
                  <a:srgbClr val="211A57"/>
                </a:solidFill>
              </a:rPr>
              <a:t>Ε</a:t>
            </a:r>
            <a:r>
              <a:rPr lang="en" dirty="0" smtClean="0">
                <a:solidFill>
                  <a:srgbClr val="211A57"/>
                </a:solidFill>
              </a:rPr>
              <a:t>Σ</a:t>
            </a:r>
            <a:r>
              <a:rPr lang="en" dirty="0">
                <a:solidFill>
                  <a:srgbClr val="211A57"/>
                </a:solidFill>
              </a:rPr>
              <a:t>;</a:t>
            </a:r>
            <a:endParaRPr dirty="0">
              <a:solidFill>
                <a:srgbClr val="211A57"/>
              </a:solidFill>
            </a:endParaRPr>
          </a:p>
        </p:txBody>
      </p:sp>
      <p:sp>
        <p:nvSpPr>
          <p:cNvPr id="229" name="Google Shape;229;p33"/>
          <p:cNvSpPr txBox="1">
            <a:spLocks noGrp="1"/>
          </p:cNvSpPr>
          <p:nvPr>
            <p:ph type="title" idx="3"/>
          </p:nvPr>
        </p:nvSpPr>
        <p:spPr>
          <a:xfrm>
            <a:off x="4040075" y="766561"/>
            <a:ext cx="1223700" cy="677400"/>
          </a:xfrm>
          <a:prstGeom prst="rect">
            <a:avLst/>
          </a:prstGeom>
        </p:spPr>
        <p:txBody>
          <a:bodyPr spcFirstLastPara="1" wrap="square" lIns="91425" tIns="91425" rIns="91425" bIns="91425" anchor="b" anchorCtr="0">
            <a:noAutofit/>
          </a:bodyPr>
          <a:lstStyle/>
          <a:p>
            <a:pPr marL="0" lvl="0" indent="0" algn="r" rtl="0">
              <a:spcBef>
                <a:spcPct val="0"/>
              </a:spcBef>
              <a:spcAft>
                <a:spcPct val="0"/>
              </a:spcAft>
              <a:buNone/>
            </a:pPr>
            <a:r>
              <a:rPr lang="en">
                <a:solidFill>
                  <a:srgbClr val="211A57"/>
                </a:solidFill>
              </a:rPr>
              <a:t>01</a:t>
            </a:r>
            <a:endParaRPr>
              <a:solidFill>
                <a:srgbClr val="211A57"/>
              </a:solidFill>
            </a:endParaRPr>
          </a:p>
        </p:txBody>
      </p:sp>
      <p:sp>
        <p:nvSpPr>
          <p:cNvPr id="230" name="Google Shape;230;p33"/>
          <p:cNvSpPr txBox="1">
            <a:spLocks noGrp="1"/>
          </p:cNvSpPr>
          <p:nvPr>
            <p:ph type="subTitle" idx="4"/>
          </p:nvPr>
        </p:nvSpPr>
        <p:spPr>
          <a:xfrm>
            <a:off x="5342149" y="2049325"/>
            <a:ext cx="3568585" cy="4074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Clr>
                <a:schemeClr val="dk1"/>
              </a:buClr>
              <a:buSzPts val="1100"/>
              <a:buFont typeface="Arial"/>
              <a:buNone/>
            </a:pPr>
            <a:r>
              <a:rPr lang="en-IE" sz="1400" b="0" dirty="0"/>
              <a:t>Υπάρχει α</a:t>
            </a:r>
            <a:r>
              <a:rPr lang="en-IE" sz="1400" b="0" dirty="0" err="1"/>
              <a:t>νοιχτή</a:t>
            </a:r>
            <a:r>
              <a:rPr lang="en-IE" sz="1400" b="0" dirty="0"/>
              <a:t> και </a:t>
            </a:r>
            <a:r>
              <a:rPr lang="en-IE" sz="1400" b="0" dirty="0" err="1"/>
              <a:t>ειλικρινής</a:t>
            </a:r>
            <a:r>
              <a:rPr lang="en-IE" sz="1400" b="0" dirty="0"/>
              <a:t> επικοινωνία μεταξύ των </a:t>
            </a:r>
            <a:r>
              <a:rPr lang="en-IE" sz="1400" b="0" dirty="0" err="1"/>
              <a:t>μελών</a:t>
            </a:r>
            <a:r>
              <a:rPr lang="en-IE" sz="1400" b="0" dirty="0"/>
              <a:t> της οικογένειας; </a:t>
            </a:r>
            <a:endParaRPr sz="1400" dirty="0"/>
          </a:p>
        </p:txBody>
      </p:sp>
      <p:sp>
        <p:nvSpPr>
          <p:cNvPr id="231" name="Google Shape;231;p33"/>
          <p:cNvSpPr txBox="1">
            <a:spLocks noGrp="1"/>
          </p:cNvSpPr>
          <p:nvPr>
            <p:ph type="ctrTitle" idx="5"/>
          </p:nvPr>
        </p:nvSpPr>
        <p:spPr>
          <a:xfrm>
            <a:off x="5342150" y="1590075"/>
            <a:ext cx="3372000" cy="537900"/>
          </a:xfrm>
          <a:prstGeom prst="rect">
            <a:avLst/>
          </a:prstGeom>
        </p:spPr>
        <p:txBody>
          <a:bodyPr spcFirstLastPara="1" wrap="square" lIns="91425" tIns="91425" rIns="91425" bIns="91425" anchor="b" anchorCtr="0">
            <a:noAutofit/>
          </a:bodyPr>
          <a:lstStyle/>
          <a:p>
            <a:pPr marL="0" lvl="0" indent="0" algn="l" rtl="0">
              <a:spcBef>
                <a:spcPct val="0"/>
              </a:spcBef>
              <a:spcAft>
                <a:spcPct val="0"/>
              </a:spcAft>
              <a:buNone/>
            </a:pPr>
            <a:r>
              <a:rPr lang="el-GR" dirty="0">
                <a:solidFill>
                  <a:srgbClr val="211A57"/>
                </a:solidFill>
              </a:rPr>
              <a:t>Ε</a:t>
            </a:r>
            <a:r>
              <a:rPr lang="en-IE" dirty="0" smtClean="0">
                <a:solidFill>
                  <a:srgbClr val="211A57"/>
                </a:solidFill>
              </a:rPr>
              <a:t>ΛΛΕΙΨΗ </a:t>
            </a:r>
            <a:r>
              <a:rPr lang="en-IE" dirty="0">
                <a:solidFill>
                  <a:srgbClr val="211A57"/>
                </a:solidFill>
              </a:rPr>
              <a:t>ΕΠΙΚΟΙΝΩΝΊΑΣ;</a:t>
            </a:r>
          </a:p>
        </p:txBody>
      </p:sp>
      <p:sp>
        <p:nvSpPr>
          <p:cNvPr id="232" name="Google Shape;232;p33"/>
          <p:cNvSpPr txBox="1">
            <a:spLocks noGrp="1"/>
          </p:cNvSpPr>
          <p:nvPr>
            <p:ph type="title" idx="6"/>
          </p:nvPr>
        </p:nvSpPr>
        <p:spPr>
          <a:xfrm>
            <a:off x="4040075" y="1764561"/>
            <a:ext cx="1223700" cy="677400"/>
          </a:xfrm>
          <a:prstGeom prst="rect">
            <a:avLst/>
          </a:prstGeom>
        </p:spPr>
        <p:txBody>
          <a:bodyPr spcFirstLastPara="1" wrap="square" lIns="91425" tIns="91425" rIns="91425" bIns="91425" anchor="b" anchorCtr="0">
            <a:noAutofit/>
          </a:bodyPr>
          <a:lstStyle/>
          <a:p>
            <a:pPr marL="0" lvl="0" indent="0" algn="r" rtl="0">
              <a:spcBef>
                <a:spcPct val="0"/>
              </a:spcBef>
              <a:spcAft>
                <a:spcPct val="0"/>
              </a:spcAft>
              <a:buNone/>
            </a:pPr>
            <a:r>
              <a:rPr lang="en">
                <a:solidFill>
                  <a:srgbClr val="211A57"/>
                </a:solidFill>
              </a:rPr>
              <a:t>02</a:t>
            </a:r>
            <a:endParaRPr>
              <a:solidFill>
                <a:srgbClr val="211A57"/>
              </a:solidFill>
            </a:endParaRPr>
          </a:p>
        </p:txBody>
      </p:sp>
      <p:sp>
        <p:nvSpPr>
          <p:cNvPr id="233" name="Google Shape;233;p33"/>
          <p:cNvSpPr txBox="1">
            <a:spLocks noGrp="1"/>
          </p:cNvSpPr>
          <p:nvPr>
            <p:ph type="subTitle" idx="7"/>
          </p:nvPr>
        </p:nvSpPr>
        <p:spPr>
          <a:xfrm>
            <a:off x="5342150" y="3047325"/>
            <a:ext cx="3012299" cy="4074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Clr>
                <a:schemeClr val="dk1"/>
              </a:buClr>
              <a:buSzPts val="1100"/>
              <a:buFont typeface="Arial"/>
              <a:buNone/>
            </a:pPr>
            <a:r>
              <a:rPr lang="en-IE" sz="1400"/>
              <a:t>Κάνει ο καθένας το μερίδιό του στις δουλειές του σπιτιού;</a:t>
            </a:r>
            <a:endParaRPr sz="1400"/>
          </a:p>
        </p:txBody>
      </p:sp>
      <p:sp>
        <p:nvSpPr>
          <p:cNvPr id="234" name="Google Shape;234;p33"/>
          <p:cNvSpPr txBox="1">
            <a:spLocks noGrp="1"/>
          </p:cNvSpPr>
          <p:nvPr>
            <p:ph type="ctrTitle" idx="8"/>
          </p:nvPr>
        </p:nvSpPr>
        <p:spPr>
          <a:xfrm>
            <a:off x="5342150" y="2588075"/>
            <a:ext cx="3372000" cy="537900"/>
          </a:xfrm>
          <a:prstGeom prst="rect">
            <a:avLst/>
          </a:prstGeom>
        </p:spPr>
        <p:txBody>
          <a:bodyPr spcFirstLastPara="1" wrap="square" lIns="91425" tIns="91425" rIns="91425" bIns="91425" anchor="b" anchorCtr="0">
            <a:noAutofit/>
          </a:bodyPr>
          <a:lstStyle/>
          <a:p>
            <a:pPr marL="0" lvl="0" indent="0" algn="l" rtl="0">
              <a:spcBef>
                <a:spcPct val="0"/>
              </a:spcBef>
              <a:spcAft>
                <a:spcPct val="0"/>
              </a:spcAft>
              <a:buNone/>
            </a:pPr>
            <a:r>
              <a:rPr lang="en" dirty="0" smtClean="0">
                <a:solidFill>
                  <a:srgbClr val="211A57"/>
                </a:solidFill>
              </a:rPr>
              <a:t>ΔΟΥΛΕΙ</a:t>
            </a:r>
            <a:r>
              <a:rPr lang="el-GR" dirty="0" smtClean="0">
                <a:solidFill>
                  <a:srgbClr val="211A57"/>
                </a:solidFill>
              </a:rPr>
              <a:t>Ε</a:t>
            </a:r>
            <a:r>
              <a:rPr lang="en" dirty="0" smtClean="0">
                <a:solidFill>
                  <a:srgbClr val="211A57"/>
                </a:solidFill>
              </a:rPr>
              <a:t>Σ </a:t>
            </a:r>
            <a:r>
              <a:rPr lang="en" dirty="0">
                <a:solidFill>
                  <a:srgbClr val="211A57"/>
                </a:solidFill>
              </a:rPr>
              <a:t>ΤΟΥ </a:t>
            </a:r>
            <a:r>
              <a:rPr lang="en" dirty="0" smtClean="0">
                <a:solidFill>
                  <a:srgbClr val="211A57"/>
                </a:solidFill>
              </a:rPr>
              <a:t>ΣΠΙΤΙΟ</a:t>
            </a:r>
            <a:r>
              <a:rPr lang="el-GR" dirty="0" smtClean="0">
                <a:solidFill>
                  <a:srgbClr val="211A57"/>
                </a:solidFill>
              </a:rPr>
              <a:t>Υ</a:t>
            </a:r>
            <a:r>
              <a:rPr lang="en" dirty="0" smtClean="0">
                <a:solidFill>
                  <a:srgbClr val="211A57"/>
                </a:solidFill>
              </a:rPr>
              <a:t>;</a:t>
            </a:r>
            <a:endParaRPr dirty="0">
              <a:solidFill>
                <a:srgbClr val="211A57"/>
              </a:solidFill>
            </a:endParaRPr>
          </a:p>
        </p:txBody>
      </p:sp>
      <p:sp>
        <p:nvSpPr>
          <p:cNvPr id="235" name="Google Shape;235;p33"/>
          <p:cNvSpPr txBox="1">
            <a:spLocks noGrp="1"/>
          </p:cNvSpPr>
          <p:nvPr>
            <p:ph type="title" idx="9"/>
          </p:nvPr>
        </p:nvSpPr>
        <p:spPr>
          <a:xfrm>
            <a:off x="4040075" y="2762561"/>
            <a:ext cx="1223700" cy="677400"/>
          </a:xfrm>
          <a:prstGeom prst="rect">
            <a:avLst/>
          </a:prstGeom>
        </p:spPr>
        <p:txBody>
          <a:bodyPr spcFirstLastPara="1" wrap="square" lIns="91425" tIns="91425" rIns="91425" bIns="91425" anchor="b" anchorCtr="0">
            <a:noAutofit/>
          </a:bodyPr>
          <a:lstStyle/>
          <a:p>
            <a:pPr marL="0" lvl="0" indent="0" algn="r" rtl="0">
              <a:spcBef>
                <a:spcPct val="0"/>
              </a:spcBef>
              <a:spcAft>
                <a:spcPct val="0"/>
              </a:spcAft>
              <a:buNone/>
            </a:pPr>
            <a:r>
              <a:rPr lang="en">
                <a:solidFill>
                  <a:srgbClr val="211A57"/>
                </a:solidFill>
              </a:rPr>
              <a:t>03</a:t>
            </a:r>
            <a:endParaRPr>
              <a:solidFill>
                <a:srgbClr val="211A57"/>
              </a:solidFill>
            </a:endParaRPr>
          </a:p>
        </p:txBody>
      </p:sp>
      <p:sp>
        <p:nvSpPr>
          <p:cNvPr id="236" name="Google Shape;236;p33"/>
          <p:cNvSpPr txBox="1">
            <a:spLocks noGrp="1"/>
          </p:cNvSpPr>
          <p:nvPr>
            <p:ph type="subTitle" idx="13"/>
          </p:nvPr>
        </p:nvSpPr>
        <p:spPr>
          <a:xfrm>
            <a:off x="5342150" y="4045325"/>
            <a:ext cx="3012300" cy="4074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Clr>
                <a:schemeClr val="dk1"/>
              </a:buClr>
              <a:buSzPts val="1100"/>
              <a:buFont typeface="Arial"/>
              <a:buNone/>
            </a:pPr>
            <a:r>
              <a:rPr lang="en-IE" sz="1400"/>
              <a:t>Υπάρχει διαφορά αξιών που έχει προκαλέσει διακοπή της επικοινωνίας;</a:t>
            </a:r>
            <a:endParaRPr sz="1400"/>
          </a:p>
          <a:p>
            <a:pPr marL="0" lvl="0" indent="0" algn="l" rtl="0">
              <a:spcBef>
                <a:spcPct val="0"/>
              </a:spcBef>
              <a:spcAft>
                <a:spcPct val="0"/>
              </a:spcAft>
              <a:buNone/>
            </a:pPr>
            <a:endParaRPr sz="1400"/>
          </a:p>
        </p:txBody>
      </p:sp>
      <p:sp>
        <p:nvSpPr>
          <p:cNvPr id="237" name="Google Shape;237;p33"/>
          <p:cNvSpPr txBox="1">
            <a:spLocks noGrp="1"/>
          </p:cNvSpPr>
          <p:nvPr>
            <p:ph type="ctrTitle" idx="14"/>
          </p:nvPr>
        </p:nvSpPr>
        <p:spPr>
          <a:xfrm>
            <a:off x="5342150" y="3586075"/>
            <a:ext cx="3372000" cy="537900"/>
          </a:xfrm>
          <a:prstGeom prst="rect">
            <a:avLst/>
          </a:prstGeom>
        </p:spPr>
        <p:txBody>
          <a:bodyPr spcFirstLastPara="1" wrap="square" lIns="91425" tIns="91425" rIns="91425" bIns="91425" anchor="b" anchorCtr="0">
            <a:noAutofit/>
          </a:bodyPr>
          <a:lstStyle/>
          <a:p>
            <a:pPr marL="0" lvl="0" indent="0" algn="l" rtl="0">
              <a:spcBef>
                <a:spcPct val="0"/>
              </a:spcBef>
              <a:spcAft>
                <a:spcPct val="0"/>
              </a:spcAft>
              <a:buNone/>
            </a:pPr>
            <a:r>
              <a:rPr lang="en" dirty="0" smtClean="0">
                <a:solidFill>
                  <a:srgbClr val="211A57"/>
                </a:solidFill>
              </a:rPr>
              <a:t>ΔΙΑΦΟΡ</a:t>
            </a:r>
            <a:r>
              <a:rPr lang="el-GR" dirty="0" smtClean="0">
                <a:solidFill>
                  <a:srgbClr val="211A57"/>
                </a:solidFill>
              </a:rPr>
              <a:t>Ε</a:t>
            </a:r>
            <a:r>
              <a:rPr lang="en" dirty="0" smtClean="0">
                <a:solidFill>
                  <a:srgbClr val="211A57"/>
                </a:solidFill>
              </a:rPr>
              <a:t>Σ ΑΞ</a:t>
            </a:r>
            <a:r>
              <a:rPr lang="el-GR" dirty="0" smtClean="0">
                <a:solidFill>
                  <a:srgbClr val="211A57"/>
                </a:solidFill>
              </a:rPr>
              <a:t>ΙΩΝ</a:t>
            </a:r>
            <a:r>
              <a:rPr lang="en" dirty="0" smtClean="0">
                <a:solidFill>
                  <a:srgbClr val="211A57"/>
                </a:solidFill>
              </a:rPr>
              <a:t>;</a:t>
            </a:r>
            <a:endParaRPr dirty="0">
              <a:solidFill>
                <a:srgbClr val="211A57"/>
              </a:solidFill>
            </a:endParaRPr>
          </a:p>
        </p:txBody>
      </p:sp>
      <p:sp>
        <p:nvSpPr>
          <p:cNvPr id="238" name="Google Shape;238;p33"/>
          <p:cNvSpPr txBox="1">
            <a:spLocks noGrp="1"/>
          </p:cNvSpPr>
          <p:nvPr>
            <p:ph type="title" idx="15"/>
          </p:nvPr>
        </p:nvSpPr>
        <p:spPr>
          <a:xfrm>
            <a:off x="4040075" y="3760561"/>
            <a:ext cx="1223700" cy="677400"/>
          </a:xfrm>
          <a:prstGeom prst="rect">
            <a:avLst/>
          </a:prstGeom>
        </p:spPr>
        <p:txBody>
          <a:bodyPr spcFirstLastPara="1" wrap="square" lIns="91425" tIns="91425" rIns="91425" bIns="91425" anchor="b" anchorCtr="0">
            <a:noAutofit/>
          </a:bodyPr>
          <a:lstStyle/>
          <a:p>
            <a:pPr marL="0" lvl="0" indent="0" algn="r" rtl="0">
              <a:spcBef>
                <a:spcPct val="0"/>
              </a:spcBef>
              <a:spcAft>
                <a:spcPct val="0"/>
              </a:spcAft>
              <a:buNone/>
            </a:pPr>
            <a:r>
              <a:rPr lang="en">
                <a:solidFill>
                  <a:srgbClr val="211A57"/>
                </a:solidFill>
              </a:rPr>
              <a:t>04</a:t>
            </a:r>
            <a:endParaRPr>
              <a:solidFill>
                <a:srgbClr val="211A57"/>
              </a:solidFill>
            </a:endParaRPr>
          </a:p>
        </p:txBody>
      </p:sp>
      <p:pic>
        <p:nvPicPr>
          <p:cNvPr id="239" name="Google Shape;239;p33"/>
          <p:cNvPicPr preferRelativeResize="0"/>
          <p:nvPr/>
        </p:nvPicPr>
        <p:blipFill>
          <a:blip r:embed="rId3"/>
          <a:srcRect t="17872" b="17872"/>
          <a:stretch>
            <a:fillRect/>
          </a:stretch>
        </p:blipFill>
        <p:spPr>
          <a:xfrm>
            <a:off x="-240525" y="2548100"/>
            <a:ext cx="3707400" cy="3580500"/>
          </a:xfrm>
          <a:prstGeom prst="ellipse">
            <a:avLst/>
          </a:prstGeom>
          <a:noFill/>
          <a:ln>
            <a:noFill/>
          </a:ln>
        </p:spPr>
      </p:pic>
      <p:pic>
        <p:nvPicPr>
          <p:cNvPr id="16" name="Picture 15">
            <a:extLst>
              <a:ext uri="{FF2B5EF4-FFF2-40B4-BE49-F238E27FC236}">
                <a16:creationId xmlns:a16="http://schemas.microsoft.com/office/drawing/2014/main" id="{E7E4C687-C1C8-533D-DE2A-246F85241FA2}"/>
              </a:ext>
            </a:extLst>
          </p:cNvPr>
          <p:cNvPicPr>
            <a:picLocks noChangeAspect="1"/>
          </p:cNvPicPr>
          <p:nvPr/>
        </p:nvPicPr>
        <p:blipFill>
          <a:blip r:embed="rId4"/>
          <a:stretch>
            <a:fillRect/>
          </a:stretch>
        </p:blipFill>
        <p:spPr>
          <a:xfrm>
            <a:off x="8044168" y="121797"/>
            <a:ext cx="1148349" cy="470452"/>
          </a:xfrm>
          <a:prstGeom prst="rect">
            <a:avLst/>
          </a:prstGeom>
        </p:spPr>
      </p:pic>
      <p:pic>
        <p:nvPicPr>
          <p:cNvPr id="17" name="Picture 16" descr="Text&#10;&#10;Description automatically generated with medium confidence">
            <a:extLst>
              <a:ext uri="{FF2B5EF4-FFF2-40B4-BE49-F238E27FC236}">
                <a16:creationId xmlns:a16="http://schemas.microsoft.com/office/drawing/2014/main" id="{B29A820D-AF2D-E34A-A94A-448A81BB7B07}"/>
              </a:ext>
            </a:extLst>
          </p:cNvPr>
          <p:cNvPicPr>
            <a:picLocks noChangeAspect="1"/>
          </p:cNvPicPr>
          <p:nvPr/>
        </p:nvPicPr>
        <p:blipFill>
          <a:blip r:embed="rId5"/>
          <a:stretch>
            <a:fillRect/>
          </a:stretch>
        </p:blipFill>
        <p:spPr>
          <a:xfrm>
            <a:off x="8044168" y="4796950"/>
            <a:ext cx="972457" cy="204016"/>
          </a:xfrm>
          <a:prstGeom prst="rect">
            <a:avLst/>
          </a:prstGeom>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a="http://schemas.openxmlformats.org/drawingml/2006/main" name="Minimalist Breakthrough">
  <a:themeElements>
    <a:clrScheme name="Custom 41">
      <a:dk1>
        <a:srgbClr val="D8D8D8"/>
      </a:dk1>
      <a:lt1>
        <a:srgbClr val="FFFFFF"/>
      </a:lt1>
      <a:dk2>
        <a:srgbClr val="00B050"/>
      </a:dk2>
      <a:lt2>
        <a:srgbClr val="FFFFFF"/>
      </a:lt2>
      <a:accent1>
        <a:srgbClr val="00B050"/>
      </a:accent1>
      <a:accent2>
        <a:srgbClr val="00B050"/>
      </a:accent2>
      <a:accent3>
        <a:srgbClr val="FFFFFF"/>
      </a:accent3>
      <a:accent4>
        <a:srgbClr val="00B050"/>
      </a:accent4>
      <a:accent5>
        <a:srgbClr val="00B050"/>
      </a:accent5>
      <a:accent6>
        <a:srgbClr val="FFFFFF"/>
      </a:accent6>
      <a:hlink>
        <a:srgbClr val="FFFFFF"/>
      </a:hlink>
      <a:folHlink>
        <a:srgbClr val="00B050"/>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inimalist Breakthrough override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2407</Words>
  <Application>Microsoft Office PowerPoint</Application>
  <PresentationFormat>On-screen Show (16:9)</PresentationFormat>
  <Paragraphs>187</Paragraphs>
  <Slides>19</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Segoe UI</vt:lpstr>
      <vt:lpstr>Noto Sans</vt:lpstr>
      <vt:lpstr>Montserrat</vt:lpstr>
      <vt:lpstr>Libre Franklin</vt:lpstr>
      <vt:lpstr>Barlow Condensed ExtraBold</vt:lpstr>
      <vt:lpstr>Arial</vt:lpstr>
      <vt:lpstr>Barlow Condensed</vt:lpstr>
      <vt:lpstr>Times New Roman</vt:lpstr>
      <vt:lpstr>Courier New</vt:lpstr>
      <vt:lpstr>Minimalist Breakthrough</vt:lpstr>
      <vt:lpstr>PowerPoint Presentation</vt:lpstr>
      <vt:lpstr>ΠΙΝΑΚΑΣ ΠΕΡΙΕΧΟΜΕΝΩΝ</vt:lpstr>
      <vt:lpstr>01</vt:lpstr>
      <vt:lpstr>ΣΥΓΚΡΟΥΣΗ</vt:lpstr>
      <vt:lpstr>ΕΙΔΗ ΣΥΓΚΡΟΥΣΗΣ</vt:lpstr>
      <vt:lpstr>ΚΟΙΝΕΣ ΑΙΤΙΕΣ  ΟΙΚΟΓΕΝΕΙΑΚΩΝ ΣΥΓΚΡΟΥΣΕΩΝ</vt:lpstr>
      <vt:lpstr>ΔΡΑΣΤΗΡΙΟΤΗΤΑ #1</vt:lpstr>
      <vt:lpstr>02</vt:lpstr>
      <vt:lpstr>ΕΝΤΟΠΙΣΜΟΣ ΤΩΝ ΕΚΛΥΤΙΚΩΝ ΠΑΡΑΓΟΝΤΩΝ ΣΥΓΚΡΟΥΣΗΣ</vt:lpstr>
      <vt:lpstr>ΕΝΑΥΣΜΑΤΑ ΣΥΓΚΡΟΥΣΗΣ</vt:lpstr>
      <vt:lpstr>ΔΡΑΣΤΗΡΙΟΤΗΤΑ #2</vt:lpstr>
      <vt:lpstr>03</vt:lpstr>
      <vt:lpstr>ΔΙΑΧΕΙΡΙΣΗ ΣΥΓΚΡΟΥΣΕΩΝ</vt:lpstr>
      <vt:lpstr>ΣΤΥΛ ΔΙΑΧΕΙΡΙΣΗΣ ΣΥΓΚΡΟΥΣΕΩΝ</vt:lpstr>
      <vt:lpstr>ΔΙΑΧΕΙΡΙΣΗ WIN-WIN: ΒΗΜΑΤΑ</vt:lpstr>
      <vt:lpstr>ΠΩΣ ΝΑ ΜΕΤΡΙΑΣΕΤΕ ΤΙΣ ΜΕΛΛΟΝΤΙΚΕΣ ΣΥΓΚΡΟΥΣΕΙΣ</vt:lpstr>
      <vt:lpstr>ΔΡΑΣΤΗΡΙΟΤΗΤΑ #3</vt:lpstr>
      <vt:lpstr>ΣΥΜΠΕΡΑΣΜΑΤΑ</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FIPL</dc:creator>
  <cp:keywords>, docId:508992BD868B9B64DC0A26C496F5B735</cp:keywords>
  <cp:lastModifiedBy>Andri Agathokleous</cp:lastModifiedBy>
  <cp:revision>34</cp:revision>
  <dcterms:modified xsi:type="dcterms:W3CDTF">2023-10-25T19:44:35Z</dcterms:modified>
</cp:coreProperties>
</file>