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5143500" cx="9144000"/>
  <p:notesSz cx="6858000" cy="9144000"/>
  <p:embeddedFontLst>
    <p:embeddedFont>
      <p:font typeface="Libre Franklin"/>
      <p:regular r:id="rId29"/>
      <p:bold r:id="rId30"/>
      <p:italic r:id="rId31"/>
      <p:boldItalic r:id="rId32"/>
    </p:embeddedFont>
    <p:embeddedFont>
      <p:font typeface="Montserrat"/>
      <p:regular r:id="rId33"/>
      <p:bold r:id="rId34"/>
      <p:italic r:id="rId35"/>
      <p:boldItalic r:id="rId36"/>
    </p:embeddedFont>
    <p:embeddedFont>
      <p:font typeface="Noto Sans"/>
      <p:regular r:id="rId37"/>
      <p:bold r:id="rId38"/>
      <p:italic r:id="rId39"/>
      <p:boldItalic r:id="rId40"/>
    </p:embeddedFont>
    <p:embeddedFont>
      <p:font typeface="Barlow Condensed"/>
      <p:regular r:id="rId41"/>
      <p:bold r:id="rId42"/>
      <p:italic r:id="rId43"/>
      <p:boldItalic r:id="rId44"/>
    </p:embeddedFont>
    <p:embeddedFont>
      <p:font typeface="Barlow Condensed ExtraBold"/>
      <p:bold r:id="rId45"/>
      <p:boldItalic r:id="rId46"/>
    </p:embeddedFont>
    <p:embeddedFont>
      <p:font typeface="Barlow"/>
      <p:regular r:id="rId47"/>
      <p:bold r:id="rId48"/>
      <p:italic r:id="rId49"/>
      <p:bold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1" roundtripDataSignature="AMtx7miexGZVDTpDuMqpBHbc2uruVXhid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NotoSans-boldItalic.fntdata"/><Relationship Id="rId42" Type="http://schemas.openxmlformats.org/officeDocument/2006/relationships/font" Target="fonts/BarlowCondensed-bold.fntdata"/><Relationship Id="rId41" Type="http://schemas.openxmlformats.org/officeDocument/2006/relationships/font" Target="fonts/BarlowCondensed-regular.fntdata"/><Relationship Id="rId44" Type="http://schemas.openxmlformats.org/officeDocument/2006/relationships/font" Target="fonts/BarlowCondensed-boldItalic.fntdata"/><Relationship Id="rId43" Type="http://schemas.openxmlformats.org/officeDocument/2006/relationships/font" Target="fonts/BarlowCondensed-italic.fntdata"/><Relationship Id="rId46" Type="http://schemas.openxmlformats.org/officeDocument/2006/relationships/font" Target="fonts/BarlowCondensedExtraBold-boldItalic.fntdata"/><Relationship Id="rId45" Type="http://schemas.openxmlformats.org/officeDocument/2006/relationships/font" Target="fonts/BarlowCondensedExtraBold-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font" Target="fonts/Barlow-bold.fntdata"/><Relationship Id="rId47" Type="http://schemas.openxmlformats.org/officeDocument/2006/relationships/font" Target="fonts/Barlow-regular.fntdata"/><Relationship Id="rId49" Type="http://schemas.openxmlformats.org/officeDocument/2006/relationships/font" Target="fonts/Barlow-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ibreFranklin-italic.fntdata"/><Relationship Id="rId30" Type="http://schemas.openxmlformats.org/officeDocument/2006/relationships/font" Target="fonts/LibreFranklin-bold.fntdata"/><Relationship Id="rId33" Type="http://schemas.openxmlformats.org/officeDocument/2006/relationships/font" Target="fonts/Montserrat-regular.fntdata"/><Relationship Id="rId32" Type="http://schemas.openxmlformats.org/officeDocument/2006/relationships/font" Target="fonts/LibreFranklin-boldItalic.fntdata"/><Relationship Id="rId35" Type="http://schemas.openxmlformats.org/officeDocument/2006/relationships/font" Target="fonts/Montserrat-italic.fntdata"/><Relationship Id="rId34" Type="http://schemas.openxmlformats.org/officeDocument/2006/relationships/font" Target="fonts/Montserrat-bold.fntdata"/><Relationship Id="rId37" Type="http://schemas.openxmlformats.org/officeDocument/2006/relationships/font" Target="fonts/NotoSans-regular.fntdata"/><Relationship Id="rId36" Type="http://schemas.openxmlformats.org/officeDocument/2006/relationships/font" Target="fonts/Montserrat-boldItalic.fntdata"/><Relationship Id="rId39" Type="http://schemas.openxmlformats.org/officeDocument/2006/relationships/font" Target="fonts/NotoSans-italic.fntdata"/><Relationship Id="rId38" Type="http://schemas.openxmlformats.org/officeDocument/2006/relationships/font" Target="fonts/NotoSans-bold.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font" Target="fonts/LibreFranklin-regular.fntdata"/><Relationship Id="rId51" Type="http://customschemas.google.com/relationships/presentationmetadata" Target="metadata"/><Relationship Id="rId50" Type="http://schemas.openxmlformats.org/officeDocument/2006/relationships/font" Target="fonts/Barlow-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8" name="Google Shape;34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7" name="Google Shape;357;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4" name="Google Shape;374;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3" name="Google Shape;383;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5" name="Google Shape;395;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8" name="Google Shape;408;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1" name="Google Shape;421;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4" name="Google Shape;434;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7" name="Google Shape;447;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1" name="Google Shape;481;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2" name="Google Shape;232;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2" name="Google Shape;492;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5" name="Google Shape;505;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3" name="Google Shape;513;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2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8" name="Google Shape;248;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0" name="Google Shape;260;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8" name="Google Shape;26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7" name="Google Shape;277;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2" name="Google Shape;302;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0" name="Google Shape;320;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2" name="Google Shape;332;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8" name="Shape 8"/>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Four Columns">
  <p:cSld name="TITLE_1_1_1_1">
    <p:bg>
      <p:bgPr>
        <a:solidFill>
          <a:srgbClr val="4E95FA"/>
        </a:solidFill>
      </p:bgPr>
    </p:bg>
    <p:spTree>
      <p:nvGrpSpPr>
        <p:cNvPr id="84" name="Shape 84"/>
        <p:cNvGrpSpPr/>
        <p:nvPr/>
      </p:nvGrpSpPr>
      <p:grpSpPr>
        <a:xfrm>
          <a:off x="0" y="0"/>
          <a:ext cx="0" cy="0"/>
          <a:chOff x="0" y="0"/>
          <a:chExt cx="0" cy="0"/>
        </a:xfrm>
      </p:grpSpPr>
      <p:sp>
        <p:nvSpPr>
          <p:cNvPr id="85" name="Google Shape;85;p37"/>
          <p:cNvSpPr/>
          <p:nvPr/>
        </p:nvSpPr>
        <p:spPr>
          <a:xfrm>
            <a:off x="7831900" y="4271925"/>
            <a:ext cx="1874400" cy="18744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37"/>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200"/>
              <a:buNone/>
              <a:defRPr sz="3200"/>
            </a:lvl2pPr>
            <a:lvl3pPr lvl="2" algn="ctr">
              <a:lnSpc>
                <a:spcPct val="100000"/>
              </a:lnSpc>
              <a:spcBef>
                <a:spcPts val="0"/>
              </a:spcBef>
              <a:spcAft>
                <a:spcPts val="0"/>
              </a:spcAft>
              <a:buSzPts val="3200"/>
              <a:buNone/>
              <a:defRPr sz="3200"/>
            </a:lvl3pPr>
            <a:lvl4pPr lvl="3" algn="ctr">
              <a:lnSpc>
                <a:spcPct val="100000"/>
              </a:lnSpc>
              <a:spcBef>
                <a:spcPts val="0"/>
              </a:spcBef>
              <a:spcAft>
                <a:spcPts val="0"/>
              </a:spcAft>
              <a:buSzPts val="3200"/>
              <a:buNone/>
              <a:defRPr sz="3200"/>
            </a:lvl4pPr>
            <a:lvl5pPr lvl="4" algn="ctr">
              <a:lnSpc>
                <a:spcPct val="100000"/>
              </a:lnSpc>
              <a:spcBef>
                <a:spcPts val="0"/>
              </a:spcBef>
              <a:spcAft>
                <a:spcPts val="0"/>
              </a:spcAft>
              <a:buSzPts val="3200"/>
              <a:buNone/>
              <a:defRPr sz="3200"/>
            </a:lvl5pPr>
            <a:lvl6pPr lvl="5" algn="ctr">
              <a:lnSpc>
                <a:spcPct val="100000"/>
              </a:lnSpc>
              <a:spcBef>
                <a:spcPts val="0"/>
              </a:spcBef>
              <a:spcAft>
                <a:spcPts val="0"/>
              </a:spcAft>
              <a:buSzPts val="3200"/>
              <a:buNone/>
              <a:defRPr sz="3200"/>
            </a:lvl6pPr>
            <a:lvl7pPr lvl="6" algn="ctr">
              <a:lnSpc>
                <a:spcPct val="100000"/>
              </a:lnSpc>
              <a:spcBef>
                <a:spcPts val="0"/>
              </a:spcBef>
              <a:spcAft>
                <a:spcPts val="0"/>
              </a:spcAft>
              <a:buSzPts val="3200"/>
              <a:buNone/>
              <a:defRPr sz="3200"/>
            </a:lvl7pPr>
            <a:lvl8pPr lvl="7" algn="ctr">
              <a:lnSpc>
                <a:spcPct val="100000"/>
              </a:lnSpc>
              <a:spcBef>
                <a:spcPts val="0"/>
              </a:spcBef>
              <a:spcAft>
                <a:spcPts val="0"/>
              </a:spcAft>
              <a:buSzPts val="3200"/>
              <a:buNone/>
              <a:defRPr sz="3200"/>
            </a:lvl8pPr>
            <a:lvl9pPr lvl="8" algn="ctr">
              <a:lnSpc>
                <a:spcPct val="100000"/>
              </a:lnSpc>
              <a:spcBef>
                <a:spcPts val="0"/>
              </a:spcBef>
              <a:spcAft>
                <a:spcPts val="0"/>
              </a:spcAft>
              <a:buSzPts val="3200"/>
              <a:buNone/>
              <a:defRPr sz="3200"/>
            </a:lvl9pPr>
          </a:lstStyle>
          <a:p/>
        </p:txBody>
      </p:sp>
      <p:sp>
        <p:nvSpPr>
          <p:cNvPr id="87" name="Google Shape;87;p37"/>
          <p:cNvSpPr txBox="1"/>
          <p:nvPr>
            <p:ph idx="1" type="subTitle"/>
          </p:nvPr>
        </p:nvSpPr>
        <p:spPr>
          <a:xfrm>
            <a:off x="1592625" y="36880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88" name="Google Shape;88;p37"/>
          <p:cNvSpPr txBox="1"/>
          <p:nvPr>
            <p:ph idx="2" type="ctrTitle"/>
          </p:nvPr>
        </p:nvSpPr>
        <p:spPr>
          <a:xfrm>
            <a:off x="1592625" y="322877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89" name="Google Shape;89;p37"/>
          <p:cNvSpPr txBox="1"/>
          <p:nvPr>
            <p:ph idx="3" type="subTitle"/>
          </p:nvPr>
        </p:nvSpPr>
        <p:spPr>
          <a:xfrm>
            <a:off x="5273763" y="36880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90" name="Google Shape;90;p37"/>
          <p:cNvSpPr txBox="1"/>
          <p:nvPr>
            <p:ph idx="4" type="ctrTitle"/>
          </p:nvPr>
        </p:nvSpPr>
        <p:spPr>
          <a:xfrm>
            <a:off x="5273763" y="322877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91" name="Google Shape;91;p37"/>
          <p:cNvSpPr txBox="1"/>
          <p:nvPr>
            <p:ph idx="5" type="subTitle"/>
          </p:nvPr>
        </p:nvSpPr>
        <p:spPr>
          <a:xfrm>
            <a:off x="1592638" y="222411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92" name="Google Shape;92;p37"/>
          <p:cNvSpPr txBox="1"/>
          <p:nvPr>
            <p:ph idx="6" type="ctrTitle"/>
          </p:nvPr>
        </p:nvSpPr>
        <p:spPr>
          <a:xfrm>
            <a:off x="1592638" y="176486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93" name="Google Shape;93;p37"/>
          <p:cNvSpPr txBox="1"/>
          <p:nvPr>
            <p:ph idx="7" type="subTitle"/>
          </p:nvPr>
        </p:nvSpPr>
        <p:spPr>
          <a:xfrm>
            <a:off x="5273775" y="222411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94" name="Google Shape;94;p37"/>
          <p:cNvSpPr txBox="1"/>
          <p:nvPr>
            <p:ph idx="8" type="ctrTitle"/>
          </p:nvPr>
        </p:nvSpPr>
        <p:spPr>
          <a:xfrm>
            <a:off x="5273775" y="176486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95" name="Google Shape;95;p37"/>
          <p:cNvSpPr/>
          <p:nvPr/>
        </p:nvSpPr>
        <p:spPr>
          <a:xfrm>
            <a:off x="-998075" y="2574125"/>
            <a:ext cx="1874400" cy="18744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37"/>
          <p:cNvSpPr/>
          <p:nvPr/>
        </p:nvSpPr>
        <p:spPr>
          <a:xfrm>
            <a:off x="3318725" y="-3650000"/>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7" name="Shape 97"/>
        <p:cNvGrpSpPr/>
        <p:nvPr/>
      </p:nvGrpSpPr>
      <p:grpSpPr>
        <a:xfrm>
          <a:off x="0" y="0"/>
          <a:ext cx="0" cy="0"/>
          <a:chOff x="0" y="0"/>
          <a:chExt cx="0" cy="0"/>
        </a:xfrm>
      </p:grpSpPr>
      <p:sp>
        <p:nvSpPr>
          <p:cNvPr id="98" name="Google Shape;98;p38"/>
          <p:cNvSpPr txBox="1"/>
          <p:nvPr>
            <p:ph type="ctrTitle"/>
          </p:nvPr>
        </p:nvSpPr>
        <p:spPr>
          <a:xfrm>
            <a:off x="804250" y="431150"/>
            <a:ext cx="2865300" cy="1194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99" name="Google Shape;99;p38"/>
          <p:cNvSpPr/>
          <p:nvPr/>
        </p:nvSpPr>
        <p:spPr>
          <a:xfrm>
            <a:off x="7039575" y="-648675"/>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38"/>
          <p:cNvSpPr/>
          <p:nvPr/>
        </p:nvSpPr>
        <p:spPr>
          <a:xfrm>
            <a:off x="2850000" y="-3657450"/>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p38"/>
          <p:cNvSpPr/>
          <p:nvPr/>
        </p:nvSpPr>
        <p:spPr>
          <a:xfrm>
            <a:off x="-297600" y="4901700"/>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2" name="Shape 102"/>
        <p:cNvGrpSpPr/>
        <p:nvPr/>
      </p:nvGrpSpPr>
      <p:grpSpPr>
        <a:xfrm>
          <a:off x="0" y="0"/>
          <a:ext cx="0" cy="0"/>
          <a:chOff x="0" y="0"/>
          <a:chExt cx="0" cy="0"/>
        </a:xfrm>
      </p:grpSpPr>
      <p:sp>
        <p:nvSpPr>
          <p:cNvPr id="103" name="Google Shape;103;p39"/>
          <p:cNvSpPr txBox="1"/>
          <p:nvPr>
            <p:ph hasCustomPrompt="1" type="title"/>
          </p:nvPr>
        </p:nvSpPr>
        <p:spPr>
          <a:xfrm>
            <a:off x="2667750" y="1376825"/>
            <a:ext cx="3808500" cy="1787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04" name="Google Shape;104;p39"/>
          <p:cNvSpPr txBox="1"/>
          <p:nvPr>
            <p:ph idx="1" type="body"/>
          </p:nvPr>
        </p:nvSpPr>
        <p:spPr>
          <a:xfrm>
            <a:off x="2354100" y="3077575"/>
            <a:ext cx="4435800" cy="689100"/>
          </a:xfrm>
          <a:prstGeom prst="rect">
            <a:avLst/>
          </a:prstGeom>
          <a:noFill/>
          <a:ln>
            <a:noFill/>
          </a:ln>
        </p:spPr>
        <p:txBody>
          <a:bodyPr anchorCtr="0" anchor="t" bIns="91425" lIns="91425" spcFirstLastPara="1" rIns="91425" wrap="square" tIns="91425">
            <a:noAutofit/>
          </a:bodyPr>
          <a:lstStyle>
            <a:lvl1pPr indent="-317500" lvl="0" marL="457200" algn="ctr">
              <a:lnSpc>
                <a:spcPct val="100000"/>
              </a:lnSpc>
              <a:spcBef>
                <a:spcPts val="0"/>
              </a:spcBef>
              <a:spcAft>
                <a:spcPts val="0"/>
              </a:spcAft>
              <a:buSzPts val="1400"/>
              <a:buChar char="●"/>
              <a:defRPr sz="1400"/>
            </a:lvl1pPr>
            <a:lvl2pPr indent="-317500" lvl="1" marL="914400" algn="ctr">
              <a:lnSpc>
                <a:spcPct val="100000"/>
              </a:lnSpc>
              <a:spcBef>
                <a:spcPts val="1600"/>
              </a:spcBef>
              <a:spcAft>
                <a:spcPts val="0"/>
              </a:spcAft>
              <a:buSzPts val="1400"/>
              <a:buChar char="○"/>
              <a:defRPr/>
            </a:lvl2pPr>
            <a:lvl3pPr indent="-317500" lvl="2" marL="1371600" algn="ctr">
              <a:lnSpc>
                <a:spcPct val="100000"/>
              </a:lnSpc>
              <a:spcBef>
                <a:spcPts val="1600"/>
              </a:spcBef>
              <a:spcAft>
                <a:spcPts val="0"/>
              </a:spcAft>
              <a:buSzPts val="1400"/>
              <a:buChar char="■"/>
              <a:defRPr/>
            </a:lvl3pPr>
            <a:lvl4pPr indent="-317500" lvl="3" marL="1828800" algn="ctr">
              <a:lnSpc>
                <a:spcPct val="100000"/>
              </a:lnSpc>
              <a:spcBef>
                <a:spcPts val="1600"/>
              </a:spcBef>
              <a:spcAft>
                <a:spcPts val="0"/>
              </a:spcAft>
              <a:buSzPts val="1400"/>
              <a:buChar char="●"/>
              <a:defRPr/>
            </a:lvl4pPr>
            <a:lvl5pPr indent="-317500" lvl="4" marL="2286000" algn="ctr">
              <a:lnSpc>
                <a:spcPct val="100000"/>
              </a:lnSpc>
              <a:spcBef>
                <a:spcPts val="1600"/>
              </a:spcBef>
              <a:spcAft>
                <a:spcPts val="0"/>
              </a:spcAft>
              <a:buSzPts val="1400"/>
              <a:buChar char="○"/>
              <a:defRPr/>
            </a:lvl5pPr>
            <a:lvl6pPr indent="-317500" lvl="5" marL="2743200" algn="ctr">
              <a:lnSpc>
                <a:spcPct val="100000"/>
              </a:lnSpc>
              <a:spcBef>
                <a:spcPts val="1600"/>
              </a:spcBef>
              <a:spcAft>
                <a:spcPts val="0"/>
              </a:spcAft>
              <a:buSzPts val="1400"/>
              <a:buChar char="■"/>
              <a:defRPr/>
            </a:lvl6pPr>
            <a:lvl7pPr indent="-317500" lvl="6" marL="3200400" algn="ctr">
              <a:lnSpc>
                <a:spcPct val="100000"/>
              </a:lnSpc>
              <a:spcBef>
                <a:spcPts val="1600"/>
              </a:spcBef>
              <a:spcAft>
                <a:spcPts val="0"/>
              </a:spcAft>
              <a:buSzPts val="1400"/>
              <a:buChar char="●"/>
              <a:defRPr/>
            </a:lvl7pPr>
            <a:lvl8pPr indent="-317500" lvl="7" marL="3657600" algn="ctr">
              <a:lnSpc>
                <a:spcPct val="100000"/>
              </a:lnSpc>
              <a:spcBef>
                <a:spcPts val="1600"/>
              </a:spcBef>
              <a:spcAft>
                <a:spcPts val="0"/>
              </a:spcAft>
              <a:buSzPts val="1400"/>
              <a:buChar char="○"/>
              <a:defRPr/>
            </a:lvl8pPr>
            <a:lvl9pPr indent="-317500" lvl="8" marL="4114800" algn="ctr">
              <a:lnSpc>
                <a:spcPct val="100000"/>
              </a:lnSpc>
              <a:spcBef>
                <a:spcPts val="1600"/>
              </a:spcBef>
              <a:spcAft>
                <a:spcPts val="1600"/>
              </a:spcAft>
              <a:buSzPts val="1400"/>
              <a:buChar char="■"/>
              <a:defRPr/>
            </a:lvl9pPr>
          </a:lstStyle>
          <a:p/>
        </p:txBody>
      </p:sp>
      <p:sp>
        <p:nvSpPr>
          <p:cNvPr id="105" name="Google Shape;105;p39"/>
          <p:cNvSpPr/>
          <p:nvPr/>
        </p:nvSpPr>
        <p:spPr>
          <a:xfrm rot="-9640909">
            <a:off x="-2325032" y="-870888"/>
            <a:ext cx="4381920" cy="438192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39"/>
          <p:cNvSpPr/>
          <p:nvPr/>
        </p:nvSpPr>
        <p:spPr>
          <a:xfrm rot="-9640816">
            <a:off x="-266499" y="-1917452"/>
            <a:ext cx="3606280" cy="360628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39"/>
          <p:cNvSpPr/>
          <p:nvPr/>
        </p:nvSpPr>
        <p:spPr>
          <a:xfrm>
            <a:off x="5771675" y="4042300"/>
            <a:ext cx="3156900" cy="31569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39"/>
          <p:cNvSpPr/>
          <p:nvPr/>
        </p:nvSpPr>
        <p:spPr>
          <a:xfrm>
            <a:off x="7667150" y="1139725"/>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wo Columns 2">
  <p:cSld name="TITLE_1_1_4">
    <p:bg>
      <p:bgPr>
        <a:solidFill>
          <a:srgbClr val="4E95FA"/>
        </a:solidFill>
      </p:bgPr>
    </p:bg>
    <p:spTree>
      <p:nvGrpSpPr>
        <p:cNvPr id="109" name="Shape 109"/>
        <p:cNvGrpSpPr/>
        <p:nvPr/>
      </p:nvGrpSpPr>
      <p:grpSpPr>
        <a:xfrm>
          <a:off x="0" y="0"/>
          <a:ext cx="0" cy="0"/>
          <a:chOff x="0" y="0"/>
          <a:chExt cx="0" cy="0"/>
        </a:xfrm>
      </p:grpSpPr>
      <p:sp>
        <p:nvSpPr>
          <p:cNvPr id="110" name="Google Shape;110;p40"/>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111" name="Google Shape;111;p40"/>
          <p:cNvSpPr txBox="1"/>
          <p:nvPr>
            <p:ph idx="1" type="subTitle"/>
          </p:nvPr>
        </p:nvSpPr>
        <p:spPr>
          <a:xfrm>
            <a:off x="1630725" y="3613550"/>
            <a:ext cx="2277600" cy="10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12" name="Google Shape;112;p40"/>
          <p:cNvSpPr txBox="1"/>
          <p:nvPr>
            <p:ph idx="2" type="ctrTitle"/>
          </p:nvPr>
        </p:nvSpPr>
        <p:spPr>
          <a:xfrm>
            <a:off x="1630725" y="31543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13" name="Google Shape;113;p40"/>
          <p:cNvSpPr txBox="1"/>
          <p:nvPr>
            <p:ph idx="3" type="subTitle"/>
          </p:nvPr>
        </p:nvSpPr>
        <p:spPr>
          <a:xfrm>
            <a:off x="5235670" y="3613550"/>
            <a:ext cx="2277600" cy="10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14" name="Google Shape;114;p40"/>
          <p:cNvSpPr txBox="1"/>
          <p:nvPr>
            <p:ph idx="4" type="ctrTitle"/>
          </p:nvPr>
        </p:nvSpPr>
        <p:spPr>
          <a:xfrm>
            <a:off x="5235663" y="31543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15" name="Google Shape;115;p40"/>
          <p:cNvSpPr/>
          <p:nvPr/>
        </p:nvSpPr>
        <p:spPr>
          <a:xfrm>
            <a:off x="5710800" y="-293307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p40"/>
          <p:cNvSpPr/>
          <p:nvPr/>
        </p:nvSpPr>
        <p:spPr>
          <a:xfrm>
            <a:off x="7878225" y="-1024100"/>
            <a:ext cx="2522100" cy="25221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p40"/>
          <p:cNvSpPr/>
          <p:nvPr/>
        </p:nvSpPr>
        <p:spPr>
          <a:xfrm>
            <a:off x="3172675" y="-351322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
    <p:spTree>
      <p:nvGrpSpPr>
        <p:cNvPr id="118" name="Shape 118"/>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APTION_ONLY_1_2_1">
    <p:spTree>
      <p:nvGrpSpPr>
        <p:cNvPr id="119" name="Shape 119"/>
        <p:cNvGrpSpPr/>
        <p:nvPr/>
      </p:nvGrpSpPr>
      <p:grpSpPr>
        <a:xfrm>
          <a:off x="0" y="0"/>
          <a:ext cx="0" cy="0"/>
          <a:chOff x="0" y="0"/>
          <a:chExt cx="0" cy="0"/>
        </a:xfrm>
      </p:grpSpPr>
      <p:sp>
        <p:nvSpPr>
          <p:cNvPr id="120" name="Google Shape;120;p42"/>
          <p:cNvSpPr/>
          <p:nvPr/>
        </p:nvSpPr>
        <p:spPr>
          <a:xfrm flipH="1">
            <a:off x="-2577800" y="2396675"/>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p42"/>
          <p:cNvSpPr/>
          <p:nvPr/>
        </p:nvSpPr>
        <p:spPr>
          <a:xfrm flipH="1">
            <a:off x="-846303" y="4164130"/>
            <a:ext cx="2551500" cy="25515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42"/>
          <p:cNvSpPr/>
          <p:nvPr/>
        </p:nvSpPr>
        <p:spPr>
          <a:xfrm>
            <a:off x="8270997" y="-1078325"/>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TITLE_1_1_1_2">
    <p:bg>
      <p:bgPr>
        <a:solidFill>
          <a:srgbClr val="4E95FA"/>
        </a:solidFill>
      </p:bgPr>
    </p:bg>
    <p:spTree>
      <p:nvGrpSpPr>
        <p:cNvPr id="123" name="Shape 123"/>
        <p:cNvGrpSpPr/>
        <p:nvPr/>
      </p:nvGrpSpPr>
      <p:grpSpPr>
        <a:xfrm>
          <a:off x="0" y="0"/>
          <a:ext cx="0" cy="0"/>
          <a:chOff x="0" y="0"/>
          <a:chExt cx="0" cy="0"/>
        </a:xfrm>
      </p:grpSpPr>
      <p:sp>
        <p:nvSpPr>
          <p:cNvPr id="124" name="Google Shape;124;p43"/>
          <p:cNvSpPr/>
          <p:nvPr/>
        </p:nvSpPr>
        <p:spPr>
          <a:xfrm>
            <a:off x="7039575" y="-648675"/>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 name="Google Shape;125;p43"/>
          <p:cNvSpPr/>
          <p:nvPr/>
        </p:nvSpPr>
        <p:spPr>
          <a:xfrm>
            <a:off x="-768950" y="3989200"/>
            <a:ext cx="1874400" cy="18744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p43"/>
          <p:cNvSpPr/>
          <p:nvPr/>
        </p:nvSpPr>
        <p:spPr>
          <a:xfrm>
            <a:off x="3318725" y="-3650000"/>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p43"/>
          <p:cNvSpPr/>
          <p:nvPr/>
        </p:nvSpPr>
        <p:spPr>
          <a:xfrm>
            <a:off x="3172650" y="-1098600"/>
            <a:ext cx="1874400" cy="18744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TITLE_1_1_3_1">
    <p:bg>
      <p:bgPr>
        <a:solidFill>
          <a:srgbClr val="4E95FA"/>
        </a:solidFill>
      </p:bgPr>
    </p:bg>
    <p:spTree>
      <p:nvGrpSpPr>
        <p:cNvPr id="128" name="Shape 128"/>
        <p:cNvGrpSpPr/>
        <p:nvPr/>
      </p:nvGrpSpPr>
      <p:grpSpPr>
        <a:xfrm>
          <a:off x="0" y="0"/>
          <a:ext cx="0" cy="0"/>
          <a:chOff x="0" y="0"/>
          <a:chExt cx="0" cy="0"/>
        </a:xfrm>
      </p:grpSpPr>
      <p:sp>
        <p:nvSpPr>
          <p:cNvPr id="129" name="Google Shape;129;p44"/>
          <p:cNvSpPr/>
          <p:nvPr/>
        </p:nvSpPr>
        <p:spPr>
          <a:xfrm>
            <a:off x="8248950" y="-1112500"/>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44"/>
          <p:cNvSpPr/>
          <p:nvPr/>
        </p:nvSpPr>
        <p:spPr>
          <a:xfrm>
            <a:off x="7878225" y="-1024100"/>
            <a:ext cx="2522100" cy="25221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44"/>
          <p:cNvSpPr/>
          <p:nvPr/>
        </p:nvSpPr>
        <p:spPr>
          <a:xfrm>
            <a:off x="3172675" y="-351322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44"/>
          <p:cNvSpPr/>
          <p:nvPr/>
        </p:nvSpPr>
        <p:spPr>
          <a:xfrm>
            <a:off x="-1643050" y="2605650"/>
            <a:ext cx="2277600" cy="22776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hree Columns">
  <p:cSld name="Title + Three Columns">
    <p:bg>
      <p:bgPr>
        <a:solidFill>
          <a:srgbClr val="4E95FA"/>
        </a:solidFill>
      </p:bgPr>
    </p:bg>
    <p:spTree>
      <p:nvGrpSpPr>
        <p:cNvPr id="136" name="Shape 136"/>
        <p:cNvGrpSpPr/>
        <p:nvPr/>
      </p:nvGrpSpPr>
      <p:grpSpPr>
        <a:xfrm>
          <a:off x="0" y="0"/>
          <a:ext cx="0" cy="0"/>
          <a:chOff x="0" y="0"/>
          <a:chExt cx="0" cy="0"/>
        </a:xfrm>
      </p:grpSpPr>
      <p:sp>
        <p:nvSpPr>
          <p:cNvPr id="137" name="Google Shape;137;p32"/>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138" name="Google Shape;138;p32"/>
          <p:cNvSpPr txBox="1"/>
          <p:nvPr>
            <p:ph idx="1" type="subTitle"/>
          </p:nvPr>
        </p:nvSpPr>
        <p:spPr>
          <a:xfrm>
            <a:off x="895063" y="35392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39" name="Google Shape;139;p32"/>
          <p:cNvSpPr txBox="1"/>
          <p:nvPr>
            <p:ph idx="2" type="ctrTitle"/>
          </p:nvPr>
        </p:nvSpPr>
        <p:spPr>
          <a:xfrm>
            <a:off x="895063" y="307997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40" name="Google Shape;140;p32"/>
          <p:cNvSpPr txBox="1"/>
          <p:nvPr>
            <p:ph idx="3" type="subTitle"/>
          </p:nvPr>
        </p:nvSpPr>
        <p:spPr>
          <a:xfrm>
            <a:off x="3433200" y="35392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41" name="Google Shape;141;p32"/>
          <p:cNvSpPr txBox="1"/>
          <p:nvPr>
            <p:ph idx="4" type="ctrTitle"/>
          </p:nvPr>
        </p:nvSpPr>
        <p:spPr>
          <a:xfrm>
            <a:off x="3433200" y="307997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42" name="Google Shape;142;p32"/>
          <p:cNvSpPr txBox="1"/>
          <p:nvPr>
            <p:ph idx="5" type="subTitle"/>
          </p:nvPr>
        </p:nvSpPr>
        <p:spPr>
          <a:xfrm>
            <a:off x="5971338" y="35392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43" name="Google Shape;143;p32"/>
          <p:cNvSpPr txBox="1"/>
          <p:nvPr>
            <p:ph idx="6" type="ctrTitle"/>
          </p:nvPr>
        </p:nvSpPr>
        <p:spPr>
          <a:xfrm>
            <a:off x="5971338" y="307997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44" name="Google Shape;144;p32"/>
          <p:cNvSpPr/>
          <p:nvPr/>
        </p:nvSpPr>
        <p:spPr>
          <a:xfrm>
            <a:off x="5710800" y="-293307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
        <p:nvSpPr>
          <p:cNvPr id="145" name="Google Shape;145;p32"/>
          <p:cNvSpPr/>
          <p:nvPr/>
        </p:nvSpPr>
        <p:spPr>
          <a:xfrm>
            <a:off x="7878225" y="-1024100"/>
            <a:ext cx="2522100" cy="25221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
        <p:nvSpPr>
          <p:cNvPr id="146" name="Google Shape;146;p32"/>
          <p:cNvSpPr/>
          <p:nvPr/>
        </p:nvSpPr>
        <p:spPr>
          <a:xfrm>
            <a:off x="3172675" y="-351322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7" name="Shape 147"/>
        <p:cNvGrpSpPr/>
        <p:nvPr/>
      </p:nvGrpSpPr>
      <p:grpSpPr>
        <a:xfrm>
          <a:off x="0" y="0"/>
          <a:ext cx="0" cy="0"/>
          <a:chOff x="0" y="0"/>
          <a:chExt cx="0" cy="0"/>
        </a:xfrm>
      </p:grpSpPr>
      <p:sp>
        <p:nvSpPr>
          <p:cNvPr id="148" name="Google Shape;148;p45"/>
          <p:cNvSpPr txBox="1"/>
          <p:nvPr>
            <p:ph type="title"/>
          </p:nvPr>
        </p:nvSpPr>
        <p:spPr>
          <a:xfrm>
            <a:off x="3684430" y="2036450"/>
            <a:ext cx="2879400" cy="530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49" name="Google Shape;149;p45"/>
          <p:cNvSpPr txBox="1"/>
          <p:nvPr>
            <p:ph idx="1" type="subTitle"/>
          </p:nvPr>
        </p:nvSpPr>
        <p:spPr>
          <a:xfrm>
            <a:off x="3684434" y="2567150"/>
            <a:ext cx="2879400" cy="744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50" name="Google Shape;150;p45"/>
          <p:cNvSpPr txBox="1"/>
          <p:nvPr>
            <p:ph idx="2" type="title"/>
          </p:nvPr>
        </p:nvSpPr>
        <p:spPr>
          <a:xfrm>
            <a:off x="1474755" y="1946800"/>
            <a:ext cx="1979100" cy="12747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7200"/>
              <a:buNone/>
              <a:defRPr sz="7200"/>
            </a:lvl1pPr>
            <a:lvl2pPr lvl="1" algn="r">
              <a:lnSpc>
                <a:spcPct val="100000"/>
              </a:lnSpc>
              <a:spcBef>
                <a:spcPts val="0"/>
              </a:spcBef>
              <a:spcAft>
                <a:spcPts val="0"/>
              </a:spcAft>
              <a:buSzPts val="7200"/>
              <a:buNone/>
              <a:defRPr sz="7200"/>
            </a:lvl2pPr>
            <a:lvl3pPr lvl="2" algn="r">
              <a:lnSpc>
                <a:spcPct val="100000"/>
              </a:lnSpc>
              <a:spcBef>
                <a:spcPts val="0"/>
              </a:spcBef>
              <a:spcAft>
                <a:spcPts val="0"/>
              </a:spcAft>
              <a:buSzPts val="7200"/>
              <a:buNone/>
              <a:defRPr sz="7200"/>
            </a:lvl3pPr>
            <a:lvl4pPr lvl="3" algn="r">
              <a:lnSpc>
                <a:spcPct val="100000"/>
              </a:lnSpc>
              <a:spcBef>
                <a:spcPts val="0"/>
              </a:spcBef>
              <a:spcAft>
                <a:spcPts val="0"/>
              </a:spcAft>
              <a:buSzPts val="7200"/>
              <a:buNone/>
              <a:defRPr sz="7200"/>
            </a:lvl4pPr>
            <a:lvl5pPr lvl="4" algn="r">
              <a:lnSpc>
                <a:spcPct val="100000"/>
              </a:lnSpc>
              <a:spcBef>
                <a:spcPts val="0"/>
              </a:spcBef>
              <a:spcAft>
                <a:spcPts val="0"/>
              </a:spcAft>
              <a:buSzPts val="7200"/>
              <a:buNone/>
              <a:defRPr sz="7200"/>
            </a:lvl5pPr>
            <a:lvl6pPr lvl="5" algn="r">
              <a:lnSpc>
                <a:spcPct val="100000"/>
              </a:lnSpc>
              <a:spcBef>
                <a:spcPts val="0"/>
              </a:spcBef>
              <a:spcAft>
                <a:spcPts val="0"/>
              </a:spcAft>
              <a:buSzPts val="7200"/>
              <a:buNone/>
              <a:defRPr sz="7200"/>
            </a:lvl6pPr>
            <a:lvl7pPr lvl="6" algn="r">
              <a:lnSpc>
                <a:spcPct val="100000"/>
              </a:lnSpc>
              <a:spcBef>
                <a:spcPts val="0"/>
              </a:spcBef>
              <a:spcAft>
                <a:spcPts val="0"/>
              </a:spcAft>
              <a:buSzPts val="7200"/>
              <a:buNone/>
              <a:defRPr sz="7200"/>
            </a:lvl7pPr>
            <a:lvl8pPr lvl="7" algn="r">
              <a:lnSpc>
                <a:spcPct val="100000"/>
              </a:lnSpc>
              <a:spcBef>
                <a:spcPts val="0"/>
              </a:spcBef>
              <a:spcAft>
                <a:spcPts val="0"/>
              </a:spcAft>
              <a:buSzPts val="7200"/>
              <a:buNone/>
              <a:defRPr sz="7200"/>
            </a:lvl8pPr>
            <a:lvl9pPr lvl="8" algn="r">
              <a:lnSpc>
                <a:spcPct val="100000"/>
              </a:lnSpc>
              <a:spcBef>
                <a:spcPts val="0"/>
              </a:spcBef>
              <a:spcAft>
                <a:spcPts val="0"/>
              </a:spcAft>
              <a:buSzPts val="7200"/>
              <a:buNone/>
              <a:defRPr sz="7200"/>
            </a:lvl9pPr>
          </a:lstStyle>
          <a:p/>
        </p:txBody>
      </p:sp>
      <p:sp>
        <p:nvSpPr>
          <p:cNvPr id="151" name="Google Shape;151;p45"/>
          <p:cNvSpPr/>
          <p:nvPr/>
        </p:nvSpPr>
        <p:spPr>
          <a:xfrm>
            <a:off x="7278050" y="458800"/>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52" name="Google Shape;152;p45"/>
          <p:cNvSpPr/>
          <p:nvPr/>
        </p:nvSpPr>
        <p:spPr>
          <a:xfrm>
            <a:off x="-1682150" y="2838500"/>
            <a:ext cx="3156900" cy="31569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53" name="Google Shape;153;p45"/>
          <p:cNvSpPr/>
          <p:nvPr/>
        </p:nvSpPr>
        <p:spPr>
          <a:xfrm>
            <a:off x="6563825" y="2752900"/>
            <a:ext cx="3606300" cy="36063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54" name="Google Shape;154;p45"/>
          <p:cNvSpPr/>
          <p:nvPr/>
        </p:nvSpPr>
        <p:spPr>
          <a:xfrm>
            <a:off x="-1279100" y="-2208225"/>
            <a:ext cx="3606300" cy="36063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55" name="Google Shape;155;p45"/>
          <p:cNvSpPr/>
          <p:nvPr/>
        </p:nvSpPr>
        <p:spPr>
          <a:xfrm>
            <a:off x="-2194275" y="-3383625"/>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TITLE_1">
    <p:bg>
      <p:bgPr>
        <a:solidFill>
          <a:srgbClr val="4E95FA"/>
        </a:solidFill>
      </p:bgPr>
    </p:bg>
    <p:spTree>
      <p:nvGrpSpPr>
        <p:cNvPr id="9" name="Shape 9"/>
        <p:cNvGrpSpPr/>
        <p:nvPr/>
      </p:nvGrpSpPr>
      <p:grpSpPr>
        <a:xfrm>
          <a:off x="0" y="0"/>
          <a:ext cx="0" cy="0"/>
          <a:chOff x="0" y="0"/>
          <a:chExt cx="0" cy="0"/>
        </a:xfrm>
      </p:grpSpPr>
      <p:sp>
        <p:nvSpPr>
          <p:cNvPr id="10" name="Google Shape;10;p27"/>
          <p:cNvSpPr/>
          <p:nvPr/>
        </p:nvSpPr>
        <p:spPr>
          <a:xfrm>
            <a:off x="-528675" y="2196500"/>
            <a:ext cx="4283700" cy="4283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 name="Google Shape;11;p27"/>
          <p:cNvSpPr/>
          <p:nvPr/>
        </p:nvSpPr>
        <p:spPr>
          <a:xfrm>
            <a:off x="-1806900" y="-2692550"/>
            <a:ext cx="5985300" cy="59853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27"/>
          <p:cNvSpPr/>
          <p:nvPr/>
        </p:nvSpPr>
        <p:spPr>
          <a:xfrm>
            <a:off x="8027100" y="2739450"/>
            <a:ext cx="2660100" cy="26601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 name="Google Shape;13;p27"/>
          <p:cNvSpPr txBox="1"/>
          <p:nvPr>
            <p:ph type="ctrTitle"/>
          </p:nvPr>
        </p:nvSpPr>
        <p:spPr>
          <a:xfrm>
            <a:off x="804250" y="431150"/>
            <a:ext cx="2865300" cy="2288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14" name="Google Shape;14;p27"/>
          <p:cNvSpPr txBox="1"/>
          <p:nvPr>
            <p:ph idx="1" type="subTitle"/>
          </p:nvPr>
        </p:nvSpPr>
        <p:spPr>
          <a:xfrm>
            <a:off x="5342150" y="1051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5" name="Google Shape;15;p27"/>
          <p:cNvSpPr txBox="1"/>
          <p:nvPr>
            <p:ph idx="2" type="ctrTitle"/>
          </p:nvPr>
        </p:nvSpPr>
        <p:spPr>
          <a:xfrm>
            <a:off x="5342150" y="592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6" name="Google Shape;16;p27"/>
          <p:cNvSpPr txBox="1"/>
          <p:nvPr>
            <p:ph idx="3" type="title"/>
          </p:nvPr>
        </p:nvSpPr>
        <p:spPr>
          <a:xfrm>
            <a:off x="4040075" y="766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
        <p:nvSpPr>
          <p:cNvPr id="17" name="Google Shape;17;p27"/>
          <p:cNvSpPr txBox="1"/>
          <p:nvPr>
            <p:ph idx="4" type="subTitle"/>
          </p:nvPr>
        </p:nvSpPr>
        <p:spPr>
          <a:xfrm>
            <a:off x="5342150" y="2049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8" name="Google Shape;18;p27"/>
          <p:cNvSpPr txBox="1"/>
          <p:nvPr>
            <p:ph idx="5" type="ctrTitle"/>
          </p:nvPr>
        </p:nvSpPr>
        <p:spPr>
          <a:xfrm>
            <a:off x="5342150" y="1590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9" name="Google Shape;19;p27"/>
          <p:cNvSpPr txBox="1"/>
          <p:nvPr>
            <p:ph idx="6" type="title"/>
          </p:nvPr>
        </p:nvSpPr>
        <p:spPr>
          <a:xfrm>
            <a:off x="4040075" y="1764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
        <p:nvSpPr>
          <p:cNvPr id="20" name="Google Shape;20;p27"/>
          <p:cNvSpPr txBox="1"/>
          <p:nvPr>
            <p:ph idx="7" type="subTitle"/>
          </p:nvPr>
        </p:nvSpPr>
        <p:spPr>
          <a:xfrm>
            <a:off x="5342150" y="3047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21" name="Google Shape;21;p27"/>
          <p:cNvSpPr txBox="1"/>
          <p:nvPr>
            <p:ph idx="8" type="ctrTitle"/>
          </p:nvPr>
        </p:nvSpPr>
        <p:spPr>
          <a:xfrm>
            <a:off x="5342150" y="2588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2" name="Google Shape;22;p27"/>
          <p:cNvSpPr txBox="1"/>
          <p:nvPr>
            <p:ph idx="9" type="title"/>
          </p:nvPr>
        </p:nvSpPr>
        <p:spPr>
          <a:xfrm>
            <a:off x="4040075" y="2762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
        <p:nvSpPr>
          <p:cNvPr id="23" name="Google Shape;23;p27"/>
          <p:cNvSpPr txBox="1"/>
          <p:nvPr>
            <p:ph idx="13" type="subTitle"/>
          </p:nvPr>
        </p:nvSpPr>
        <p:spPr>
          <a:xfrm>
            <a:off x="5342150" y="4045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24" name="Google Shape;24;p27"/>
          <p:cNvSpPr txBox="1"/>
          <p:nvPr>
            <p:ph idx="14" type="ctrTitle"/>
          </p:nvPr>
        </p:nvSpPr>
        <p:spPr>
          <a:xfrm>
            <a:off x="5342150" y="3586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5" name="Google Shape;25;p27"/>
          <p:cNvSpPr txBox="1"/>
          <p:nvPr>
            <p:ph idx="15" type="title"/>
          </p:nvPr>
        </p:nvSpPr>
        <p:spPr>
          <a:xfrm>
            <a:off x="4040075" y="3760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6" name="Shape 156"/>
        <p:cNvGrpSpPr/>
        <p:nvPr/>
      </p:nvGrpSpPr>
      <p:grpSpPr>
        <a:xfrm>
          <a:off x="0" y="0"/>
          <a:ext cx="0" cy="0"/>
          <a:chOff x="0" y="0"/>
          <a:chExt cx="0" cy="0"/>
        </a:xfrm>
      </p:grpSpPr>
      <p:sp>
        <p:nvSpPr>
          <p:cNvPr id="157" name="Google Shape;157;p46"/>
          <p:cNvSpPr txBox="1"/>
          <p:nvPr>
            <p:ph type="ctrTitle"/>
          </p:nvPr>
        </p:nvSpPr>
        <p:spPr>
          <a:xfrm>
            <a:off x="804250" y="431150"/>
            <a:ext cx="2865300" cy="1194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158" name="Google Shape;158;p46"/>
          <p:cNvSpPr/>
          <p:nvPr/>
        </p:nvSpPr>
        <p:spPr>
          <a:xfrm>
            <a:off x="8362300" y="-813550"/>
            <a:ext cx="2814300" cy="28143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59" name="Google Shape;159;p46"/>
          <p:cNvSpPr/>
          <p:nvPr/>
        </p:nvSpPr>
        <p:spPr>
          <a:xfrm>
            <a:off x="6991200" y="-1181525"/>
            <a:ext cx="1974300" cy="19743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160" name="Shape 160"/>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ackground">
    <p:spTree>
      <p:nvGrpSpPr>
        <p:cNvPr id="161" name="Shape 161"/>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ackground 1">
    <p:spTree>
      <p:nvGrpSpPr>
        <p:cNvPr id="162" name="Shape 162"/>
        <p:cNvGrpSpPr/>
        <p:nvPr/>
      </p:nvGrpSpPr>
      <p:grpSpPr>
        <a:xfrm>
          <a:off x="0" y="0"/>
          <a:ext cx="0" cy="0"/>
          <a:chOff x="0" y="0"/>
          <a:chExt cx="0" cy="0"/>
        </a:xfrm>
      </p:grpSpPr>
      <p:sp>
        <p:nvSpPr>
          <p:cNvPr id="163" name="Google Shape;163;p49"/>
          <p:cNvSpPr/>
          <p:nvPr/>
        </p:nvSpPr>
        <p:spPr>
          <a:xfrm flipH="1">
            <a:off x="-2577800" y="2396675"/>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4" name="Google Shape;164;p49"/>
          <p:cNvSpPr/>
          <p:nvPr/>
        </p:nvSpPr>
        <p:spPr>
          <a:xfrm flipH="1">
            <a:off x="-846303" y="4164130"/>
            <a:ext cx="2551500" cy="25515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5" name="Google Shape;165;p49"/>
          <p:cNvSpPr/>
          <p:nvPr/>
        </p:nvSpPr>
        <p:spPr>
          <a:xfrm>
            <a:off x="8270997" y="-1078325"/>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Background 2">
    <p:bg>
      <p:bgPr>
        <a:solidFill>
          <a:srgbClr val="4E95FA"/>
        </a:solidFill>
      </p:bgPr>
    </p:bg>
    <p:spTree>
      <p:nvGrpSpPr>
        <p:cNvPr id="166" name="Shape 166"/>
        <p:cNvGrpSpPr/>
        <p:nvPr/>
      </p:nvGrpSpPr>
      <p:grpSpPr>
        <a:xfrm>
          <a:off x="0" y="0"/>
          <a:ext cx="0" cy="0"/>
          <a:chOff x="0" y="0"/>
          <a:chExt cx="0" cy="0"/>
        </a:xfrm>
      </p:grpSpPr>
      <p:sp>
        <p:nvSpPr>
          <p:cNvPr id="167" name="Google Shape;167;p50"/>
          <p:cNvSpPr/>
          <p:nvPr/>
        </p:nvSpPr>
        <p:spPr>
          <a:xfrm>
            <a:off x="7039575" y="-648675"/>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8" name="Google Shape;168;p50"/>
          <p:cNvSpPr/>
          <p:nvPr/>
        </p:nvSpPr>
        <p:spPr>
          <a:xfrm>
            <a:off x="-768950" y="3989200"/>
            <a:ext cx="1874400" cy="18744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9" name="Google Shape;169;p50"/>
          <p:cNvSpPr/>
          <p:nvPr/>
        </p:nvSpPr>
        <p:spPr>
          <a:xfrm>
            <a:off x="3318725" y="-3650000"/>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0" name="Google Shape;170;p50"/>
          <p:cNvSpPr/>
          <p:nvPr/>
        </p:nvSpPr>
        <p:spPr>
          <a:xfrm>
            <a:off x="3172650" y="-1098600"/>
            <a:ext cx="1874400" cy="18744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Background 3">
    <p:bg>
      <p:bgPr>
        <a:solidFill>
          <a:srgbClr val="4E95FA"/>
        </a:solidFill>
      </p:bgPr>
    </p:bg>
    <p:spTree>
      <p:nvGrpSpPr>
        <p:cNvPr id="171" name="Shape 171"/>
        <p:cNvGrpSpPr/>
        <p:nvPr/>
      </p:nvGrpSpPr>
      <p:grpSpPr>
        <a:xfrm>
          <a:off x="0" y="0"/>
          <a:ext cx="0" cy="0"/>
          <a:chOff x="0" y="0"/>
          <a:chExt cx="0" cy="0"/>
        </a:xfrm>
      </p:grpSpPr>
      <p:sp>
        <p:nvSpPr>
          <p:cNvPr id="172" name="Google Shape;172;p51"/>
          <p:cNvSpPr/>
          <p:nvPr/>
        </p:nvSpPr>
        <p:spPr>
          <a:xfrm>
            <a:off x="8248950" y="-1112500"/>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3" name="Google Shape;173;p51"/>
          <p:cNvSpPr/>
          <p:nvPr/>
        </p:nvSpPr>
        <p:spPr>
          <a:xfrm>
            <a:off x="7878225" y="-1024100"/>
            <a:ext cx="2522100" cy="25221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4" name="Google Shape;174;p51"/>
          <p:cNvSpPr/>
          <p:nvPr/>
        </p:nvSpPr>
        <p:spPr>
          <a:xfrm>
            <a:off x="3172675" y="-351322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5" name="Google Shape;175;p51"/>
          <p:cNvSpPr/>
          <p:nvPr/>
        </p:nvSpPr>
        <p:spPr>
          <a:xfrm>
            <a:off x="-1643050" y="2605650"/>
            <a:ext cx="2277600" cy="22776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6" name="Shape 176"/>
        <p:cNvGrpSpPr/>
        <p:nvPr/>
      </p:nvGrpSpPr>
      <p:grpSpPr>
        <a:xfrm>
          <a:off x="0" y="0"/>
          <a:ext cx="0" cy="0"/>
          <a:chOff x="0" y="0"/>
          <a:chExt cx="0" cy="0"/>
        </a:xfrm>
      </p:grpSpPr>
      <p:sp>
        <p:nvSpPr>
          <p:cNvPr id="177" name="Google Shape;177;p52"/>
          <p:cNvSpPr/>
          <p:nvPr/>
        </p:nvSpPr>
        <p:spPr>
          <a:xfrm>
            <a:off x="7273050" y="3778025"/>
            <a:ext cx="2660100" cy="2660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
        <p:nvSpPr>
          <p:cNvPr id="178" name="Google Shape;178;p52"/>
          <p:cNvSpPr/>
          <p:nvPr/>
        </p:nvSpPr>
        <p:spPr>
          <a:xfrm>
            <a:off x="6385050" y="-2876775"/>
            <a:ext cx="5985300" cy="59853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
        <p:nvSpPr>
          <p:cNvPr id="179" name="Google Shape;179;p52"/>
          <p:cNvSpPr/>
          <p:nvPr/>
        </p:nvSpPr>
        <p:spPr>
          <a:xfrm>
            <a:off x="7089075" y="-1650250"/>
            <a:ext cx="2660100" cy="26601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
        <p:nvSpPr>
          <p:cNvPr id="180" name="Google Shape;180;p52"/>
          <p:cNvSpPr txBox="1"/>
          <p:nvPr>
            <p:ph type="ctrTitle"/>
          </p:nvPr>
        </p:nvSpPr>
        <p:spPr>
          <a:xfrm>
            <a:off x="2867700" y="1941975"/>
            <a:ext cx="3408600" cy="850800"/>
          </a:xfrm>
          <a:prstGeom prst="rect">
            <a:avLst/>
          </a:prstGeom>
          <a:noFill/>
          <a:ln>
            <a:noFill/>
          </a:ln>
        </p:spPr>
        <p:txBody>
          <a:bodyPr anchorCtr="0" anchor="b" bIns="91425" lIns="91425" spcFirstLastPara="1" rIns="91425" wrap="square" tIns="91425">
            <a:noAutofit/>
          </a:bodyPr>
          <a:lstStyle>
            <a:lvl1pPr lvl="0" algn="ctr">
              <a:lnSpc>
                <a:spcPct val="80000"/>
              </a:lnSpc>
              <a:spcBef>
                <a:spcPts val="0"/>
              </a:spcBef>
              <a:spcAft>
                <a:spcPts val="0"/>
              </a:spcAft>
              <a:buClr>
                <a:schemeClr val="lt1"/>
              </a:buClr>
              <a:buSzPts val="4100"/>
              <a:buNone/>
              <a:defRPr sz="4100">
                <a:solidFill>
                  <a:schemeClr val="lt1"/>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81" name="Google Shape;181;p52"/>
          <p:cNvSpPr txBox="1"/>
          <p:nvPr>
            <p:ph idx="1" type="subTitle"/>
          </p:nvPr>
        </p:nvSpPr>
        <p:spPr>
          <a:xfrm>
            <a:off x="2867700" y="2866125"/>
            <a:ext cx="3408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800"/>
              <a:buNone/>
              <a:defRPr>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82" name="Google Shape;182;p52"/>
          <p:cNvSpPr/>
          <p:nvPr/>
        </p:nvSpPr>
        <p:spPr>
          <a:xfrm>
            <a:off x="-951325" y="3069950"/>
            <a:ext cx="3606300" cy="36063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
        <p:nvSpPr>
          <p:cNvPr id="183" name="Google Shape;183;p52"/>
          <p:cNvSpPr/>
          <p:nvPr/>
        </p:nvSpPr>
        <p:spPr>
          <a:xfrm>
            <a:off x="-1443325" y="3464100"/>
            <a:ext cx="4160100" cy="4160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
        <p:nvSpPr>
          <p:cNvPr id="184" name="Google Shape;184;p52"/>
          <p:cNvSpPr/>
          <p:nvPr/>
        </p:nvSpPr>
        <p:spPr>
          <a:xfrm>
            <a:off x="-951325" y="-1416900"/>
            <a:ext cx="2660100" cy="2660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Table of contents">
    <p:bg>
      <p:bgPr>
        <a:solidFill>
          <a:srgbClr val="4E95FA"/>
        </a:solidFill>
      </p:bgPr>
    </p:bg>
    <p:spTree>
      <p:nvGrpSpPr>
        <p:cNvPr id="185" name="Shape 185"/>
        <p:cNvGrpSpPr/>
        <p:nvPr/>
      </p:nvGrpSpPr>
      <p:grpSpPr>
        <a:xfrm>
          <a:off x="0" y="0"/>
          <a:ext cx="0" cy="0"/>
          <a:chOff x="0" y="0"/>
          <a:chExt cx="0" cy="0"/>
        </a:xfrm>
      </p:grpSpPr>
      <p:sp>
        <p:nvSpPr>
          <p:cNvPr id="186" name="Google Shape;186;p53"/>
          <p:cNvSpPr/>
          <p:nvPr/>
        </p:nvSpPr>
        <p:spPr>
          <a:xfrm>
            <a:off x="-528675" y="2196500"/>
            <a:ext cx="4283700" cy="4283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
        <p:nvSpPr>
          <p:cNvPr id="187" name="Google Shape;187;p53"/>
          <p:cNvSpPr/>
          <p:nvPr/>
        </p:nvSpPr>
        <p:spPr>
          <a:xfrm>
            <a:off x="-1806900" y="-2692550"/>
            <a:ext cx="5985300" cy="59853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
        <p:nvSpPr>
          <p:cNvPr id="188" name="Google Shape;188;p53"/>
          <p:cNvSpPr/>
          <p:nvPr/>
        </p:nvSpPr>
        <p:spPr>
          <a:xfrm>
            <a:off x="8027100" y="2739450"/>
            <a:ext cx="2660100" cy="26601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
        <p:nvSpPr>
          <p:cNvPr id="189" name="Google Shape;189;p53"/>
          <p:cNvSpPr txBox="1"/>
          <p:nvPr>
            <p:ph type="ctrTitle"/>
          </p:nvPr>
        </p:nvSpPr>
        <p:spPr>
          <a:xfrm>
            <a:off x="804250" y="431150"/>
            <a:ext cx="2865300" cy="2288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190" name="Google Shape;190;p53"/>
          <p:cNvSpPr txBox="1"/>
          <p:nvPr>
            <p:ph idx="1" type="subTitle"/>
          </p:nvPr>
        </p:nvSpPr>
        <p:spPr>
          <a:xfrm>
            <a:off x="5342150" y="1051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91" name="Google Shape;191;p53"/>
          <p:cNvSpPr txBox="1"/>
          <p:nvPr>
            <p:ph idx="2" type="ctrTitle"/>
          </p:nvPr>
        </p:nvSpPr>
        <p:spPr>
          <a:xfrm>
            <a:off x="5342150" y="592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92" name="Google Shape;192;p53"/>
          <p:cNvSpPr txBox="1"/>
          <p:nvPr>
            <p:ph idx="3" type="title"/>
          </p:nvPr>
        </p:nvSpPr>
        <p:spPr>
          <a:xfrm>
            <a:off x="4040075" y="766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
        <p:nvSpPr>
          <p:cNvPr id="193" name="Google Shape;193;p53"/>
          <p:cNvSpPr txBox="1"/>
          <p:nvPr>
            <p:ph idx="4" type="subTitle"/>
          </p:nvPr>
        </p:nvSpPr>
        <p:spPr>
          <a:xfrm>
            <a:off x="5342150" y="2049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94" name="Google Shape;194;p53"/>
          <p:cNvSpPr txBox="1"/>
          <p:nvPr>
            <p:ph idx="5" type="ctrTitle"/>
          </p:nvPr>
        </p:nvSpPr>
        <p:spPr>
          <a:xfrm>
            <a:off x="5342150" y="1590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95" name="Google Shape;195;p53"/>
          <p:cNvSpPr txBox="1"/>
          <p:nvPr>
            <p:ph idx="6" type="title"/>
          </p:nvPr>
        </p:nvSpPr>
        <p:spPr>
          <a:xfrm>
            <a:off x="4040075" y="1764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
        <p:nvSpPr>
          <p:cNvPr id="196" name="Google Shape;196;p53"/>
          <p:cNvSpPr txBox="1"/>
          <p:nvPr>
            <p:ph idx="7" type="subTitle"/>
          </p:nvPr>
        </p:nvSpPr>
        <p:spPr>
          <a:xfrm>
            <a:off x="5342150" y="3047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97" name="Google Shape;197;p53"/>
          <p:cNvSpPr txBox="1"/>
          <p:nvPr>
            <p:ph idx="8" type="ctrTitle"/>
          </p:nvPr>
        </p:nvSpPr>
        <p:spPr>
          <a:xfrm>
            <a:off x="5342150" y="2588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98" name="Google Shape;198;p53"/>
          <p:cNvSpPr txBox="1"/>
          <p:nvPr>
            <p:ph idx="9" type="title"/>
          </p:nvPr>
        </p:nvSpPr>
        <p:spPr>
          <a:xfrm>
            <a:off x="4040075" y="2762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
        <p:nvSpPr>
          <p:cNvPr id="199" name="Google Shape;199;p53"/>
          <p:cNvSpPr txBox="1"/>
          <p:nvPr>
            <p:ph idx="13" type="subTitle"/>
          </p:nvPr>
        </p:nvSpPr>
        <p:spPr>
          <a:xfrm>
            <a:off x="5342150" y="4045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200" name="Google Shape;200;p53"/>
          <p:cNvSpPr txBox="1"/>
          <p:nvPr>
            <p:ph idx="14" type="ctrTitle"/>
          </p:nvPr>
        </p:nvSpPr>
        <p:spPr>
          <a:xfrm>
            <a:off x="5342150" y="3586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01" name="Google Shape;201;p53"/>
          <p:cNvSpPr txBox="1"/>
          <p:nvPr>
            <p:ph idx="15" type="title"/>
          </p:nvPr>
        </p:nvSpPr>
        <p:spPr>
          <a:xfrm>
            <a:off x="4040075" y="3760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ix Columns">
  <p:cSld name="Title + Six Columns">
    <p:bg>
      <p:bgPr>
        <a:solidFill>
          <a:srgbClr val="4E95FA"/>
        </a:solidFill>
      </p:bgPr>
    </p:bg>
    <p:spTree>
      <p:nvGrpSpPr>
        <p:cNvPr id="202" name="Shape 202"/>
        <p:cNvGrpSpPr/>
        <p:nvPr/>
      </p:nvGrpSpPr>
      <p:grpSpPr>
        <a:xfrm>
          <a:off x="0" y="0"/>
          <a:ext cx="0" cy="0"/>
          <a:chOff x="0" y="0"/>
          <a:chExt cx="0" cy="0"/>
        </a:xfrm>
      </p:grpSpPr>
      <p:sp>
        <p:nvSpPr>
          <p:cNvPr id="203" name="Google Shape;203;p54"/>
          <p:cNvSpPr/>
          <p:nvPr/>
        </p:nvSpPr>
        <p:spPr>
          <a:xfrm>
            <a:off x="7039575" y="-648675"/>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
        <p:nvSpPr>
          <p:cNvPr id="204" name="Google Shape;204;p54"/>
          <p:cNvSpPr/>
          <p:nvPr/>
        </p:nvSpPr>
        <p:spPr>
          <a:xfrm>
            <a:off x="-768950" y="3989200"/>
            <a:ext cx="1874400" cy="18744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
        <p:nvSpPr>
          <p:cNvPr id="205" name="Google Shape;205;p54"/>
          <p:cNvSpPr/>
          <p:nvPr/>
        </p:nvSpPr>
        <p:spPr>
          <a:xfrm>
            <a:off x="3318725" y="-3650000"/>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
        <p:nvSpPr>
          <p:cNvPr id="206" name="Google Shape;206;p54"/>
          <p:cNvSpPr/>
          <p:nvPr/>
        </p:nvSpPr>
        <p:spPr>
          <a:xfrm>
            <a:off x="3172650" y="-1098600"/>
            <a:ext cx="1874400" cy="18744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
        <p:nvSpPr>
          <p:cNvPr id="207" name="Google Shape;207;p54"/>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200"/>
              <a:buNone/>
              <a:defRPr sz="3200"/>
            </a:lvl2pPr>
            <a:lvl3pPr lvl="2" algn="ctr">
              <a:lnSpc>
                <a:spcPct val="100000"/>
              </a:lnSpc>
              <a:spcBef>
                <a:spcPts val="0"/>
              </a:spcBef>
              <a:spcAft>
                <a:spcPts val="0"/>
              </a:spcAft>
              <a:buSzPts val="3200"/>
              <a:buNone/>
              <a:defRPr sz="3200"/>
            </a:lvl3pPr>
            <a:lvl4pPr lvl="3" algn="ctr">
              <a:lnSpc>
                <a:spcPct val="100000"/>
              </a:lnSpc>
              <a:spcBef>
                <a:spcPts val="0"/>
              </a:spcBef>
              <a:spcAft>
                <a:spcPts val="0"/>
              </a:spcAft>
              <a:buSzPts val="3200"/>
              <a:buNone/>
              <a:defRPr sz="3200"/>
            </a:lvl4pPr>
            <a:lvl5pPr lvl="4" algn="ctr">
              <a:lnSpc>
                <a:spcPct val="100000"/>
              </a:lnSpc>
              <a:spcBef>
                <a:spcPts val="0"/>
              </a:spcBef>
              <a:spcAft>
                <a:spcPts val="0"/>
              </a:spcAft>
              <a:buSzPts val="3200"/>
              <a:buNone/>
              <a:defRPr sz="3200"/>
            </a:lvl5pPr>
            <a:lvl6pPr lvl="5" algn="ctr">
              <a:lnSpc>
                <a:spcPct val="100000"/>
              </a:lnSpc>
              <a:spcBef>
                <a:spcPts val="0"/>
              </a:spcBef>
              <a:spcAft>
                <a:spcPts val="0"/>
              </a:spcAft>
              <a:buSzPts val="3200"/>
              <a:buNone/>
              <a:defRPr sz="3200"/>
            </a:lvl6pPr>
            <a:lvl7pPr lvl="6" algn="ctr">
              <a:lnSpc>
                <a:spcPct val="100000"/>
              </a:lnSpc>
              <a:spcBef>
                <a:spcPts val="0"/>
              </a:spcBef>
              <a:spcAft>
                <a:spcPts val="0"/>
              </a:spcAft>
              <a:buSzPts val="3200"/>
              <a:buNone/>
              <a:defRPr sz="3200"/>
            </a:lvl7pPr>
            <a:lvl8pPr lvl="7" algn="ctr">
              <a:lnSpc>
                <a:spcPct val="100000"/>
              </a:lnSpc>
              <a:spcBef>
                <a:spcPts val="0"/>
              </a:spcBef>
              <a:spcAft>
                <a:spcPts val="0"/>
              </a:spcAft>
              <a:buSzPts val="3200"/>
              <a:buNone/>
              <a:defRPr sz="3200"/>
            </a:lvl8pPr>
            <a:lvl9pPr lvl="8" algn="ctr">
              <a:lnSpc>
                <a:spcPct val="100000"/>
              </a:lnSpc>
              <a:spcBef>
                <a:spcPts val="0"/>
              </a:spcBef>
              <a:spcAft>
                <a:spcPts val="0"/>
              </a:spcAft>
              <a:buSzPts val="3200"/>
              <a:buNone/>
              <a:defRPr sz="3200"/>
            </a:lvl9pPr>
          </a:lstStyle>
          <a:p/>
        </p:txBody>
      </p:sp>
      <p:sp>
        <p:nvSpPr>
          <p:cNvPr id="208" name="Google Shape;208;p54"/>
          <p:cNvSpPr txBox="1"/>
          <p:nvPr>
            <p:ph idx="1" type="subTitle"/>
          </p:nvPr>
        </p:nvSpPr>
        <p:spPr>
          <a:xfrm>
            <a:off x="895050" y="370290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209" name="Google Shape;209;p54"/>
          <p:cNvSpPr txBox="1"/>
          <p:nvPr>
            <p:ph idx="2" type="ctrTitle"/>
          </p:nvPr>
        </p:nvSpPr>
        <p:spPr>
          <a:xfrm>
            <a:off x="895050" y="324365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10" name="Google Shape;210;p54"/>
          <p:cNvSpPr txBox="1"/>
          <p:nvPr>
            <p:ph idx="3" type="subTitle"/>
          </p:nvPr>
        </p:nvSpPr>
        <p:spPr>
          <a:xfrm>
            <a:off x="3433188" y="370290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211" name="Google Shape;211;p54"/>
          <p:cNvSpPr txBox="1"/>
          <p:nvPr>
            <p:ph idx="4" type="ctrTitle"/>
          </p:nvPr>
        </p:nvSpPr>
        <p:spPr>
          <a:xfrm>
            <a:off x="3433188" y="324365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12" name="Google Shape;212;p54"/>
          <p:cNvSpPr txBox="1"/>
          <p:nvPr>
            <p:ph idx="5" type="subTitle"/>
          </p:nvPr>
        </p:nvSpPr>
        <p:spPr>
          <a:xfrm>
            <a:off x="5971325" y="370290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213" name="Google Shape;213;p54"/>
          <p:cNvSpPr txBox="1"/>
          <p:nvPr>
            <p:ph idx="6" type="ctrTitle"/>
          </p:nvPr>
        </p:nvSpPr>
        <p:spPr>
          <a:xfrm>
            <a:off x="5971325" y="324365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14" name="Google Shape;214;p54"/>
          <p:cNvSpPr txBox="1"/>
          <p:nvPr>
            <p:ph idx="7" type="subTitle"/>
          </p:nvPr>
        </p:nvSpPr>
        <p:spPr>
          <a:xfrm>
            <a:off x="895063" y="215535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215" name="Google Shape;215;p54"/>
          <p:cNvSpPr txBox="1"/>
          <p:nvPr>
            <p:ph idx="8" type="ctrTitle"/>
          </p:nvPr>
        </p:nvSpPr>
        <p:spPr>
          <a:xfrm>
            <a:off x="895063" y="16961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16" name="Google Shape;216;p54"/>
          <p:cNvSpPr txBox="1"/>
          <p:nvPr>
            <p:ph idx="9" type="subTitle"/>
          </p:nvPr>
        </p:nvSpPr>
        <p:spPr>
          <a:xfrm>
            <a:off x="3433200" y="215535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217" name="Google Shape;217;p54"/>
          <p:cNvSpPr txBox="1"/>
          <p:nvPr>
            <p:ph idx="13" type="ctrTitle"/>
          </p:nvPr>
        </p:nvSpPr>
        <p:spPr>
          <a:xfrm>
            <a:off x="3433200" y="16961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18" name="Google Shape;218;p54"/>
          <p:cNvSpPr txBox="1"/>
          <p:nvPr>
            <p:ph idx="14" type="subTitle"/>
          </p:nvPr>
        </p:nvSpPr>
        <p:spPr>
          <a:xfrm>
            <a:off x="5971338" y="215535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219" name="Google Shape;219;p54"/>
          <p:cNvSpPr txBox="1"/>
          <p:nvPr>
            <p:ph idx="15" type="ctrTitle"/>
          </p:nvPr>
        </p:nvSpPr>
        <p:spPr>
          <a:xfrm>
            <a:off x="5971338" y="16961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220" name="Shape 220"/>
        <p:cNvGrpSpPr/>
        <p:nvPr/>
      </p:nvGrpSpPr>
      <p:grpSpPr>
        <a:xfrm>
          <a:off x="0" y="0"/>
          <a:ext cx="0" cy="0"/>
          <a:chOff x="0" y="0"/>
          <a:chExt cx="0" cy="0"/>
        </a:xfrm>
      </p:grpSpPr>
      <p:sp>
        <p:nvSpPr>
          <p:cNvPr id="221" name="Google Shape;221;p55"/>
          <p:cNvSpPr txBox="1"/>
          <p:nvPr>
            <p:ph idx="1" type="subTitle"/>
          </p:nvPr>
        </p:nvSpPr>
        <p:spPr>
          <a:xfrm>
            <a:off x="804250" y="1766350"/>
            <a:ext cx="3532800" cy="463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100"/>
              <a:buFont typeface="Barlow Condensed"/>
              <a:buNone/>
              <a:defRPr b="1" sz="2100">
                <a:latin typeface="Barlow Condensed"/>
                <a:ea typeface="Barlow Condensed"/>
                <a:cs typeface="Barlow Condensed"/>
                <a:sym typeface="Barlow Condensed"/>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22" name="Google Shape;222;p55"/>
          <p:cNvSpPr txBox="1"/>
          <p:nvPr>
            <p:ph idx="2" type="body"/>
          </p:nvPr>
        </p:nvSpPr>
        <p:spPr>
          <a:xfrm>
            <a:off x="804250" y="2230150"/>
            <a:ext cx="3532800" cy="23040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SzPts val="1400"/>
              <a:buChar char="●"/>
              <a:defRPr sz="1400"/>
            </a:lvl1pPr>
            <a:lvl2pPr indent="-317500" lvl="1" marL="914400" algn="l">
              <a:lnSpc>
                <a:spcPct val="100000"/>
              </a:lnSpc>
              <a:spcBef>
                <a:spcPts val="1600"/>
              </a:spcBef>
              <a:spcAft>
                <a:spcPts val="0"/>
              </a:spcAft>
              <a:buSzPts val="1400"/>
              <a:buChar char="○"/>
              <a:defRPr/>
            </a:lvl2pPr>
            <a:lvl3pPr indent="-317500" lvl="2" marL="1371600" algn="l">
              <a:lnSpc>
                <a:spcPct val="100000"/>
              </a:lnSpc>
              <a:spcBef>
                <a:spcPts val="1600"/>
              </a:spcBef>
              <a:spcAft>
                <a:spcPts val="0"/>
              </a:spcAft>
              <a:buSzPts val="1400"/>
              <a:buChar char="■"/>
              <a:defRPr/>
            </a:lvl3pPr>
            <a:lvl4pPr indent="-317500" lvl="3" marL="1828800" algn="l">
              <a:lnSpc>
                <a:spcPct val="100000"/>
              </a:lnSpc>
              <a:spcBef>
                <a:spcPts val="1600"/>
              </a:spcBef>
              <a:spcAft>
                <a:spcPts val="0"/>
              </a:spcAft>
              <a:buSzPts val="1400"/>
              <a:buChar char="●"/>
              <a:defRPr/>
            </a:lvl4pPr>
            <a:lvl5pPr indent="-317500" lvl="4" marL="2286000" algn="l">
              <a:lnSpc>
                <a:spcPct val="100000"/>
              </a:lnSpc>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
        <p:nvSpPr>
          <p:cNvPr id="223" name="Google Shape;223;p55"/>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6" name="Shape 26"/>
        <p:cNvGrpSpPr/>
        <p:nvPr/>
      </p:nvGrpSpPr>
      <p:grpSpPr>
        <a:xfrm>
          <a:off x="0" y="0"/>
          <a:ext cx="0" cy="0"/>
          <a:chOff x="0" y="0"/>
          <a:chExt cx="0" cy="0"/>
        </a:xfrm>
      </p:grpSpPr>
      <p:sp>
        <p:nvSpPr>
          <p:cNvPr id="27" name="Google Shape;27;p28"/>
          <p:cNvSpPr txBox="1"/>
          <p:nvPr>
            <p:ph type="title"/>
          </p:nvPr>
        </p:nvSpPr>
        <p:spPr>
          <a:xfrm>
            <a:off x="3684430" y="2036450"/>
            <a:ext cx="2879400" cy="530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8" name="Google Shape;28;p28"/>
          <p:cNvSpPr txBox="1"/>
          <p:nvPr>
            <p:ph idx="1" type="subTitle"/>
          </p:nvPr>
        </p:nvSpPr>
        <p:spPr>
          <a:xfrm>
            <a:off x="3684434" y="2567150"/>
            <a:ext cx="2879400" cy="744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29" name="Google Shape;29;p28"/>
          <p:cNvSpPr txBox="1"/>
          <p:nvPr>
            <p:ph idx="2" type="title"/>
          </p:nvPr>
        </p:nvSpPr>
        <p:spPr>
          <a:xfrm>
            <a:off x="1474755" y="1946800"/>
            <a:ext cx="1979100" cy="12747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7200"/>
              <a:buNone/>
              <a:defRPr sz="7200"/>
            </a:lvl1pPr>
            <a:lvl2pPr lvl="1" algn="r">
              <a:lnSpc>
                <a:spcPct val="100000"/>
              </a:lnSpc>
              <a:spcBef>
                <a:spcPts val="0"/>
              </a:spcBef>
              <a:spcAft>
                <a:spcPts val="0"/>
              </a:spcAft>
              <a:buSzPts val="7200"/>
              <a:buNone/>
              <a:defRPr sz="7200"/>
            </a:lvl2pPr>
            <a:lvl3pPr lvl="2" algn="r">
              <a:lnSpc>
                <a:spcPct val="100000"/>
              </a:lnSpc>
              <a:spcBef>
                <a:spcPts val="0"/>
              </a:spcBef>
              <a:spcAft>
                <a:spcPts val="0"/>
              </a:spcAft>
              <a:buSzPts val="7200"/>
              <a:buNone/>
              <a:defRPr sz="7200"/>
            </a:lvl3pPr>
            <a:lvl4pPr lvl="3" algn="r">
              <a:lnSpc>
                <a:spcPct val="100000"/>
              </a:lnSpc>
              <a:spcBef>
                <a:spcPts val="0"/>
              </a:spcBef>
              <a:spcAft>
                <a:spcPts val="0"/>
              </a:spcAft>
              <a:buSzPts val="7200"/>
              <a:buNone/>
              <a:defRPr sz="7200"/>
            </a:lvl4pPr>
            <a:lvl5pPr lvl="4" algn="r">
              <a:lnSpc>
                <a:spcPct val="100000"/>
              </a:lnSpc>
              <a:spcBef>
                <a:spcPts val="0"/>
              </a:spcBef>
              <a:spcAft>
                <a:spcPts val="0"/>
              </a:spcAft>
              <a:buSzPts val="7200"/>
              <a:buNone/>
              <a:defRPr sz="7200"/>
            </a:lvl5pPr>
            <a:lvl6pPr lvl="5" algn="r">
              <a:lnSpc>
                <a:spcPct val="100000"/>
              </a:lnSpc>
              <a:spcBef>
                <a:spcPts val="0"/>
              </a:spcBef>
              <a:spcAft>
                <a:spcPts val="0"/>
              </a:spcAft>
              <a:buSzPts val="7200"/>
              <a:buNone/>
              <a:defRPr sz="7200"/>
            </a:lvl6pPr>
            <a:lvl7pPr lvl="6" algn="r">
              <a:lnSpc>
                <a:spcPct val="100000"/>
              </a:lnSpc>
              <a:spcBef>
                <a:spcPts val="0"/>
              </a:spcBef>
              <a:spcAft>
                <a:spcPts val="0"/>
              </a:spcAft>
              <a:buSzPts val="7200"/>
              <a:buNone/>
              <a:defRPr sz="7200"/>
            </a:lvl7pPr>
            <a:lvl8pPr lvl="7" algn="r">
              <a:lnSpc>
                <a:spcPct val="100000"/>
              </a:lnSpc>
              <a:spcBef>
                <a:spcPts val="0"/>
              </a:spcBef>
              <a:spcAft>
                <a:spcPts val="0"/>
              </a:spcAft>
              <a:buSzPts val="7200"/>
              <a:buNone/>
              <a:defRPr sz="7200"/>
            </a:lvl8pPr>
            <a:lvl9pPr lvl="8" algn="r">
              <a:lnSpc>
                <a:spcPct val="100000"/>
              </a:lnSpc>
              <a:spcBef>
                <a:spcPts val="0"/>
              </a:spcBef>
              <a:spcAft>
                <a:spcPts val="0"/>
              </a:spcAft>
              <a:buSzPts val="7200"/>
              <a:buNone/>
              <a:defRPr sz="7200"/>
            </a:lvl9pPr>
          </a:lstStyle>
          <a:p/>
        </p:txBody>
      </p:sp>
      <p:sp>
        <p:nvSpPr>
          <p:cNvPr id="30" name="Google Shape;30;p28"/>
          <p:cNvSpPr/>
          <p:nvPr/>
        </p:nvSpPr>
        <p:spPr>
          <a:xfrm>
            <a:off x="7278050" y="458800"/>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 name="Google Shape;31;p28"/>
          <p:cNvSpPr/>
          <p:nvPr/>
        </p:nvSpPr>
        <p:spPr>
          <a:xfrm>
            <a:off x="-1682150" y="2838500"/>
            <a:ext cx="3156900" cy="31569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28"/>
          <p:cNvSpPr/>
          <p:nvPr/>
        </p:nvSpPr>
        <p:spPr>
          <a:xfrm>
            <a:off x="6563825" y="2752900"/>
            <a:ext cx="3606300" cy="36063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 name="Google Shape;33;p28"/>
          <p:cNvSpPr/>
          <p:nvPr/>
        </p:nvSpPr>
        <p:spPr>
          <a:xfrm>
            <a:off x="-1279100" y="-2208225"/>
            <a:ext cx="3606300" cy="36063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p28"/>
          <p:cNvSpPr/>
          <p:nvPr/>
        </p:nvSpPr>
        <p:spPr>
          <a:xfrm>
            <a:off x="-2194275" y="-3383625"/>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p29"/>
          <p:cNvSpPr txBox="1"/>
          <p:nvPr>
            <p:ph type="ctrTitle"/>
          </p:nvPr>
        </p:nvSpPr>
        <p:spPr>
          <a:xfrm>
            <a:off x="804250" y="431150"/>
            <a:ext cx="2865300" cy="1194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37" name="Google Shape;37;p29"/>
          <p:cNvSpPr/>
          <p:nvPr/>
        </p:nvSpPr>
        <p:spPr>
          <a:xfrm>
            <a:off x="8362300" y="-813550"/>
            <a:ext cx="2814300" cy="28143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 name="Google Shape;38;p29"/>
          <p:cNvSpPr/>
          <p:nvPr/>
        </p:nvSpPr>
        <p:spPr>
          <a:xfrm>
            <a:off x="6991200" y="-1181525"/>
            <a:ext cx="1974300" cy="19743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9" name="Shape 39"/>
        <p:cNvGrpSpPr/>
        <p:nvPr/>
      </p:nvGrpSpPr>
      <p:grpSpPr>
        <a:xfrm>
          <a:off x="0" y="0"/>
          <a:ext cx="0" cy="0"/>
          <a:chOff x="0" y="0"/>
          <a:chExt cx="0" cy="0"/>
        </a:xfrm>
      </p:grpSpPr>
      <p:sp>
        <p:nvSpPr>
          <p:cNvPr id="40" name="Google Shape;40;p30"/>
          <p:cNvSpPr/>
          <p:nvPr/>
        </p:nvSpPr>
        <p:spPr>
          <a:xfrm>
            <a:off x="-674900" y="1637325"/>
            <a:ext cx="5985300" cy="59853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30"/>
          <p:cNvSpPr/>
          <p:nvPr/>
        </p:nvSpPr>
        <p:spPr>
          <a:xfrm>
            <a:off x="4615100" y="-1243550"/>
            <a:ext cx="5671500" cy="5671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p30"/>
          <p:cNvSpPr/>
          <p:nvPr/>
        </p:nvSpPr>
        <p:spPr>
          <a:xfrm>
            <a:off x="-1439200" y="-578500"/>
            <a:ext cx="2660100" cy="26601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p30"/>
          <p:cNvSpPr/>
          <p:nvPr/>
        </p:nvSpPr>
        <p:spPr>
          <a:xfrm>
            <a:off x="-1206675" y="4103075"/>
            <a:ext cx="3156900" cy="31569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p30"/>
          <p:cNvSpPr txBox="1"/>
          <p:nvPr>
            <p:ph idx="1" type="body"/>
          </p:nvPr>
        </p:nvSpPr>
        <p:spPr>
          <a:xfrm>
            <a:off x="1078550" y="3093825"/>
            <a:ext cx="3466200" cy="1236000"/>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0"/>
              </a:spcBef>
              <a:spcAft>
                <a:spcPts val="0"/>
              </a:spcAft>
              <a:buSzPts val="1600"/>
              <a:buChar char="●"/>
              <a:defRPr sz="1600"/>
            </a:lvl1pPr>
            <a:lvl2pPr indent="-330200" lvl="1" marL="914400" algn="l">
              <a:lnSpc>
                <a:spcPct val="100000"/>
              </a:lnSpc>
              <a:spcBef>
                <a:spcPts val="1600"/>
              </a:spcBef>
              <a:spcAft>
                <a:spcPts val="0"/>
              </a:spcAft>
              <a:buSzPts val="1600"/>
              <a:buChar char="○"/>
              <a:defRPr sz="1600"/>
            </a:lvl2pPr>
            <a:lvl3pPr indent="-330200" lvl="2" marL="1371600" algn="l">
              <a:lnSpc>
                <a:spcPct val="100000"/>
              </a:lnSpc>
              <a:spcBef>
                <a:spcPts val="1600"/>
              </a:spcBef>
              <a:spcAft>
                <a:spcPts val="0"/>
              </a:spcAft>
              <a:buSzPts val="1600"/>
              <a:buChar char="■"/>
              <a:defRPr sz="1600"/>
            </a:lvl3pPr>
            <a:lvl4pPr indent="-330200" lvl="3" marL="1828800" algn="l">
              <a:lnSpc>
                <a:spcPct val="100000"/>
              </a:lnSpc>
              <a:spcBef>
                <a:spcPts val="1600"/>
              </a:spcBef>
              <a:spcAft>
                <a:spcPts val="0"/>
              </a:spcAft>
              <a:buSzPts val="1600"/>
              <a:buChar char="●"/>
              <a:defRPr sz="1600"/>
            </a:lvl4pPr>
            <a:lvl5pPr indent="-330200" lvl="4" marL="2286000" algn="l">
              <a:lnSpc>
                <a:spcPct val="100000"/>
              </a:lnSpc>
              <a:spcBef>
                <a:spcPts val="1600"/>
              </a:spcBef>
              <a:spcAft>
                <a:spcPts val="0"/>
              </a:spcAft>
              <a:buSzPts val="1600"/>
              <a:buChar char="○"/>
              <a:defRPr sz="1600"/>
            </a:lvl5pPr>
            <a:lvl6pPr indent="-330200" lvl="5" marL="2743200" algn="l">
              <a:lnSpc>
                <a:spcPct val="100000"/>
              </a:lnSpc>
              <a:spcBef>
                <a:spcPts val="1600"/>
              </a:spcBef>
              <a:spcAft>
                <a:spcPts val="0"/>
              </a:spcAft>
              <a:buSzPts val="1600"/>
              <a:buChar char="■"/>
              <a:defRPr sz="1600"/>
            </a:lvl6pPr>
            <a:lvl7pPr indent="-330200" lvl="6" marL="3200400" algn="l">
              <a:lnSpc>
                <a:spcPct val="100000"/>
              </a:lnSpc>
              <a:spcBef>
                <a:spcPts val="1600"/>
              </a:spcBef>
              <a:spcAft>
                <a:spcPts val="0"/>
              </a:spcAft>
              <a:buSzPts val="1600"/>
              <a:buChar char="●"/>
              <a:defRPr sz="1600"/>
            </a:lvl7pPr>
            <a:lvl8pPr indent="-330200" lvl="7" marL="3657600" algn="l">
              <a:lnSpc>
                <a:spcPct val="100000"/>
              </a:lnSpc>
              <a:spcBef>
                <a:spcPts val="1600"/>
              </a:spcBef>
              <a:spcAft>
                <a:spcPts val="0"/>
              </a:spcAft>
              <a:buSzPts val="1600"/>
              <a:buChar char="○"/>
              <a:defRPr sz="1600"/>
            </a:lvl8pPr>
            <a:lvl9pPr indent="-330200" lvl="8" marL="4114800" algn="l">
              <a:lnSpc>
                <a:spcPct val="100000"/>
              </a:lnSpc>
              <a:spcBef>
                <a:spcPts val="1600"/>
              </a:spcBef>
              <a:spcAft>
                <a:spcPts val="1600"/>
              </a:spcAft>
              <a:buSzPts val="1600"/>
              <a:buChar char="■"/>
              <a:defRPr sz="1600"/>
            </a:lvl9pPr>
          </a:lstStyle>
          <a:p/>
        </p:txBody>
      </p:sp>
      <p:sp>
        <p:nvSpPr>
          <p:cNvPr id="45" name="Google Shape;45;p30"/>
          <p:cNvSpPr txBox="1"/>
          <p:nvPr>
            <p:ph type="ctrTitle"/>
          </p:nvPr>
        </p:nvSpPr>
        <p:spPr>
          <a:xfrm>
            <a:off x="1049900" y="2495025"/>
            <a:ext cx="3466200" cy="598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ix Columns">
  <p:cSld name="TITLE_1_1_1">
    <p:bg>
      <p:bgPr>
        <a:solidFill>
          <a:srgbClr val="4E95FA"/>
        </a:solidFill>
      </p:bgPr>
    </p:bg>
    <p:spTree>
      <p:nvGrpSpPr>
        <p:cNvPr id="46" name="Shape 46"/>
        <p:cNvGrpSpPr/>
        <p:nvPr/>
      </p:nvGrpSpPr>
      <p:grpSpPr>
        <a:xfrm>
          <a:off x="0" y="0"/>
          <a:ext cx="0" cy="0"/>
          <a:chOff x="0" y="0"/>
          <a:chExt cx="0" cy="0"/>
        </a:xfrm>
      </p:grpSpPr>
      <p:sp>
        <p:nvSpPr>
          <p:cNvPr id="47" name="Google Shape;47;p33"/>
          <p:cNvSpPr/>
          <p:nvPr/>
        </p:nvSpPr>
        <p:spPr>
          <a:xfrm>
            <a:off x="7039575" y="-648675"/>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p33"/>
          <p:cNvSpPr/>
          <p:nvPr/>
        </p:nvSpPr>
        <p:spPr>
          <a:xfrm>
            <a:off x="-768950" y="3989200"/>
            <a:ext cx="1874400" cy="18744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p33"/>
          <p:cNvSpPr/>
          <p:nvPr/>
        </p:nvSpPr>
        <p:spPr>
          <a:xfrm>
            <a:off x="3318725" y="-3650000"/>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 name="Google Shape;50;p33"/>
          <p:cNvSpPr/>
          <p:nvPr/>
        </p:nvSpPr>
        <p:spPr>
          <a:xfrm>
            <a:off x="3172650" y="-1098600"/>
            <a:ext cx="1874400" cy="18744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 name="Google Shape;51;p33"/>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200"/>
              <a:buNone/>
              <a:defRPr sz="3200"/>
            </a:lvl2pPr>
            <a:lvl3pPr lvl="2" algn="ctr">
              <a:lnSpc>
                <a:spcPct val="100000"/>
              </a:lnSpc>
              <a:spcBef>
                <a:spcPts val="0"/>
              </a:spcBef>
              <a:spcAft>
                <a:spcPts val="0"/>
              </a:spcAft>
              <a:buSzPts val="3200"/>
              <a:buNone/>
              <a:defRPr sz="3200"/>
            </a:lvl3pPr>
            <a:lvl4pPr lvl="3" algn="ctr">
              <a:lnSpc>
                <a:spcPct val="100000"/>
              </a:lnSpc>
              <a:spcBef>
                <a:spcPts val="0"/>
              </a:spcBef>
              <a:spcAft>
                <a:spcPts val="0"/>
              </a:spcAft>
              <a:buSzPts val="3200"/>
              <a:buNone/>
              <a:defRPr sz="3200"/>
            </a:lvl4pPr>
            <a:lvl5pPr lvl="4" algn="ctr">
              <a:lnSpc>
                <a:spcPct val="100000"/>
              </a:lnSpc>
              <a:spcBef>
                <a:spcPts val="0"/>
              </a:spcBef>
              <a:spcAft>
                <a:spcPts val="0"/>
              </a:spcAft>
              <a:buSzPts val="3200"/>
              <a:buNone/>
              <a:defRPr sz="3200"/>
            </a:lvl5pPr>
            <a:lvl6pPr lvl="5" algn="ctr">
              <a:lnSpc>
                <a:spcPct val="100000"/>
              </a:lnSpc>
              <a:spcBef>
                <a:spcPts val="0"/>
              </a:spcBef>
              <a:spcAft>
                <a:spcPts val="0"/>
              </a:spcAft>
              <a:buSzPts val="3200"/>
              <a:buNone/>
              <a:defRPr sz="3200"/>
            </a:lvl6pPr>
            <a:lvl7pPr lvl="6" algn="ctr">
              <a:lnSpc>
                <a:spcPct val="100000"/>
              </a:lnSpc>
              <a:spcBef>
                <a:spcPts val="0"/>
              </a:spcBef>
              <a:spcAft>
                <a:spcPts val="0"/>
              </a:spcAft>
              <a:buSzPts val="3200"/>
              <a:buNone/>
              <a:defRPr sz="3200"/>
            </a:lvl7pPr>
            <a:lvl8pPr lvl="7" algn="ctr">
              <a:lnSpc>
                <a:spcPct val="100000"/>
              </a:lnSpc>
              <a:spcBef>
                <a:spcPts val="0"/>
              </a:spcBef>
              <a:spcAft>
                <a:spcPts val="0"/>
              </a:spcAft>
              <a:buSzPts val="3200"/>
              <a:buNone/>
              <a:defRPr sz="3200"/>
            </a:lvl8pPr>
            <a:lvl9pPr lvl="8" algn="ctr">
              <a:lnSpc>
                <a:spcPct val="100000"/>
              </a:lnSpc>
              <a:spcBef>
                <a:spcPts val="0"/>
              </a:spcBef>
              <a:spcAft>
                <a:spcPts val="0"/>
              </a:spcAft>
              <a:buSzPts val="3200"/>
              <a:buNone/>
              <a:defRPr sz="3200"/>
            </a:lvl9pPr>
          </a:lstStyle>
          <a:p/>
        </p:txBody>
      </p:sp>
      <p:sp>
        <p:nvSpPr>
          <p:cNvPr id="52" name="Google Shape;52;p33"/>
          <p:cNvSpPr txBox="1"/>
          <p:nvPr>
            <p:ph idx="1" type="subTitle"/>
          </p:nvPr>
        </p:nvSpPr>
        <p:spPr>
          <a:xfrm>
            <a:off x="895050" y="370290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53" name="Google Shape;53;p33"/>
          <p:cNvSpPr txBox="1"/>
          <p:nvPr>
            <p:ph idx="2" type="ctrTitle"/>
          </p:nvPr>
        </p:nvSpPr>
        <p:spPr>
          <a:xfrm>
            <a:off x="895050" y="324365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54" name="Google Shape;54;p33"/>
          <p:cNvSpPr txBox="1"/>
          <p:nvPr>
            <p:ph idx="3" type="subTitle"/>
          </p:nvPr>
        </p:nvSpPr>
        <p:spPr>
          <a:xfrm>
            <a:off x="3433188" y="370290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55" name="Google Shape;55;p33"/>
          <p:cNvSpPr txBox="1"/>
          <p:nvPr>
            <p:ph idx="4" type="ctrTitle"/>
          </p:nvPr>
        </p:nvSpPr>
        <p:spPr>
          <a:xfrm>
            <a:off x="3433188" y="324365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56" name="Google Shape;56;p33"/>
          <p:cNvSpPr txBox="1"/>
          <p:nvPr>
            <p:ph idx="5" type="subTitle"/>
          </p:nvPr>
        </p:nvSpPr>
        <p:spPr>
          <a:xfrm>
            <a:off x="5971325" y="370290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57" name="Google Shape;57;p33"/>
          <p:cNvSpPr txBox="1"/>
          <p:nvPr>
            <p:ph idx="6" type="ctrTitle"/>
          </p:nvPr>
        </p:nvSpPr>
        <p:spPr>
          <a:xfrm>
            <a:off x="5971325" y="324365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58" name="Google Shape;58;p33"/>
          <p:cNvSpPr txBox="1"/>
          <p:nvPr>
            <p:ph idx="7" type="subTitle"/>
          </p:nvPr>
        </p:nvSpPr>
        <p:spPr>
          <a:xfrm>
            <a:off x="895063" y="215535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59" name="Google Shape;59;p33"/>
          <p:cNvSpPr txBox="1"/>
          <p:nvPr>
            <p:ph idx="8" type="ctrTitle"/>
          </p:nvPr>
        </p:nvSpPr>
        <p:spPr>
          <a:xfrm>
            <a:off x="895063" y="16961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60" name="Google Shape;60;p33"/>
          <p:cNvSpPr txBox="1"/>
          <p:nvPr>
            <p:ph idx="9" type="subTitle"/>
          </p:nvPr>
        </p:nvSpPr>
        <p:spPr>
          <a:xfrm>
            <a:off x="3433200" y="215535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61" name="Google Shape;61;p33"/>
          <p:cNvSpPr txBox="1"/>
          <p:nvPr>
            <p:ph idx="13" type="ctrTitle"/>
          </p:nvPr>
        </p:nvSpPr>
        <p:spPr>
          <a:xfrm>
            <a:off x="3433200" y="16961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62" name="Google Shape;62;p33"/>
          <p:cNvSpPr txBox="1"/>
          <p:nvPr>
            <p:ph idx="14" type="subTitle"/>
          </p:nvPr>
        </p:nvSpPr>
        <p:spPr>
          <a:xfrm>
            <a:off x="5971338" y="215535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63" name="Google Shape;63;p33"/>
          <p:cNvSpPr txBox="1"/>
          <p:nvPr>
            <p:ph idx="15" type="ctrTitle"/>
          </p:nvPr>
        </p:nvSpPr>
        <p:spPr>
          <a:xfrm>
            <a:off x="5971338" y="16961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4" name="Shape 64"/>
        <p:cNvGrpSpPr/>
        <p:nvPr/>
      </p:nvGrpSpPr>
      <p:grpSpPr>
        <a:xfrm>
          <a:off x="0" y="0"/>
          <a:ext cx="0" cy="0"/>
          <a:chOff x="0" y="0"/>
          <a:chExt cx="0" cy="0"/>
        </a:xfrm>
      </p:grpSpPr>
      <p:sp>
        <p:nvSpPr>
          <p:cNvPr id="65" name="Google Shape;65;p34"/>
          <p:cNvSpPr txBox="1"/>
          <p:nvPr>
            <p:ph idx="1" type="subTitle"/>
          </p:nvPr>
        </p:nvSpPr>
        <p:spPr>
          <a:xfrm>
            <a:off x="804250" y="1766350"/>
            <a:ext cx="3532800" cy="463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100"/>
              <a:buFont typeface="Barlow Condensed"/>
              <a:buNone/>
              <a:defRPr b="1" sz="2100">
                <a:latin typeface="Barlow Condensed"/>
                <a:ea typeface="Barlow Condensed"/>
                <a:cs typeface="Barlow Condensed"/>
                <a:sym typeface="Barlow Condensed"/>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6" name="Google Shape;66;p34"/>
          <p:cNvSpPr txBox="1"/>
          <p:nvPr>
            <p:ph idx="2" type="body"/>
          </p:nvPr>
        </p:nvSpPr>
        <p:spPr>
          <a:xfrm>
            <a:off x="804250" y="2230150"/>
            <a:ext cx="3532800" cy="23040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SzPts val="1400"/>
              <a:buChar char="●"/>
              <a:defRPr sz="1400"/>
            </a:lvl1pPr>
            <a:lvl2pPr indent="-317500" lvl="1" marL="914400" algn="l">
              <a:lnSpc>
                <a:spcPct val="100000"/>
              </a:lnSpc>
              <a:spcBef>
                <a:spcPts val="1600"/>
              </a:spcBef>
              <a:spcAft>
                <a:spcPts val="0"/>
              </a:spcAft>
              <a:buSzPts val="1400"/>
              <a:buChar char="○"/>
              <a:defRPr/>
            </a:lvl2pPr>
            <a:lvl3pPr indent="-317500" lvl="2" marL="1371600" algn="l">
              <a:lnSpc>
                <a:spcPct val="100000"/>
              </a:lnSpc>
              <a:spcBef>
                <a:spcPts val="1600"/>
              </a:spcBef>
              <a:spcAft>
                <a:spcPts val="0"/>
              </a:spcAft>
              <a:buSzPts val="1400"/>
              <a:buChar char="■"/>
              <a:defRPr/>
            </a:lvl3pPr>
            <a:lvl4pPr indent="-317500" lvl="3" marL="1828800" algn="l">
              <a:lnSpc>
                <a:spcPct val="100000"/>
              </a:lnSpc>
              <a:spcBef>
                <a:spcPts val="1600"/>
              </a:spcBef>
              <a:spcAft>
                <a:spcPts val="0"/>
              </a:spcAft>
              <a:buSzPts val="1400"/>
              <a:buChar char="●"/>
              <a:defRPr/>
            </a:lvl4pPr>
            <a:lvl5pPr indent="-317500" lvl="4" marL="2286000" algn="l">
              <a:lnSpc>
                <a:spcPct val="100000"/>
              </a:lnSpc>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
        <p:nvSpPr>
          <p:cNvPr id="67" name="Google Shape;67;p34"/>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hree Columns">
  <p:cSld name="TITLE_1_1">
    <p:bg>
      <p:bgPr>
        <a:solidFill>
          <a:srgbClr val="4E95FA"/>
        </a:solidFill>
      </p:bgPr>
    </p:bg>
    <p:spTree>
      <p:nvGrpSpPr>
        <p:cNvPr id="68" name="Shape 68"/>
        <p:cNvGrpSpPr/>
        <p:nvPr/>
      </p:nvGrpSpPr>
      <p:grpSpPr>
        <a:xfrm>
          <a:off x="0" y="0"/>
          <a:ext cx="0" cy="0"/>
          <a:chOff x="0" y="0"/>
          <a:chExt cx="0" cy="0"/>
        </a:xfrm>
      </p:grpSpPr>
      <p:sp>
        <p:nvSpPr>
          <p:cNvPr id="69" name="Google Shape;69;p35"/>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70" name="Google Shape;70;p35"/>
          <p:cNvSpPr txBox="1"/>
          <p:nvPr>
            <p:ph idx="1" type="subTitle"/>
          </p:nvPr>
        </p:nvSpPr>
        <p:spPr>
          <a:xfrm>
            <a:off x="895063" y="35392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71" name="Google Shape;71;p35"/>
          <p:cNvSpPr txBox="1"/>
          <p:nvPr>
            <p:ph idx="2" type="ctrTitle"/>
          </p:nvPr>
        </p:nvSpPr>
        <p:spPr>
          <a:xfrm>
            <a:off x="895063" y="307997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72" name="Google Shape;72;p35"/>
          <p:cNvSpPr txBox="1"/>
          <p:nvPr>
            <p:ph idx="3" type="subTitle"/>
          </p:nvPr>
        </p:nvSpPr>
        <p:spPr>
          <a:xfrm>
            <a:off x="3433200" y="35392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73" name="Google Shape;73;p35"/>
          <p:cNvSpPr txBox="1"/>
          <p:nvPr>
            <p:ph idx="4" type="ctrTitle"/>
          </p:nvPr>
        </p:nvSpPr>
        <p:spPr>
          <a:xfrm>
            <a:off x="3433200" y="307997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74" name="Google Shape;74;p35"/>
          <p:cNvSpPr txBox="1"/>
          <p:nvPr>
            <p:ph idx="5" type="subTitle"/>
          </p:nvPr>
        </p:nvSpPr>
        <p:spPr>
          <a:xfrm>
            <a:off x="5971338" y="35392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75" name="Google Shape;75;p35"/>
          <p:cNvSpPr txBox="1"/>
          <p:nvPr>
            <p:ph idx="6" type="ctrTitle"/>
          </p:nvPr>
        </p:nvSpPr>
        <p:spPr>
          <a:xfrm>
            <a:off x="5971338" y="307997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76" name="Google Shape;76;p35"/>
          <p:cNvSpPr/>
          <p:nvPr/>
        </p:nvSpPr>
        <p:spPr>
          <a:xfrm>
            <a:off x="5710800" y="-293307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35"/>
          <p:cNvSpPr/>
          <p:nvPr/>
        </p:nvSpPr>
        <p:spPr>
          <a:xfrm>
            <a:off x="7878225" y="-1024100"/>
            <a:ext cx="2522100" cy="25221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35"/>
          <p:cNvSpPr/>
          <p:nvPr/>
        </p:nvSpPr>
        <p:spPr>
          <a:xfrm>
            <a:off x="3172675" y="-351322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p:cSld name="CAPTION_ONLY_1">
    <p:spTree>
      <p:nvGrpSpPr>
        <p:cNvPr id="79" name="Shape 79"/>
        <p:cNvGrpSpPr/>
        <p:nvPr/>
      </p:nvGrpSpPr>
      <p:grpSpPr>
        <a:xfrm>
          <a:off x="0" y="0"/>
          <a:ext cx="0" cy="0"/>
          <a:chOff x="0" y="0"/>
          <a:chExt cx="0" cy="0"/>
        </a:xfrm>
      </p:grpSpPr>
      <p:sp>
        <p:nvSpPr>
          <p:cNvPr id="80" name="Google Shape;80;p36"/>
          <p:cNvSpPr txBox="1"/>
          <p:nvPr>
            <p:ph type="ctrTitle"/>
          </p:nvPr>
        </p:nvSpPr>
        <p:spPr>
          <a:xfrm>
            <a:off x="804250" y="431150"/>
            <a:ext cx="2865300" cy="1194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81" name="Google Shape;81;p36"/>
          <p:cNvSpPr/>
          <p:nvPr/>
        </p:nvSpPr>
        <p:spPr>
          <a:xfrm>
            <a:off x="8270997" y="1625150"/>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36"/>
          <p:cNvSpPr/>
          <p:nvPr/>
        </p:nvSpPr>
        <p:spPr>
          <a:xfrm>
            <a:off x="7765650" y="3248330"/>
            <a:ext cx="2551500" cy="25515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36"/>
          <p:cNvSpPr/>
          <p:nvPr/>
        </p:nvSpPr>
        <p:spPr>
          <a:xfrm>
            <a:off x="-2379828" y="1700425"/>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1.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8.xml"/><Relationship Id="rId10" Type="http://schemas.openxmlformats.org/officeDocument/2006/relationships/slideLayout" Target="../slideLayouts/slideLayout27.xml"/><Relationship Id="rId13" Type="http://schemas.openxmlformats.org/officeDocument/2006/relationships/theme" Target="../theme/theme3.xml"/><Relationship Id="rId12" Type="http://schemas.openxmlformats.org/officeDocument/2006/relationships/slideLayout" Target="../slideLayouts/slideLayout29.xml"/><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9" Type="http://schemas.openxmlformats.org/officeDocument/2006/relationships/slideLayout" Target="../slideLayouts/slideLayout26.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4E95FA"/>
        </a:solidFill>
      </p:bgPr>
    </p:bg>
    <p:spTree>
      <p:nvGrpSpPr>
        <p:cNvPr id="5" name="Shape 5"/>
        <p:cNvGrpSpPr/>
        <p:nvPr/>
      </p:nvGrpSpPr>
      <p:grpSpPr>
        <a:xfrm>
          <a:off x="0" y="0"/>
          <a:ext cx="0" cy="0"/>
          <a:chOff x="0" y="0"/>
          <a:chExt cx="0" cy="0"/>
        </a:xfrm>
      </p:grpSpPr>
      <p:sp>
        <p:nvSpPr>
          <p:cNvPr id="6" name="Google Shape;6;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2800"/>
              <a:buFont typeface="Barlow Condensed"/>
              <a:buNone/>
              <a:defRPr b="1" i="0" sz="2800" u="none" cap="none" strike="noStrike">
                <a:solidFill>
                  <a:schemeClr val="lt1"/>
                </a:solidFill>
                <a:latin typeface="Barlow Condensed"/>
                <a:ea typeface="Barlow Condensed"/>
                <a:cs typeface="Barlow Condensed"/>
                <a:sym typeface="Barlow Condensed"/>
              </a:defRPr>
            </a:lvl1pPr>
            <a:lvl2pPr lvl="1"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9pPr>
          </a:lstStyle>
          <a:p/>
        </p:txBody>
      </p:sp>
      <p:sp>
        <p:nvSpPr>
          <p:cNvPr id="7" name="Google Shape;7;p2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00000"/>
              </a:lnSpc>
              <a:spcBef>
                <a:spcPts val="0"/>
              </a:spcBef>
              <a:spcAft>
                <a:spcPts val="0"/>
              </a:spcAft>
              <a:buClr>
                <a:schemeClr val="lt1"/>
              </a:buClr>
              <a:buSzPts val="1800"/>
              <a:buFont typeface="Libre Franklin"/>
              <a:buChar char="●"/>
              <a:defRPr b="0" i="0" sz="1800" u="none" cap="none" strike="noStrike">
                <a:solidFill>
                  <a:schemeClr val="lt1"/>
                </a:solidFill>
                <a:latin typeface="Libre Franklin"/>
                <a:ea typeface="Libre Franklin"/>
                <a:cs typeface="Libre Franklin"/>
                <a:sym typeface="Libre Franklin"/>
              </a:defRPr>
            </a:lvl1pPr>
            <a:lvl2pPr indent="-317500" lvl="1" marL="9144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2pPr>
            <a:lvl3pPr indent="-317500" lvl="2" marL="13716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3pPr>
            <a:lvl4pPr indent="-317500" lvl="3" marL="18288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4pPr>
            <a:lvl5pPr indent="-317500" lvl="4" marL="22860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5pPr>
            <a:lvl6pPr indent="-317500" lvl="5" marL="27432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6pPr>
            <a:lvl7pPr indent="-317500" lvl="6" marL="32004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7pPr>
            <a:lvl8pPr indent="-317500" lvl="7" marL="36576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8pPr>
            <a:lvl9pPr indent="-317500" lvl="8" marL="4114800" marR="0" rtl="0" algn="l">
              <a:lnSpc>
                <a:spcPct val="100000"/>
              </a:lnSpc>
              <a:spcBef>
                <a:spcPts val="1600"/>
              </a:spcBef>
              <a:spcAft>
                <a:spcPts val="160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95FA"/>
        </a:solidFill>
      </p:bgPr>
    </p:bg>
    <p:spTree>
      <p:nvGrpSpPr>
        <p:cNvPr id="133" name="Shape 133"/>
        <p:cNvGrpSpPr/>
        <p:nvPr/>
      </p:nvGrpSpPr>
      <p:grpSpPr>
        <a:xfrm>
          <a:off x="0" y="0"/>
          <a:ext cx="0" cy="0"/>
          <a:chOff x="0" y="0"/>
          <a:chExt cx="0" cy="0"/>
        </a:xfrm>
      </p:grpSpPr>
      <p:sp>
        <p:nvSpPr>
          <p:cNvPr id="134" name="Google Shape;134;p3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2800"/>
              <a:buFont typeface="Barlow Condensed"/>
              <a:buNone/>
              <a:defRPr b="1" i="0" sz="2800" u="none" cap="none" strike="noStrike">
                <a:solidFill>
                  <a:schemeClr val="lt1"/>
                </a:solidFill>
                <a:latin typeface="Barlow Condensed"/>
                <a:ea typeface="Barlow Condensed"/>
                <a:cs typeface="Barlow Condensed"/>
                <a:sym typeface="Barlow Condensed"/>
              </a:defRPr>
            </a:lvl1pPr>
            <a:lvl2pPr lvl="1"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9pPr>
          </a:lstStyle>
          <a:p/>
        </p:txBody>
      </p:sp>
      <p:sp>
        <p:nvSpPr>
          <p:cNvPr id="135" name="Google Shape;135;p3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00000"/>
              </a:lnSpc>
              <a:spcBef>
                <a:spcPts val="0"/>
              </a:spcBef>
              <a:spcAft>
                <a:spcPts val="0"/>
              </a:spcAft>
              <a:buClr>
                <a:schemeClr val="lt1"/>
              </a:buClr>
              <a:buSzPts val="1800"/>
              <a:buFont typeface="Libre Franklin"/>
              <a:buChar char="●"/>
              <a:defRPr b="0" i="0" sz="1800" u="none" cap="none" strike="noStrike">
                <a:solidFill>
                  <a:schemeClr val="lt1"/>
                </a:solidFill>
                <a:latin typeface="Libre Franklin"/>
                <a:ea typeface="Libre Franklin"/>
                <a:cs typeface="Libre Franklin"/>
                <a:sym typeface="Libre Franklin"/>
              </a:defRPr>
            </a:lvl1pPr>
            <a:lvl2pPr indent="-317500" lvl="1" marL="9144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2pPr>
            <a:lvl3pPr indent="-317500" lvl="2" marL="13716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3pPr>
            <a:lvl4pPr indent="-317500" lvl="3" marL="18288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4pPr>
            <a:lvl5pPr indent="-317500" lvl="4" marL="22860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5pPr>
            <a:lvl6pPr indent="-317500" lvl="5" marL="27432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6pPr>
            <a:lvl7pPr indent="-317500" lvl="6" marL="32004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7pPr>
            <a:lvl8pPr indent="-317500" lvl="7" marL="36576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8pPr>
            <a:lvl9pPr indent="-317500" lvl="8" marL="4114800" marR="0" rtl="0" algn="l">
              <a:lnSpc>
                <a:spcPct val="100000"/>
              </a:lnSpc>
              <a:spcBef>
                <a:spcPts val="1600"/>
              </a:spcBef>
              <a:spcAft>
                <a:spcPts val="160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9pPr>
          </a:lstStyle>
          <a:p/>
        </p:txBody>
      </p:sp>
    </p:spTree>
  </p:cSld>
  <p:clrMap accent1="accent1" accent2="accent2" accent3="accent3" accent4="accent4" accent5="accent5" accent6="accent6" bg1="lt1" bg2="dk2" tx1="dk1" tx2="lt2" folHlink="folHlink" hlink="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10.png"/><Relationship Id="rId5"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6.png"/><Relationship Id="rId5"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12.jpg"/><Relationship Id="rId5"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image" Target="../media/image5.png"/><Relationship Id="rId5"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13.png"/><Relationship Id="rId4" Type="http://schemas.openxmlformats.org/officeDocument/2006/relationships/image" Target="../media/image5.png"/><Relationship Id="rId5"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13.png"/><Relationship Id="rId4" Type="http://schemas.openxmlformats.org/officeDocument/2006/relationships/image" Target="../media/image2.png"/><Relationship Id="rId5"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13.png"/><Relationship Id="rId4" Type="http://schemas.openxmlformats.org/officeDocument/2006/relationships/image" Target="../media/image6.png"/><Relationship Id="rId5"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13.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3.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image" Target="../media/image13.png"/><Relationship Id="rId5"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3.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13.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13.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4.png"/><Relationship Id="rId4" Type="http://schemas.openxmlformats.org/officeDocument/2006/relationships/image" Target="../media/image1.png"/><Relationship Id="rId5"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7.png"/><Relationship Id="rId4" Type="http://schemas.openxmlformats.org/officeDocument/2006/relationships/image" Target="../media/image13.png"/><Relationship Id="rId5"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6.png"/><Relationship Id="rId7"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5.png"/><Relationship Id="rId5"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13.png"/><Relationship Id="rId5"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2.png"/><Relationship Id="rId5"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1"/>
          <p:cNvSpPr txBox="1"/>
          <p:nvPr/>
        </p:nvSpPr>
        <p:spPr>
          <a:xfrm>
            <a:off x="2871946" y="3582307"/>
            <a:ext cx="3400108" cy="378236"/>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lt1"/>
              </a:buClr>
              <a:buSzPts val="3600"/>
              <a:buFont typeface="Montserrat"/>
              <a:buNone/>
            </a:pPr>
            <a:r>
              <a:t/>
            </a:r>
            <a:endParaRPr b="0" i="0" sz="1400" u="none" cap="none" strike="noStrike">
              <a:solidFill>
                <a:srgbClr val="7F7F7F"/>
              </a:solidFill>
              <a:latin typeface="Montserrat"/>
              <a:ea typeface="Montserrat"/>
              <a:cs typeface="Montserrat"/>
              <a:sym typeface="Montserrat"/>
            </a:endParaRPr>
          </a:p>
          <a:p>
            <a:pPr indent="0" lvl="0" marL="0" marR="0" rtl="0" algn="ctr">
              <a:lnSpc>
                <a:spcPct val="100000"/>
              </a:lnSpc>
              <a:spcBef>
                <a:spcPts val="0"/>
              </a:spcBef>
              <a:spcAft>
                <a:spcPts val="0"/>
              </a:spcAft>
              <a:buClr>
                <a:schemeClr val="lt1"/>
              </a:buClr>
              <a:buSzPts val="3600"/>
              <a:buFont typeface="Montserrat"/>
              <a:buNone/>
            </a:pPr>
            <a:r>
              <a:t/>
            </a:r>
            <a:endParaRPr b="0" i="0" sz="1400" u="none" cap="none" strike="noStrike">
              <a:solidFill>
                <a:srgbClr val="7F7F7F"/>
              </a:solidFill>
              <a:latin typeface="Montserrat"/>
              <a:ea typeface="Montserrat"/>
              <a:cs typeface="Montserrat"/>
              <a:sym typeface="Montserrat"/>
            </a:endParaRPr>
          </a:p>
          <a:p>
            <a:pPr indent="0" lvl="0" marL="0" marR="0" rtl="0" algn="ctr">
              <a:lnSpc>
                <a:spcPct val="100000"/>
              </a:lnSpc>
              <a:spcBef>
                <a:spcPts val="0"/>
              </a:spcBef>
              <a:spcAft>
                <a:spcPts val="0"/>
              </a:spcAft>
              <a:buClr>
                <a:schemeClr val="lt1"/>
              </a:buClr>
              <a:buSzPts val="3600"/>
              <a:buFont typeface="Montserrat"/>
              <a:buNone/>
            </a:pPr>
            <a:r>
              <a:rPr lang="pt-PT">
                <a:solidFill>
                  <a:srgbClr val="7F7F7F"/>
                </a:solidFill>
                <a:latin typeface="Montserrat"/>
                <a:ea typeface="Montserrat"/>
                <a:cs typeface="Montserrat"/>
                <a:sym typeface="Montserrat"/>
              </a:rPr>
              <a:t>El modelo de aprendizaje familiar</a:t>
            </a:r>
            <a:endParaRPr b="0" i="0" sz="1400" u="none" cap="none" strike="noStrike">
              <a:solidFill>
                <a:srgbClr val="7F7F7F"/>
              </a:solidFill>
              <a:latin typeface="Montserrat"/>
              <a:ea typeface="Montserrat"/>
              <a:cs typeface="Montserrat"/>
              <a:sym typeface="Montserrat"/>
            </a:endParaRPr>
          </a:p>
        </p:txBody>
      </p:sp>
      <p:pic>
        <p:nvPicPr>
          <p:cNvPr id="229" name="Google Shape;229;p1"/>
          <p:cNvPicPr preferRelativeResize="0"/>
          <p:nvPr/>
        </p:nvPicPr>
        <p:blipFill rotWithShape="1">
          <a:blip r:embed="rId3">
            <a:alphaModFix/>
          </a:blip>
          <a:srcRect b="0" l="0" r="0" t="0"/>
          <a:stretch/>
        </p:blipFill>
        <p:spPr>
          <a:xfrm>
            <a:off x="1316153" y="920963"/>
            <a:ext cx="6511694" cy="266769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6EB6"/>
        </a:solidFill>
      </p:bgPr>
    </p:bg>
    <p:spTree>
      <p:nvGrpSpPr>
        <p:cNvPr id="349" name="Shape 349"/>
        <p:cNvGrpSpPr/>
        <p:nvPr/>
      </p:nvGrpSpPr>
      <p:grpSpPr>
        <a:xfrm>
          <a:off x="0" y="0"/>
          <a:ext cx="0" cy="0"/>
          <a:chOff x="0" y="0"/>
          <a:chExt cx="0" cy="0"/>
        </a:xfrm>
      </p:grpSpPr>
      <p:sp>
        <p:nvSpPr>
          <p:cNvPr id="350" name="Google Shape;350;p10"/>
          <p:cNvSpPr txBox="1"/>
          <p:nvPr>
            <p:ph type="ctrTitle"/>
          </p:nvPr>
        </p:nvSpPr>
        <p:spPr>
          <a:xfrm>
            <a:off x="804250" y="431150"/>
            <a:ext cx="4623784" cy="100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F38E00"/>
                </a:solidFill>
              </a:rPr>
              <a:t>OBJETIVOS DE LAS REVISTAS DIGITALES</a:t>
            </a:r>
            <a:endParaRPr>
              <a:solidFill>
                <a:srgbClr val="F38E00"/>
              </a:solidFill>
            </a:endParaRPr>
          </a:p>
        </p:txBody>
      </p:sp>
      <p:pic>
        <p:nvPicPr>
          <p:cNvPr id="351" name="Google Shape;351;p10"/>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Uma imagem com pôr-do-sol, exterior, silhueta, escuro&#10;&#10;Descrição gerada automaticamente" id="352" name="Google Shape;352;p10"/>
          <p:cNvPicPr preferRelativeResize="0"/>
          <p:nvPr/>
        </p:nvPicPr>
        <p:blipFill rotWithShape="1">
          <a:blip r:embed="rId4">
            <a:alphaModFix/>
          </a:blip>
          <a:srcRect b="0" l="0" r="0" t="0"/>
          <a:stretch/>
        </p:blipFill>
        <p:spPr>
          <a:xfrm>
            <a:off x="884901" y="1960607"/>
            <a:ext cx="2322682" cy="2124000"/>
          </a:xfrm>
          <a:prstGeom prst="flowChartConnector">
            <a:avLst/>
          </a:prstGeom>
          <a:noFill/>
          <a:ln>
            <a:noFill/>
          </a:ln>
        </p:spPr>
      </p:pic>
      <p:sp>
        <p:nvSpPr>
          <p:cNvPr id="353" name="Google Shape;353;p10"/>
          <p:cNvSpPr txBox="1"/>
          <p:nvPr/>
        </p:nvSpPr>
        <p:spPr>
          <a:xfrm>
            <a:off x="3207583" y="2428326"/>
            <a:ext cx="5402094" cy="872593"/>
          </a:xfrm>
          <a:prstGeom prst="rect">
            <a:avLst/>
          </a:prstGeom>
          <a:noFill/>
          <a:ln>
            <a:noFill/>
          </a:ln>
        </p:spPr>
        <p:txBody>
          <a:bodyPr anchorCtr="0" anchor="t" bIns="91425" lIns="91425" spcFirstLastPara="1" rIns="91425" wrap="square" tIns="91425">
            <a:noAutofit/>
          </a:bodyPr>
          <a:lstStyle/>
          <a:p>
            <a:pPr indent="0" lvl="0" marL="139700" marR="0" rtl="0" algn="ctr">
              <a:lnSpc>
                <a:spcPct val="150000"/>
              </a:lnSpc>
              <a:spcBef>
                <a:spcPts val="0"/>
              </a:spcBef>
              <a:spcAft>
                <a:spcPts val="0"/>
              </a:spcAft>
              <a:buClr>
                <a:srgbClr val="211A57"/>
              </a:buClr>
              <a:buSzPts val="1400"/>
              <a:buFont typeface="Barlow Condensed"/>
              <a:buNone/>
            </a:pPr>
            <a:r>
              <a:rPr lang="pt-PT">
                <a:solidFill>
                  <a:schemeClr val="lt1"/>
                </a:solidFill>
                <a:latin typeface="Libre Franklin"/>
                <a:ea typeface="Libre Franklin"/>
                <a:cs typeface="Libre Franklin"/>
                <a:sym typeface="Libre Franklin"/>
              </a:rPr>
              <a:t>Estas revistas están diseñadas para  enseñar a los adolescentes cómo pueden desarrollar relaciones saludables  en sus vidas.</a:t>
            </a:r>
            <a:endParaRPr/>
          </a:p>
          <a:p>
            <a:pPr indent="0" lvl="0" marL="139700" marR="0" rtl="0" algn="ctr">
              <a:lnSpc>
                <a:spcPct val="150000"/>
              </a:lnSpc>
              <a:spcBef>
                <a:spcPts val="0"/>
              </a:spcBef>
              <a:spcAft>
                <a:spcPts val="0"/>
              </a:spcAft>
              <a:buClr>
                <a:srgbClr val="211A57"/>
              </a:buClr>
              <a:buSzPts val="1400"/>
              <a:buFont typeface="Barlow Condensed"/>
              <a:buNone/>
            </a:pPr>
            <a:r>
              <a:t/>
            </a:r>
            <a:endParaRPr b="0" i="0" sz="1400" u="none" cap="none" strike="noStrike">
              <a:solidFill>
                <a:schemeClr val="lt1"/>
              </a:solidFill>
              <a:latin typeface="Libre Franklin"/>
              <a:ea typeface="Libre Franklin"/>
              <a:cs typeface="Libre Franklin"/>
              <a:sym typeface="Libre Franklin"/>
            </a:endParaRPr>
          </a:p>
        </p:txBody>
      </p:sp>
      <p:pic>
        <p:nvPicPr>
          <p:cNvPr id="354" name="Google Shape;354;p10"/>
          <p:cNvPicPr preferRelativeResize="0"/>
          <p:nvPr/>
        </p:nvPicPr>
        <p:blipFill>
          <a:blip r:embed="rId5">
            <a:alphaModFix/>
          </a:blip>
          <a:stretch>
            <a:fillRect/>
          </a:stretch>
        </p:blipFill>
        <p:spPr>
          <a:xfrm>
            <a:off x="120225" y="4661050"/>
            <a:ext cx="1255724" cy="2629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118A"/>
        </a:solidFill>
      </p:bgPr>
    </p:bg>
    <p:spTree>
      <p:nvGrpSpPr>
        <p:cNvPr id="358" name="Shape 358"/>
        <p:cNvGrpSpPr/>
        <p:nvPr/>
      </p:nvGrpSpPr>
      <p:grpSpPr>
        <a:xfrm>
          <a:off x="0" y="0"/>
          <a:ext cx="0" cy="0"/>
          <a:chOff x="0" y="0"/>
          <a:chExt cx="0" cy="0"/>
        </a:xfrm>
      </p:grpSpPr>
      <p:sp>
        <p:nvSpPr>
          <p:cNvPr id="359" name="Google Shape;359;p11"/>
          <p:cNvSpPr txBox="1"/>
          <p:nvPr>
            <p:ph type="ctrTitle"/>
          </p:nvPr>
        </p:nvSpPr>
        <p:spPr>
          <a:xfrm>
            <a:off x="804250" y="431150"/>
            <a:ext cx="4578388" cy="1194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1A6EB6"/>
                </a:solidFill>
              </a:rPr>
              <a:t>ESTRUCTURA DEL MODELO DE APRENDIZAJE FAMILIAR</a:t>
            </a:r>
            <a:endParaRPr>
              <a:solidFill>
                <a:srgbClr val="1A6EB6"/>
              </a:solidFill>
            </a:endParaRPr>
          </a:p>
        </p:txBody>
      </p:sp>
      <p:pic>
        <p:nvPicPr>
          <p:cNvPr id="360" name="Google Shape;360;p11"/>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sp>
        <p:nvSpPr>
          <p:cNvPr id="361" name="Google Shape;361;p11"/>
          <p:cNvSpPr txBox="1"/>
          <p:nvPr/>
        </p:nvSpPr>
        <p:spPr>
          <a:xfrm>
            <a:off x="434949" y="3729664"/>
            <a:ext cx="2277600" cy="760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pt-PT">
                <a:solidFill>
                  <a:schemeClr val="lt1"/>
                </a:solidFill>
                <a:latin typeface="Libre Franklin"/>
                <a:ea typeface="Libre Franklin"/>
                <a:cs typeface="Libre Franklin"/>
                <a:sym typeface="Libre Franklin"/>
              </a:rPr>
              <a:t>ADULTOS MAYORES</a:t>
            </a:r>
            <a:endParaRPr/>
          </a:p>
        </p:txBody>
      </p:sp>
      <p:sp>
        <p:nvSpPr>
          <p:cNvPr id="362" name="Google Shape;362;p11"/>
          <p:cNvSpPr txBox="1"/>
          <p:nvPr/>
        </p:nvSpPr>
        <p:spPr>
          <a:xfrm>
            <a:off x="433825" y="3194886"/>
            <a:ext cx="2277600" cy="5379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None/>
            </a:pPr>
            <a:r>
              <a:rPr b="1" i="0" lang="pt-PT" sz="1800" u="none" cap="none" strike="noStrike">
                <a:solidFill>
                  <a:srgbClr val="1A6EB6"/>
                </a:solidFill>
                <a:latin typeface="Libre Franklin"/>
                <a:ea typeface="Libre Franklin"/>
                <a:cs typeface="Libre Franklin"/>
                <a:sym typeface="Libre Franklin"/>
              </a:rPr>
              <a:t>AUDIO</a:t>
            </a:r>
            <a:r>
              <a:rPr b="1" lang="pt-PT" sz="1800">
                <a:solidFill>
                  <a:srgbClr val="1A6EB6"/>
                </a:solidFill>
                <a:latin typeface="Libre Franklin"/>
                <a:ea typeface="Libre Franklin"/>
                <a:cs typeface="Libre Franklin"/>
                <a:sym typeface="Libre Franklin"/>
              </a:rPr>
              <a:t>LIBROS</a:t>
            </a:r>
            <a:endParaRPr/>
          </a:p>
        </p:txBody>
      </p:sp>
      <p:grpSp>
        <p:nvGrpSpPr>
          <p:cNvPr id="363" name="Google Shape;363;p11"/>
          <p:cNvGrpSpPr/>
          <p:nvPr/>
        </p:nvGrpSpPr>
        <p:grpSpPr>
          <a:xfrm>
            <a:off x="950598" y="1995900"/>
            <a:ext cx="1151700" cy="1151700"/>
            <a:chOff x="1458025" y="1733900"/>
            <a:chExt cx="1151700" cy="1151700"/>
          </a:xfrm>
        </p:grpSpPr>
        <p:sp>
          <p:nvSpPr>
            <p:cNvPr id="364" name="Google Shape;364;p11"/>
            <p:cNvSpPr/>
            <p:nvPr/>
          </p:nvSpPr>
          <p:spPr>
            <a:xfrm>
              <a:off x="1559875" y="1835750"/>
              <a:ext cx="948000" cy="9480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p11"/>
            <p:cNvSpPr/>
            <p:nvPr/>
          </p:nvSpPr>
          <p:spPr>
            <a:xfrm>
              <a:off x="1458025" y="1733900"/>
              <a:ext cx="1151700" cy="1151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Una taza de cafe&#10;&#10;Descripción generada automáticamente con confianza baja" id="366" name="Google Shape;366;p11"/>
          <p:cNvPicPr preferRelativeResize="0"/>
          <p:nvPr/>
        </p:nvPicPr>
        <p:blipFill rotWithShape="1">
          <a:blip r:embed="rId4">
            <a:alphaModFix/>
          </a:blip>
          <a:srcRect b="0" l="0" r="0" t="0"/>
          <a:stretch/>
        </p:blipFill>
        <p:spPr>
          <a:xfrm>
            <a:off x="1009974" y="1826967"/>
            <a:ext cx="990475" cy="1320634"/>
          </a:xfrm>
          <a:prstGeom prst="rect">
            <a:avLst/>
          </a:prstGeom>
          <a:noFill/>
          <a:ln>
            <a:noFill/>
          </a:ln>
        </p:spPr>
      </p:pic>
      <p:sp>
        <p:nvSpPr>
          <p:cNvPr id="367" name="Google Shape;367;p11"/>
          <p:cNvSpPr txBox="1"/>
          <p:nvPr/>
        </p:nvSpPr>
        <p:spPr>
          <a:xfrm>
            <a:off x="2753899" y="2861084"/>
            <a:ext cx="227760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pt-PT" sz="2000" u="none" cap="none" strike="noStrike">
                <a:solidFill>
                  <a:srgbClr val="1A6EB6"/>
                </a:solidFill>
                <a:latin typeface="Libre Franklin"/>
                <a:ea typeface="Libre Franklin"/>
                <a:cs typeface="Libre Franklin"/>
                <a:sym typeface="Libre Franklin"/>
              </a:rPr>
              <a:t>10 Audio</a:t>
            </a:r>
            <a:r>
              <a:rPr b="1" lang="pt-PT" sz="2000">
                <a:solidFill>
                  <a:srgbClr val="1A6EB6"/>
                </a:solidFill>
                <a:latin typeface="Libre Franklin"/>
                <a:ea typeface="Libre Franklin"/>
                <a:cs typeface="Libre Franklin"/>
                <a:sym typeface="Libre Franklin"/>
              </a:rPr>
              <a:t>libros</a:t>
            </a:r>
            <a:endParaRPr b="1" i="0" sz="2000" u="none" cap="none" strike="noStrike">
              <a:solidFill>
                <a:srgbClr val="1A6EB6"/>
              </a:solidFill>
              <a:latin typeface="Libre Franklin"/>
              <a:ea typeface="Libre Franklin"/>
              <a:cs typeface="Libre Franklin"/>
              <a:sym typeface="Libre Franklin"/>
            </a:endParaRPr>
          </a:p>
        </p:txBody>
      </p:sp>
      <p:sp>
        <p:nvSpPr>
          <p:cNvPr id="368" name="Google Shape;368;p11"/>
          <p:cNvSpPr txBox="1"/>
          <p:nvPr/>
        </p:nvSpPr>
        <p:spPr>
          <a:xfrm>
            <a:off x="4942850" y="1209738"/>
            <a:ext cx="38421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pt-PT" sz="1400" u="none" cap="none" strike="noStrike">
                <a:solidFill>
                  <a:srgbClr val="1A6EB6"/>
                </a:solidFill>
                <a:latin typeface="Libre Franklin"/>
                <a:ea typeface="Libre Franklin"/>
                <a:cs typeface="Libre Franklin"/>
                <a:sym typeface="Libre Franklin"/>
              </a:rPr>
              <a:t>6 </a:t>
            </a:r>
            <a:r>
              <a:rPr b="1" lang="pt-PT">
                <a:solidFill>
                  <a:srgbClr val="1A6EB6"/>
                </a:solidFill>
                <a:latin typeface="Libre Franklin"/>
                <a:ea typeface="Libre Franklin"/>
                <a:cs typeface="Libre Franklin"/>
                <a:sym typeface="Libre Franklin"/>
              </a:rPr>
              <a:t>temas</a:t>
            </a:r>
            <a:r>
              <a:rPr b="1" i="0" lang="pt-PT" sz="1400" u="none" cap="none" strike="noStrike">
                <a:solidFill>
                  <a:srgbClr val="1A6EB6"/>
                </a:solidFill>
                <a:latin typeface="Libre Franklin"/>
                <a:ea typeface="Libre Franklin"/>
                <a:cs typeface="Libre Franklin"/>
                <a:sym typeface="Libre Franklin"/>
              </a:rPr>
              <a:t>: </a:t>
            </a:r>
            <a:br>
              <a:rPr b="0" i="0" lang="pt-PT" sz="1400" u="none" cap="none" strike="noStrike">
                <a:solidFill>
                  <a:schemeClr val="lt1"/>
                </a:solidFill>
                <a:latin typeface="Libre Franklin"/>
                <a:ea typeface="Libre Franklin"/>
                <a:cs typeface="Libre Franklin"/>
                <a:sym typeface="Libre Franklin"/>
              </a:rPr>
            </a:br>
            <a:br>
              <a:rPr b="0" i="0" lang="pt-PT" sz="1400" u="none" cap="none" strike="noStrike">
                <a:solidFill>
                  <a:schemeClr val="lt1"/>
                </a:solidFill>
                <a:latin typeface="Libre Franklin"/>
                <a:ea typeface="Libre Franklin"/>
                <a:cs typeface="Libre Franklin"/>
                <a:sym typeface="Libre Franklin"/>
              </a:rPr>
            </a:br>
            <a:r>
              <a:rPr lang="pt-PT">
                <a:solidFill>
                  <a:schemeClr val="lt1"/>
                </a:solidFill>
                <a:latin typeface="Libre Franklin"/>
                <a:ea typeface="Libre Franklin"/>
                <a:cs typeface="Libre Franklin"/>
                <a:sym typeface="Libre Franklin"/>
              </a:rPr>
              <a:t>(1) Relaciones familiares saludables y no saludables </a:t>
            </a:r>
            <a:endParaRPr>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None/>
            </a:pPr>
            <a:r>
              <a:rPr lang="pt-PT">
                <a:solidFill>
                  <a:schemeClr val="lt1"/>
                </a:solidFill>
                <a:latin typeface="Libre Franklin"/>
                <a:ea typeface="Libre Franklin"/>
                <a:cs typeface="Libre Franklin"/>
                <a:sym typeface="Libre Franklin"/>
              </a:rPr>
              <a:t>(2) Autocuidado y concienciación</a:t>
            </a:r>
            <a:endParaRPr>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None/>
            </a:pPr>
            <a:r>
              <a:rPr lang="pt-PT">
                <a:solidFill>
                  <a:schemeClr val="lt1"/>
                </a:solidFill>
                <a:latin typeface="Libre Franklin"/>
                <a:ea typeface="Libre Franklin"/>
                <a:cs typeface="Libre Franklin"/>
                <a:sym typeface="Libre Franklin"/>
              </a:rPr>
              <a:t>(3) Afrontamiento activo y autocuidado</a:t>
            </a:r>
            <a:endParaRPr>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None/>
            </a:pPr>
            <a:r>
              <a:rPr lang="pt-PT">
                <a:solidFill>
                  <a:schemeClr val="lt1"/>
                </a:solidFill>
                <a:latin typeface="Libre Franklin"/>
                <a:ea typeface="Libre Franklin"/>
                <a:cs typeface="Libre Franklin"/>
                <a:sym typeface="Libre Franklin"/>
              </a:rPr>
              <a:t>(4) Autoconfianza y autoestima</a:t>
            </a:r>
            <a:endParaRPr>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None/>
            </a:pPr>
            <a:r>
              <a:rPr lang="pt-PT">
                <a:solidFill>
                  <a:schemeClr val="lt1"/>
                </a:solidFill>
                <a:latin typeface="Libre Franklin"/>
                <a:ea typeface="Libre Franklin"/>
                <a:cs typeface="Libre Franklin"/>
                <a:sym typeface="Libre Franklin"/>
              </a:rPr>
              <a:t>(5) Señales de maltrato a las personas mayores en sus diversas formas</a:t>
            </a:r>
            <a:endParaRPr>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None/>
            </a:pPr>
            <a:r>
              <a:rPr lang="pt-PT">
                <a:solidFill>
                  <a:schemeClr val="lt1"/>
                </a:solidFill>
                <a:latin typeface="Libre Franklin"/>
                <a:ea typeface="Libre Franklin"/>
                <a:cs typeface="Libre Franklin"/>
                <a:sym typeface="Libre Franklin"/>
              </a:rPr>
              <a:t>(6) Ayudas disponibles</a:t>
            </a:r>
            <a:br>
              <a:rPr b="0" i="0" lang="pt-PT" sz="2000" u="none" cap="none" strike="noStrike">
                <a:solidFill>
                  <a:srgbClr val="000000"/>
                </a:solidFill>
                <a:latin typeface="Arial"/>
                <a:ea typeface="Arial"/>
                <a:cs typeface="Arial"/>
                <a:sym typeface="Arial"/>
              </a:rPr>
            </a:br>
            <a:r>
              <a:rPr b="0" i="0" lang="pt-PT" sz="2000" u="none" cap="none" strike="noStrike">
                <a:solidFill>
                  <a:srgbClr val="30A864"/>
                </a:solidFill>
                <a:latin typeface="Arial"/>
                <a:ea typeface="Arial"/>
                <a:cs typeface="Arial"/>
                <a:sym typeface="Arial"/>
              </a:rPr>
              <a:t> </a:t>
            </a:r>
            <a:endParaRPr b="0" i="0" sz="1400" u="none" cap="none" strike="noStrike">
              <a:solidFill>
                <a:schemeClr val="lt1"/>
              </a:solidFill>
              <a:latin typeface="Arial"/>
              <a:ea typeface="Arial"/>
              <a:cs typeface="Arial"/>
              <a:sym typeface="Arial"/>
            </a:endParaRPr>
          </a:p>
        </p:txBody>
      </p:sp>
      <p:sp>
        <p:nvSpPr>
          <p:cNvPr id="369" name="Google Shape;369;p11"/>
          <p:cNvSpPr/>
          <p:nvPr/>
        </p:nvSpPr>
        <p:spPr>
          <a:xfrm>
            <a:off x="4942849" y="3868775"/>
            <a:ext cx="2708400" cy="3705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pt-PT">
                <a:solidFill>
                  <a:schemeClr val="lt1"/>
                </a:solidFill>
                <a:latin typeface="Barlow"/>
                <a:ea typeface="Barlow"/>
                <a:cs typeface="Barlow"/>
                <a:sym typeface="Barlow"/>
              </a:rPr>
              <a:t>+ Un breve manual de 3 páginas</a:t>
            </a:r>
            <a:endParaRPr b="0" i="0" sz="1400" u="none" cap="none" strike="noStrike">
              <a:solidFill>
                <a:schemeClr val="lt1"/>
              </a:solidFill>
              <a:latin typeface="Barlow"/>
              <a:ea typeface="Barlow"/>
              <a:cs typeface="Barlow"/>
              <a:sym typeface="Barlow"/>
            </a:endParaRPr>
          </a:p>
        </p:txBody>
      </p:sp>
      <p:sp>
        <p:nvSpPr>
          <p:cNvPr id="370" name="Google Shape;370;p11"/>
          <p:cNvSpPr txBox="1"/>
          <p:nvPr/>
        </p:nvSpPr>
        <p:spPr>
          <a:xfrm>
            <a:off x="4942838" y="3249401"/>
            <a:ext cx="2708400" cy="537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800"/>
              <a:buFont typeface="Barlow Condensed"/>
              <a:buNone/>
            </a:pPr>
            <a:r>
              <a:rPr b="1" i="0" lang="pt-PT" sz="3600" u="none" cap="none" strike="noStrike">
                <a:solidFill>
                  <a:srgbClr val="1A6EB6"/>
                </a:solidFill>
                <a:latin typeface="Barlow Condensed"/>
                <a:ea typeface="Barlow Condensed"/>
                <a:cs typeface="Barlow Condensed"/>
                <a:sym typeface="Barlow Condensed"/>
              </a:rPr>
              <a:t>&amp;</a:t>
            </a:r>
            <a:endParaRPr b="0" i="0" sz="3600" u="none" cap="none" strike="noStrike">
              <a:solidFill>
                <a:srgbClr val="1A6EB6"/>
              </a:solidFill>
              <a:latin typeface="Barlow Condensed"/>
              <a:ea typeface="Barlow Condensed"/>
              <a:cs typeface="Barlow Condensed"/>
              <a:sym typeface="Barlow Condensed"/>
            </a:endParaRPr>
          </a:p>
        </p:txBody>
      </p:sp>
      <p:pic>
        <p:nvPicPr>
          <p:cNvPr id="371" name="Google Shape;371;p11"/>
          <p:cNvPicPr preferRelativeResize="0"/>
          <p:nvPr/>
        </p:nvPicPr>
        <p:blipFill>
          <a:blip r:embed="rId5">
            <a:alphaModFix/>
          </a:blip>
          <a:stretch>
            <a:fillRect/>
          </a:stretch>
        </p:blipFill>
        <p:spPr>
          <a:xfrm>
            <a:off x="120225" y="4661050"/>
            <a:ext cx="1255724" cy="2629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118A"/>
        </a:solidFill>
      </p:bgPr>
    </p:bg>
    <p:spTree>
      <p:nvGrpSpPr>
        <p:cNvPr id="375" name="Shape 375"/>
        <p:cNvGrpSpPr/>
        <p:nvPr/>
      </p:nvGrpSpPr>
      <p:grpSpPr>
        <a:xfrm>
          <a:off x="0" y="0"/>
          <a:ext cx="0" cy="0"/>
          <a:chOff x="0" y="0"/>
          <a:chExt cx="0" cy="0"/>
        </a:xfrm>
      </p:grpSpPr>
      <p:sp>
        <p:nvSpPr>
          <p:cNvPr id="376" name="Google Shape;376;p12"/>
          <p:cNvSpPr txBox="1"/>
          <p:nvPr>
            <p:ph type="ctrTitle"/>
          </p:nvPr>
        </p:nvSpPr>
        <p:spPr>
          <a:xfrm>
            <a:off x="804250" y="431150"/>
            <a:ext cx="4851756" cy="11940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200"/>
              <a:buNone/>
            </a:pPr>
            <a:r>
              <a:rPr lang="pt-PT">
                <a:solidFill>
                  <a:srgbClr val="1A6EB6"/>
                </a:solidFill>
              </a:rPr>
              <a:t>OBJETIVOS DE LOS AUDIOLIBROS</a:t>
            </a:r>
            <a:endParaRPr>
              <a:solidFill>
                <a:srgbClr val="1A6EB6"/>
              </a:solidFill>
            </a:endParaRPr>
          </a:p>
        </p:txBody>
      </p:sp>
      <p:pic>
        <p:nvPicPr>
          <p:cNvPr id="377" name="Google Shape;377;p12"/>
          <p:cNvPicPr preferRelativeResize="0"/>
          <p:nvPr/>
        </p:nvPicPr>
        <p:blipFill rotWithShape="1">
          <a:blip r:embed="rId3">
            <a:alphaModFix/>
          </a:blip>
          <a:srcRect b="0" l="0" r="0" t="0"/>
          <a:stretch/>
        </p:blipFill>
        <p:spPr>
          <a:xfrm>
            <a:off x="0" y="142534"/>
            <a:ext cx="1148349" cy="470452"/>
          </a:xfrm>
          <a:prstGeom prst="rect">
            <a:avLst/>
          </a:prstGeom>
          <a:noFill/>
          <a:ln>
            <a:noFill/>
          </a:ln>
        </p:spPr>
      </p:pic>
      <p:pic>
        <p:nvPicPr>
          <p:cNvPr descr="Uma imagem com pessoa&#10;&#10;Descrição gerada automaticamente" id="378" name="Google Shape;378;p12"/>
          <p:cNvPicPr preferRelativeResize="0"/>
          <p:nvPr/>
        </p:nvPicPr>
        <p:blipFill rotWithShape="1">
          <a:blip r:embed="rId4">
            <a:alphaModFix/>
          </a:blip>
          <a:srcRect b="0" l="0" r="0" t="0"/>
          <a:stretch/>
        </p:blipFill>
        <p:spPr>
          <a:xfrm>
            <a:off x="7404641" y="-292642"/>
            <a:ext cx="2129619" cy="2434350"/>
          </a:xfrm>
          <a:prstGeom prst="flowChartConnector">
            <a:avLst/>
          </a:prstGeom>
          <a:noFill/>
          <a:ln>
            <a:noFill/>
          </a:ln>
        </p:spPr>
      </p:pic>
      <p:sp>
        <p:nvSpPr>
          <p:cNvPr id="379" name="Google Shape;379;p12"/>
          <p:cNvSpPr txBox="1"/>
          <p:nvPr/>
        </p:nvSpPr>
        <p:spPr>
          <a:xfrm>
            <a:off x="1095829" y="2331972"/>
            <a:ext cx="6789421" cy="879078"/>
          </a:xfrm>
          <a:prstGeom prst="rect">
            <a:avLst/>
          </a:prstGeom>
          <a:noFill/>
          <a:ln>
            <a:noFill/>
          </a:ln>
        </p:spPr>
        <p:txBody>
          <a:bodyPr anchorCtr="0" anchor="t" bIns="91425" lIns="91425" spcFirstLastPara="1" rIns="91425" wrap="square" tIns="91425">
            <a:noAutofit/>
          </a:bodyPr>
          <a:lstStyle/>
          <a:p>
            <a:pPr indent="0" lvl="0" marL="139700" marR="0" rtl="0" algn="l">
              <a:lnSpc>
                <a:spcPct val="150000"/>
              </a:lnSpc>
              <a:spcBef>
                <a:spcPts val="0"/>
              </a:spcBef>
              <a:spcAft>
                <a:spcPts val="0"/>
              </a:spcAft>
              <a:buClr>
                <a:schemeClr val="lt1"/>
              </a:buClr>
              <a:buSzPts val="1400"/>
              <a:buFont typeface="Barlow Condensed"/>
              <a:buNone/>
            </a:pPr>
            <a:r>
              <a:rPr lang="pt-PT">
                <a:solidFill>
                  <a:schemeClr val="lt1"/>
                </a:solidFill>
                <a:latin typeface="Libre Franklin"/>
                <a:ea typeface="Libre Franklin"/>
                <a:cs typeface="Libre Franklin"/>
                <a:sym typeface="Libre Franklin"/>
              </a:rPr>
              <a:t>Destacar algunos de los riesgos específicos a los que están expuestos los adultos y ayudarles a prevenir ser víctimas de ellos.</a:t>
            </a:r>
            <a:endParaRPr/>
          </a:p>
          <a:p>
            <a:pPr indent="0" lvl="0" marL="139700" marR="0" rtl="0" algn="ctr">
              <a:lnSpc>
                <a:spcPct val="150000"/>
              </a:lnSpc>
              <a:spcBef>
                <a:spcPts val="0"/>
              </a:spcBef>
              <a:spcAft>
                <a:spcPts val="0"/>
              </a:spcAft>
              <a:buClr>
                <a:srgbClr val="211A57"/>
              </a:buClr>
              <a:buSzPts val="1400"/>
              <a:buFont typeface="Barlow Condensed"/>
              <a:buNone/>
            </a:pPr>
            <a:r>
              <a:t/>
            </a:r>
            <a:endParaRPr b="0" i="0" sz="1400" u="none" cap="none" strike="noStrike">
              <a:solidFill>
                <a:schemeClr val="lt1"/>
              </a:solidFill>
              <a:latin typeface="Libre Franklin"/>
              <a:ea typeface="Libre Franklin"/>
              <a:cs typeface="Libre Franklin"/>
              <a:sym typeface="Libre Franklin"/>
            </a:endParaRPr>
          </a:p>
        </p:txBody>
      </p:sp>
      <p:pic>
        <p:nvPicPr>
          <p:cNvPr id="380" name="Google Shape;380;p12"/>
          <p:cNvPicPr preferRelativeResize="0"/>
          <p:nvPr/>
        </p:nvPicPr>
        <p:blipFill>
          <a:blip r:embed="rId5">
            <a:alphaModFix/>
          </a:blip>
          <a:stretch>
            <a:fillRect/>
          </a:stretch>
        </p:blipFill>
        <p:spPr>
          <a:xfrm>
            <a:off x="120225" y="4661050"/>
            <a:ext cx="1255724" cy="2629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A864"/>
        </a:solidFill>
      </p:bgPr>
    </p:bg>
    <p:spTree>
      <p:nvGrpSpPr>
        <p:cNvPr id="384" name="Shape 384"/>
        <p:cNvGrpSpPr/>
        <p:nvPr/>
      </p:nvGrpSpPr>
      <p:grpSpPr>
        <a:xfrm>
          <a:off x="0" y="0"/>
          <a:ext cx="0" cy="0"/>
          <a:chOff x="0" y="0"/>
          <a:chExt cx="0" cy="0"/>
        </a:xfrm>
      </p:grpSpPr>
      <p:sp>
        <p:nvSpPr>
          <p:cNvPr id="385" name="Google Shape;385;p13"/>
          <p:cNvSpPr txBox="1"/>
          <p:nvPr>
            <p:ph idx="2" type="title"/>
          </p:nvPr>
        </p:nvSpPr>
        <p:spPr>
          <a:xfrm>
            <a:off x="1419254" y="929558"/>
            <a:ext cx="1979100" cy="127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7200"/>
              <a:buNone/>
            </a:pPr>
            <a:r>
              <a:rPr lang="pt-PT">
                <a:solidFill>
                  <a:srgbClr val="EE118A"/>
                </a:solidFill>
              </a:rPr>
              <a:t>02</a:t>
            </a:r>
            <a:endParaRPr>
              <a:solidFill>
                <a:srgbClr val="EE118A"/>
              </a:solidFill>
            </a:endParaRPr>
          </a:p>
        </p:txBody>
      </p:sp>
      <p:sp>
        <p:nvSpPr>
          <p:cNvPr id="386" name="Google Shape;386;p13"/>
          <p:cNvSpPr/>
          <p:nvPr/>
        </p:nvSpPr>
        <p:spPr>
          <a:xfrm>
            <a:off x="7278050" y="458800"/>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 name="Google Shape;387;p13"/>
          <p:cNvSpPr/>
          <p:nvPr/>
        </p:nvSpPr>
        <p:spPr>
          <a:xfrm>
            <a:off x="-1682150" y="2838500"/>
            <a:ext cx="3156900" cy="31569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 name="Google Shape;388;p13"/>
          <p:cNvSpPr/>
          <p:nvPr/>
        </p:nvSpPr>
        <p:spPr>
          <a:xfrm>
            <a:off x="6563825" y="2752900"/>
            <a:ext cx="3606300" cy="36063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 name="Google Shape;389;p13"/>
          <p:cNvSpPr txBox="1"/>
          <p:nvPr>
            <p:ph idx="1" type="subTitle"/>
          </p:nvPr>
        </p:nvSpPr>
        <p:spPr>
          <a:xfrm>
            <a:off x="3517970" y="2515268"/>
            <a:ext cx="3654072" cy="1855693"/>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pt-PT" sz="1400"/>
              <a:t>Contenidos:</a:t>
            </a:r>
            <a:endParaRPr sz="1400"/>
          </a:p>
          <a:p>
            <a:pPr indent="-285750" lvl="0" marL="285750" rtl="0" algn="l">
              <a:lnSpc>
                <a:spcPct val="100000"/>
              </a:lnSpc>
              <a:spcBef>
                <a:spcPts val="0"/>
              </a:spcBef>
              <a:spcAft>
                <a:spcPts val="0"/>
              </a:spcAft>
              <a:buSzPts val="1600"/>
              <a:buFont typeface="Arial"/>
              <a:buChar char="•"/>
            </a:pPr>
            <a:r>
              <a:rPr lang="pt-PT" sz="1400"/>
              <a:t>Nuevos enfoques para trabajar eficazmente con las familias.</a:t>
            </a:r>
            <a:endParaRPr sz="1400"/>
          </a:p>
          <a:p>
            <a:pPr indent="-285750" lvl="0" marL="285750" rtl="0" algn="l">
              <a:lnSpc>
                <a:spcPct val="100000"/>
              </a:lnSpc>
              <a:spcBef>
                <a:spcPts val="0"/>
              </a:spcBef>
              <a:spcAft>
                <a:spcPts val="0"/>
              </a:spcAft>
              <a:buSzPts val="1600"/>
              <a:buFont typeface="Arial"/>
              <a:buChar char="•"/>
            </a:pPr>
            <a:r>
              <a:rPr lang="pt-PT" sz="1400"/>
              <a:t>Consejos y orientaciones para apoyar a las familias.</a:t>
            </a:r>
            <a:endParaRPr sz="1400"/>
          </a:p>
          <a:p>
            <a:pPr indent="0" lvl="0" marL="0" rtl="0" algn="l">
              <a:lnSpc>
                <a:spcPct val="100000"/>
              </a:lnSpc>
              <a:spcBef>
                <a:spcPts val="0"/>
              </a:spcBef>
              <a:spcAft>
                <a:spcPts val="0"/>
              </a:spcAft>
              <a:buNone/>
            </a:pPr>
            <a:r>
              <a:t/>
            </a:r>
            <a:endParaRPr sz="1400"/>
          </a:p>
          <a:p>
            <a:pPr indent="0" lvl="0" marL="0" rtl="0" algn="l">
              <a:lnSpc>
                <a:spcPct val="100000"/>
              </a:lnSpc>
              <a:spcBef>
                <a:spcPts val="0"/>
              </a:spcBef>
              <a:spcAft>
                <a:spcPts val="0"/>
              </a:spcAft>
              <a:buSzPts val="1600"/>
              <a:buNone/>
            </a:pPr>
            <a:r>
              <a:t/>
            </a:r>
            <a:endParaRPr sz="1400"/>
          </a:p>
        </p:txBody>
      </p:sp>
      <p:sp>
        <p:nvSpPr>
          <p:cNvPr id="390" name="Google Shape;390;p13"/>
          <p:cNvSpPr txBox="1"/>
          <p:nvPr>
            <p:ph type="title"/>
          </p:nvPr>
        </p:nvSpPr>
        <p:spPr>
          <a:xfrm>
            <a:off x="3451358" y="1440414"/>
            <a:ext cx="4359738" cy="770668"/>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lang="pt-PT">
                <a:solidFill>
                  <a:srgbClr val="EE118A"/>
                </a:solidFill>
              </a:rPr>
              <a:t>INTERVENCIÓN CON LAS FAMILIAS</a:t>
            </a:r>
            <a:endParaRPr>
              <a:solidFill>
                <a:srgbClr val="EE118A"/>
              </a:solidFill>
            </a:endParaRPr>
          </a:p>
        </p:txBody>
      </p:sp>
      <p:pic>
        <p:nvPicPr>
          <p:cNvPr id="391" name="Google Shape;391;p13"/>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id="392" name="Google Shape;392;p13"/>
          <p:cNvPicPr preferRelativeResize="0"/>
          <p:nvPr/>
        </p:nvPicPr>
        <p:blipFill>
          <a:blip r:embed="rId4">
            <a:alphaModFix/>
          </a:blip>
          <a:stretch>
            <a:fillRect/>
          </a:stretch>
        </p:blipFill>
        <p:spPr>
          <a:xfrm>
            <a:off x="120225" y="4661050"/>
            <a:ext cx="1255724" cy="2629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A57"/>
        </a:solidFill>
      </p:bgPr>
    </p:bg>
    <p:spTree>
      <p:nvGrpSpPr>
        <p:cNvPr id="396" name="Shape 396"/>
        <p:cNvGrpSpPr/>
        <p:nvPr/>
      </p:nvGrpSpPr>
      <p:grpSpPr>
        <a:xfrm>
          <a:off x="0" y="0"/>
          <a:ext cx="0" cy="0"/>
          <a:chOff x="0" y="0"/>
          <a:chExt cx="0" cy="0"/>
        </a:xfrm>
      </p:grpSpPr>
      <p:sp>
        <p:nvSpPr>
          <p:cNvPr id="397" name="Google Shape;397;p14"/>
          <p:cNvSpPr txBox="1"/>
          <p:nvPr>
            <p:ph type="ctrTitle"/>
          </p:nvPr>
        </p:nvSpPr>
        <p:spPr>
          <a:xfrm>
            <a:off x="804250" y="431150"/>
            <a:ext cx="6783324" cy="11940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200"/>
              <a:buNone/>
            </a:pPr>
            <a:r>
              <a:rPr lang="pt-PT">
                <a:solidFill>
                  <a:srgbClr val="30A864"/>
                </a:solidFill>
              </a:rPr>
              <a:t>CONSEJOS Y ORIENTACIONES PARA APOYAR A LAS FAMILIAS</a:t>
            </a:r>
            <a:endParaRPr>
              <a:solidFill>
                <a:srgbClr val="30A864"/>
              </a:solidFill>
            </a:endParaRPr>
          </a:p>
        </p:txBody>
      </p:sp>
      <p:pic>
        <p:nvPicPr>
          <p:cNvPr id="398" name="Google Shape;398;p14"/>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sp>
        <p:nvSpPr>
          <p:cNvPr id="399" name="Google Shape;399;p14"/>
          <p:cNvSpPr txBox="1"/>
          <p:nvPr/>
        </p:nvSpPr>
        <p:spPr>
          <a:xfrm>
            <a:off x="1095829" y="1625150"/>
            <a:ext cx="6883800" cy="2678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pt-PT">
                <a:solidFill>
                  <a:schemeClr val="lt1"/>
                </a:solidFill>
              </a:rPr>
              <a:t>- Mostrarse abiertos y disponibles para que</a:t>
            </a:r>
            <a:r>
              <a:rPr lang="pt-PT">
                <a:solidFill>
                  <a:schemeClr val="lt1"/>
                </a:solidFill>
              </a:rPr>
              <a:t> sus hijos puedan consultar en cualquier momento y de forma independiente lo que necesiten.</a:t>
            </a:r>
            <a:endParaRPr>
              <a:solidFill>
                <a:schemeClr val="lt1"/>
              </a:solidFill>
            </a:endParaRPr>
          </a:p>
          <a:p>
            <a:pPr indent="0" lvl="0" marL="0" marR="0" rtl="0" algn="l">
              <a:lnSpc>
                <a:spcPct val="100000"/>
              </a:lnSpc>
              <a:spcBef>
                <a:spcPts val="0"/>
              </a:spcBef>
              <a:spcAft>
                <a:spcPts val="0"/>
              </a:spcAft>
              <a:buNone/>
            </a:pPr>
            <a:r>
              <a:t/>
            </a:r>
            <a:endParaRPr>
              <a:solidFill>
                <a:schemeClr val="lt1"/>
              </a:solidFill>
            </a:endParaRPr>
          </a:p>
          <a:p>
            <a:pPr indent="0" lvl="0" marL="0" marR="0" rtl="0" algn="l">
              <a:lnSpc>
                <a:spcPct val="100000"/>
              </a:lnSpc>
              <a:spcBef>
                <a:spcPts val="0"/>
              </a:spcBef>
              <a:spcAft>
                <a:spcPts val="0"/>
              </a:spcAft>
              <a:buNone/>
            </a:pPr>
            <a:r>
              <a:rPr lang="pt-PT">
                <a:solidFill>
                  <a:schemeClr val="lt1"/>
                </a:solidFill>
              </a:rPr>
              <a:t>- Es fundamental no obligar a los niños a participar ni a hablar de sí mismos, y</a:t>
            </a:r>
            <a:endParaRPr>
              <a:solidFill>
                <a:schemeClr val="lt1"/>
              </a:solidFill>
            </a:endParaRPr>
          </a:p>
          <a:p>
            <a:pPr indent="0" lvl="0" marL="0" marR="0" rtl="0" algn="l">
              <a:lnSpc>
                <a:spcPct val="100000"/>
              </a:lnSpc>
              <a:spcBef>
                <a:spcPts val="0"/>
              </a:spcBef>
              <a:spcAft>
                <a:spcPts val="0"/>
              </a:spcAft>
              <a:buNone/>
            </a:pPr>
            <a:r>
              <a:rPr lang="pt-PT">
                <a:solidFill>
                  <a:schemeClr val="lt1"/>
                </a:solidFill>
              </a:rPr>
              <a:t>realizar las actividades solo cuando estén receptivos.</a:t>
            </a:r>
            <a:endParaRPr>
              <a:solidFill>
                <a:schemeClr val="lt1"/>
              </a:solidFill>
            </a:endParaRPr>
          </a:p>
          <a:p>
            <a:pPr indent="0" lvl="0" marL="0" marR="0" rtl="0" algn="l">
              <a:lnSpc>
                <a:spcPct val="100000"/>
              </a:lnSpc>
              <a:spcBef>
                <a:spcPts val="0"/>
              </a:spcBef>
              <a:spcAft>
                <a:spcPts val="0"/>
              </a:spcAft>
              <a:buNone/>
            </a:pPr>
            <a:r>
              <a:t/>
            </a:r>
            <a:endParaRPr>
              <a:solidFill>
                <a:schemeClr val="lt1"/>
              </a:solidFill>
            </a:endParaRPr>
          </a:p>
          <a:p>
            <a:pPr indent="0" lvl="0" marL="0" marR="0" rtl="0" algn="l">
              <a:lnSpc>
                <a:spcPct val="100000"/>
              </a:lnSpc>
              <a:spcBef>
                <a:spcPts val="0"/>
              </a:spcBef>
              <a:spcAft>
                <a:spcPts val="0"/>
              </a:spcAft>
              <a:buNone/>
            </a:pPr>
            <a:r>
              <a:rPr lang="pt-PT">
                <a:solidFill>
                  <a:schemeClr val="lt1"/>
                </a:solidFill>
              </a:rPr>
              <a:t>- Para practicar el vocabulario emocional y las habilidades adquiridas, hay que repetir la lectura en diferentes ocasiones y preguntarles cómo se sienten.</a:t>
            </a:r>
            <a:endParaRPr>
              <a:solidFill>
                <a:schemeClr val="lt1"/>
              </a:solidFill>
            </a:endParaRPr>
          </a:p>
          <a:p>
            <a:pPr indent="0" lvl="0" marL="0" marR="0" rtl="0" algn="l">
              <a:lnSpc>
                <a:spcPct val="100000"/>
              </a:lnSpc>
              <a:spcBef>
                <a:spcPts val="0"/>
              </a:spcBef>
              <a:spcAft>
                <a:spcPts val="0"/>
              </a:spcAft>
              <a:buNone/>
            </a:pPr>
            <a:r>
              <a:t/>
            </a:r>
            <a:endParaRPr>
              <a:solidFill>
                <a:schemeClr val="lt1"/>
              </a:solidFill>
            </a:endParaRPr>
          </a:p>
          <a:p>
            <a:pPr indent="0" lvl="0" marL="0" marR="0" rtl="0" algn="l">
              <a:lnSpc>
                <a:spcPct val="100000"/>
              </a:lnSpc>
              <a:spcBef>
                <a:spcPts val="0"/>
              </a:spcBef>
              <a:spcAft>
                <a:spcPts val="0"/>
              </a:spcAft>
              <a:buNone/>
            </a:pPr>
            <a:r>
              <a:rPr lang="pt-PT">
                <a:solidFill>
                  <a:schemeClr val="lt1"/>
                </a:solidFill>
              </a:rPr>
              <a:t>- Una vez establecida la comunicación, pueden surgir miedos y conflictos latentes. Si esto sucede, hay que estar receptivo y dispuesto a escuchar, aunque no se tengan las herramientas para resolverlo.</a:t>
            </a:r>
            <a:endParaRPr>
              <a:solidFill>
                <a:schemeClr val="lt1"/>
              </a:solidFill>
            </a:endParaRPr>
          </a:p>
        </p:txBody>
      </p:sp>
      <p:sp>
        <p:nvSpPr>
          <p:cNvPr id="400" name="Google Shape;400;p14"/>
          <p:cNvSpPr txBox="1"/>
          <p:nvPr/>
        </p:nvSpPr>
        <p:spPr>
          <a:xfrm>
            <a:off x="7346299" y="4419355"/>
            <a:ext cx="2277600" cy="537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None/>
            </a:pPr>
            <a:r>
              <a:rPr lang="pt-PT" sz="1800">
                <a:solidFill>
                  <a:schemeClr val="lt1"/>
                </a:solidFill>
                <a:latin typeface="Libre Franklin"/>
                <a:ea typeface="Libre Franklin"/>
                <a:cs typeface="Libre Franklin"/>
                <a:sym typeface="Libre Franklin"/>
              </a:rPr>
              <a:t>CÓMICS</a:t>
            </a:r>
            <a:endParaRPr b="0" i="0" sz="1800" u="none" cap="none" strike="noStrike">
              <a:solidFill>
                <a:schemeClr val="lt1"/>
              </a:solidFill>
              <a:latin typeface="Libre Franklin"/>
              <a:ea typeface="Libre Franklin"/>
              <a:cs typeface="Libre Franklin"/>
              <a:sym typeface="Libre Franklin"/>
            </a:endParaRPr>
          </a:p>
        </p:txBody>
      </p:sp>
      <p:grpSp>
        <p:nvGrpSpPr>
          <p:cNvPr id="401" name="Google Shape;401;p14"/>
          <p:cNvGrpSpPr/>
          <p:nvPr/>
        </p:nvGrpSpPr>
        <p:grpSpPr>
          <a:xfrm>
            <a:off x="7855554" y="3293602"/>
            <a:ext cx="1151700" cy="1151700"/>
            <a:chOff x="1458025" y="1733900"/>
            <a:chExt cx="1151700" cy="1151700"/>
          </a:xfrm>
        </p:grpSpPr>
        <p:sp>
          <p:nvSpPr>
            <p:cNvPr id="402" name="Google Shape;402;p14"/>
            <p:cNvSpPr/>
            <p:nvPr/>
          </p:nvSpPr>
          <p:spPr>
            <a:xfrm>
              <a:off x="1559875" y="1835750"/>
              <a:ext cx="948000" cy="9480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 name="Google Shape;403;p14"/>
            <p:cNvSpPr/>
            <p:nvPr/>
          </p:nvSpPr>
          <p:spPr>
            <a:xfrm>
              <a:off x="1458025" y="1733900"/>
              <a:ext cx="1151700" cy="1151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Imagen que contiene Patrón de fondo&#10;&#10;Descripción generada automáticamente" id="404" name="Google Shape;404;p14"/>
          <p:cNvPicPr preferRelativeResize="0"/>
          <p:nvPr/>
        </p:nvPicPr>
        <p:blipFill rotWithShape="1">
          <a:blip r:embed="rId4">
            <a:alphaModFix/>
          </a:blip>
          <a:srcRect b="0" l="0" r="0" t="0"/>
          <a:stretch/>
        </p:blipFill>
        <p:spPr>
          <a:xfrm>
            <a:off x="7915832" y="3587529"/>
            <a:ext cx="1075798" cy="537899"/>
          </a:xfrm>
          <a:prstGeom prst="rect">
            <a:avLst/>
          </a:prstGeom>
          <a:noFill/>
          <a:ln>
            <a:noFill/>
          </a:ln>
        </p:spPr>
      </p:pic>
      <p:pic>
        <p:nvPicPr>
          <p:cNvPr id="405" name="Google Shape;405;p14"/>
          <p:cNvPicPr preferRelativeResize="0"/>
          <p:nvPr/>
        </p:nvPicPr>
        <p:blipFill>
          <a:blip r:embed="rId5">
            <a:alphaModFix/>
          </a:blip>
          <a:stretch>
            <a:fillRect/>
          </a:stretch>
        </p:blipFill>
        <p:spPr>
          <a:xfrm>
            <a:off x="120225" y="4661050"/>
            <a:ext cx="1255724" cy="2629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A57"/>
        </a:solidFill>
      </p:bgPr>
    </p:bg>
    <p:spTree>
      <p:nvGrpSpPr>
        <p:cNvPr id="409" name="Shape 409"/>
        <p:cNvGrpSpPr/>
        <p:nvPr/>
      </p:nvGrpSpPr>
      <p:grpSpPr>
        <a:xfrm>
          <a:off x="0" y="0"/>
          <a:ext cx="0" cy="0"/>
          <a:chOff x="0" y="0"/>
          <a:chExt cx="0" cy="0"/>
        </a:xfrm>
      </p:grpSpPr>
      <p:sp>
        <p:nvSpPr>
          <p:cNvPr id="410" name="Google Shape;410;p15"/>
          <p:cNvSpPr txBox="1"/>
          <p:nvPr>
            <p:ph type="ctrTitle"/>
          </p:nvPr>
        </p:nvSpPr>
        <p:spPr>
          <a:xfrm>
            <a:off x="804249" y="431150"/>
            <a:ext cx="6951937" cy="11940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200"/>
              <a:buNone/>
            </a:pPr>
            <a:r>
              <a:rPr lang="pt-PT">
                <a:solidFill>
                  <a:srgbClr val="30A864"/>
                </a:solidFill>
              </a:rPr>
              <a:t>CONSEJOS Y ORIENTACIONES PARA APOYAR A LAS FAMILIAS</a:t>
            </a:r>
            <a:endParaRPr>
              <a:solidFill>
                <a:srgbClr val="30A864"/>
              </a:solidFill>
            </a:endParaRPr>
          </a:p>
        </p:txBody>
      </p:sp>
      <p:pic>
        <p:nvPicPr>
          <p:cNvPr id="411" name="Google Shape;411;p15"/>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sp>
        <p:nvSpPr>
          <p:cNvPr id="412" name="Google Shape;412;p15"/>
          <p:cNvSpPr txBox="1"/>
          <p:nvPr/>
        </p:nvSpPr>
        <p:spPr>
          <a:xfrm>
            <a:off x="1095829" y="1625150"/>
            <a:ext cx="6883800" cy="3109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pt-PT">
                <a:solidFill>
                  <a:schemeClr val="lt1"/>
                </a:solidFill>
                <a:latin typeface="Libre Franklin"/>
                <a:ea typeface="Libre Franklin"/>
                <a:cs typeface="Libre Franklin"/>
                <a:sym typeface="Libre Franklin"/>
              </a:rPr>
              <a:t>-Dar tiempo a las intervenciones de los niños, sin prisas, garantizando que puedan terminar adecuadamente y repasando sus experiencias y conceptos clave. De esta forma, se crea un entorno seguro donde pueden expresar sus aprendizajes y experiencias.</a:t>
            </a:r>
            <a:endParaRPr>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None/>
            </a:pPr>
            <a:r>
              <a:rPr lang="pt-PT">
                <a:solidFill>
                  <a:schemeClr val="lt1"/>
                </a:solidFill>
                <a:latin typeface="Libre Franklin"/>
                <a:ea typeface="Libre Franklin"/>
                <a:cs typeface="Libre Franklin"/>
                <a:sym typeface="Libre Franklin"/>
              </a:rPr>
              <a:t>- Reconocer las aportaciones de los niños evitando críticas y juicios. Se trata de reforzar su autoestima guiándoles para que expresen sus emociones y mostrándoles soluciones alternativas y adecuadas a diferentes problemas.</a:t>
            </a:r>
            <a:endParaRPr>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None/>
            </a:pPr>
            <a:r>
              <a:rPr lang="pt-PT">
                <a:solidFill>
                  <a:schemeClr val="lt1"/>
                </a:solidFill>
                <a:latin typeface="Libre Franklin"/>
                <a:ea typeface="Libre Franklin"/>
                <a:cs typeface="Libre Franklin"/>
                <a:sym typeface="Libre Franklin"/>
              </a:rPr>
              <a:t>- Es aconsejable participar en el reconocimiento de las emociones y experiencias propias para ser un modelo para nuestros hijos  y animarles a expresarse con libertad y sinceridad. </a:t>
            </a:r>
            <a:endParaRPr>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None/>
            </a:pPr>
            <a:r>
              <a:rPr lang="pt-PT">
                <a:solidFill>
                  <a:schemeClr val="lt1"/>
                </a:solidFill>
                <a:latin typeface="Libre Franklin"/>
                <a:ea typeface="Libre Franklin"/>
                <a:cs typeface="Libre Franklin"/>
                <a:sym typeface="Libre Franklin"/>
              </a:rPr>
              <a:t>- Preguntarles a menudo cómo se sienten más allá de la lectura de estos cómics les animará a ser conscientes de su estado emocional, tanto en los momentos agradables como en otros que no lo son tanto.</a:t>
            </a:r>
            <a:endParaRPr>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1400"/>
              <a:buFont typeface="Arial"/>
              <a:buNone/>
            </a:pPr>
            <a:r>
              <a:t/>
            </a:r>
            <a:endParaRPr>
              <a:solidFill>
                <a:schemeClr val="lt1"/>
              </a:solidFill>
              <a:latin typeface="Libre Franklin"/>
              <a:ea typeface="Libre Franklin"/>
              <a:cs typeface="Libre Franklin"/>
              <a:sym typeface="Libre Franklin"/>
            </a:endParaRPr>
          </a:p>
        </p:txBody>
      </p:sp>
      <p:sp>
        <p:nvSpPr>
          <p:cNvPr id="413" name="Google Shape;413;p15"/>
          <p:cNvSpPr txBox="1"/>
          <p:nvPr/>
        </p:nvSpPr>
        <p:spPr>
          <a:xfrm>
            <a:off x="7326844" y="4605600"/>
            <a:ext cx="2277600" cy="537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None/>
            </a:pPr>
            <a:r>
              <a:rPr lang="pt-PT" sz="1800">
                <a:solidFill>
                  <a:schemeClr val="lt1"/>
                </a:solidFill>
                <a:latin typeface="Libre Franklin"/>
                <a:ea typeface="Libre Franklin"/>
                <a:cs typeface="Libre Franklin"/>
                <a:sym typeface="Libre Franklin"/>
              </a:rPr>
              <a:t>CÓMICS</a:t>
            </a:r>
            <a:endParaRPr b="0" i="0" sz="1800" u="none" cap="none" strike="noStrike">
              <a:solidFill>
                <a:schemeClr val="lt1"/>
              </a:solidFill>
              <a:latin typeface="Libre Franklin"/>
              <a:ea typeface="Libre Franklin"/>
              <a:cs typeface="Libre Franklin"/>
              <a:sym typeface="Libre Franklin"/>
            </a:endParaRPr>
          </a:p>
        </p:txBody>
      </p:sp>
      <p:grpSp>
        <p:nvGrpSpPr>
          <p:cNvPr id="414" name="Google Shape;414;p15"/>
          <p:cNvGrpSpPr/>
          <p:nvPr/>
        </p:nvGrpSpPr>
        <p:grpSpPr>
          <a:xfrm>
            <a:off x="7855554" y="3491240"/>
            <a:ext cx="1151700" cy="1151700"/>
            <a:chOff x="1458025" y="1733900"/>
            <a:chExt cx="1151700" cy="1151700"/>
          </a:xfrm>
        </p:grpSpPr>
        <p:sp>
          <p:nvSpPr>
            <p:cNvPr id="415" name="Google Shape;415;p15"/>
            <p:cNvSpPr/>
            <p:nvPr/>
          </p:nvSpPr>
          <p:spPr>
            <a:xfrm>
              <a:off x="1559875" y="1835750"/>
              <a:ext cx="948000" cy="9480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 name="Google Shape;416;p15"/>
            <p:cNvSpPr/>
            <p:nvPr/>
          </p:nvSpPr>
          <p:spPr>
            <a:xfrm>
              <a:off x="1458025" y="1733900"/>
              <a:ext cx="1151700" cy="1151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Imagen que contiene Patrón de fondo&#10;&#10;Descripción generada automáticamente" id="417" name="Google Shape;417;p15"/>
          <p:cNvPicPr preferRelativeResize="0"/>
          <p:nvPr/>
        </p:nvPicPr>
        <p:blipFill rotWithShape="1">
          <a:blip r:embed="rId4">
            <a:alphaModFix/>
          </a:blip>
          <a:srcRect b="0" l="0" r="0" t="0"/>
          <a:stretch/>
        </p:blipFill>
        <p:spPr>
          <a:xfrm>
            <a:off x="7915832" y="3785167"/>
            <a:ext cx="1075799" cy="537899"/>
          </a:xfrm>
          <a:prstGeom prst="rect">
            <a:avLst/>
          </a:prstGeom>
          <a:noFill/>
          <a:ln>
            <a:noFill/>
          </a:ln>
        </p:spPr>
      </p:pic>
      <p:pic>
        <p:nvPicPr>
          <p:cNvPr id="418" name="Google Shape;418;p15"/>
          <p:cNvPicPr preferRelativeResize="0"/>
          <p:nvPr/>
        </p:nvPicPr>
        <p:blipFill>
          <a:blip r:embed="rId5">
            <a:alphaModFix/>
          </a:blip>
          <a:stretch>
            <a:fillRect/>
          </a:stretch>
        </p:blipFill>
        <p:spPr>
          <a:xfrm>
            <a:off x="120225" y="4661050"/>
            <a:ext cx="1255724" cy="2629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A864"/>
        </a:solidFill>
      </p:bgPr>
    </p:bg>
    <p:spTree>
      <p:nvGrpSpPr>
        <p:cNvPr id="422" name="Shape 422"/>
        <p:cNvGrpSpPr/>
        <p:nvPr/>
      </p:nvGrpSpPr>
      <p:grpSpPr>
        <a:xfrm>
          <a:off x="0" y="0"/>
          <a:ext cx="0" cy="0"/>
          <a:chOff x="0" y="0"/>
          <a:chExt cx="0" cy="0"/>
        </a:xfrm>
      </p:grpSpPr>
      <p:sp>
        <p:nvSpPr>
          <p:cNvPr id="423" name="Google Shape;423;p16"/>
          <p:cNvSpPr txBox="1"/>
          <p:nvPr>
            <p:ph type="ctrTitle"/>
          </p:nvPr>
        </p:nvSpPr>
        <p:spPr>
          <a:xfrm>
            <a:off x="882070" y="310284"/>
            <a:ext cx="6465555" cy="1006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200"/>
              <a:buNone/>
            </a:pPr>
            <a:r>
              <a:rPr lang="pt-PT">
                <a:solidFill>
                  <a:srgbClr val="EE118A"/>
                </a:solidFill>
              </a:rPr>
              <a:t>CONSEJOS Y ORIENTACIONES PARA APOYAR A LAS FAMILIAS</a:t>
            </a:r>
            <a:endParaRPr>
              <a:solidFill>
                <a:srgbClr val="EE118A"/>
              </a:solidFill>
            </a:endParaRPr>
          </a:p>
        </p:txBody>
      </p:sp>
      <p:pic>
        <p:nvPicPr>
          <p:cNvPr id="424" name="Google Shape;424;p16"/>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sp>
        <p:nvSpPr>
          <p:cNvPr id="425" name="Google Shape;425;p16"/>
          <p:cNvSpPr txBox="1"/>
          <p:nvPr/>
        </p:nvSpPr>
        <p:spPr>
          <a:xfrm>
            <a:off x="7101825" y="4605600"/>
            <a:ext cx="2277600" cy="5379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None/>
            </a:pPr>
            <a:r>
              <a:rPr b="1" lang="pt-PT" sz="1800">
                <a:solidFill>
                  <a:srgbClr val="EE118A"/>
                </a:solidFill>
                <a:latin typeface="Libre Franklin"/>
                <a:ea typeface="Libre Franklin"/>
                <a:cs typeface="Libre Franklin"/>
                <a:sym typeface="Libre Franklin"/>
              </a:rPr>
              <a:t>REVISTAS DIGITALES</a:t>
            </a:r>
            <a:endParaRPr/>
          </a:p>
        </p:txBody>
      </p:sp>
      <p:grpSp>
        <p:nvGrpSpPr>
          <p:cNvPr id="426" name="Google Shape;426;p16"/>
          <p:cNvGrpSpPr/>
          <p:nvPr/>
        </p:nvGrpSpPr>
        <p:grpSpPr>
          <a:xfrm>
            <a:off x="7627811" y="3258655"/>
            <a:ext cx="1151700" cy="1151700"/>
            <a:chOff x="1458025" y="1733900"/>
            <a:chExt cx="1151700" cy="1151700"/>
          </a:xfrm>
        </p:grpSpPr>
        <p:sp>
          <p:nvSpPr>
            <p:cNvPr id="427" name="Google Shape;427;p16"/>
            <p:cNvSpPr/>
            <p:nvPr/>
          </p:nvSpPr>
          <p:spPr>
            <a:xfrm>
              <a:off x="1559875" y="1835750"/>
              <a:ext cx="948000" cy="9480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 name="Google Shape;428;p16"/>
            <p:cNvSpPr/>
            <p:nvPr/>
          </p:nvSpPr>
          <p:spPr>
            <a:xfrm>
              <a:off x="1458025" y="1733900"/>
              <a:ext cx="1151700" cy="1151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Interfaz de usuario gráfica&#10;&#10;Descripción generada automáticamente" id="429" name="Google Shape;429;p16"/>
          <p:cNvPicPr preferRelativeResize="0"/>
          <p:nvPr/>
        </p:nvPicPr>
        <p:blipFill rotWithShape="1">
          <a:blip r:embed="rId4">
            <a:alphaModFix/>
          </a:blip>
          <a:srcRect b="0" l="0" r="0" t="0"/>
          <a:stretch/>
        </p:blipFill>
        <p:spPr>
          <a:xfrm>
            <a:off x="7568436" y="3554706"/>
            <a:ext cx="1270451" cy="635225"/>
          </a:xfrm>
          <a:prstGeom prst="rect">
            <a:avLst/>
          </a:prstGeom>
          <a:noFill/>
          <a:ln>
            <a:noFill/>
          </a:ln>
        </p:spPr>
      </p:pic>
      <p:sp>
        <p:nvSpPr>
          <p:cNvPr id="430" name="Google Shape;430;p16"/>
          <p:cNvSpPr txBox="1"/>
          <p:nvPr/>
        </p:nvSpPr>
        <p:spPr>
          <a:xfrm>
            <a:off x="882070" y="1577262"/>
            <a:ext cx="6897900" cy="2678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pt-PT">
                <a:solidFill>
                  <a:schemeClr val="lt1"/>
                </a:solidFill>
                <a:latin typeface="Libre Franklin"/>
                <a:ea typeface="Libre Franklin"/>
                <a:cs typeface="Libre Franklin"/>
                <a:sym typeface="Libre Franklin"/>
              </a:rPr>
              <a:t>-Animar a los adolescentes y jóvenes a explorar los recursos en su tiempo libre. </a:t>
            </a:r>
            <a:endParaRPr>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None/>
            </a:pPr>
            <a:r>
              <a:rPr lang="pt-PT">
                <a:solidFill>
                  <a:schemeClr val="lt1"/>
                </a:solidFill>
                <a:latin typeface="Libre Franklin"/>
                <a:ea typeface="Libre Franklin"/>
                <a:cs typeface="Libre Franklin"/>
                <a:sym typeface="Libre Franklin"/>
              </a:rPr>
              <a:t>-Guiarlos para que exploren los vídeos explicativos, los juegos y rompecabezas y los recursos de autoayuda. </a:t>
            </a:r>
            <a:endParaRPr>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None/>
            </a:pPr>
            <a:r>
              <a:rPr lang="pt-PT">
                <a:solidFill>
                  <a:schemeClr val="lt1"/>
                </a:solidFill>
                <a:latin typeface="Libre Franklin"/>
                <a:ea typeface="Libre Franklin"/>
                <a:cs typeface="Libre Franklin"/>
                <a:sym typeface="Libre Franklin"/>
              </a:rPr>
              <a:t>-Hacer preguntas reflexivas cuando hayan completado las revistas. Esto puede animarles a hablar de sus experiencias con los temas abordados en los recursos.</a:t>
            </a:r>
            <a:endParaRPr>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None/>
            </a:pPr>
            <a:r>
              <a:rPr lang="pt-PT">
                <a:solidFill>
                  <a:schemeClr val="lt1"/>
                </a:solidFill>
                <a:latin typeface="Libre Franklin"/>
                <a:ea typeface="Libre Franklin"/>
                <a:cs typeface="Libre Franklin"/>
                <a:sym typeface="Libre Franklin"/>
              </a:rPr>
              <a:t>-Las revistas de nivel introductorio deben dirigirse a adolescentes de entre 13 y 17 años. Las revistas de nivel avanzado están dirigidas a jóvenes de entre 18 y 20 años. </a:t>
            </a:r>
            <a:endParaRPr>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None/>
            </a:pPr>
            <a:r>
              <a:rPr lang="pt-PT">
                <a:solidFill>
                  <a:schemeClr val="lt1"/>
                </a:solidFill>
                <a:latin typeface="Libre Franklin"/>
                <a:ea typeface="Libre Franklin"/>
                <a:cs typeface="Libre Franklin"/>
                <a:sym typeface="Libre Franklin"/>
              </a:rPr>
              <a:t>-Guiar a los adolescentes y jóvenes adultos para que hablen de los temas y de cómo les hacen sentir. Esto puede ayudarles a considerar cómo pueden desarrollar relaciones saludables en sus propias vidas.</a:t>
            </a:r>
            <a:endParaRPr>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None/>
            </a:pPr>
            <a:r>
              <a:t/>
            </a:r>
            <a:endParaRPr>
              <a:solidFill>
                <a:schemeClr val="lt1"/>
              </a:solidFill>
              <a:latin typeface="Libre Franklin"/>
              <a:ea typeface="Libre Franklin"/>
              <a:cs typeface="Libre Franklin"/>
              <a:sym typeface="Libre Franklin"/>
            </a:endParaRPr>
          </a:p>
        </p:txBody>
      </p:sp>
      <p:pic>
        <p:nvPicPr>
          <p:cNvPr id="431" name="Google Shape;431;p16"/>
          <p:cNvPicPr preferRelativeResize="0"/>
          <p:nvPr/>
        </p:nvPicPr>
        <p:blipFill>
          <a:blip r:embed="rId5">
            <a:alphaModFix/>
          </a:blip>
          <a:stretch>
            <a:fillRect/>
          </a:stretch>
        </p:blipFill>
        <p:spPr>
          <a:xfrm>
            <a:off x="120225" y="4661050"/>
            <a:ext cx="1255724" cy="2629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6EB6"/>
        </a:solidFill>
      </p:bgPr>
    </p:bg>
    <p:spTree>
      <p:nvGrpSpPr>
        <p:cNvPr id="435" name="Shape 435"/>
        <p:cNvGrpSpPr/>
        <p:nvPr/>
      </p:nvGrpSpPr>
      <p:grpSpPr>
        <a:xfrm>
          <a:off x="0" y="0"/>
          <a:ext cx="0" cy="0"/>
          <a:chOff x="0" y="0"/>
          <a:chExt cx="0" cy="0"/>
        </a:xfrm>
      </p:grpSpPr>
      <p:sp>
        <p:nvSpPr>
          <p:cNvPr id="436" name="Google Shape;436;p18"/>
          <p:cNvSpPr txBox="1"/>
          <p:nvPr>
            <p:ph type="ctrTitle"/>
          </p:nvPr>
        </p:nvSpPr>
        <p:spPr>
          <a:xfrm>
            <a:off x="803950" y="336513"/>
            <a:ext cx="6466800" cy="11940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200"/>
              <a:buNone/>
            </a:pPr>
            <a:r>
              <a:rPr lang="pt-PT">
                <a:solidFill>
                  <a:srgbClr val="F38E00"/>
                </a:solidFill>
              </a:rPr>
              <a:t>CONSEJOS Y ORIENTACIONES PARA APOYAR A LAS FAMILIAS</a:t>
            </a:r>
            <a:endParaRPr>
              <a:solidFill>
                <a:srgbClr val="F38E00"/>
              </a:solidFill>
            </a:endParaRPr>
          </a:p>
        </p:txBody>
      </p:sp>
      <p:pic>
        <p:nvPicPr>
          <p:cNvPr id="437" name="Google Shape;437;p18"/>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sp>
        <p:nvSpPr>
          <p:cNvPr id="438" name="Google Shape;438;p18"/>
          <p:cNvSpPr txBox="1"/>
          <p:nvPr/>
        </p:nvSpPr>
        <p:spPr>
          <a:xfrm>
            <a:off x="6974325" y="4331536"/>
            <a:ext cx="2277600" cy="5379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None/>
            </a:pPr>
            <a:r>
              <a:rPr b="1" lang="pt-PT" sz="1800">
                <a:solidFill>
                  <a:schemeClr val="lt1"/>
                </a:solidFill>
                <a:latin typeface="Libre Franklin"/>
                <a:ea typeface="Libre Franklin"/>
                <a:cs typeface="Libre Franklin"/>
                <a:sym typeface="Libre Franklin"/>
              </a:rPr>
              <a:t>AUDIOLIBROS</a:t>
            </a:r>
            <a:endParaRPr/>
          </a:p>
        </p:txBody>
      </p:sp>
      <p:grpSp>
        <p:nvGrpSpPr>
          <p:cNvPr id="439" name="Google Shape;439;p18"/>
          <p:cNvGrpSpPr/>
          <p:nvPr/>
        </p:nvGrpSpPr>
        <p:grpSpPr>
          <a:xfrm>
            <a:off x="7491098" y="3132550"/>
            <a:ext cx="1151700" cy="1151700"/>
            <a:chOff x="1458025" y="1733900"/>
            <a:chExt cx="1151700" cy="1151700"/>
          </a:xfrm>
        </p:grpSpPr>
        <p:sp>
          <p:nvSpPr>
            <p:cNvPr id="440" name="Google Shape;440;p18"/>
            <p:cNvSpPr/>
            <p:nvPr/>
          </p:nvSpPr>
          <p:spPr>
            <a:xfrm>
              <a:off x="1559875" y="1835750"/>
              <a:ext cx="948000" cy="9480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 name="Google Shape;441;p18"/>
            <p:cNvSpPr/>
            <p:nvPr/>
          </p:nvSpPr>
          <p:spPr>
            <a:xfrm>
              <a:off x="1458025" y="1733900"/>
              <a:ext cx="1151700" cy="1151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Una taza de cafe&#10;&#10;Descripción generada automáticamente con confianza baja" id="442" name="Google Shape;442;p18"/>
          <p:cNvPicPr preferRelativeResize="0"/>
          <p:nvPr/>
        </p:nvPicPr>
        <p:blipFill rotWithShape="1">
          <a:blip r:embed="rId4">
            <a:alphaModFix/>
          </a:blip>
          <a:srcRect b="0" l="0" r="0" t="0"/>
          <a:stretch/>
        </p:blipFill>
        <p:spPr>
          <a:xfrm>
            <a:off x="7550474" y="2963617"/>
            <a:ext cx="990475" cy="1320634"/>
          </a:xfrm>
          <a:prstGeom prst="rect">
            <a:avLst/>
          </a:prstGeom>
          <a:noFill/>
          <a:ln>
            <a:noFill/>
          </a:ln>
        </p:spPr>
      </p:pic>
      <p:sp>
        <p:nvSpPr>
          <p:cNvPr id="443" name="Google Shape;443;p18"/>
          <p:cNvSpPr txBox="1"/>
          <p:nvPr/>
        </p:nvSpPr>
        <p:spPr>
          <a:xfrm>
            <a:off x="803950" y="1610727"/>
            <a:ext cx="6290100" cy="321690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pt-PT">
                <a:solidFill>
                  <a:schemeClr val="lt1"/>
                </a:solidFill>
                <a:latin typeface="Libre Franklin"/>
                <a:ea typeface="Libre Franklin"/>
                <a:cs typeface="Libre Franklin"/>
                <a:sym typeface="Libre Franklin"/>
              </a:rPr>
              <a:t>-Evaluar el nivel de familiaridad de las personas mayores con la tecnología. Puede que sea necesario explicarles cómo utilizarlas.</a:t>
            </a:r>
            <a:endParaRPr>
              <a:solidFill>
                <a:schemeClr val="lt1"/>
              </a:solidFill>
              <a:latin typeface="Libre Franklin"/>
              <a:ea typeface="Libre Franklin"/>
              <a:cs typeface="Libre Franklin"/>
              <a:sym typeface="Libre Franklin"/>
            </a:endParaRPr>
          </a:p>
          <a:p>
            <a:pPr indent="0" lvl="0" marL="0" marR="0" rtl="0" algn="just">
              <a:lnSpc>
                <a:spcPct val="150000"/>
              </a:lnSpc>
              <a:spcBef>
                <a:spcPts val="0"/>
              </a:spcBef>
              <a:spcAft>
                <a:spcPts val="0"/>
              </a:spcAft>
              <a:buNone/>
            </a:pPr>
            <a:r>
              <a:rPr lang="pt-PT">
                <a:solidFill>
                  <a:schemeClr val="lt1"/>
                </a:solidFill>
                <a:latin typeface="Libre Franklin"/>
                <a:ea typeface="Libre Franklin"/>
                <a:cs typeface="Libre Franklin"/>
                <a:sym typeface="Libre Franklin"/>
              </a:rPr>
              <a:t>-Demostrar cómo utilizar los audios.</a:t>
            </a:r>
            <a:endParaRPr>
              <a:solidFill>
                <a:schemeClr val="lt1"/>
              </a:solidFill>
              <a:latin typeface="Libre Franklin"/>
              <a:ea typeface="Libre Franklin"/>
              <a:cs typeface="Libre Franklin"/>
              <a:sym typeface="Libre Franklin"/>
            </a:endParaRPr>
          </a:p>
          <a:p>
            <a:pPr indent="0" lvl="0" marL="0" marR="0" rtl="0" algn="just">
              <a:lnSpc>
                <a:spcPct val="150000"/>
              </a:lnSpc>
              <a:spcBef>
                <a:spcPts val="0"/>
              </a:spcBef>
              <a:spcAft>
                <a:spcPts val="0"/>
              </a:spcAft>
              <a:buNone/>
            </a:pPr>
            <a:r>
              <a:rPr lang="pt-PT">
                <a:solidFill>
                  <a:schemeClr val="lt1"/>
                </a:solidFill>
                <a:latin typeface="Libre Franklin"/>
                <a:ea typeface="Libre Franklin"/>
                <a:cs typeface="Libre Franklin"/>
                <a:sym typeface="Libre Franklin"/>
              </a:rPr>
              <a:t>-Asegurarse de que entienden cómo navegar por el sitio web para acceder al material.</a:t>
            </a:r>
            <a:endParaRPr>
              <a:solidFill>
                <a:schemeClr val="lt1"/>
              </a:solidFill>
              <a:latin typeface="Libre Franklin"/>
              <a:ea typeface="Libre Franklin"/>
              <a:cs typeface="Libre Franklin"/>
              <a:sym typeface="Libre Franklin"/>
            </a:endParaRPr>
          </a:p>
          <a:p>
            <a:pPr indent="0" lvl="0" marL="0" marR="0" rtl="0" algn="just">
              <a:lnSpc>
                <a:spcPct val="150000"/>
              </a:lnSpc>
              <a:spcBef>
                <a:spcPts val="0"/>
              </a:spcBef>
              <a:spcAft>
                <a:spcPts val="0"/>
              </a:spcAft>
              <a:buNone/>
            </a:pPr>
            <a:r>
              <a:rPr lang="pt-PT">
                <a:solidFill>
                  <a:schemeClr val="lt1"/>
                </a:solidFill>
                <a:latin typeface="Libre Franklin"/>
                <a:ea typeface="Libre Franklin"/>
                <a:cs typeface="Libre Franklin"/>
                <a:sym typeface="Libre Franklin"/>
              </a:rPr>
              <a:t>-Utilizar los audios para iniciar una conversación y explorar los puntos de vista de tus mayores sobre algunos de los temas.</a:t>
            </a:r>
            <a:endParaRPr>
              <a:solidFill>
                <a:schemeClr val="lt1"/>
              </a:solidFill>
              <a:latin typeface="Libre Franklin"/>
              <a:ea typeface="Libre Franklin"/>
              <a:cs typeface="Libre Franklin"/>
              <a:sym typeface="Libre Franklin"/>
            </a:endParaRPr>
          </a:p>
          <a:p>
            <a:pPr indent="0" lvl="0" marL="0" marR="0" rtl="0" algn="just">
              <a:lnSpc>
                <a:spcPct val="150000"/>
              </a:lnSpc>
              <a:spcBef>
                <a:spcPts val="0"/>
              </a:spcBef>
              <a:spcAft>
                <a:spcPts val="0"/>
              </a:spcAft>
              <a:buNone/>
            </a:pPr>
            <a:r>
              <a:rPr lang="pt-PT">
                <a:solidFill>
                  <a:schemeClr val="lt1"/>
                </a:solidFill>
                <a:latin typeface="Libre Franklin"/>
                <a:ea typeface="Libre Franklin"/>
                <a:cs typeface="Libre Franklin"/>
                <a:sym typeface="Libre Franklin"/>
              </a:rPr>
              <a:t>-Utilizar el audio como ejercicio de autorreflexión para que lo utilicen en casa.</a:t>
            </a:r>
            <a:endParaRPr>
              <a:solidFill>
                <a:schemeClr val="lt1"/>
              </a:solidFill>
              <a:latin typeface="Libre Franklin"/>
              <a:ea typeface="Libre Franklin"/>
              <a:cs typeface="Libre Franklin"/>
              <a:sym typeface="Libre Franklin"/>
            </a:endParaRPr>
          </a:p>
          <a:p>
            <a:pPr indent="0" lvl="0" marL="0" marR="0" rtl="0" algn="just">
              <a:lnSpc>
                <a:spcPct val="150000"/>
              </a:lnSpc>
              <a:spcBef>
                <a:spcPts val="0"/>
              </a:spcBef>
              <a:spcAft>
                <a:spcPts val="0"/>
              </a:spcAft>
              <a:buNone/>
            </a:pPr>
            <a:r>
              <a:t/>
            </a:r>
            <a:endParaRPr>
              <a:solidFill>
                <a:schemeClr val="lt1"/>
              </a:solidFill>
              <a:latin typeface="Libre Franklin"/>
              <a:ea typeface="Libre Franklin"/>
              <a:cs typeface="Libre Franklin"/>
              <a:sym typeface="Libre Franklin"/>
            </a:endParaRPr>
          </a:p>
        </p:txBody>
      </p:sp>
      <p:pic>
        <p:nvPicPr>
          <p:cNvPr id="444" name="Google Shape;444;p18"/>
          <p:cNvPicPr preferRelativeResize="0"/>
          <p:nvPr/>
        </p:nvPicPr>
        <p:blipFill>
          <a:blip r:embed="rId5">
            <a:alphaModFix/>
          </a:blip>
          <a:stretch>
            <a:fillRect/>
          </a:stretch>
        </p:blipFill>
        <p:spPr>
          <a:xfrm>
            <a:off x="120225" y="4661050"/>
            <a:ext cx="1255724" cy="2629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8E00"/>
        </a:solidFill>
      </p:bgPr>
    </p:bg>
    <p:spTree>
      <p:nvGrpSpPr>
        <p:cNvPr id="448" name="Shape 448"/>
        <p:cNvGrpSpPr/>
        <p:nvPr/>
      </p:nvGrpSpPr>
      <p:grpSpPr>
        <a:xfrm>
          <a:off x="0" y="0"/>
          <a:ext cx="0" cy="0"/>
          <a:chOff x="0" y="0"/>
          <a:chExt cx="0" cy="0"/>
        </a:xfrm>
      </p:grpSpPr>
      <p:pic>
        <p:nvPicPr>
          <p:cNvPr id="449" name="Google Shape;449;p19"/>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grpSp>
        <p:nvGrpSpPr>
          <p:cNvPr id="450" name="Google Shape;450;p19"/>
          <p:cNvGrpSpPr/>
          <p:nvPr/>
        </p:nvGrpSpPr>
        <p:grpSpPr>
          <a:xfrm>
            <a:off x="3754877" y="1822315"/>
            <a:ext cx="1361873" cy="1355391"/>
            <a:chOff x="7098912" y="1969392"/>
            <a:chExt cx="359651" cy="361561"/>
          </a:xfrm>
        </p:grpSpPr>
        <p:sp>
          <p:nvSpPr>
            <p:cNvPr id="451" name="Google Shape;451;p19"/>
            <p:cNvSpPr/>
            <p:nvPr/>
          </p:nvSpPr>
          <p:spPr>
            <a:xfrm>
              <a:off x="7098912" y="2127607"/>
              <a:ext cx="134567" cy="202582"/>
            </a:xfrm>
            <a:custGeom>
              <a:rect b="b" l="l" r="r" t="t"/>
              <a:pathLst>
                <a:path extrusionOk="0" h="6365" w="4228">
                  <a:moveTo>
                    <a:pt x="2108" y="331"/>
                  </a:moveTo>
                  <a:cubicBezTo>
                    <a:pt x="2153" y="331"/>
                    <a:pt x="2198" y="334"/>
                    <a:pt x="2239" y="340"/>
                  </a:cubicBezTo>
                  <a:cubicBezTo>
                    <a:pt x="2978" y="399"/>
                    <a:pt x="3537" y="1042"/>
                    <a:pt x="3537" y="1780"/>
                  </a:cubicBezTo>
                  <a:cubicBezTo>
                    <a:pt x="3537" y="2483"/>
                    <a:pt x="3704" y="3138"/>
                    <a:pt x="3847" y="3483"/>
                  </a:cubicBezTo>
                  <a:lnTo>
                    <a:pt x="3847" y="3495"/>
                  </a:lnTo>
                  <a:cubicBezTo>
                    <a:pt x="3656" y="3602"/>
                    <a:pt x="3335" y="3793"/>
                    <a:pt x="2787" y="3912"/>
                  </a:cubicBezTo>
                  <a:lnTo>
                    <a:pt x="2787" y="3864"/>
                  </a:lnTo>
                  <a:lnTo>
                    <a:pt x="2787" y="3531"/>
                  </a:lnTo>
                  <a:cubicBezTo>
                    <a:pt x="3001" y="3412"/>
                    <a:pt x="3180" y="3233"/>
                    <a:pt x="3299" y="3007"/>
                  </a:cubicBezTo>
                  <a:cubicBezTo>
                    <a:pt x="3537" y="2590"/>
                    <a:pt x="3454" y="2066"/>
                    <a:pt x="3108" y="1745"/>
                  </a:cubicBezTo>
                  <a:cubicBezTo>
                    <a:pt x="2870" y="1518"/>
                    <a:pt x="2430" y="1245"/>
                    <a:pt x="1727" y="1245"/>
                  </a:cubicBezTo>
                  <a:cubicBezTo>
                    <a:pt x="1680" y="1245"/>
                    <a:pt x="1632" y="1268"/>
                    <a:pt x="1608" y="1292"/>
                  </a:cubicBezTo>
                  <a:lnTo>
                    <a:pt x="1251" y="1649"/>
                  </a:lnTo>
                  <a:cubicBezTo>
                    <a:pt x="1192" y="1709"/>
                    <a:pt x="1192" y="1816"/>
                    <a:pt x="1251" y="1888"/>
                  </a:cubicBezTo>
                  <a:cubicBezTo>
                    <a:pt x="1281" y="1917"/>
                    <a:pt x="1323" y="1932"/>
                    <a:pt x="1366" y="1932"/>
                  </a:cubicBezTo>
                  <a:cubicBezTo>
                    <a:pt x="1409" y="1932"/>
                    <a:pt x="1454" y="1917"/>
                    <a:pt x="1489" y="1888"/>
                  </a:cubicBezTo>
                  <a:lnTo>
                    <a:pt x="1799" y="1578"/>
                  </a:lnTo>
                  <a:cubicBezTo>
                    <a:pt x="2239" y="1590"/>
                    <a:pt x="2608" y="1721"/>
                    <a:pt x="2882" y="1983"/>
                  </a:cubicBezTo>
                  <a:cubicBezTo>
                    <a:pt x="3120" y="2185"/>
                    <a:pt x="3180" y="2542"/>
                    <a:pt x="3025" y="2828"/>
                  </a:cubicBezTo>
                  <a:cubicBezTo>
                    <a:pt x="2823" y="3173"/>
                    <a:pt x="2466" y="3376"/>
                    <a:pt x="2085" y="3376"/>
                  </a:cubicBezTo>
                  <a:cubicBezTo>
                    <a:pt x="1489" y="3376"/>
                    <a:pt x="1013" y="2900"/>
                    <a:pt x="1013" y="2304"/>
                  </a:cubicBezTo>
                  <a:cubicBezTo>
                    <a:pt x="1013" y="2209"/>
                    <a:pt x="942" y="2138"/>
                    <a:pt x="846" y="2138"/>
                  </a:cubicBezTo>
                  <a:cubicBezTo>
                    <a:pt x="763" y="2138"/>
                    <a:pt x="680" y="2209"/>
                    <a:pt x="680" y="2304"/>
                  </a:cubicBezTo>
                  <a:cubicBezTo>
                    <a:pt x="680" y="2828"/>
                    <a:pt x="965" y="3292"/>
                    <a:pt x="1394" y="3519"/>
                  </a:cubicBezTo>
                  <a:lnTo>
                    <a:pt x="1394" y="3852"/>
                  </a:lnTo>
                  <a:lnTo>
                    <a:pt x="1394" y="3900"/>
                  </a:lnTo>
                  <a:cubicBezTo>
                    <a:pt x="834" y="3781"/>
                    <a:pt x="501" y="3602"/>
                    <a:pt x="370" y="3495"/>
                  </a:cubicBezTo>
                  <a:cubicBezTo>
                    <a:pt x="370" y="3495"/>
                    <a:pt x="358" y="3495"/>
                    <a:pt x="370" y="3483"/>
                  </a:cubicBezTo>
                  <a:cubicBezTo>
                    <a:pt x="525" y="3138"/>
                    <a:pt x="680" y="2483"/>
                    <a:pt x="680" y="1780"/>
                  </a:cubicBezTo>
                  <a:cubicBezTo>
                    <a:pt x="680" y="1042"/>
                    <a:pt x="1251" y="399"/>
                    <a:pt x="1977" y="340"/>
                  </a:cubicBezTo>
                  <a:cubicBezTo>
                    <a:pt x="2019" y="334"/>
                    <a:pt x="2064" y="331"/>
                    <a:pt x="2108" y="331"/>
                  </a:cubicBezTo>
                  <a:close/>
                  <a:moveTo>
                    <a:pt x="2442" y="3662"/>
                  </a:moveTo>
                  <a:lnTo>
                    <a:pt x="2442" y="3852"/>
                  </a:lnTo>
                  <a:cubicBezTo>
                    <a:pt x="2442" y="4043"/>
                    <a:pt x="2549" y="4221"/>
                    <a:pt x="2727" y="4316"/>
                  </a:cubicBezTo>
                  <a:lnTo>
                    <a:pt x="2823" y="4376"/>
                  </a:lnTo>
                  <a:cubicBezTo>
                    <a:pt x="2680" y="4626"/>
                    <a:pt x="2382" y="4793"/>
                    <a:pt x="2073" y="4793"/>
                  </a:cubicBezTo>
                  <a:cubicBezTo>
                    <a:pt x="1751" y="4793"/>
                    <a:pt x="1477" y="4626"/>
                    <a:pt x="1311" y="4376"/>
                  </a:cubicBezTo>
                  <a:lnTo>
                    <a:pt x="1418" y="4316"/>
                  </a:lnTo>
                  <a:cubicBezTo>
                    <a:pt x="1596" y="4221"/>
                    <a:pt x="1692" y="4043"/>
                    <a:pt x="1692" y="3852"/>
                  </a:cubicBezTo>
                  <a:lnTo>
                    <a:pt x="1692" y="3662"/>
                  </a:lnTo>
                  <a:cubicBezTo>
                    <a:pt x="1811" y="3685"/>
                    <a:pt x="1930" y="3709"/>
                    <a:pt x="2073" y="3709"/>
                  </a:cubicBezTo>
                  <a:cubicBezTo>
                    <a:pt x="2192" y="3709"/>
                    <a:pt x="2323" y="3685"/>
                    <a:pt x="2442" y="3662"/>
                  </a:cubicBezTo>
                  <a:close/>
                  <a:moveTo>
                    <a:pt x="2096" y="0"/>
                  </a:moveTo>
                  <a:cubicBezTo>
                    <a:pt x="2040" y="0"/>
                    <a:pt x="1983" y="6"/>
                    <a:pt x="1930" y="18"/>
                  </a:cubicBezTo>
                  <a:cubicBezTo>
                    <a:pt x="1037" y="102"/>
                    <a:pt x="334" y="875"/>
                    <a:pt x="334" y="1780"/>
                  </a:cubicBezTo>
                  <a:cubicBezTo>
                    <a:pt x="334" y="2435"/>
                    <a:pt x="180" y="3042"/>
                    <a:pt x="60" y="3364"/>
                  </a:cubicBezTo>
                  <a:cubicBezTo>
                    <a:pt x="1" y="3507"/>
                    <a:pt x="37" y="3673"/>
                    <a:pt x="180" y="3781"/>
                  </a:cubicBezTo>
                  <a:cubicBezTo>
                    <a:pt x="311" y="3888"/>
                    <a:pt x="596" y="4043"/>
                    <a:pt x="1037" y="4162"/>
                  </a:cubicBezTo>
                  <a:lnTo>
                    <a:pt x="382" y="4495"/>
                  </a:lnTo>
                  <a:cubicBezTo>
                    <a:pt x="144" y="4614"/>
                    <a:pt x="1" y="4852"/>
                    <a:pt x="1" y="5114"/>
                  </a:cubicBezTo>
                  <a:lnTo>
                    <a:pt x="1" y="6209"/>
                  </a:lnTo>
                  <a:cubicBezTo>
                    <a:pt x="1" y="6293"/>
                    <a:pt x="72" y="6364"/>
                    <a:pt x="156" y="6364"/>
                  </a:cubicBezTo>
                  <a:cubicBezTo>
                    <a:pt x="251" y="6364"/>
                    <a:pt x="322" y="6293"/>
                    <a:pt x="322" y="6209"/>
                  </a:cubicBezTo>
                  <a:lnTo>
                    <a:pt x="322" y="5114"/>
                  </a:lnTo>
                  <a:cubicBezTo>
                    <a:pt x="322" y="4983"/>
                    <a:pt x="394" y="4852"/>
                    <a:pt x="537" y="4793"/>
                  </a:cubicBezTo>
                  <a:lnTo>
                    <a:pt x="1049" y="4519"/>
                  </a:lnTo>
                  <a:cubicBezTo>
                    <a:pt x="1275" y="4900"/>
                    <a:pt x="1680" y="5138"/>
                    <a:pt x="2108" y="5138"/>
                  </a:cubicBezTo>
                  <a:cubicBezTo>
                    <a:pt x="2561" y="5138"/>
                    <a:pt x="2942" y="4900"/>
                    <a:pt x="3168" y="4519"/>
                  </a:cubicBezTo>
                  <a:lnTo>
                    <a:pt x="3692" y="4793"/>
                  </a:lnTo>
                  <a:cubicBezTo>
                    <a:pt x="3811" y="4852"/>
                    <a:pt x="3894" y="4983"/>
                    <a:pt x="3894" y="5114"/>
                  </a:cubicBezTo>
                  <a:lnTo>
                    <a:pt x="3894" y="6209"/>
                  </a:lnTo>
                  <a:cubicBezTo>
                    <a:pt x="3894" y="6293"/>
                    <a:pt x="3966" y="6364"/>
                    <a:pt x="4061" y="6364"/>
                  </a:cubicBezTo>
                  <a:cubicBezTo>
                    <a:pt x="4144" y="6364"/>
                    <a:pt x="4228" y="6293"/>
                    <a:pt x="4228" y="6209"/>
                  </a:cubicBezTo>
                  <a:lnTo>
                    <a:pt x="4228" y="5114"/>
                  </a:lnTo>
                  <a:cubicBezTo>
                    <a:pt x="4192" y="4852"/>
                    <a:pt x="4049" y="4614"/>
                    <a:pt x="3811" y="4495"/>
                  </a:cubicBezTo>
                  <a:lnTo>
                    <a:pt x="3156" y="4162"/>
                  </a:lnTo>
                  <a:cubicBezTo>
                    <a:pt x="3597" y="4043"/>
                    <a:pt x="3870" y="3888"/>
                    <a:pt x="4013" y="3781"/>
                  </a:cubicBezTo>
                  <a:cubicBezTo>
                    <a:pt x="4156" y="3685"/>
                    <a:pt x="4192" y="3507"/>
                    <a:pt x="4132" y="3364"/>
                  </a:cubicBezTo>
                  <a:cubicBezTo>
                    <a:pt x="4001" y="3042"/>
                    <a:pt x="3847" y="2435"/>
                    <a:pt x="3847" y="1780"/>
                  </a:cubicBezTo>
                  <a:cubicBezTo>
                    <a:pt x="3847" y="875"/>
                    <a:pt x="3156" y="90"/>
                    <a:pt x="2263" y="18"/>
                  </a:cubicBezTo>
                  <a:cubicBezTo>
                    <a:pt x="2210" y="6"/>
                    <a:pt x="2153" y="0"/>
                    <a:pt x="2096" y="0"/>
                  </a:cubicBezTo>
                  <a:close/>
                </a:path>
              </a:pathLst>
            </a:custGeom>
            <a:solidFill>
              <a:srgbClr val="0020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 name="Google Shape;452;p19"/>
            <p:cNvSpPr/>
            <p:nvPr/>
          </p:nvSpPr>
          <p:spPr>
            <a:xfrm>
              <a:off x="7120141" y="2297184"/>
              <a:ext cx="10662" cy="33005"/>
            </a:xfrm>
            <a:custGeom>
              <a:rect b="b" l="l" r="r" t="t"/>
              <a:pathLst>
                <a:path extrusionOk="0" h="1037" w="335">
                  <a:moveTo>
                    <a:pt x="167" y="0"/>
                  </a:moveTo>
                  <a:cubicBezTo>
                    <a:pt x="72" y="0"/>
                    <a:pt x="1" y="72"/>
                    <a:pt x="1" y="167"/>
                  </a:cubicBezTo>
                  <a:lnTo>
                    <a:pt x="1" y="881"/>
                  </a:lnTo>
                  <a:cubicBezTo>
                    <a:pt x="1" y="965"/>
                    <a:pt x="72" y="1036"/>
                    <a:pt x="167" y="1036"/>
                  </a:cubicBezTo>
                  <a:cubicBezTo>
                    <a:pt x="251" y="1036"/>
                    <a:pt x="334" y="965"/>
                    <a:pt x="334" y="881"/>
                  </a:cubicBezTo>
                  <a:lnTo>
                    <a:pt x="334" y="167"/>
                  </a:lnTo>
                  <a:cubicBezTo>
                    <a:pt x="334" y="72"/>
                    <a:pt x="251" y="0"/>
                    <a:pt x="167" y="0"/>
                  </a:cubicBezTo>
                  <a:close/>
                </a:path>
              </a:pathLst>
            </a:custGeom>
            <a:solidFill>
              <a:srgbClr val="0020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 name="Google Shape;453;p19"/>
            <p:cNvSpPr/>
            <p:nvPr/>
          </p:nvSpPr>
          <p:spPr>
            <a:xfrm>
              <a:off x="7199360" y="2297184"/>
              <a:ext cx="10248" cy="33005"/>
            </a:xfrm>
            <a:custGeom>
              <a:rect b="b" l="l" r="r" t="t"/>
              <a:pathLst>
                <a:path extrusionOk="0" h="1037" w="322">
                  <a:moveTo>
                    <a:pt x="167" y="0"/>
                  </a:moveTo>
                  <a:cubicBezTo>
                    <a:pt x="72" y="0"/>
                    <a:pt x="0" y="72"/>
                    <a:pt x="0" y="167"/>
                  </a:cubicBezTo>
                  <a:lnTo>
                    <a:pt x="0" y="881"/>
                  </a:lnTo>
                  <a:cubicBezTo>
                    <a:pt x="0" y="965"/>
                    <a:pt x="72" y="1036"/>
                    <a:pt x="167" y="1036"/>
                  </a:cubicBezTo>
                  <a:cubicBezTo>
                    <a:pt x="250" y="1036"/>
                    <a:pt x="322" y="965"/>
                    <a:pt x="322" y="881"/>
                  </a:cubicBezTo>
                  <a:lnTo>
                    <a:pt x="322" y="167"/>
                  </a:lnTo>
                  <a:cubicBezTo>
                    <a:pt x="322" y="72"/>
                    <a:pt x="250" y="0"/>
                    <a:pt x="167" y="0"/>
                  </a:cubicBezTo>
                  <a:close/>
                </a:path>
              </a:pathLst>
            </a:custGeom>
            <a:solidFill>
              <a:srgbClr val="0020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 name="Google Shape;454;p19"/>
            <p:cNvSpPr/>
            <p:nvPr/>
          </p:nvSpPr>
          <p:spPr>
            <a:xfrm>
              <a:off x="7357001" y="2165704"/>
              <a:ext cx="56876" cy="17823"/>
            </a:xfrm>
            <a:custGeom>
              <a:rect b="b" l="l" r="r" t="t"/>
              <a:pathLst>
                <a:path extrusionOk="0" h="560" w="1787">
                  <a:moveTo>
                    <a:pt x="630" y="0"/>
                  </a:moveTo>
                  <a:cubicBezTo>
                    <a:pt x="478" y="0"/>
                    <a:pt x="311" y="14"/>
                    <a:pt x="131" y="48"/>
                  </a:cubicBezTo>
                  <a:cubicBezTo>
                    <a:pt x="60" y="71"/>
                    <a:pt x="0" y="143"/>
                    <a:pt x="0" y="214"/>
                  </a:cubicBezTo>
                  <a:lnTo>
                    <a:pt x="0" y="393"/>
                  </a:lnTo>
                  <a:cubicBezTo>
                    <a:pt x="0" y="488"/>
                    <a:pt x="72" y="560"/>
                    <a:pt x="167" y="560"/>
                  </a:cubicBezTo>
                  <a:cubicBezTo>
                    <a:pt x="250" y="560"/>
                    <a:pt x="322" y="488"/>
                    <a:pt x="322" y="393"/>
                  </a:cubicBezTo>
                  <a:lnTo>
                    <a:pt x="322" y="345"/>
                  </a:lnTo>
                  <a:cubicBezTo>
                    <a:pt x="436" y="334"/>
                    <a:pt x="543" y="328"/>
                    <a:pt x="642" y="328"/>
                  </a:cubicBezTo>
                  <a:cubicBezTo>
                    <a:pt x="851" y="328"/>
                    <a:pt x="1022" y="352"/>
                    <a:pt x="1143" y="393"/>
                  </a:cubicBezTo>
                  <a:cubicBezTo>
                    <a:pt x="1369" y="452"/>
                    <a:pt x="1488" y="524"/>
                    <a:pt x="1488" y="524"/>
                  </a:cubicBezTo>
                  <a:cubicBezTo>
                    <a:pt x="1512" y="548"/>
                    <a:pt x="1548" y="560"/>
                    <a:pt x="1572" y="560"/>
                  </a:cubicBezTo>
                  <a:cubicBezTo>
                    <a:pt x="1631" y="560"/>
                    <a:pt x="1679" y="524"/>
                    <a:pt x="1715" y="488"/>
                  </a:cubicBezTo>
                  <a:cubicBezTo>
                    <a:pt x="1786" y="405"/>
                    <a:pt x="1762" y="310"/>
                    <a:pt x="1679" y="262"/>
                  </a:cubicBezTo>
                  <a:cubicBezTo>
                    <a:pt x="1660" y="252"/>
                    <a:pt x="1280" y="0"/>
                    <a:pt x="630" y="0"/>
                  </a:cubicBezTo>
                  <a:close/>
                </a:path>
              </a:pathLst>
            </a:custGeom>
            <a:solidFill>
              <a:srgbClr val="0020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 name="Google Shape;455;p19"/>
            <p:cNvSpPr/>
            <p:nvPr/>
          </p:nvSpPr>
          <p:spPr>
            <a:xfrm>
              <a:off x="7312666" y="2133113"/>
              <a:ext cx="145897" cy="197840"/>
            </a:xfrm>
            <a:custGeom>
              <a:rect b="b" l="l" r="r" t="t"/>
              <a:pathLst>
                <a:path extrusionOk="0" h="6216" w="4584">
                  <a:moveTo>
                    <a:pt x="3536" y="345"/>
                  </a:moveTo>
                  <a:lnTo>
                    <a:pt x="3536" y="1167"/>
                  </a:lnTo>
                  <a:cubicBezTo>
                    <a:pt x="3536" y="1298"/>
                    <a:pt x="3512" y="1453"/>
                    <a:pt x="3453" y="1572"/>
                  </a:cubicBezTo>
                  <a:lnTo>
                    <a:pt x="3393" y="1703"/>
                  </a:lnTo>
                  <a:cubicBezTo>
                    <a:pt x="3370" y="1726"/>
                    <a:pt x="3370" y="1750"/>
                    <a:pt x="3370" y="1774"/>
                  </a:cubicBezTo>
                  <a:lnTo>
                    <a:pt x="3370" y="2131"/>
                  </a:lnTo>
                  <a:cubicBezTo>
                    <a:pt x="3358" y="2417"/>
                    <a:pt x="3239" y="2703"/>
                    <a:pt x="3036" y="2905"/>
                  </a:cubicBezTo>
                  <a:cubicBezTo>
                    <a:pt x="2834" y="3108"/>
                    <a:pt x="2568" y="3204"/>
                    <a:pt x="2288" y="3204"/>
                  </a:cubicBezTo>
                  <a:cubicBezTo>
                    <a:pt x="2271" y="3204"/>
                    <a:pt x="2255" y="3203"/>
                    <a:pt x="2238" y="3203"/>
                  </a:cubicBezTo>
                  <a:cubicBezTo>
                    <a:pt x="1667" y="3191"/>
                    <a:pt x="1203" y="2679"/>
                    <a:pt x="1203" y="2072"/>
                  </a:cubicBezTo>
                  <a:lnTo>
                    <a:pt x="1203" y="1774"/>
                  </a:lnTo>
                  <a:cubicBezTo>
                    <a:pt x="1203" y="1750"/>
                    <a:pt x="1203" y="1726"/>
                    <a:pt x="1191" y="1703"/>
                  </a:cubicBezTo>
                  <a:lnTo>
                    <a:pt x="1131" y="1572"/>
                  </a:lnTo>
                  <a:cubicBezTo>
                    <a:pt x="1072" y="1453"/>
                    <a:pt x="1036" y="1298"/>
                    <a:pt x="1036" y="1167"/>
                  </a:cubicBezTo>
                  <a:cubicBezTo>
                    <a:pt x="1036" y="702"/>
                    <a:pt x="1405" y="345"/>
                    <a:pt x="1857" y="345"/>
                  </a:cubicBezTo>
                  <a:close/>
                  <a:moveTo>
                    <a:pt x="1726" y="3417"/>
                  </a:moveTo>
                  <a:cubicBezTo>
                    <a:pt x="1869" y="3489"/>
                    <a:pt x="2048" y="3512"/>
                    <a:pt x="2227" y="3536"/>
                  </a:cubicBezTo>
                  <a:lnTo>
                    <a:pt x="2274" y="3536"/>
                  </a:lnTo>
                  <a:cubicBezTo>
                    <a:pt x="2465" y="3536"/>
                    <a:pt x="2643" y="3489"/>
                    <a:pt x="2822" y="3429"/>
                  </a:cubicBezTo>
                  <a:lnTo>
                    <a:pt x="2822" y="3655"/>
                  </a:lnTo>
                  <a:cubicBezTo>
                    <a:pt x="2822" y="3691"/>
                    <a:pt x="2834" y="3750"/>
                    <a:pt x="2834" y="3798"/>
                  </a:cubicBezTo>
                  <a:lnTo>
                    <a:pt x="2274" y="4227"/>
                  </a:lnTo>
                  <a:lnTo>
                    <a:pt x="1703" y="3798"/>
                  </a:lnTo>
                  <a:cubicBezTo>
                    <a:pt x="1726" y="3750"/>
                    <a:pt x="1726" y="3715"/>
                    <a:pt x="1726" y="3655"/>
                  </a:cubicBezTo>
                  <a:lnTo>
                    <a:pt x="1726" y="3417"/>
                  </a:lnTo>
                  <a:close/>
                  <a:moveTo>
                    <a:pt x="1857" y="0"/>
                  </a:moveTo>
                  <a:cubicBezTo>
                    <a:pt x="1215" y="0"/>
                    <a:pt x="691" y="524"/>
                    <a:pt x="691" y="1167"/>
                  </a:cubicBezTo>
                  <a:cubicBezTo>
                    <a:pt x="691" y="1357"/>
                    <a:pt x="738" y="1548"/>
                    <a:pt x="834" y="1715"/>
                  </a:cubicBezTo>
                  <a:lnTo>
                    <a:pt x="869" y="1810"/>
                  </a:lnTo>
                  <a:lnTo>
                    <a:pt x="869" y="2072"/>
                  </a:lnTo>
                  <a:cubicBezTo>
                    <a:pt x="869" y="2536"/>
                    <a:pt x="1084" y="2941"/>
                    <a:pt x="1405" y="3215"/>
                  </a:cubicBezTo>
                  <a:lnTo>
                    <a:pt x="1405" y="3667"/>
                  </a:lnTo>
                  <a:cubicBezTo>
                    <a:pt x="1405" y="3739"/>
                    <a:pt x="1369" y="3810"/>
                    <a:pt x="1286" y="3846"/>
                  </a:cubicBezTo>
                  <a:lnTo>
                    <a:pt x="441" y="4155"/>
                  </a:lnTo>
                  <a:cubicBezTo>
                    <a:pt x="179" y="4262"/>
                    <a:pt x="0" y="4512"/>
                    <a:pt x="0" y="4810"/>
                  </a:cubicBezTo>
                  <a:lnTo>
                    <a:pt x="0" y="6048"/>
                  </a:lnTo>
                  <a:cubicBezTo>
                    <a:pt x="0" y="6132"/>
                    <a:pt x="72" y="6215"/>
                    <a:pt x="155" y="6215"/>
                  </a:cubicBezTo>
                  <a:cubicBezTo>
                    <a:pt x="250" y="6215"/>
                    <a:pt x="322" y="6132"/>
                    <a:pt x="322" y="6048"/>
                  </a:cubicBezTo>
                  <a:lnTo>
                    <a:pt x="322" y="4810"/>
                  </a:lnTo>
                  <a:cubicBezTo>
                    <a:pt x="322" y="4655"/>
                    <a:pt x="417" y="4524"/>
                    <a:pt x="560" y="4465"/>
                  </a:cubicBezTo>
                  <a:lnTo>
                    <a:pt x="1405" y="4155"/>
                  </a:lnTo>
                  <a:cubicBezTo>
                    <a:pt x="1453" y="4143"/>
                    <a:pt x="1500" y="4108"/>
                    <a:pt x="1524" y="4084"/>
                  </a:cubicBezTo>
                  <a:lnTo>
                    <a:pt x="2119" y="4524"/>
                  </a:lnTo>
                  <a:lnTo>
                    <a:pt x="2119" y="6036"/>
                  </a:lnTo>
                  <a:cubicBezTo>
                    <a:pt x="2119" y="6120"/>
                    <a:pt x="2203" y="6191"/>
                    <a:pt x="2286" y="6191"/>
                  </a:cubicBezTo>
                  <a:cubicBezTo>
                    <a:pt x="2369" y="6191"/>
                    <a:pt x="2453" y="6120"/>
                    <a:pt x="2453" y="6036"/>
                  </a:cubicBezTo>
                  <a:lnTo>
                    <a:pt x="2453" y="4512"/>
                  </a:lnTo>
                  <a:lnTo>
                    <a:pt x="3048" y="4072"/>
                  </a:lnTo>
                  <a:cubicBezTo>
                    <a:pt x="3084" y="4096"/>
                    <a:pt x="3120" y="4108"/>
                    <a:pt x="3167" y="4143"/>
                  </a:cubicBezTo>
                  <a:lnTo>
                    <a:pt x="4012" y="4453"/>
                  </a:lnTo>
                  <a:cubicBezTo>
                    <a:pt x="4155" y="4512"/>
                    <a:pt x="4251" y="4643"/>
                    <a:pt x="4251" y="4798"/>
                  </a:cubicBezTo>
                  <a:lnTo>
                    <a:pt x="4251" y="6036"/>
                  </a:lnTo>
                  <a:cubicBezTo>
                    <a:pt x="4251" y="6120"/>
                    <a:pt x="4322" y="6191"/>
                    <a:pt x="4417" y="6191"/>
                  </a:cubicBezTo>
                  <a:cubicBezTo>
                    <a:pt x="4501" y="6191"/>
                    <a:pt x="4572" y="6120"/>
                    <a:pt x="4572" y="6036"/>
                  </a:cubicBezTo>
                  <a:lnTo>
                    <a:pt x="4572" y="4798"/>
                  </a:lnTo>
                  <a:cubicBezTo>
                    <a:pt x="4584" y="4512"/>
                    <a:pt x="4382" y="4251"/>
                    <a:pt x="4120" y="4143"/>
                  </a:cubicBezTo>
                  <a:lnTo>
                    <a:pt x="3274" y="3834"/>
                  </a:lnTo>
                  <a:cubicBezTo>
                    <a:pt x="3191" y="3798"/>
                    <a:pt x="3155" y="3727"/>
                    <a:pt x="3155" y="3655"/>
                  </a:cubicBezTo>
                  <a:lnTo>
                    <a:pt x="3155" y="3215"/>
                  </a:lnTo>
                  <a:cubicBezTo>
                    <a:pt x="3179" y="3191"/>
                    <a:pt x="3227" y="3155"/>
                    <a:pt x="3250" y="3131"/>
                  </a:cubicBezTo>
                  <a:cubicBezTo>
                    <a:pt x="3536" y="2858"/>
                    <a:pt x="3691" y="2500"/>
                    <a:pt x="3691" y="2119"/>
                  </a:cubicBezTo>
                  <a:lnTo>
                    <a:pt x="3691" y="1810"/>
                  </a:lnTo>
                  <a:lnTo>
                    <a:pt x="3727" y="1715"/>
                  </a:lnTo>
                  <a:cubicBezTo>
                    <a:pt x="3822" y="1548"/>
                    <a:pt x="3870" y="1357"/>
                    <a:pt x="3870" y="1167"/>
                  </a:cubicBezTo>
                  <a:lnTo>
                    <a:pt x="3870" y="167"/>
                  </a:lnTo>
                  <a:cubicBezTo>
                    <a:pt x="3870" y="71"/>
                    <a:pt x="3786" y="0"/>
                    <a:pt x="3703" y="0"/>
                  </a:cubicBezTo>
                  <a:close/>
                </a:path>
              </a:pathLst>
            </a:custGeom>
            <a:solidFill>
              <a:srgbClr val="0020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 name="Google Shape;456;p19"/>
            <p:cNvSpPr/>
            <p:nvPr/>
          </p:nvSpPr>
          <p:spPr>
            <a:xfrm>
              <a:off x="7340324" y="2291486"/>
              <a:ext cx="10630" cy="38702"/>
            </a:xfrm>
            <a:custGeom>
              <a:rect b="b" l="l" r="r" t="t"/>
              <a:pathLst>
                <a:path extrusionOk="0" h="1216" w="334">
                  <a:moveTo>
                    <a:pt x="167" y="1"/>
                  </a:moveTo>
                  <a:cubicBezTo>
                    <a:pt x="84" y="1"/>
                    <a:pt x="0" y="72"/>
                    <a:pt x="0" y="167"/>
                  </a:cubicBezTo>
                  <a:lnTo>
                    <a:pt x="0" y="1060"/>
                  </a:lnTo>
                  <a:cubicBezTo>
                    <a:pt x="0" y="1144"/>
                    <a:pt x="84" y="1215"/>
                    <a:pt x="167" y="1215"/>
                  </a:cubicBezTo>
                  <a:cubicBezTo>
                    <a:pt x="262" y="1215"/>
                    <a:pt x="334" y="1144"/>
                    <a:pt x="334" y="1060"/>
                  </a:cubicBezTo>
                  <a:lnTo>
                    <a:pt x="334" y="167"/>
                  </a:lnTo>
                  <a:cubicBezTo>
                    <a:pt x="334" y="72"/>
                    <a:pt x="262" y="1"/>
                    <a:pt x="167" y="1"/>
                  </a:cubicBezTo>
                  <a:close/>
                </a:path>
              </a:pathLst>
            </a:custGeom>
            <a:solidFill>
              <a:srgbClr val="0020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 name="Google Shape;457;p19"/>
            <p:cNvSpPr/>
            <p:nvPr/>
          </p:nvSpPr>
          <p:spPr>
            <a:xfrm>
              <a:off x="7419511" y="2291486"/>
              <a:ext cx="10630" cy="38702"/>
            </a:xfrm>
            <a:custGeom>
              <a:rect b="b" l="l" r="r" t="t"/>
              <a:pathLst>
                <a:path extrusionOk="0" h="1216" w="334">
                  <a:moveTo>
                    <a:pt x="167" y="1"/>
                  </a:moveTo>
                  <a:cubicBezTo>
                    <a:pt x="72" y="1"/>
                    <a:pt x="1" y="72"/>
                    <a:pt x="1" y="167"/>
                  </a:cubicBezTo>
                  <a:lnTo>
                    <a:pt x="1" y="1060"/>
                  </a:lnTo>
                  <a:cubicBezTo>
                    <a:pt x="1" y="1144"/>
                    <a:pt x="72" y="1215"/>
                    <a:pt x="167" y="1215"/>
                  </a:cubicBezTo>
                  <a:cubicBezTo>
                    <a:pt x="251" y="1215"/>
                    <a:pt x="334" y="1144"/>
                    <a:pt x="334" y="1060"/>
                  </a:cubicBezTo>
                  <a:lnTo>
                    <a:pt x="334" y="167"/>
                  </a:lnTo>
                  <a:cubicBezTo>
                    <a:pt x="334" y="72"/>
                    <a:pt x="251" y="1"/>
                    <a:pt x="167" y="1"/>
                  </a:cubicBezTo>
                  <a:close/>
                </a:path>
              </a:pathLst>
            </a:custGeom>
            <a:solidFill>
              <a:srgbClr val="0020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 name="Google Shape;458;p19"/>
            <p:cNvSpPr/>
            <p:nvPr/>
          </p:nvSpPr>
          <p:spPr>
            <a:xfrm>
              <a:off x="7153878" y="1969392"/>
              <a:ext cx="225498" cy="188355"/>
            </a:xfrm>
            <a:custGeom>
              <a:rect b="b" l="l" r="r" t="t"/>
              <a:pathLst>
                <a:path extrusionOk="0" h="5918" w="7085">
                  <a:moveTo>
                    <a:pt x="2441" y="4227"/>
                  </a:moveTo>
                  <a:lnTo>
                    <a:pt x="2346" y="4608"/>
                  </a:lnTo>
                  <a:lnTo>
                    <a:pt x="2132" y="4608"/>
                  </a:lnTo>
                  <a:cubicBezTo>
                    <a:pt x="1917" y="4608"/>
                    <a:pt x="1751" y="4442"/>
                    <a:pt x="1751" y="4239"/>
                  </a:cubicBezTo>
                  <a:lnTo>
                    <a:pt x="1751" y="4227"/>
                  </a:lnTo>
                  <a:close/>
                  <a:moveTo>
                    <a:pt x="5668" y="310"/>
                  </a:moveTo>
                  <a:cubicBezTo>
                    <a:pt x="5882" y="310"/>
                    <a:pt x="6037" y="477"/>
                    <a:pt x="6037" y="679"/>
                  </a:cubicBezTo>
                  <a:lnTo>
                    <a:pt x="6037" y="3525"/>
                  </a:lnTo>
                  <a:cubicBezTo>
                    <a:pt x="6037" y="3739"/>
                    <a:pt x="5882" y="3894"/>
                    <a:pt x="5668" y="3894"/>
                  </a:cubicBezTo>
                  <a:lnTo>
                    <a:pt x="4251" y="3894"/>
                  </a:lnTo>
                  <a:cubicBezTo>
                    <a:pt x="4227" y="3894"/>
                    <a:pt x="4179" y="3918"/>
                    <a:pt x="4156" y="3930"/>
                  </a:cubicBezTo>
                  <a:lnTo>
                    <a:pt x="2572" y="5084"/>
                  </a:lnTo>
                  <a:lnTo>
                    <a:pt x="2810" y="4108"/>
                  </a:lnTo>
                  <a:cubicBezTo>
                    <a:pt x="2822" y="4061"/>
                    <a:pt x="2810" y="4001"/>
                    <a:pt x="2786" y="3953"/>
                  </a:cubicBezTo>
                  <a:cubicBezTo>
                    <a:pt x="2751" y="3918"/>
                    <a:pt x="2703" y="3894"/>
                    <a:pt x="2644" y="3894"/>
                  </a:cubicBezTo>
                  <a:lnTo>
                    <a:pt x="703" y="3894"/>
                  </a:lnTo>
                  <a:cubicBezTo>
                    <a:pt x="489" y="3894"/>
                    <a:pt x="322" y="3739"/>
                    <a:pt x="322" y="3525"/>
                  </a:cubicBezTo>
                  <a:lnTo>
                    <a:pt x="322" y="679"/>
                  </a:lnTo>
                  <a:cubicBezTo>
                    <a:pt x="322" y="477"/>
                    <a:pt x="489" y="310"/>
                    <a:pt x="703" y="310"/>
                  </a:cubicBezTo>
                  <a:close/>
                  <a:moveTo>
                    <a:pt x="6382" y="1036"/>
                  </a:moveTo>
                  <a:cubicBezTo>
                    <a:pt x="6585" y="1036"/>
                    <a:pt x="6751" y="1203"/>
                    <a:pt x="6751" y="1417"/>
                  </a:cubicBezTo>
                  <a:lnTo>
                    <a:pt x="6751" y="4251"/>
                  </a:lnTo>
                  <a:lnTo>
                    <a:pt x="6739" y="4251"/>
                  </a:lnTo>
                  <a:cubicBezTo>
                    <a:pt x="6739" y="4465"/>
                    <a:pt x="6573" y="4632"/>
                    <a:pt x="6370" y="4632"/>
                  </a:cubicBezTo>
                  <a:lnTo>
                    <a:pt x="4953" y="4632"/>
                  </a:lnTo>
                  <a:cubicBezTo>
                    <a:pt x="4906" y="4632"/>
                    <a:pt x="4870" y="4644"/>
                    <a:pt x="4822" y="4692"/>
                  </a:cubicBezTo>
                  <a:cubicBezTo>
                    <a:pt x="4787" y="4727"/>
                    <a:pt x="4775" y="4775"/>
                    <a:pt x="4787" y="4823"/>
                  </a:cubicBezTo>
                  <a:lnTo>
                    <a:pt x="4906" y="5501"/>
                  </a:lnTo>
                  <a:lnTo>
                    <a:pt x="3691" y="4692"/>
                  </a:lnTo>
                  <a:lnTo>
                    <a:pt x="4299" y="4239"/>
                  </a:lnTo>
                  <a:lnTo>
                    <a:pt x="5668" y="4239"/>
                  </a:lnTo>
                  <a:cubicBezTo>
                    <a:pt x="6049" y="4239"/>
                    <a:pt x="6370" y="3930"/>
                    <a:pt x="6370" y="3537"/>
                  </a:cubicBezTo>
                  <a:lnTo>
                    <a:pt x="6370" y="1036"/>
                  </a:lnTo>
                  <a:close/>
                  <a:moveTo>
                    <a:pt x="703" y="1"/>
                  </a:moveTo>
                  <a:cubicBezTo>
                    <a:pt x="310" y="1"/>
                    <a:pt x="0" y="310"/>
                    <a:pt x="0" y="703"/>
                  </a:cubicBezTo>
                  <a:lnTo>
                    <a:pt x="0" y="3537"/>
                  </a:lnTo>
                  <a:cubicBezTo>
                    <a:pt x="0" y="3930"/>
                    <a:pt x="310" y="4239"/>
                    <a:pt x="703" y="4239"/>
                  </a:cubicBezTo>
                  <a:lnTo>
                    <a:pt x="1405" y="4239"/>
                  </a:lnTo>
                  <a:lnTo>
                    <a:pt x="1405" y="4251"/>
                  </a:lnTo>
                  <a:cubicBezTo>
                    <a:pt x="1405" y="4644"/>
                    <a:pt x="1727" y="4954"/>
                    <a:pt x="2108" y="4954"/>
                  </a:cubicBezTo>
                  <a:lnTo>
                    <a:pt x="2263" y="4954"/>
                  </a:lnTo>
                  <a:lnTo>
                    <a:pt x="2203" y="5227"/>
                  </a:lnTo>
                  <a:cubicBezTo>
                    <a:pt x="2167" y="5323"/>
                    <a:pt x="2215" y="5430"/>
                    <a:pt x="2298" y="5489"/>
                  </a:cubicBezTo>
                  <a:cubicBezTo>
                    <a:pt x="2346" y="5525"/>
                    <a:pt x="2394" y="5537"/>
                    <a:pt x="2453" y="5537"/>
                  </a:cubicBezTo>
                  <a:cubicBezTo>
                    <a:pt x="2513" y="5537"/>
                    <a:pt x="2560" y="5525"/>
                    <a:pt x="2596" y="5489"/>
                  </a:cubicBezTo>
                  <a:lnTo>
                    <a:pt x="3334" y="4954"/>
                  </a:lnTo>
                  <a:lnTo>
                    <a:pt x="3489" y="4954"/>
                  </a:lnTo>
                  <a:lnTo>
                    <a:pt x="4882" y="5882"/>
                  </a:lnTo>
                  <a:cubicBezTo>
                    <a:pt x="4918" y="5906"/>
                    <a:pt x="4965" y="5918"/>
                    <a:pt x="5013" y="5918"/>
                  </a:cubicBezTo>
                  <a:cubicBezTo>
                    <a:pt x="5061" y="5918"/>
                    <a:pt x="5096" y="5906"/>
                    <a:pt x="5144" y="5882"/>
                  </a:cubicBezTo>
                  <a:cubicBezTo>
                    <a:pt x="5239" y="5823"/>
                    <a:pt x="5287" y="5727"/>
                    <a:pt x="5263" y="5620"/>
                  </a:cubicBezTo>
                  <a:lnTo>
                    <a:pt x="5168" y="4954"/>
                  </a:lnTo>
                  <a:lnTo>
                    <a:pt x="6382" y="4954"/>
                  </a:lnTo>
                  <a:cubicBezTo>
                    <a:pt x="6763" y="4954"/>
                    <a:pt x="7085" y="4644"/>
                    <a:pt x="7085" y="4251"/>
                  </a:cubicBezTo>
                  <a:lnTo>
                    <a:pt x="7085" y="1417"/>
                  </a:lnTo>
                  <a:cubicBezTo>
                    <a:pt x="7085" y="1024"/>
                    <a:pt x="6775" y="715"/>
                    <a:pt x="6382" y="715"/>
                  </a:cubicBezTo>
                  <a:cubicBezTo>
                    <a:pt x="6370" y="310"/>
                    <a:pt x="6061" y="1"/>
                    <a:pt x="5668" y="1"/>
                  </a:cubicBezTo>
                  <a:close/>
                </a:path>
              </a:pathLst>
            </a:custGeom>
            <a:solidFill>
              <a:srgbClr val="0020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p19"/>
            <p:cNvSpPr/>
            <p:nvPr/>
          </p:nvSpPr>
          <p:spPr>
            <a:xfrm>
              <a:off x="7193663" y="2003511"/>
              <a:ext cx="27308" cy="10248"/>
            </a:xfrm>
            <a:custGeom>
              <a:rect b="b" l="l" r="r" t="t"/>
              <a:pathLst>
                <a:path extrusionOk="0" h="322" w="858">
                  <a:moveTo>
                    <a:pt x="167" y="0"/>
                  </a:moveTo>
                  <a:cubicBezTo>
                    <a:pt x="72" y="0"/>
                    <a:pt x="1" y="72"/>
                    <a:pt x="1" y="167"/>
                  </a:cubicBezTo>
                  <a:cubicBezTo>
                    <a:pt x="1" y="250"/>
                    <a:pt x="72" y="322"/>
                    <a:pt x="167" y="322"/>
                  </a:cubicBezTo>
                  <a:lnTo>
                    <a:pt x="703" y="322"/>
                  </a:lnTo>
                  <a:cubicBezTo>
                    <a:pt x="786" y="322"/>
                    <a:pt x="858" y="250"/>
                    <a:pt x="858" y="167"/>
                  </a:cubicBezTo>
                  <a:cubicBezTo>
                    <a:pt x="858" y="72"/>
                    <a:pt x="786" y="0"/>
                    <a:pt x="703" y="0"/>
                  </a:cubicBezTo>
                  <a:close/>
                </a:path>
              </a:pathLst>
            </a:custGeom>
            <a:solidFill>
              <a:srgbClr val="0020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p19"/>
            <p:cNvSpPr/>
            <p:nvPr/>
          </p:nvSpPr>
          <p:spPr>
            <a:xfrm>
              <a:off x="7233065" y="2003511"/>
              <a:ext cx="83802" cy="10248"/>
            </a:xfrm>
            <a:custGeom>
              <a:rect b="b" l="l" r="r" t="t"/>
              <a:pathLst>
                <a:path extrusionOk="0" h="322" w="2633">
                  <a:moveTo>
                    <a:pt x="156" y="0"/>
                  </a:moveTo>
                  <a:cubicBezTo>
                    <a:pt x="72" y="0"/>
                    <a:pt x="1" y="72"/>
                    <a:pt x="1" y="167"/>
                  </a:cubicBezTo>
                  <a:cubicBezTo>
                    <a:pt x="1" y="250"/>
                    <a:pt x="72" y="322"/>
                    <a:pt x="156" y="322"/>
                  </a:cubicBezTo>
                  <a:lnTo>
                    <a:pt x="2465" y="322"/>
                  </a:lnTo>
                  <a:cubicBezTo>
                    <a:pt x="2561" y="322"/>
                    <a:pt x="2632" y="250"/>
                    <a:pt x="2632" y="167"/>
                  </a:cubicBezTo>
                  <a:cubicBezTo>
                    <a:pt x="2632" y="72"/>
                    <a:pt x="2573" y="0"/>
                    <a:pt x="2465" y="0"/>
                  </a:cubicBezTo>
                  <a:close/>
                </a:path>
              </a:pathLst>
            </a:custGeom>
            <a:solidFill>
              <a:srgbClr val="0020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 name="Google Shape;461;p19"/>
            <p:cNvSpPr/>
            <p:nvPr/>
          </p:nvSpPr>
          <p:spPr>
            <a:xfrm>
              <a:off x="7193281" y="2031933"/>
              <a:ext cx="123936" cy="10248"/>
            </a:xfrm>
            <a:custGeom>
              <a:rect b="b" l="l" r="r" t="t"/>
              <a:pathLst>
                <a:path extrusionOk="0" h="322" w="3894">
                  <a:moveTo>
                    <a:pt x="155" y="0"/>
                  </a:moveTo>
                  <a:cubicBezTo>
                    <a:pt x="72" y="0"/>
                    <a:pt x="1" y="71"/>
                    <a:pt x="1" y="167"/>
                  </a:cubicBezTo>
                  <a:cubicBezTo>
                    <a:pt x="1" y="250"/>
                    <a:pt x="72" y="322"/>
                    <a:pt x="155" y="322"/>
                  </a:cubicBezTo>
                  <a:lnTo>
                    <a:pt x="3715" y="322"/>
                  </a:lnTo>
                  <a:cubicBezTo>
                    <a:pt x="3811" y="322"/>
                    <a:pt x="3882" y="250"/>
                    <a:pt x="3882" y="167"/>
                  </a:cubicBezTo>
                  <a:cubicBezTo>
                    <a:pt x="3894" y="71"/>
                    <a:pt x="3823" y="0"/>
                    <a:pt x="3715" y="0"/>
                  </a:cubicBezTo>
                  <a:close/>
                </a:path>
              </a:pathLst>
            </a:custGeom>
            <a:solidFill>
              <a:srgbClr val="0020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 name="Google Shape;462;p19"/>
            <p:cNvSpPr/>
            <p:nvPr/>
          </p:nvSpPr>
          <p:spPr>
            <a:xfrm>
              <a:off x="7193663" y="2059973"/>
              <a:ext cx="83770" cy="10248"/>
            </a:xfrm>
            <a:custGeom>
              <a:rect b="b" l="l" r="r" t="t"/>
              <a:pathLst>
                <a:path extrusionOk="0" h="322" w="2632">
                  <a:moveTo>
                    <a:pt x="167" y="0"/>
                  </a:moveTo>
                  <a:cubicBezTo>
                    <a:pt x="72" y="0"/>
                    <a:pt x="1" y="72"/>
                    <a:pt x="1" y="155"/>
                  </a:cubicBezTo>
                  <a:cubicBezTo>
                    <a:pt x="1" y="250"/>
                    <a:pt x="72" y="322"/>
                    <a:pt x="167" y="322"/>
                  </a:cubicBezTo>
                  <a:lnTo>
                    <a:pt x="2465" y="322"/>
                  </a:lnTo>
                  <a:cubicBezTo>
                    <a:pt x="2560" y="322"/>
                    <a:pt x="2632" y="250"/>
                    <a:pt x="2632" y="155"/>
                  </a:cubicBezTo>
                  <a:cubicBezTo>
                    <a:pt x="2632" y="72"/>
                    <a:pt x="2560" y="0"/>
                    <a:pt x="2465" y="0"/>
                  </a:cubicBezTo>
                  <a:close/>
                </a:path>
              </a:pathLst>
            </a:custGeom>
            <a:solidFill>
              <a:srgbClr val="0020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 name="Google Shape;463;p19"/>
            <p:cNvSpPr/>
            <p:nvPr/>
          </p:nvSpPr>
          <p:spPr>
            <a:xfrm>
              <a:off x="7289145" y="2059973"/>
              <a:ext cx="27722" cy="10248"/>
            </a:xfrm>
            <a:custGeom>
              <a:rect b="b" l="l" r="r" t="t"/>
              <a:pathLst>
                <a:path extrusionOk="0" h="322" w="871">
                  <a:moveTo>
                    <a:pt x="168" y="0"/>
                  </a:moveTo>
                  <a:cubicBezTo>
                    <a:pt x="84" y="0"/>
                    <a:pt x="1" y="72"/>
                    <a:pt x="1" y="155"/>
                  </a:cubicBezTo>
                  <a:cubicBezTo>
                    <a:pt x="1" y="250"/>
                    <a:pt x="84" y="322"/>
                    <a:pt x="168" y="322"/>
                  </a:cubicBezTo>
                  <a:lnTo>
                    <a:pt x="703" y="322"/>
                  </a:lnTo>
                  <a:cubicBezTo>
                    <a:pt x="799" y="322"/>
                    <a:pt x="870" y="250"/>
                    <a:pt x="870" y="155"/>
                  </a:cubicBezTo>
                  <a:cubicBezTo>
                    <a:pt x="870" y="72"/>
                    <a:pt x="811" y="0"/>
                    <a:pt x="703" y="0"/>
                  </a:cubicBezTo>
                  <a:close/>
                </a:path>
              </a:pathLst>
            </a:custGeom>
            <a:solidFill>
              <a:srgbClr val="0020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64" name="Google Shape;464;p19"/>
          <p:cNvSpPr/>
          <p:nvPr/>
        </p:nvSpPr>
        <p:spPr>
          <a:xfrm>
            <a:off x="3238023" y="1450230"/>
            <a:ext cx="2294909" cy="2234172"/>
          </a:xfrm>
          <a:prstGeom prst="donut">
            <a:avLst>
              <a:gd fmla="val 8558" name="adj"/>
            </a:avLst>
          </a:prstGeom>
          <a:solidFill>
            <a:srgbClr val="211A57"/>
          </a:solidFill>
          <a:ln cap="flat" cmpd="sng" w="9525">
            <a:solidFill>
              <a:srgbClr val="211A5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65" name="Google Shape;465;p19"/>
          <p:cNvCxnSpPr/>
          <p:nvPr/>
        </p:nvCxnSpPr>
        <p:spPr>
          <a:xfrm rot="10800000">
            <a:off x="5532932" y="2091894"/>
            <a:ext cx="2647518" cy="0"/>
          </a:xfrm>
          <a:prstGeom prst="straightConnector1">
            <a:avLst/>
          </a:prstGeom>
          <a:noFill/>
          <a:ln cap="flat" cmpd="sng" w="19050">
            <a:solidFill>
              <a:srgbClr val="211A57"/>
            </a:solidFill>
            <a:prstDash val="solid"/>
            <a:round/>
            <a:headEnd len="sm" w="sm" type="none"/>
            <a:tailEnd len="sm" w="sm" type="none"/>
          </a:ln>
        </p:spPr>
      </p:cxnSp>
      <p:cxnSp>
        <p:nvCxnSpPr>
          <p:cNvPr id="466" name="Google Shape;466;p19"/>
          <p:cNvCxnSpPr/>
          <p:nvPr/>
        </p:nvCxnSpPr>
        <p:spPr>
          <a:xfrm rot="10800000">
            <a:off x="5635429" y="3030239"/>
            <a:ext cx="1431561" cy="0"/>
          </a:xfrm>
          <a:prstGeom prst="straightConnector1">
            <a:avLst/>
          </a:prstGeom>
          <a:noFill/>
          <a:ln cap="flat" cmpd="sng" w="19050">
            <a:solidFill>
              <a:srgbClr val="211A57"/>
            </a:solidFill>
            <a:prstDash val="solid"/>
            <a:round/>
            <a:headEnd len="sm" w="sm" type="none"/>
            <a:tailEnd len="sm" w="sm" type="none"/>
          </a:ln>
        </p:spPr>
      </p:cxnSp>
      <p:cxnSp>
        <p:nvCxnSpPr>
          <p:cNvPr id="467" name="Google Shape;467;p19"/>
          <p:cNvCxnSpPr/>
          <p:nvPr/>
        </p:nvCxnSpPr>
        <p:spPr>
          <a:xfrm rot="10800000">
            <a:off x="5461291" y="4028405"/>
            <a:ext cx="1921851" cy="0"/>
          </a:xfrm>
          <a:prstGeom prst="straightConnector1">
            <a:avLst/>
          </a:prstGeom>
          <a:noFill/>
          <a:ln cap="flat" cmpd="sng" w="19050">
            <a:solidFill>
              <a:srgbClr val="211A57"/>
            </a:solidFill>
            <a:prstDash val="solid"/>
            <a:round/>
            <a:headEnd len="sm" w="sm" type="none"/>
            <a:tailEnd len="sm" w="sm" type="none"/>
          </a:ln>
        </p:spPr>
      </p:cxnSp>
      <p:cxnSp>
        <p:nvCxnSpPr>
          <p:cNvPr id="468" name="Google Shape;468;p19"/>
          <p:cNvCxnSpPr/>
          <p:nvPr/>
        </p:nvCxnSpPr>
        <p:spPr>
          <a:xfrm rot="10800000">
            <a:off x="609600" y="4111061"/>
            <a:ext cx="3400056" cy="0"/>
          </a:xfrm>
          <a:prstGeom prst="straightConnector1">
            <a:avLst/>
          </a:prstGeom>
          <a:noFill/>
          <a:ln cap="flat" cmpd="sng" w="19050">
            <a:solidFill>
              <a:srgbClr val="211A57"/>
            </a:solidFill>
            <a:prstDash val="solid"/>
            <a:round/>
            <a:headEnd len="sm" w="sm" type="none"/>
            <a:tailEnd len="sm" w="sm" type="none"/>
          </a:ln>
        </p:spPr>
      </p:cxnSp>
      <p:sp>
        <p:nvSpPr>
          <p:cNvPr id="469" name="Google Shape;469;p19"/>
          <p:cNvSpPr txBox="1"/>
          <p:nvPr/>
        </p:nvSpPr>
        <p:spPr>
          <a:xfrm>
            <a:off x="5368535" y="1249050"/>
            <a:ext cx="29763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pt-PT" sz="1600">
                <a:solidFill>
                  <a:schemeClr val="lt1"/>
                </a:solidFill>
                <a:latin typeface="Libre Franklin"/>
                <a:ea typeface="Libre Franklin"/>
                <a:cs typeface="Libre Franklin"/>
                <a:sym typeface="Libre Franklin"/>
              </a:rPr>
              <a:t>Trabajar en equipo es la clave para  alcanzar los resultados deseados</a:t>
            </a:r>
            <a:endParaRPr b="0" i="0" sz="1600" u="none" cap="none" strike="noStrike">
              <a:solidFill>
                <a:schemeClr val="lt1"/>
              </a:solidFill>
              <a:latin typeface="Libre Franklin"/>
              <a:ea typeface="Libre Franklin"/>
              <a:cs typeface="Libre Franklin"/>
              <a:sym typeface="Libre Franklin"/>
            </a:endParaRPr>
          </a:p>
        </p:txBody>
      </p:sp>
      <p:sp>
        <p:nvSpPr>
          <p:cNvPr id="470" name="Google Shape;470;p19"/>
          <p:cNvSpPr txBox="1"/>
          <p:nvPr/>
        </p:nvSpPr>
        <p:spPr>
          <a:xfrm>
            <a:off x="533309" y="3398118"/>
            <a:ext cx="3687900" cy="602100"/>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lang="pt-PT" sz="1600">
                <a:solidFill>
                  <a:schemeClr val="lt1"/>
                </a:solidFill>
                <a:latin typeface="Libre Franklin"/>
                <a:ea typeface="Libre Franklin"/>
                <a:cs typeface="Libre Franklin"/>
                <a:sym typeface="Libre Franklin"/>
              </a:rPr>
              <a:t>Compartir información, </a:t>
            </a:r>
            <a:endParaRPr sz="1600">
              <a:solidFill>
                <a:schemeClr val="lt1"/>
              </a:solidFill>
              <a:latin typeface="Libre Franklin"/>
              <a:ea typeface="Libre Franklin"/>
              <a:cs typeface="Libre Franklin"/>
              <a:sym typeface="Libre Franklin"/>
            </a:endParaRPr>
          </a:p>
          <a:p>
            <a:pPr indent="0" lvl="0" marL="0" marR="0" rtl="0" algn="l">
              <a:lnSpc>
                <a:spcPct val="107000"/>
              </a:lnSpc>
              <a:spcBef>
                <a:spcPts val="0"/>
              </a:spcBef>
              <a:spcAft>
                <a:spcPts val="0"/>
              </a:spcAft>
              <a:buNone/>
            </a:pPr>
            <a:r>
              <a:rPr lang="pt-PT" sz="1600">
                <a:solidFill>
                  <a:schemeClr val="lt1"/>
                </a:solidFill>
                <a:latin typeface="Libre Franklin"/>
                <a:ea typeface="Libre Franklin"/>
                <a:cs typeface="Libre Franklin"/>
                <a:sym typeface="Libre Franklin"/>
              </a:rPr>
              <a:t>aportar ideas y aprender juntos</a:t>
            </a:r>
            <a:endParaRPr b="0" i="0" sz="1600" u="none" cap="none" strike="noStrike">
              <a:solidFill>
                <a:schemeClr val="lt1"/>
              </a:solidFill>
              <a:latin typeface="Libre Franklin"/>
              <a:ea typeface="Libre Franklin"/>
              <a:cs typeface="Libre Franklin"/>
              <a:sym typeface="Libre Franklin"/>
            </a:endParaRPr>
          </a:p>
        </p:txBody>
      </p:sp>
      <p:sp>
        <p:nvSpPr>
          <p:cNvPr id="471" name="Google Shape;471;p19"/>
          <p:cNvSpPr txBox="1"/>
          <p:nvPr/>
        </p:nvSpPr>
        <p:spPr>
          <a:xfrm>
            <a:off x="971095" y="178632"/>
            <a:ext cx="72018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lang="pt-PT" sz="3600">
                <a:solidFill>
                  <a:srgbClr val="002060"/>
                </a:solidFill>
                <a:latin typeface="Barlow Condensed"/>
                <a:ea typeface="Barlow Condensed"/>
                <a:cs typeface="Barlow Condensed"/>
                <a:sym typeface="Barlow Condensed"/>
              </a:rPr>
              <a:t>TRABAJAR DE FORMA EFICAZ CON LAS FAMILIAS</a:t>
            </a:r>
            <a:endParaRPr b="1" i="0" sz="3600" u="none" cap="none" strike="noStrike">
              <a:solidFill>
                <a:srgbClr val="002060"/>
              </a:solidFill>
              <a:latin typeface="Barlow Condensed"/>
              <a:ea typeface="Barlow Condensed"/>
              <a:cs typeface="Barlow Condensed"/>
              <a:sym typeface="Barlow Condensed"/>
            </a:endParaRPr>
          </a:p>
        </p:txBody>
      </p:sp>
      <p:sp>
        <p:nvSpPr>
          <p:cNvPr id="472" name="Google Shape;472;p19"/>
          <p:cNvSpPr txBox="1"/>
          <p:nvPr/>
        </p:nvSpPr>
        <p:spPr>
          <a:xfrm>
            <a:off x="5532923" y="2693188"/>
            <a:ext cx="19608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pt-PT" sz="1600">
                <a:solidFill>
                  <a:schemeClr val="lt1"/>
                </a:solidFill>
                <a:latin typeface="Libre Franklin"/>
                <a:ea typeface="Libre Franklin"/>
                <a:cs typeface="Libre Franklin"/>
                <a:sym typeface="Libre Franklin"/>
              </a:rPr>
              <a:t>Hacer preguntas</a:t>
            </a:r>
            <a:endParaRPr b="0" i="0" sz="1600" u="none" cap="none" strike="noStrike">
              <a:solidFill>
                <a:schemeClr val="lt1"/>
              </a:solidFill>
              <a:latin typeface="Libre Franklin"/>
              <a:ea typeface="Libre Franklin"/>
              <a:cs typeface="Libre Franklin"/>
              <a:sym typeface="Libre Franklin"/>
            </a:endParaRPr>
          </a:p>
        </p:txBody>
      </p:sp>
      <p:sp>
        <p:nvSpPr>
          <p:cNvPr id="473" name="Google Shape;473;p19"/>
          <p:cNvSpPr txBox="1"/>
          <p:nvPr/>
        </p:nvSpPr>
        <p:spPr>
          <a:xfrm>
            <a:off x="2241543" y="1480131"/>
            <a:ext cx="1562109"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pt-PT" sz="1600">
                <a:solidFill>
                  <a:schemeClr val="lt1"/>
                </a:solidFill>
                <a:latin typeface="Libre Franklin"/>
                <a:ea typeface="Libre Franklin"/>
                <a:cs typeface="Libre Franklin"/>
                <a:sym typeface="Libre Franklin"/>
              </a:rPr>
              <a:t>Ser realista</a:t>
            </a:r>
            <a:endParaRPr b="0" i="0" sz="1600" u="none" cap="none" strike="noStrike">
              <a:solidFill>
                <a:schemeClr val="lt1"/>
              </a:solidFill>
              <a:latin typeface="Libre Franklin"/>
              <a:ea typeface="Libre Franklin"/>
              <a:cs typeface="Libre Franklin"/>
              <a:sym typeface="Libre Franklin"/>
            </a:endParaRPr>
          </a:p>
        </p:txBody>
      </p:sp>
      <p:cxnSp>
        <p:nvCxnSpPr>
          <p:cNvPr id="474" name="Google Shape;474;p19"/>
          <p:cNvCxnSpPr/>
          <p:nvPr/>
        </p:nvCxnSpPr>
        <p:spPr>
          <a:xfrm rot="10800000">
            <a:off x="2241543" y="1829997"/>
            <a:ext cx="1100400" cy="0"/>
          </a:xfrm>
          <a:prstGeom prst="straightConnector1">
            <a:avLst/>
          </a:prstGeom>
          <a:noFill/>
          <a:ln cap="flat" cmpd="sng" w="19050">
            <a:solidFill>
              <a:srgbClr val="211A57"/>
            </a:solidFill>
            <a:prstDash val="solid"/>
            <a:round/>
            <a:headEnd len="sm" w="sm" type="none"/>
            <a:tailEnd len="sm" w="sm" type="none"/>
          </a:ln>
        </p:spPr>
      </p:cxnSp>
      <p:cxnSp>
        <p:nvCxnSpPr>
          <p:cNvPr id="475" name="Google Shape;475;p19"/>
          <p:cNvCxnSpPr/>
          <p:nvPr/>
        </p:nvCxnSpPr>
        <p:spPr>
          <a:xfrm rot="10800000">
            <a:off x="1465634" y="3017078"/>
            <a:ext cx="1772389" cy="0"/>
          </a:xfrm>
          <a:prstGeom prst="straightConnector1">
            <a:avLst/>
          </a:prstGeom>
          <a:noFill/>
          <a:ln cap="flat" cmpd="sng" w="19050">
            <a:solidFill>
              <a:srgbClr val="211A57"/>
            </a:solidFill>
            <a:prstDash val="solid"/>
            <a:round/>
            <a:headEnd len="sm" w="sm" type="none"/>
            <a:tailEnd len="sm" w="sm" type="none"/>
          </a:ln>
        </p:spPr>
      </p:cxnSp>
      <p:sp>
        <p:nvSpPr>
          <p:cNvPr id="476" name="Google Shape;476;p19"/>
          <p:cNvSpPr txBox="1"/>
          <p:nvPr/>
        </p:nvSpPr>
        <p:spPr>
          <a:xfrm>
            <a:off x="1332342" y="2678371"/>
            <a:ext cx="22422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pt-PT" sz="1600">
                <a:solidFill>
                  <a:schemeClr val="lt1"/>
                </a:solidFill>
                <a:latin typeface="Libre Franklin"/>
                <a:ea typeface="Libre Franklin"/>
                <a:cs typeface="Libre Franklin"/>
                <a:sym typeface="Libre Franklin"/>
              </a:rPr>
              <a:t>Respetar su tiempo</a:t>
            </a:r>
            <a:endParaRPr b="0" i="0" sz="1600" u="none" cap="none" strike="noStrike">
              <a:solidFill>
                <a:schemeClr val="lt1"/>
              </a:solidFill>
              <a:latin typeface="Libre Franklin"/>
              <a:ea typeface="Libre Franklin"/>
              <a:cs typeface="Libre Franklin"/>
              <a:sym typeface="Libre Franklin"/>
            </a:endParaRPr>
          </a:p>
        </p:txBody>
      </p:sp>
      <p:sp>
        <p:nvSpPr>
          <p:cNvPr id="477" name="Google Shape;477;p19"/>
          <p:cNvSpPr txBox="1"/>
          <p:nvPr/>
        </p:nvSpPr>
        <p:spPr>
          <a:xfrm>
            <a:off x="5313598" y="3633175"/>
            <a:ext cx="26475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pt-PT" sz="1600">
                <a:solidFill>
                  <a:schemeClr val="lt1"/>
                </a:solidFill>
                <a:latin typeface="Libre Franklin"/>
                <a:ea typeface="Libre Franklin"/>
                <a:cs typeface="Libre Franklin"/>
                <a:sym typeface="Libre Franklin"/>
              </a:rPr>
              <a:t>Comunicación abierta</a:t>
            </a:r>
            <a:endParaRPr b="0" i="0" sz="1600" u="none" cap="none" strike="noStrike">
              <a:solidFill>
                <a:schemeClr val="lt1"/>
              </a:solidFill>
              <a:latin typeface="Libre Franklin"/>
              <a:ea typeface="Libre Franklin"/>
              <a:cs typeface="Libre Franklin"/>
              <a:sym typeface="Libre Franklin"/>
            </a:endParaRPr>
          </a:p>
        </p:txBody>
      </p:sp>
      <p:pic>
        <p:nvPicPr>
          <p:cNvPr id="478" name="Google Shape;478;p19"/>
          <p:cNvPicPr preferRelativeResize="0"/>
          <p:nvPr/>
        </p:nvPicPr>
        <p:blipFill>
          <a:blip r:embed="rId4">
            <a:alphaModFix/>
          </a:blip>
          <a:stretch>
            <a:fillRect/>
          </a:stretch>
        </p:blipFill>
        <p:spPr>
          <a:xfrm>
            <a:off x="120225" y="4661050"/>
            <a:ext cx="1255724" cy="2629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A864"/>
        </a:solidFill>
      </p:bgPr>
    </p:bg>
    <p:spTree>
      <p:nvGrpSpPr>
        <p:cNvPr id="482" name="Shape 482"/>
        <p:cNvGrpSpPr/>
        <p:nvPr/>
      </p:nvGrpSpPr>
      <p:grpSpPr>
        <a:xfrm>
          <a:off x="0" y="0"/>
          <a:ext cx="0" cy="0"/>
          <a:chOff x="0" y="0"/>
          <a:chExt cx="0" cy="0"/>
        </a:xfrm>
      </p:grpSpPr>
      <p:sp>
        <p:nvSpPr>
          <p:cNvPr id="483" name="Google Shape;483;p20"/>
          <p:cNvSpPr/>
          <p:nvPr/>
        </p:nvSpPr>
        <p:spPr>
          <a:xfrm>
            <a:off x="7278050" y="458800"/>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 name="Google Shape;484;p20"/>
          <p:cNvSpPr/>
          <p:nvPr/>
        </p:nvSpPr>
        <p:spPr>
          <a:xfrm>
            <a:off x="-1682150" y="2838500"/>
            <a:ext cx="3156900" cy="31569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 name="Google Shape;485;p20"/>
          <p:cNvSpPr/>
          <p:nvPr/>
        </p:nvSpPr>
        <p:spPr>
          <a:xfrm>
            <a:off x="6563825" y="2752900"/>
            <a:ext cx="3606300" cy="36063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 name="Google Shape;486;p20"/>
          <p:cNvSpPr txBox="1"/>
          <p:nvPr>
            <p:ph idx="1" type="subTitle"/>
          </p:nvPr>
        </p:nvSpPr>
        <p:spPr>
          <a:xfrm>
            <a:off x="833124" y="916225"/>
            <a:ext cx="7371600" cy="3681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600"/>
              <a:buNone/>
            </a:pPr>
            <a:r>
              <a:rPr b="1" lang="pt-PT" sz="1400">
                <a:solidFill>
                  <a:srgbClr val="EE118A"/>
                </a:solidFill>
              </a:rPr>
              <a:t>La familia:</a:t>
            </a:r>
            <a:endParaRPr/>
          </a:p>
          <a:p>
            <a:pPr indent="0" lvl="0" marL="0" rtl="0" algn="l">
              <a:lnSpc>
                <a:spcPct val="100000"/>
              </a:lnSpc>
              <a:spcBef>
                <a:spcPts val="0"/>
              </a:spcBef>
              <a:spcAft>
                <a:spcPts val="0"/>
              </a:spcAft>
              <a:buSzPts val="1600"/>
              <a:buNone/>
            </a:pPr>
            <a:r>
              <a:rPr lang="pt-PT" sz="1400"/>
              <a:t>• </a:t>
            </a:r>
            <a:r>
              <a:rPr lang="pt-PT" sz="1400"/>
              <a:t>Brígida (25 años)</a:t>
            </a:r>
            <a:endParaRPr sz="1400"/>
          </a:p>
          <a:p>
            <a:pPr indent="0" lvl="0" marL="0" rtl="0" algn="l">
              <a:lnSpc>
                <a:spcPct val="100000"/>
              </a:lnSpc>
              <a:spcBef>
                <a:spcPts val="0"/>
              </a:spcBef>
              <a:spcAft>
                <a:spcPts val="0"/>
              </a:spcAft>
              <a:buSzPts val="1600"/>
              <a:buNone/>
            </a:pPr>
            <a:r>
              <a:rPr lang="pt-PT" sz="1400"/>
              <a:t>-John (30 años) dejó la escuela sin obtener ningún título y ha estado desempleado. Actualmente </a:t>
            </a:r>
            <a:r>
              <a:rPr lang="pt-PT" sz="1400"/>
              <a:t>está</a:t>
            </a:r>
            <a:r>
              <a:rPr lang="pt-PT" sz="1400"/>
              <a:t> cumpliendo  una condena de más de 2 años, con tiempo adicional bajo permiso. </a:t>
            </a:r>
            <a:endParaRPr sz="1400"/>
          </a:p>
          <a:p>
            <a:pPr indent="0" lvl="0" marL="0" rtl="0" algn="l">
              <a:lnSpc>
                <a:spcPct val="100000"/>
              </a:lnSpc>
              <a:spcBef>
                <a:spcPts val="0"/>
              </a:spcBef>
              <a:spcAft>
                <a:spcPts val="0"/>
              </a:spcAft>
              <a:buNone/>
            </a:pPr>
            <a:r>
              <a:rPr lang="pt-PT" sz="1400"/>
              <a:t>-Jayden (edad escolar - secundaria) con trastorno por déficit de atención con hiperactividad (TDAH).</a:t>
            </a:r>
            <a:endParaRPr sz="1400"/>
          </a:p>
          <a:p>
            <a:pPr indent="0" lvl="0" marL="0" rtl="0" algn="l">
              <a:lnSpc>
                <a:spcPct val="100000"/>
              </a:lnSpc>
              <a:spcBef>
                <a:spcPts val="0"/>
              </a:spcBef>
              <a:spcAft>
                <a:spcPts val="0"/>
              </a:spcAft>
              <a:buNone/>
            </a:pPr>
            <a:r>
              <a:rPr lang="pt-PT" sz="1400"/>
              <a:t>-Erin (edad escolar - primaria).</a:t>
            </a:r>
            <a:endParaRPr sz="1400"/>
          </a:p>
          <a:p>
            <a:pPr indent="0" lvl="0" marL="0" rtl="0" algn="l">
              <a:lnSpc>
                <a:spcPct val="100000"/>
              </a:lnSpc>
              <a:spcBef>
                <a:spcPts val="0"/>
              </a:spcBef>
              <a:spcAft>
                <a:spcPts val="0"/>
              </a:spcAft>
              <a:buSzPts val="1600"/>
              <a:buNone/>
            </a:pPr>
            <a:r>
              <a:t/>
            </a:r>
            <a:endParaRPr sz="1400"/>
          </a:p>
          <a:p>
            <a:pPr indent="0" lvl="0" marL="0" rtl="0" algn="just">
              <a:lnSpc>
                <a:spcPct val="100000"/>
              </a:lnSpc>
              <a:spcBef>
                <a:spcPts val="0"/>
              </a:spcBef>
              <a:spcAft>
                <a:spcPts val="0"/>
              </a:spcAft>
              <a:buNone/>
            </a:pPr>
            <a:r>
              <a:rPr lang="pt-PT" sz="1400"/>
              <a:t>Los servicios sociales llevan cerca de un año ocupándose de la familia. Los niños fueron registrados temporalmente como “en riesgo" por considerarse que corrían peligro de sufrir malos tratos físicos. John estuvo en contacto con los servicios sociales cuando era niño.</a:t>
            </a:r>
            <a:endParaRPr sz="1400"/>
          </a:p>
          <a:p>
            <a:pPr indent="0" lvl="0" marL="0" rtl="0" algn="just">
              <a:lnSpc>
                <a:spcPct val="100000"/>
              </a:lnSpc>
              <a:spcBef>
                <a:spcPts val="0"/>
              </a:spcBef>
              <a:spcAft>
                <a:spcPts val="0"/>
              </a:spcAft>
              <a:buNone/>
            </a:pPr>
            <a:r>
              <a:rPr lang="pt-PT" sz="1400"/>
              <a:t>John tiene antecedentes delictivos desde la adolescencia. Hay antecedentes de violencia en la familia.</a:t>
            </a:r>
            <a:endParaRPr sz="1400"/>
          </a:p>
          <a:p>
            <a:pPr indent="0" lvl="0" marL="0" rtl="0" algn="just">
              <a:lnSpc>
                <a:spcPct val="100000"/>
              </a:lnSpc>
              <a:spcBef>
                <a:spcPts val="0"/>
              </a:spcBef>
              <a:spcAft>
                <a:spcPts val="0"/>
              </a:spcAft>
              <a:buNone/>
            </a:pPr>
            <a:r>
              <a:rPr lang="pt-PT" sz="1400"/>
              <a:t>Se consideró que los niños corrían riesgo de tener comportamiento delictivos y  antisociales debido a la reincidencia de John y  a la actitud de la familia hacia la delincuencia.</a:t>
            </a:r>
            <a:endParaRPr sz="1400"/>
          </a:p>
          <a:p>
            <a:pPr indent="0" lvl="0" marL="0" rtl="0" algn="l">
              <a:lnSpc>
                <a:spcPct val="100000"/>
              </a:lnSpc>
              <a:spcBef>
                <a:spcPts val="0"/>
              </a:spcBef>
              <a:spcAft>
                <a:spcPts val="0"/>
              </a:spcAft>
              <a:buNone/>
            </a:pPr>
            <a:r>
              <a:t/>
            </a:r>
            <a:endParaRPr sz="1400"/>
          </a:p>
          <a:p>
            <a:pPr indent="0" lvl="0" marL="0" rtl="0" algn="l">
              <a:lnSpc>
                <a:spcPct val="100000"/>
              </a:lnSpc>
              <a:spcBef>
                <a:spcPts val="0"/>
              </a:spcBef>
              <a:spcAft>
                <a:spcPts val="0"/>
              </a:spcAft>
              <a:buSzPts val="1600"/>
              <a:buNone/>
            </a:pPr>
            <a:r>
              <a:t/>
            </a:r>
            <a:endParaRPr sz="1400"/>
          </a:p>
        </p:txBody>
      </p:sp>
      <p:sp>
        <p:nvSpPr>
          <p:cNvPr id="487" name="Google Shape;487;p20"/>
          <p:cNvSpPr txBox="1"/>
          <p:nvPr>
            <p:ph type="title"/>
          </p:nvPr>
        </p:nvSpPr>
        <p:spPr>
          <a:xfrm>
            <a:off x="1992200" y="206925"/>
            <a:ext cx="5494200" cy="770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lang="pt-PT">
                <a:solidFill>
                  <a:srgbClr val="EE118A"/>
                </a:solidFill>
              </a:rPr>
              <a:t>ACTIVIDAD 2 - ESTUDIO DE CASO</a:t>
            </a:r>
            <a:endParaRPr/>
          </a:p>
        </p:txBody>
      </p:sp>
      <p:pic>
        <p:nvPicPr>
          <p:cNvPr id="488" name="Google Shape;488;p20"/>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id="489" name="Google Shape;489;p20"/>
          <p:cNvPicPr preferRelativeResize="0"/>
          <p:nvPr/>
        </p:nvPicPr>
        <p:blipFill>
          <a:blip r:embed="rId4">
            <a:alphaModFix/>
          </a:blip>
          <a:stretch>
            <a:fillRect/>
          </a:stretch>
        </p:blipFill>
        <p:spPr>
          <a:xfrm>
            <a:off x="7486400" y="4744600"/>
            <a:ext cx="1255724" cy="2629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118A"/>
        </a:solidFill>
      </p:bgPr>
    </p:bg>
    <p:spTree>
      <p:nvGrpSpPr>
        <p:cNvPr id="233" name="Shape 233"/>
        <p:cNvGrpSpPr/>
        <p:nvPr/>
      </p:nvGrpSpPr>
      <p:grpSpPr>
        <a:xfrm>
          <a:off x="0" y="0"/>
          <a:ext cx="0" cy="0"/>
          <a:chOff x="0" y="0"/>
          <a:chExt cx="0" cy="0"/>
        </a:xfrm>
      </p:grpSpPr>
      <p:sp>
        <p:nvSpPr>
          <p:cNvPr id="234" name="Google Shape;234;p2"/>
          <p:cNvSpPr txBox="1"/>
          <p:nvPr>
            <p:ph type="ctrTitle"/>
          </p:nvPr>
        </p:nvSpPr>
        <p:spPr>
          <a:xfrm>
            <a:off x="804250" y="431150"/>
            <a:ext cx="2865300" cy="2288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1A6EB6"/>
                </a:solidFill>
              </a:rPr>
              <a:t>TABLA DE CONTENIDOS </a:t>
            </a:r>
            <a:endParaRPr>
              <a:solidFill>
                <a:srgbClr val="1A6EB6"/>
              </a:solidFill>
            </a:endParaRPr>
          </a:p>
        </p:txBody>
      </p:sp>
      <p:sp>
        <p:nvSpPr>
          <p:cNvPr id="235" name="Google Shape;235;p2"/>
          <p:cNvSpPr txBox="1"/>
          <p:nvPr>
            <p:ph idx="1" type="subTitle"/>
          </p:nvPr>
        </p:nvSpPr>
        <p:spPr>
          <a:xfrm>
            <a:off x="5342150" y="1548950"/>
            <a:ext cx="3012300" cy="3250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600"/>
              <a:buNone/>
            </a:pPr>
            <a:r>
              <a:rPr lang="pt-PT"/>
              <a:t>C</a:t>
            </a:r>
            <a:r>
              <a:rPr lang="pt-PT"/>
              <a:t>oncepto y objetivos del modelo.</a:t>
            </a:r>
            <a:endParaRPr/>
          </a:p>
        </p:txBody>
      </p:sp>
      <p:sp>
        <p:nvSpPr>
          <p:cNvPr id="236" name="Google Shape;236;p2"/>
          <p:cNvSpPr txBox="1"/>
          <p:nvPr>
            <p:ph idx="2" type="ctrTitle"/>
          </p:nvPr>
        </p:nvSpPr>
        <p:spPr>
          <a:xfrm>
            <a:off x="5362520" y="1108736"/>
            <a:ext cx="3372000" cy="537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chemeClr val="lt1"/>
              </a:buClr>
              <a:buSzPts val="2000"/>
              <a:buNone/>
            </a:pPr>
            <a:r>
              <a:rPr lang="pt-PT">
                <a:solidFill>
                  <a:srgbClr val="1A6EB6"/>
                </a:solidFill>
              </a:rPr>
              <a:t>EL MODELO DE APRENDIZAJE FAMILIAR</a:t>
            </a:r>
            <a:endParaRPr>
              <a:solidFill>
                <a:srgbClr val="1A6EB6"/>
              </a:solidFill>
            </a:endParaRPr>
          </a:p>
        </p:txBody>
      </p:sp>
      <p:sp>
        <p:nvSpPr>
          <p:cNvPr id="237" name="Google Shape;237;p2"/>
          <p:cNvSpPr txBox="1"/>
          <p:nvPr>
            <p:ph idx="3" type="title"/>
          </p:nvPr>
        </p:nvSpPr>
        <p:spPr>
          <a:xfrm>
            <a:off x="4040075" y="1128349"/>
            <a:ext cx="1223700" cy="677400"/>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SzPts val="3600"/>
              <a:buNone/>
            </a:pPr>
            <a:r>
              <a:rPr lang="pt-PT">
                <a:solidFill>
                  <a:srgbClr val="1A6EB6"/>
                </a:solidFill>
              </a:rPr>
              <a:t>01</a:t>
            </a:r>
            <a:endParaRPr>
              <a:solidFill>
                <a:srgbClr val="1A6EB6"/>
              </a:solidFill>
            </a:endParaRPr>
          </a:p>
        </p:txBody>
      </p:sp>
      <p:sp>
        <p:nvSpPr>
          <p:cNvPr id="238" name="Google Shape;238;p2"/>
          <p:cNvSpPr txBox="1"/>
          <p:nvPr>
            <p:ph idx="6" type="title"/>
          </p:nvPr>
        </p:nvSpPr>
        <p:spPr>
          <a:xfrm>
            <a:off x="4102475" y="2293561"/>
            <a:ext cx="1223700" cy="677400"/>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SzPts val="3600"/>
              <a:buNone/>
            </a:pPr>
            <a:r>
              <a:rPr lang="pt-PT">
                <a:solidFill>
                  <a:srgbClr val="1A6EB6"/>
                </a:solidFill>
              </a:rPr>
              <a:t>02</a:t>
            </a:r>
            <a:endParaRPr>
              <a:solidFill>
                <a:srgbClr val="1A6EB6"/>
              </a:solidFill>
            </a:endParaRPr>
          </a:p>
        </p:txBody>
      </p:sp>
      <p:sp>
        <p:nvSpPr>
          <p:cNvPr id="239" name="Google Shape;239;p2"/>
          <p:cNvSpPr txBox="1"/>
          <p:nvPr>
            <p:ph idx="7" type="subTitle"/>
          </p:nvPr>
        </p:nvSpPr>
        <p:spPr>
          <a:xfrm>
            <a:off x="5407000" y="2632261"/>
            <a:ext cx="3283041" cy="40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600"/>
              <a:buNone/>
            </a:pPr>
            <a:r>
              <a:rPr lang="pt-PT"/>
              <a:t>Nuevos enfoques para trabajar de manera eficaz con las familias</a:t>
            </a:r>
            <a:endParaRPr/>
          </a:p>
        </p:txBody>
      </p:sp>
      <p:sp>
        <p:nvSpPr>
          <p:cNvPr id="240" name="Google Shape;240;p2"/>
          <p:cNvSpPr txBox="1"/>
          <p:nvPr>
            <p:ph idx="8" type="ctrTitle"/>
          </p:nvPr>
        </p:nvSpPr>
        <p:spPr>
          <a:xfrm>
            <a:off x="5407001" y="2173011"/>
            <a:ext cx="3372000" cy="537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000"/>
              <a:buNone/>
            </a:pPr>
            <a:r>
              <a:rPr lang="pt-PT">
                <a:solidFill>
                  <a:srgbClr val="1A6EB6"/>
                </a:solidFill>
              </a:rPr>
              <a:t>INTERVENCIÓN CON FAMILIAS</a:t>
            </a:r>
            <a:endParaRPr>
              <a:solidFill>
                <a:srgbClr val="1A6EB6"/>
              </a:solidFill>
            </a:endParaRPr>
          </a:p>
        </p:txBody>
      </p:sp>
      <p:sp>
        <p:nvSpPr>
          <p:cNvPr id="241" name="Google Shape;241;p2"/>
          <p:cNvSpPr txBox="1"/>
          <p:nvPr>
            <p:ph idx="9" type="title"/>
          </p:nvPr>
        </p:nvSpPr>
        <p:spPr>
          <a:xfrm>
            <a:off x="4094341" y="3467690"/>
            <a:ext cx="1223700" cy="677400"/>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SzPts val="3600"/>
              <a:buNone/>
            </a:pPr>
            <a:r>
              <a:rPr lang="pt-PT">
                <a:solidFill>
                  <a:srgbClr val="1A6EB6"/>
                </a:solidFill>
              </a:rPr>
              <a:t>03</a:t>
            </a:r>
            <a:endParaRPr>
              <a:solidFill>
                <a:srgbClr val="1A6EB6"/>
              </a:solidFill>
            </a:endParaRPr>
          </a:p>
        </p:txBody>
      </p:sp>
      <p:sp>
        <p:nvSpPr>
          <p:cNvPr id="242" name="Google Shape;242;p2"/>
          <p:cNvSpPr txBox="1"/>
          <p:nvPr>
            <p:ph idx="14" type="ctrTitle"/>
          </p:nvPr>
        </p:nvSpPr>
        <p:spPr>
          <a:xfrm>
            <a:off x="5318041" y="3537440"/>
            <a:ext cx="3372000" cy="537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000"/>
              <a:buNone/>
            </a:pPr>
            <a:r>
              <a:rPr lang="pt-PT">
                <a:solidFill>
                  <a:srgbClr val="1A6EB6"/>
                </a:solidFill>
              </a:rPr>
              <a:t>CONCLUSIONES</a:t>
            </a:r>
            <a:endParaRPr>
              <a:solidFill>
                <a:srgbClr val="1A6EB6"/>
              </a:solidFill>
            </a:endParaRPr>
          </a:p>
        </p:txBody>
      </p:sp>
      <p:pic>
        <p:nvPicPr>
          <p:cNvPr id="243" name="Google Shape;243;p2"/>
          <p:cNvPicPr preferRelativeResize="0"/>
          <p:nvPr/>
        </p:nvPicPr>
        <p:blipFill rotWithShape="1">
          <a:blip r:embed="rId3">
            <a:alphaModFix/>
          </a:blip>
          <a:srcRect b="17872" l="0" r="0" t="17872"/>
          <a:stretch/>
        </p:blipFill>
        <p:spPr>
          <a:xfrm>
            <a:off x="-240525" y="2548100"/>
            <a:ext cx="3707400" cy="3580500"/>
          </a:xfrm>
          <a:prstGeom prst="ellipse">
            <a:avLst/>
          </a:prstGeom>
          <a:noFill/>
          <a:ln>
            <a:noFill/>
          </a:ln>
        </p:spPr>
      </p:pic>
      <p:pic>
        <p:nvPicPr>
          <p:cNvPr id="244" name="Google Shape;244;p2"/>
          <p:cNvPicPr preferRelativeResize="0"/>
          <p:nvPr/>
        </p:nvPicPr>
        <p:blipFill rotWithShape="1">
          <a:blip r:embed="rId4">
            <a:alphaModFix/>
          </a:blip>
          <a:srcRect b="0" l="0" r="0" t="0"/>
          <a:stretch/>
        </p:blipFill>
        <p:spPr>
          <a:xfrm>
            <a:off x="8044168" y="121797"/>
            <a:ext cx="1148349" cy="470452"/>
          </a:xfrm>
          <a:prstGeom prst="rect">
            <a:avLst/>
          </a:prstGeom>
          <a:noFill/>
          <a:ln>
            <a:noFill/>
          </a:ln>
        </p:spPr>
      </p:pic>
      <p:pic>
        <p:nvPicPr>
          <p:cNvPr id="245" name="Google Shape;245;p2"/>
          <p:cNvPicPr preferRelativeResize="0"/>
          <p:nvPr/>
        </p:nvPicPr>
        <p:blipFill>
          <a:blip r:embed="rId5">
            <a:alphaModFix/>
          </a:blip>
          <a:stretch>
            <a:fillRect/>
          </a:stretch>
        </p:blipFill>
        <p:spPr>
          <a:xfrm>
            <a:off x="7678000" y="4679450"/>
            <a:ext cx="1255724" cy="2629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A864"/>
        </a:solidFill>
      </p:bgPr>
    </p:bg>
    <p:spTree>
      <p:nvGrpSpPr>
        <p:cNvPr id="493" name="Shape 493"/>
        <p:cNvGrpSpPr/>
        <p:nvPr/>
      </p:nvGrpSpPr>
      <p:grpSpPr>
        <a:xfrm>
          <a:off x="0" y="0"/>
          <a:ext cx="0" cy="0"/>
          <a:chOff x="0" y="0"/>
          <a:chExt cx="0" cy="0"/>
        </a:xfrm>
      </p:grpSpPr>
      <p:sp>
        <p:nvSpPr>
          <p:cNvPr id="494" name="Google Shape;494;p21"/>
          <p:cNvSpPr/>
          <p:nvPr/>
        </p:nvSpPr>
        <p:spPr>
          <a:xfrm>
            <a:off x="7278050" y="458800"/>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p21"/>
          <p:cNvSpPr/>
          <p:nvPr/>
        </p:nvSpPr>
        <p:spPr>
          <a:xfrm>
            <a:off x="-1682150" y="2838500"/>
            <a:ext cx="3156900" cy="31569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 name="Google Shape;496;p21"/>
          <p:cNvSpPr/>
          <p:nvPr/>
        </p:nvSpPr>
        <p:spPr>
          <a:xfrm>
            <a:off x="6585832" y="2752901"/>
            <a:ext cx="3606300" cy="36063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 name="Google Shape;497;p21"/>
          <p:cNvSpPr txBox="1"/>
          <p:nvPr>
            <p:ph idx="1" type="subTitle"/>
          </p:nvPr>
        </p:nvSpPr>
        <p:spPr>
          <a:xfrm>
            <a:off x="1311513" y="2132533"/>
            <a:ext cx="5886956" cy="1107134"/>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600"/>
              <a:buNone/>
            </a:pPr>
            <a:r>
              <a:rPr b="1" lang="pt-PT" sz="1400">
                <a:solidFill>
                  <a:srgbClr val="EE118A"/>
                </a:solidFill>
              </a:rPr>
              <a:t>Intervención con la familia</a:t>
            </a:r>
            <a:endParaRPr/>
          </a:p>
          <a:p>
            <a:pPr indent="0" lvl="0" marL="0" rtl="0" algn="l">
              <a:lnSpc>
                <a:spcPct val="100000"/>
              </a:lnSpc>
              <a:spcBef>
                <a:spcPts val="0"/>
              </a:spcBef>
              <a:spcAft>
                <a:spcPts val="0"/>
              </a:spcAft>
              <a:buSzPts val="1600"/>
              <a:buNone/>
            </a:pPr>
            <a:r>
              <a:t/>
            </a:r>
            <a:endParaRPr sz="1400"/>
          </a:p>
          <a:p>
            <a:pPr indent="0" lvl="0" marL="0" rtl="0" algn="l">
              <a:lnSpc>
                <a:spcPct val="100000"/>
              </a:lnSpc>
              <a:spcBef>
                <a:spcPts val="0"/>
              </a:spcBef>
              <a:spcAft>
                <a:spcPts val="0"/>
              </a:spcAft>
              <a:buSzPts val="1600"/>
              <a:buNone/>
            </a:pPr>
            <a:r>
              <a:rPr lang="pt-PT" sz="1400"/>
              <a:t>Identificar estrategias para trabajar con esta familia y cómo actuar utilizando los recursos del Modelo de Aprendizaje Familiar.</a:t>
            </a:r>
            <a:endParaRPr/>
          </a:p>
        </p:txBody>
      </p:sp>
      <p:sp>
        <p:nvSpPr>
          <p:cNvPr id="498" name="Google Shape;498;p21"/>
          <p:cNvSpPr txBox="1"/>
          <p:nvPr>
            <p:ph type="title"/>
          </p:nvPr>
        </p:nvSpPr>
        <p:spPr>
          <a:xfrm>
            <a:off x="1680925" y="914925"/>
            <a:ext cx="6675600" cy="770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br>
              <a:rPr lang="pt-PT">
                <a:solidFill>
                  <a:srgbClr val="EE118A"/>
                </a:solidFill>
              </a:rPr>
            </a:br>
            <a:br>
              <a:rPr lang="pt-PT">
                <a:solidFill>
                  <a:srgbClr val="EE118A"/>
                </a:solidFill>
              </a:rPr>
            </a:br>
            <a:br>
              <a:rPr lang="pt-PT">
                <a:solidFill>
                  <a:srgbClr val="EE118A"/>
                </a:solidFill>
              </a:rPr>
            </a:br>
            <a:br>
              <a:rPr lang="pt-PT">
                <a:solidFill>
                  <a:srgbClr val="EE118A"/>
                </a:solidFill>
              </a:rPr>
            </a:br>
            <a:r>
              <a:rPr lang="pt-PT">
                <a:solidFill>
                  <a:srgbClr val="EE118A"/>
                </a:solidFill>
              </a:rPr>
              <a:t>ACTIVITIDAD 2: ESTUDIO DE CASO</a:t>
            </a:r>
            <a:endParaRPr/>
          </a:p>
        </p:txBody>
      </p:sp>
      <p:pic>
        <p:nvPicPr>
          <p:cNvPr id="499" name="Google Shape;499;p21"/>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sp>
        <p:nvSpPr>
          <p:cNvPr id="500" name="Google Shape;500;p21"/>
          <p:cNvSpPr/>
          <p:nvPr/>
        </p:nvSpPr>
        <p:spPr>
          <a:xfrm>
            <a:off x="0" y="0"/>
            <a:ext cx="9144000" cy="0"/>
          </a:xfrm>
          <a:prstGeom prst="rect">
            <a:avLst/>
          </a:prstGeom>
          <a:solidFill>
            <a:srgbClr val="FFFFFF"/>
          </a:solid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01" name="Google Shape;501;p21"/>
          <p:cNvSpPr/>
          <p:nvPr/>
        </p:nvSpPr>
        <p:spPr>
          <a:xfrm>
            <a:off x="152400" y="152400"/>
            <a:ext cx="9144000" cy="0"/>
          </a:xfrm>
          <a:prstGeom prst="rect">
            <a:avLst/>
          </a:prstGeom>
          <a:solidFill>
            <a:srgbClr val="FFFFFF"/>
          </a:solid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502" name="Google Shape;502;p21"/>
          <p:cNvPicPr preferRelativeResize="0"/>
          <p:nvPr/>
        </p:nvPicPr>
        <p:blipFill>
          <a:blip r:embed="rId4">
            <a:alphaModFix/>
          </a:blip>
          <a:stretch>
            <a:fillRect/>
          </a:stretch>
        </p:blipFill>
        <p:spPr>
          <a:xfrm>
            <a:off x="120225" y="4661050"/>
            <a:ext cx="1255724" cy="2629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6EB6"/>
        </a:solidFill>
      </p:bgPr>
    </p:bg>
    <p:spTree>
      <p:nvGrpSpPr>
        <p:cNvPr id="506" name="Shape 506"/>
        <p:cNvGrpSpPr/>
        <p:nvPr/>
      </p:nvGrpSpPr>
      <p:grpSpPr>
        <a:xfrm>
          <a:off x="0" y="0"/>
          <a:ext cx="0" cy="0"/>
          <a:chOff x="0" y="0"/>
          <a:chExt cx="0" cy="0"/>
        </a:xfrm>
      </p:grpSpPr>
      <p:sp>
        <p:nvSpPr>
          <p:cNvPr id="507" name="Google Shape;507;p22"/>
          <p:cNvSpPr txBox="1"/>
          <p:nvPr>
            <p:ph type="ctrTitle"/>
          </p:nvPr>
        </p:nvSpPr>
        <p:spPr>
          <a:xfrm>
            <a:off x="1095829" y="918416"/>
            <a:ext cx="5279050" cy="1194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F38E00"/>
                </a:solidFill>
              </a:rPr>
              <a:t>ACTIVIDAD 3: ROLE PLAYING</a:t>
            </a:r>
            <a:endParaRPr>
              <a:solidFill>
                <a:srgbClr val="F38E00"/>
              </a:solidFill>
            </a:endParaRPr>
          </a:p>
        </p:txBody>
      </p:sp>
      <p:pic>
        <p:nvPicPr>
          <p:cNvPr id="508" name="Google Shape;508;p22"/>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sp>
        <p:nvSpPr>
          <p:cNvPr id="509" name="Google Shape;509;p22"/>
          <p:cNvSpPr txBox="1"/>
          <p:nvPr/>
        </p:nvSpPr>
        <p:spPr>
          <a:xfrm>
            <a:off x="1043531" y="2082783"/>
            <a:ext cx="7222887" cy="1620501"/>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pt-PT">
                <a:solidFill>
                  <a:schemeClr val="lt1"/>
                </a:solidFill>
                <a:latin typeface="Libre Franklin"/>
                <a:ea typeface="Libre Franklin"/>
                <a:cs typeface="Libre Franklin"/>
                <a:sym typeface="Libre Franklin"/>
              </a:rPr>
              <a:t>-El grupo elegirá a los participantes que realizarán las simulaciones en cada </a:t>
            </a:r>
            <a:r>
              <a:rPr lang="pt-PT">
                <a:solidFill>
                  <a:schemeClr val="lt1"/>
                </a:solidFill>
                <a:latin typeface="Libre Franklin"/>
                <a:ea typeface="Libre Franklin"/>
                <a:cs typeface="Libre Franklin"/>
                <a:sym typeface="Libre Franklin"/>
              </a:rPr>
              <a:t>escenario</a:t>
            </a:r>
            <a:r>
              <a:rPr lang="pt-PT">
                <a:solidFill>
                  <a:schemeClr val="lt1"/>
                </a:solidFill>
                <a:latin typeface="Libre Franklin"/>
                <a:ea typeface="Libre Franklin"/>
                <a:cs typeface="Libre Franklin"/>
                <a:sym typeface="Libre Franklin"/>
              </a:rPr>
              <a:t> presentado. </a:t>
            </a:r>
            <a:endParaRPr>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None/>
            </a:pPr>
            <a:r>
              <a:rPr lang="pt-PT">
                <a:solidFill>
                  <a:schemeClr val="lt1"/>
                </a:solidFill>
                <a:latin typeface="Libre Franklin"/>
                <a:ea typeface="Libre Franklin"/>
                <a:cs typeface="Libre Franklin"/>
                <a:sym typeface="Libre Franklin"/>
              </a:rPr>
              <a:t>-Un participante será la víctima y otro participante será el profesional.</a:t>
            </a:r>
            <a:endParaRPr>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None/>
            </a:pPr>
            <a:r>
              <a:rPr lang="pt-PT">
                <a:solidFill>
                  <a:schemeClr val="lt1"/>
                </a:solidFill>
                <a:latin typeface="Libre Franklin"/>
                <a:ea typeface="Libre Franklin"/>
                <a:cs typeface="Libre Franklin"/>
                <a:sym typeface="Libre Franklin"/>
              </a:rPr>
              <a:t>-Al final de cada role-play, el facilitador promoverá una discusión y reflexión en el grupo, sobre los temas que surgieron, las soluciones, la comunicación entre víctima y profesional y las estrategias propuestas.</a:t>
            </a:r>
            <a:endParaRPr>
              <a:solidFill>
                <a:schemeClr val="lt1"/>
              </a:solidFill>
              <a:latin typeface="Libre Franklin"/>
              <a:ea typeface="Libre Franklin"/>
              <a:cs typeface="Libre Franklin"/>
              <a:sym typeface="Libre Franklin"/>
            </a:endParaRPr>
          </a:p>
        </p:txBody>
      </p:sp>
      <p:pic>
        <p:nvPicPr>
          <p:cNvPr id="510" name="Google Shape;510;p22"/>
          <p:cNvPicPr preferRelativeResize="0"/>
          <p:nvPr/>
        </p:nvPicPr>
        <p:blipFill>
          <a:blip r:embed="rId4">
            <a:alphaModFix/>
          </a:blip>
          <a:stretch>
            <a:fillRect/>
          </a:stretch>
        </p:blipFill>
        <p:spPr>
          <a:xfrm>
            <a:off x="120225" y="4661050"/>
            <a:ext cx="1255724" cy="2629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6EB6"/>
        </a:solidFill>
      </p:bgPr>
    </p:bg>
    <p:spTree>
      <p:nvGrpSpPr>
        <p:cNvPr id="514" name="Shape 514"/>
        <p:cNvGrpSpPr/>
        <p:nvPr/>
      </p:nvGrpSpPr>
      <p:grpSpPr>
        <a:xfrm>
          <a:off x="0" y="0"/>
          <a:ext cx="0" cy="0"/>
          <a:chOff x="0" y="0"/>
          <a:chExt cx="0" cy="0"/>
        </a:xfrm>
      </p:grpSpPr>
      <p:sp>
        <p:nvSpPr>
          <p:cNvPr id="515" name="Google Shape;515;p23"/>
          <p:cNvSpPr/>
          <p:nvPr/>
        </p:nvSpPr>
        <p:spPr>
          <a:xfrm>
            <a:off x="973039" y="1649183"/>
            <a:ext cx="2386246" cy="2391038"/>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 name="Google Shape;516;p23"/>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F38E00"/>
                </a:solidFill>
              </a:rPr>
              <a:t>CONCLUSIONES</a:t>
            </a:r>
            <a:endParaRPr>
              <a:solidFill>
                <a:srgbClr val="F38E00"/>
              </a:solidFill>
            </a:endParaRPr>
          </a:p>
        </p:txBody>
      </p:sp>
      <p:sp>
        <p:nvSpPr>
          <p:cNvPr id="517" name="Google Shape;517;p23"/>
          <p:cNvSpPr txBox="1"/>
          <p:nvPr>
            <p:ph idx="1" type="subTitle"/>
          </p:nvPr>
        </p:nvSpPr>
        <p:spPr>
          <a:xfrm>
            <a:off x="3598214" y="1494587"/>
            <a:ext cx="5131541" cy="2951452"/>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lang="pt-PT"/>
              <a:t>En Europa, las familias están en crisis. Las familias son el principal escenario de la violencia.</a:t>
            </a:r>
            <a:endParaRPr/>
          </a:p>
          <a:p>
            <a:pPr indent="0" lvl="0" marL="0" rtl="0" algn="ctr">
              <a:lnSpc>
                <a:spcPct val="100000"/>
              </a:lnSpc>
              <a:spcBef>
                <a:spcPts val="0"/>
              </a:spcBef>
              <a:spcAft>
                <a:spcPts val="0"/>
              </a:spcAft>
              <a:buSzPts val="1600"/>
              <a:buNone/>
            </a:pPr>
            <a:r>
              <a:rPr lang="pt-PT"/>
              <a:t> Con intervenciones educativas dirigidas al ámbito familiar, y con derivaciones efectivas a los servicios sociales disponibles en cada Estado miembro de la UE, se alcanza el objetivo de apoyar a las familias para que actúen en la prevención y erradicación de la violencia dentro de la unidad familiar.</a:t>
            </a:r>
            <a:endParaRPr/>
          </a:p>
          <a:p>
            <a:pPr indent="0" lvl="0" marL="0" rtl="0" algn="ctr">
              <a:lnSpc>
                <a:spcPct val="100000"/>
              </a:lnSpc>
              <a:spcBef>
                <a:spcPts val="0"/>
              </a:spcBef>
              <a:spcAft>
                <a:spcPts val="0"/>
              </a:spcAft>
              <a:buSzPts val="1600"/>
              <a:buNone/>
            </a:pPr>
            <a:r>
              <a:rPr lang="pt-PT"/>
              <a:t>Es hora de adoptar un enfoque educativo centrado en la prevención familiar que evite que las familias lleguen a un punto de crisis.</a:t>
            </a:r>
            <a:endParaRPr/>
          </a:p>
        </p:txBody>
      </p:sp>
      <p:sp>
        <p:nvSpPr>
          <p:cNvPr id="518" name="Google Shape;518;p23"/>
          <p:cNvSpPr txBox="1"/>
          <p:nvPr>
            <p:ph idx="2" type="ctrTitle"/>
          </p:nvPr>
        </p:nvSpPr>
        <p:spPr>
          <a:xfrm>
            <a:off x="905951" y="4252050"/>
            <a:ext cx="2661900" cy="537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pt-PT">
                <a:solidFill>
                  <a:srgbClr val="F38E00"/>
                </a:solidFill>
              </a:rPr>
              <a:t>MODELO DE APRENDIZAJE FAMILIAR</a:t>
            </a:r>
            <a:endParaRPr>
              <a:solidFill>
                <a:srgbClr val="F38E00"/>
              </a:solidFill>
            </a:endParaRPr>
          </a:p>
        </p:txBody>
      </p:sp>
      <p:pic>
        <p:nvPicPr>
          <p:cNvPr id="519" name="Google Shape;519;p23"/>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Imagen que contiene Patrón de fondo&#10;&#10;Descripción generada automáticamente" id="520" name="Google Shape;520;p23"/>
          <p:cNvPicPr preferRelativeResize="0"/>
          <p:nvPr/>
        </p:nvPicPr>
        <p:blipFill rotWithShape="1">
          <a:blip r:embed="rId4">
            <a:alphaModFix/>
          </a:blip>
          <a:srcRect b="0" l="0" r="0" t="0"/>
          <a:stretch/>
        </p:blipFill>
        <p:spPr>
          <a:xfrm>
            <a:off x="1095829" y="2233583"/>
            <a:ext cx="1075799" cy="537899"/>
          </a:xfrm>
          <a:prstGeom prst="rect">
            <a:avLst/>
          </a:prstGeom>
          <a:noFill/>
          <a:ln>
            <a:noFill/>
          </a:ln>
        </p:spPr>
      </p:pic>
      <p:pic>
        <p:nvPicPr>
          <p:cNvPr descr="Interfaz de usuario gráfica&#10;&#10;Descripción generada automáticamente" id="521" name="Google Shape;521;p23"/>
          <p:cNvPicPr preferRelativeResize="0"/>
          <p:nvPr/>
        </p:nvPicPr>
        <p:blipFill rotWithShape="1">
          <a:blip r:embed="rId5">
            <a:alphaModFix/>
          </a:blip>
          <a:srcRect b="0" l="0" r="0" t="0"/>
          <a:stretch/>
        </p:blipFill>
        <p:spPr>
          <a:xfrm>
            <a:off x="1475703" y="2970313"/>
            <a:ext cx="1270451" cy="635225"/>
          </a:xfrm>
          <a:prstGeom prst="rect">
            <a:avLst/>
          </a:prstGeom>
          <a:noFill/>
          <a:ln>
            <a:noFill/>
          </a:ln>
        </p:spPr>
      </p:pic>
      <p:pic>
        <p:nvPicPr>
          <p:cNvPr descr="Una taza de cafe&#10;&#10;Descripción generada automáticamente con confianza baja" id="522" name="Google Shape;522;p23"/>
          <p:cNvPicPr preferRelativeResize="0"/>
          <p:nvPr/>
        </p:nvPicPr>
        <p:blipFill rotWithShape="1">
          <a:blip r:embed="rId6">
            <a:alphaModFix/>
          </a:blip>
          <a:srcRect b="0" l="0" r="0" t="0"/>
          <a:stretch/>
        </p:blipFill>
        <p:spPr>
          <a:xfrm>
            <a:off x="2211968" y="1842215"/>
            <a:ext cx="990475" cy="132063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pic>
        <p:nvPicPr>
          <p:cNvPr id="527" name="Google Shape;527;p24"/>
          <p:cNvPicPr preferRelativeResize="0"/>
          <p:nvPr/>
        </p:nvPicPr>
        <p:blipFill rotWithShape="1">
          <a:blip r:embed="rId3">
            <a:alphaModFix/>
          </a:blip>
          <a:srcRect b="0" l="0" r="0" t="0"/>
          <a:stretch/>
        </p:blipFill>
        <p:spPr>
          <a:xfrm>
            <a:off x="2413300" y="2221999"/>
            <a:ext cx="3982102" cy="2190104"/>
          </a:xfrm>
          <a:prstGeom prst="rect">
            <a:avLst/>
          </a:prstGeom>
          <a:noFill/>
          <a:ln>
            <a:noFill/>
          </a:ln>
        </p:spPr>
      </p:pic>
      <p:pic>
        <p:nvPicPr>
          <p:cNvPr id="528" name="Google Shape;528;p24"/>
          <p:cNvPicPr preferRelativeResize="0"/>
          <p:nvPr/>
        </p:nvPicPr>
        <p:blipFill rotWithShape="1">
          <a:blip r:embed="rId4">
            <a:alphaModFix/>
          </a:blip>
          <a:srcRect b="0" l="0" r="0" t="0"/>
          <a:stretch/>
        </p:blipFill>
        <p:spPr>
          <a:xfrm>
            <a:off x="2303822" y="356256"/>
            <a:ext cx="4554176" cy="1865743"/>
          </a:xfrm>
          <a:prstGeom prst="rect">
            <a:avLst/>
          </a:prstGeom>
          <a:noFill/>
          <a:ln>
            <a:noFill/>
          </a:ln>
        </p:spPr>
      </p:pic>
      <p:pic>
        <p:nvPicPr>
          <p:cNvPr id="529" name="Google Shape;529;p24"/>
          <p:cNvPicPr preferRelativeResize="0"/>
          <p:nvPr/>
        </p:nvPicPr>
        <p:blipFill>
          <a:blip r:embed="rId5">
            <a:alphaModFix/>
          </a:blip>
          <a:stretch>
            <a:fillRect/>
          </a:stretch>
        </p:blipFill>
        <p:spPr>
          <a:xfrm>
            <a:off x="120225" y="4661050"/>
            <a:ext cx="1255724" cy="262925"/>
          </a:xfrm>
          <a:prstGeom prst="rect">
            <a:avLst/>
          </a:prstGeom>
          <a:noFill/>
          <a:ln>
            <a:noFill/>
          </a:ln>
        </p:spPr>
      </p:pic>
      <p:sp>
        <p:nvSpPr>
          <p:cNvPr id="530" name="Google Shape;530;p24"/>
          <p:cNvSpPr txBox="1"/>
          <p:nvPr/>
        </p:nvSpPr>
        <p:spPr>
          <a:xfrm>
            <a:off x="1780700" y="4496263"/>
            <a:ext cx="5247300" cy="592500"/>
          </a:xfrm>
          <a:prstGeom prst="rect">
            <a:avLst/>
          </a:prstGeom>
          <a:noFill/>
          <a:ln>
            <a:noFill/>
          </a:ln>
        </p:spPr>
        <p:txBody>
          <a:bodyPr anchorCtr="0" anchor="t" bIns="45700" lIns="91425" spcFirstLastPara="1" rIns="91425" wrap="square" tIns="45700">
            <a:spAutoFit/>
          </a:bodyPr>
          <a:lstStyle/>
          <a:p>
            <a:pPr indent="0" lvl="0" marL="0" marR="0" rtl="0" algn="ctr">
              <a:lnSpc>
                <a:spcPct val="50000"/>
              </a:lnSpc>
              <a:spcBef>
                <a:spcPts val="0"/>
              </a:spcBef>
              <a:spcAft>
                <a:spcPts val="0"/>
              </a:spcAft>
              <a:buNone/>
            </a:pPr>
            <a:r>
              <a:rPr baseline="30000" lang="pt-PT" sz="1300">
                <a:highlight>
                  <a:srgbClr val="FFFFFF"/>
                </a:highlight>
                <a:latin typeface="Noto Sans"/>
                <a:ea typeface="Noto Sans"/>
                <a:cs typeface="Noto Sans"/>
                <a:sym typeface="Noto Sans"/>
              </a:rPr>
              <a:t>“El proyecto “IRENE: Aprendizaje familiar para promover relaciones positivas y de cuidado” está cofinanciado por el programa Erasmus+ de la Unión Europea. El contenido de esta publicación es responsabilidad exclusiva de la Asociación andaluza de apoyo a la infancia ALDAIMA y ni la Comisión Europea, ni el Servicio Español para la Internacionalización de la Educación (SEPIE) son responsables del uso que pueda hacerse de la información aquí difundida.” Número de Proyecto: </a:t>
            </a:r>
            <a:r>
              <a:rPr b="1" baseline="30000" lang="pt-PT" sz="1300">
                <a:highlight>
                  <a:srgbClr val="FFFFFF"/>
                </a:highlight>
                <a:latin typeface="Noto Sans"/>
                <a:ea typeface="Noto Sans"/>
                <a:cs typeface="Noto Sans"/>
                <a:sym typeface="Noto Sans"/>
              </a:rPr>
              <a:t>KA220-ADU-07F8F183</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A864"/>
        </a:solidFill>
      </p:bgPr>
    </p:bg>
    <p:spTree>
      <p:nvGrpSpPr>
        <p:cNvPr id="249" name="Shape 249"/>
        <p:cNvGrpSpPr/>
        <p:nvPr/>
      </p:nvGrpSpPr>
      <p:grpSpPr>
        <a:xfrm>
          <a:off x="0" y="0"/>
          <a:ext cx="0" cy="0"/>
          <a:chOff x="0" y="0"/>
          <a:chExt cx="0" cy="0"/>
        </a:xfrm>
      </p:grpSpPr>
      <p:sp>
        <p:nvSpPr>
          <p:cNvPr id="250" name="Google Shape;250;p3"/>
          <p:cNvSpPr txBox="1"/>
          <p:nvPr>
            <p:ph idx="2" type="title"/>
          </p:nvPr>
        </p:nvSpPr>
        <p:spPr>
          <a:xfrm>
            <a:off x="1223578" y="1188581"/>
            <a:ext cx="1979100" cy="127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7200"/>
              <a:buNone/>
            </a:pPr>
            <a:r>
              <a:rPr lang="pt-PT">
                <a:solidFill>
                  <a:srgbClr val="EE118A"/>
                </a:solidFill>
              </a:rPr>
              <a:t>01</a:t>
            </a:r>
            <a:endParaRPr>
              <a:solidFill>
                <a:srgbClr val="EE118A"/>
              </a:solidFill>
            </a:endParaRPr>
          </a:p>
        </p:txBody>
      </p:sp>
      <p:sp>
        <p:nvSpPr>
          <p:cNvPr id="251" name="Google Shape;251;p3"/>
          <p:cNvSpPr/>
          <p:nvPr/>
        </p:nvSpPr>
        <p:spPr>
          <a:xfrm>
            <a:off x="7278050" y="458800"/>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p3"/>
          <p:cNvSpPr/>
          <p:nvPr/>
        </p:nvSpPr>
        <p:spPr>
          <a:xfrm>
            <a:off x="-1682150" y="2838500"/>
            <a:ext cx="3156900" cy="31569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p3"/>
          <p:cNvSpPr/>
          <p:nvPr/>
        </p:nvSpPr>
        <p:spPr>
          <a:xfrm>
            <a:off x="6563825" y="2752900"/>
            <a:ext cx="3606300" cy="36063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3"/>
          <p:cNvSpPr txBox="1"/>
          <p:nvPr>
            <p:ph idx="1" type="subTitle"/>
          </p:nvPr>
        </p:nvSpPr>
        <p:spPr>
          <a:xfrm>
            <a:off x="3466332" y="2747049"/>
            <a:ext cx="3654072" cy="1855693"/>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600"/>
              <a:buNone/>
            </a:pPr>
            <a:r>
              <a:rPr lang="pt-PT" sz="1400"/>
              <a:t>Contenidos:</a:t>
            </a:r>
            <a:endParaRPr sz="1400"/>
          </a:p>
          <a:p>
            <a:pPr indent="-317500" lvl="0" marL="457200" rtl="0" algn="l">
              <a:lnSpc>
                <a:spcPct val="100000"/>
              </a:lnSpc>
              <a:spcBef>
                <a:spcPts val="0"/>
              </a:spcBef>
              <a:spcAft>
                <a:spcPts val="0"/>
              </a:spcAft>
              <a:buSzPts val="1400"/>
              <a:buChar char="-"/>
            </a:pPr>
            <a:r>
              <a:rPr lang="pt-PT" sz="1400"/>
              <a:t>Introducción al modelo de aprendizaje familiar.</a:t>
            </a:r>
            <a:endParaRPr sz="1400"/>
          </a:p>
          <a:p>
            <a:pPr indent="-317500" lvl="0" marL="457200" rtl="0" algn="l">
              <a:lnSpc>
                <a:spcPct val="100000"/>
              </a:lnSpc>
              <a:spcBef>
                <a:spcPts val="0"/>
              </a:spcBef>
              <a:spcAft>
                <a:spcPts val="0"/>
              </a:spcAft>
              <a:buSzPts val="1400"/>
              <a:buChar char="-"/>
            </a:pPr>
            <a:r>
              <a:rPr lang="pt-PT" sz="1400"/>
              <a:t>Los grupos destinatarios y los objetivos del modelo.</a:t>
            </a:r>
            <a:endParaRPr sz="1400"/>
          </a:p>
          <a:p>
            <a:pPr indent="-317500" lvl="0" marL="457200" rtl="0" algn="l">
              <a:lnSpc>
                <a:spcPct val="100000"/>
              </a:lnSpc>
              <a:spcBef>
                <a:spcPts val="0"/>
              </a:spcBef>
              <a:spcAft>
                <a:spcPts val="0"/>
              </a:spcAft>
              <a:buSzPts val="1400"/>
              <a:buChar char="-"/>
            </a:pPr>
            <a:r>
              <a:rPr lang="pt-PT" sz="1400"/>
              <a:t>Los recursos desarrollados.</a:t>
            </a:r>
            <a:endParaRPr sz="1400"/>
          </a:p>
          <a:p>
            <a:pPr indent="0" lvl="0" marL="0" rtl="0" algn="l">
              <a:lnSpc>
                <a:spcPct val="100000"/>
              </a:lnSpc>
              <a:spcBef>
                <a:spcPts val="0"/>
              </a:spcBef>
              <a:spcAft>
                <a:spcPts val="0"/>
              </a:spcAft>
              <a:buNone/>
            </a:pPr>
            <a:r>
              <a:t/>
            </a:r>
            <a:endParaRPr sz="1400"/>
          </a:p>
          <a:p>
            <a:pPr indent="0" lvl="0" marL="0" rtl="0" algn="l">
              <a:lnSpc>
                <a:spcPct val="100000"/>
              </a:lnSpc>
              <a:spcBef>
                <a:spcPts val="0"/>
              </a:spcBef>
              <a:spcAft>
                <a:spcPts val="0"/>
              </a:spcAft>
              <a:buSzPts val="1600"/>
              <a:buNone/>
            </a:pPr>
            <a:r>
              <a:t/>
            </a:r>
            <a:endParaRPr sz="1400"/>
          </a:p>
        </p:txBody>
      </p:sp>
      <p:sp>
        <p:nvSpPr>
          <p:cNvPr id="255" name="Google Shape;255;p3"/>
          <p:cNvSpPr txBox="1"/>
          <p:nvPr>
            <p:ph type="title"/>
          </p:nvPr>
        </p:nvSpPr>
        <p:spPr>
          <a:xfrm>
            <a:off x="3360324" y="1798245"/>
            <a:ext cx="4359738" cy="770668"/>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lang="pt-PT">
                <a:solidFill>
                  <a:srgbClr val="EE118A"/>
                </a:solidFill>
              </a:rPr>
              <a:t>MODELO DE APRENDIZAJE FAMILIAR</a:t>
            </a:r>
            <a:endParaRPr/>
          </a:p>
        </p:txBody>
      </p:sp>
      <p:pic>
        <p:nvPicPr>
          <p:cNvPr id="256" name="Google Shape;256;p3"/>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id="257" name="Google Shape;257;p3"/>
          <p:cNvPicPr preferRelativeResize="0"/>
          <p:nvPr/>
        </p:nvPicPr>
        <p:blipFill>
          <a:blip r:embed="rId4">
            <a:alphaModFix/>
          </a:blip>
          <a:stretch>
            <a:fillRect/>
          </a:stretch>
        </p:blipFill>
        <p:spPr>
          <a:xfrm>
            <a:off x="120225" y="4661050"/>
            <a:ext cx="1255724" cy="2629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118A"/>
        </a:solidFill>
      </p:bgPr>
    </p:bg>
    <p:spTree>
      <p:nvGrpSpPr>
        <p:cNvPr id="261" name="Shape 261"/>
        <p:cNvGrpSpPr/>
        <p:nvPr/>
      </p:nvGrpSpPr>
      <p:grpSpPr>
        <a:xfrm>
          <a:off x="0" y="0"/>
          <a:ext cx="0" cy="0"/>
          <a:chOff x="0" y="0"/>
          <a:chExt cx="0" cy="0"/>
        </a:xfrm>
      </p:grpSpPr>
      <p:sp>
        <p:nvSpPr>
          <p:cNvPr id="262" name="Google Shape;262;p4"/>
          <p:cNvSpPr txBox="1"/>
          <p:nvPr>
            <p:ph type="ctrTitle"/>
          </p:nvPr>
        </p:nvSpPr>
        <p:spPr>
          <a:xfrm>
            <a:off x="1232266" y="956444"/>
            <a:ext cx="5907835" cy="1194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1A6EB6"/>
                </a:solidFill>
              </a:rPr>
              <a:t>ACTIVIDAD 1: ¿</a:t>
            </a:r>
            <a:r>
              <a:rPr lang="pt-PT">
                <a:solidFill>
                  <a:srgbClr val="1A6EB6"/>
                </a:solidFill>
              </a:rPr>
              <a:t>QUÉ HARÍAS?</a:t>
            </a:r>
            <a:endParaRPr>
              <a:solidFill>
                <a:srgbClr val="1A6EB6"/>
              </a:solidFill>
            </a:endParaRPr>
          </a:p>
        </p:txBody>
      </p:sp>
      <p:pic>
        <p:nvPicPr>
          <p:cNvPr id="263" name="Google Shape;263;p4"/>
          <p:cNvPicPr preferRelativeResize="0"/>
          <p:nvPr/>
        </p:nvPicPr>
        <p:blipFill rotWithShape="1">
          <a:blip r:embed="rId3">
            <a:alphaModFix/>
          </a:blip>
          <a:srcRect b="0" l="0" r="0" t="0"/>
          <a:stretch/>
        </p:blipFill>
        <p:spPr>
          <a:xfrm>
            <a:off x="0" y="142534"/>
            <a:ext cx="1148349" cy="470452"/>
          </a:xfrm>
          <a:prstGeom prst="rect">
            <a:avLst/>
          </a:prstGeom>
          <a:noFill/>
          <a:ln>
            <a:noFill/>
          </a:ln>
        </p:spPr>
      </p:pic>
      <p:sp>
        <p:nvSpPr>
          <p:cNvPr id="264" name="Google Shape;264;p4"/>
          <p:cNvSpPr txBox="1"/>
          <p:nvPr/>
        </p:nvSpPr>
        <p:spPr>
          <a:xfrm>
            <a:off x="1095825" y="2150451"/>
            <a:ext cx="6789300" cy="1708800"/>
          </a:xfrm>
          <a:prstGeom prst="rect">
            <a:avLst/>
          </a:prstGeom>
          <a:noFill/>
          <a:ln>
            <a:noFill/>
          </a:ln>
        </p:spPr>
        <p:txBody>
          <a:bodyPr anchorCtr="0" anchor="t" bIns="91425" lIns="91425" spcFirstLastPara="1" rIns="91425" wrap="square" tIns="91425">
            <a:noAutofit/>
          </a:bodyPr>
          <a:lstStyle/>
          <a:p>
            <a:pPr indent="-285750" lvl="0" marL="425450" marR="0" rtl="0" algn="l">
              <a:lnSpc>
                <a:spcPct val="150000"/>
              </a:lnSpc>
              <a:spcBef>
                <a:spcPts val="0"/>
              </a:spcBef>
              <a:spcAft>
                <a:spcPts val="0"/>
              </a:spcAft>
              <a:buClr>
                <a:srgbClr val="FFFFFF"/>
              </a:buClr>
              <a:buSzPts val="1400"/>
              <a:buChar char="•"/>
            </a:pPr>
            <a:r>
              <a:rPr lang="pt-PT">
                <a:solidFill>
                  <a:srgbClr val="FFFFFF"/>
                </a:solidFill>
                <a:latin typeface="Libre Franklin"/>
                <a:ea typeface="Libre Franklin"/>
                <a:cs typeface="Libre Franklin"/>
                <a:sym typeface="Libre Franklin"/>
              </a:rPr>
              <a:t>Se divide el grupo grande en grupos más pequeños de tres o cuatro personas cada uno.</a:t>
            </a:r>
            <a:endParaRPr>
              <a:solidFill>
                <a:srgbClr val="FFFFFF"/>
              </a:solidFill>
              <a:latin typeface="Libre Franklin"/>
              <a:ea typeface="Libre Franklin"/>
              <a:cs typeface="Libre Franklin"/>
              <a:sym typeface="Libre Franklin"/>
            </a:endParaRPr>
          </a:p>
          <a:p>
            <a:pPr indent="-285750" lvl="0" marL="425450" marR="0" rtl="0" algn="l">
              <a:lnSpc>
                <a:spcPct val="150000"/>
              </a:lnSpc>
              <a:spcBef>
                <a:spcPts val="0"/>
              </a:spcBef>
              <a:spcAft>
                <a:spcPts val="0"/>
              </a:spcAft>
              <a:buClr>
                <a:srgbClr val="FFFFFF"/>
              </a:buClr>
              <a:buSzPts val="1400"/>
              <a:buChar char="•"/>
            </a:pPr>
            <a:r>
              <a:rPr lang="pt-PT">
                <a:solidFill>
                  <a:srgbClr val="FFFFFF"/>
                </a:solidFill>
                <a:latin typeface="Libre Franklin"/>
                <a:ea typeface="Libre Franklin"/>
                <a:cs typeface="Libre Franklin"/>
                <a:sym typeface="Libre Franklin"/>
              </a:rPr>
              <a:t>Se entrega a cada grupo una copia del caso.</a:t>
            </a:r>
            <a:endParaRPr>
              <a:solidFill>
                <a:srgbClr val="FFFFFF"/>
              </a:solidFill>
              <a:latin typeface="Libre Franklin"/>
              <a:ea typeface="Libre Franklin"/>
              <a:cs typeface="Libre Franklin"/>
              <a:sym typeface="Libre Franklin"/>
            </a:endParaRPr>
          </a:p>
          <a:p>
            <a:pPr indent="-285750" lvl="0" marL="425450" marR="0" rtl="0" algn="l">
              <a:lnSpc>
                <a:spcPct val="150000"/>
              </a:lnSpc>
              <a:spcBef>
                <a:spcPts val="0"/>
              </a:spcBef>
              <a:spcAft>
                <a:spcPts val="0"/>
              </a:spcAft>
              <a:buClr>
                <a:srgbClr val="FFFFFF"/>
              </a:buClr>
              <a:buSzPts val="1400"/>
              <a:buChar char="•"/>
            </a:pPr>
            <a:r>
              <a:rPr lang="pt-PT">
                <a:solidFill>
                  <a:srgbClr val="FFFFFF"/>
                </a:solidFill>
                <a:latin typeface="Libre Franklin"/>
                <a:ea typeface="Libre Franklin"/>
                <a:cs typeface="Libre Franklin"/>
                <a:sym typeface="Libre Franklin"/>
              </a:rPr>
              <a:t>Los grupos discuten cada situación y elaborarán un plan de acción.</a:t>
            </a:r>
            <a:endParaRPr>
              <a:solidFill>
                <a:srgbClr val="FFFFFF"/>
              </a:solidFill>
              <a:latin typeface="Libre Franklin"/>
              <a:ea typeface="Libre Franklin"/>
              <a:cs typeface="Libre Franklin"/>
              <a:sym typeface="Libre Franklin"/>
            </a:endParaRPr>
          </a:p>
          <a:p>
            <a:pPr indent="-285750" lvl="0" marL="425450" marR="0" rtl="0" algn="l">
              <a:lnSpc>
                <a:spcPct val="150000"/>
              </a:lnSpc>
              <a:spcBef>
                <a:spcPts val="0"/>
              </a:spcBef>
              <a:spcAft>
                <a:spcPts val="0"/>
              </a:spcAft>
              <a:buClr>
                <a:srgbClr val="FFFFFF"/>
              </a:buClr>
              <a:buSzPts val="1400"/>
              <a:buChar char="•"/>
            </a:pPr>
            <a:r>
              <a:rPr lang="pt-PT">
                <a:solidFill>
                  <a:srgbClr val="FFFFFF"/>
                </a:solidFill>
                <a:latin typeface="Libre Franklin"/>
                <a:ea typeface="Libre Franklin"/>
                <a:cs typeface="Libre Franklin"/>
                <a:sym typeface="Libre Franklin"/>
              </a:rPr>
              <a:t>Los participantes comparten sus ideas en el  grupo grande.</a:t>
            </a:r>
            <a:endParaRPr>
              <a:solidFill>
                <a:srgbClr val="FFFFFF"/>
              </a:solidFill>
              <a:latin typeface="Libre Franklin"/>
              <a:ea typeface="Libre Franklin"/>
              <a:cs typeface="Libre Franklin"/>
              <a:sym typeface="Libre Franklin"/>
            </a:endParaRPr>
          </a:p>
          <a:p>
            <a:pPr indent="0" lvl="0" marL="139700" marR="0" rtl="0" algn="ctr">
              <a:lnSpc>
                <a:spcPct val="150000"/>
              </a:lnSpc>
              <a:spcBef>
                <a:spcPts val="0"/>
              </a:spcBef>
              <a:spcAft>
                <a:spcPts val="0"/>
              </a:spcAft>
              <a:buClr>
                <a:srgbClr val="211A57"/>
              </a:buClr>
              <a:buSzPts val="1400"/>
              <a:buFont typeface="Barlow Condensed"/>
              <a:buNone/>
            </a:pPr>
            <a:r>
              <a:t/>
            </a:r>
            <a:endParaRPr b="0" i="0" sz="1400" u="none" cap="none" strike="noStrike">
              <a:solidFill>
                <a:srgbClr val="FFFFFF"/>
              </a:solidFill>
              <a:latin typeface="Libre Franklin"/>
              <a:ea typeface="Libre Franklin"/>
              <a:cs typeface="Libre Franklin"/>
              <a:sym typeface="Libre Franklin"/>
            </a:endParaRPr>
          </a:p>
        </p:txBody>
      </p:sp>
      <p:pic>
        <p:nvPicPr>
          <p:cNvPr id="265" name="Google Shape;265;p4"/>
          <p:cNvPicPr preferRelativeResize="0"/>
          <p:nvPr/>
        </p:nvPicPr>
        <p:blipFill>
          <a:blip r:embed="rId4">
            <a:alphaModFix/>
          </a:blip>
          <a:stretch>
            <a:fillRect/>
          </a:stretch>
        </p:blipFill>
        <p:spPr>
          <a:xfrm>
            <a:off x="120225" y="4661050"/>
            <a:ext cx="1255724" cy="2629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A57"/>
        </a:solidFill>
      </p:bgPr>
    </p:bg>
    <p:spTree>
      <p:nvGrpSpPr>
        <p:cNvPr id="269" name="Shape 269"/>
        <p:cNvGrpSpPr/>
        <p:nvPr/>
      </p:nvGrpSpPr>
      <p:grpSpPr>
        <a:xfrm>
          <a:off x="0" y="0"/>
          <a:ext cx="0" cy="0"/>
          <a:chOff x="0" y="0"/>
          <a:chExt cx="0" cy="0"/>
        </a:xfrm>
      </p:grpSpPr>
      <p:sp>
        <p:nvSpPr>
          <p:cNvPr id="270" name="Google Shape;270;p5"/>
          <p:cNvSpPr txBox="1"/>
          <p:nvPr>
            <p:ph type="ctrTitle"/>
          </p:nvPr>
        </p:nvSpPr>
        <p:spPr>
          <a:xfrm>
            <a:off x="718626" y="2346600"/>
            <a:ext cx="3648900" cy="598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3200"/>
              <a:buNone/>
            </a:pPr>
            <a:r>
              <a:rPr lang="pt-PT">
                <a:solidFill>
                  <a:srgbClr val="30A864"/>
                </a:solidFill>
              </a:rPr>
              <a:t>MODELO DE APRENDIZAJE FAMILIAR</a:t>
            </a:r>
            <a:endParaRPr>
              <a:solidFill>
                <a:srgbClr val="30A864"/>
              </a:solidFill>
            </a:endParaRPr>
          </a:p>
        </p:txBody>
      </p:sp>
      <p:pic>
        <p:nvPicPr>
          <p:cNvPr id="271" name="Google Shape;271;p5"/>
          <p:cNvPicPr preferRelativeResize="0"/>
          <p:nvPr/>
        </p:nvPicPr>
        <p:blipFill rotWithShape="1">
          <a:blip r:embed="rId3">
            <a:alphaModFix/>
          </a:blip>
          <a:srcRect b="0" l="16664" r="16663" t="0"/>
          <a:stretch/>
        </p:blipFill>
        <p:spPr>
          <a:xfrm>
            <a:off x="5122850" y="-735800"/>
            <a:ext cx="4656000" cy="4656000"/>
          </a:xfrm>
          <a:prstGeom prst="ellipse">
            <a:avLst/>
          </a:prstGeom>
          <a:noFill/>
          <a:ln>
            <a:noFill/>
          </a:ln>
        </p:spPr>
      </p:pic>
      <p:pic>
        <p:nvPicPr>
          <p:cNvPr id="272" name="Google Shape;272;p5"/>
          <p:cNvPicPr preferRelativeResize="0"/>
          <p:nvPr/>
        </p:nvPicPr>
        <p:blipFill rotWithShape="1">
          <a:blip r:embed="rId4">
            <a:alphaModFix/>
          </a:blip>
          <a:srcRect b="0" l="0" r="0" t="0"/>
          <a:stretch/>
        </p:blipFill>
        <p:spPr>
          <a:xfrm>
            <a:off x="-41562" y="121797"/>
            <a:ext cx="1148349" cy="470452"/>
          </a:xfrm>
          <a:prstGeom prst="rect">
            <a:avLst/>
          </a:prstGeom>
          <a:noFill/>
          <a:ln>
            <a:noFill/>
          </a:ln>
        </p:spPr>
      </p:pic>
      <p:sp>
        <p:nvSpPr>
          <p:cNvPr id="273" name="Google Shape;273;p5"/>
          <p:cNvSpPr txBox="1"/>
          <p:nvPr>
            <p:ph idx="1" type="body"/>
          </p:nvPr>
        </p:nvSpPr>
        <p:spPr>
          <a:xfrm>
            <a:off x="442399" y="2796901"/>
            <a:ext cx="4201500" cy="2655000"/>
          </a:xfrm>
          <a:prstGeom prst="rect">
            <a:avLst/>
          </a:prstGeom>
          <a:noFill/>
          <a:ln>
            <a:noFill/>
          </a:ln>
        </p:spPr>
        <p:txBody>
          <a:bodyPr anchorCtr="0" anchor="t" bIns="91425" lIns="91425" spcFirstLastPara="1" rIns="91425" wrap="square" tIns="91425">
            <a:noAutofit/>
          </a:bodyPr>
          <a:lstStyle/>
          <a:p>
            <a:pPr indent="0" lvl="0" marL="127000" rtl="0" algn="ctr">
              <a:lnSpc>
                <a:spcPct val="100000"/>
              </a:lnSpc>
              <a:spcBef>
                <a:spcPts val="0"/>
              </a:spcBef>
              <a:spcAft>
                <a:spcPts val="0"/>
              </a:spcAft>
              <a:buSzPts val="1600"/>
              <a:buNone/>
            </a:pPr>
            <a:r>
              <a:rPr lang="pt-PT"/>
              <a:t>El Modelo de Aprendizaje Familiar proporciona materiales didácticos de aprendizaje  adecuados a la edad de los miembros de la familia para ayudar a los niños (mediante cómics), adolescentes (revistas digitales) y adultos mayores (audiolibros), a apoyar a todos los miembros de su familia a desarrollar y mantener relaciones </a:t>
            </a:r>
            <a:r>
              <a:rPr lang="pt-PT"/>
              <a:t>saludables</a:t>
            </a:r>
            <a:r>
              <a:rPr lang="pt-PT"/>
              <a:t>.</a:t>
            </a:r>
            <a:endParaRPr/>
          </a:p>
          <a:p>
            <a:pPr indent="0" lvl="0" marL="127000" rtl="0" algn="ctr">
              <a:lnSpc>
                <a:spcPct val="100000"/>
              </a:lnSpc>
              <a:spcBef>
                <a:spcPts val="0"/>
              </a:spcBef>
              <a:spcAft>
                <a:spcPts val="0"/>
              </a:spcAft>
              <a:buSzPts val="1600"/>
              <a:buNone/>
            </a:pPr>
            <a:r>
              <a:t/>
            </a:r>
            <a:endParaRPr/>
          </a:p>
        </p:txBody>
      </p:sp>
      <p:pic>
        <p:nvPicPr>
          <p:cNvPr id="274" name="Google Shape;274;p5"/>
          <p:cNvPicPr preferRelativeResize="0"/>
          <p:nvPr/>
        </p:nvPicPr>
        <p:blipFill>
          <a:blip r:embed="rId5">
            <a:alphaModFix/>
          </a:blip>
          <a:stretch>
            <a:fillRect/>
          </a:stretch>
        </p:blipFill>
        <p:spPr>
          <a:xfrm>
            <a:off x="7650500" y="4649125"/>
            <a:ext cx="1255724" cy="2629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6EB6"/>
        </a:solidFill>
      </p:bgPr>
    </p:bg>
    <p:spTree>
      <p:nvGrpSpPr>
        <p:cNvPr id="278" name="Shape 278"/>
        <p:cNvGrpSpPr/>
        <p:nvPr/>
      </p:nvGrpSpPr>
      <p:grpSpPr>
        <a:xfrm>
          <a:off x="0" y="0"/>
          <a:ext cx="0" cy="0"/>
          <a:chOff x="0" y="0"/>
          <a:chExt cx="0" cy="0"/>
        </a:xfrm>
      </p:grpSpPr>
      <p:sp>
        <p:nvSpPr>
          <p:cNvPr id="279" name="Google Shape;279;p6"/>
          <p:cNvSpPr txBox="1"/>
          <p:nvPr>
            <p:ph type="ctrTitle"/>
          </p:nvPr>
        </p:nvSpPr>
        <p:spPr>
          <a:xfrm>
            <a:off x="804250" y="431150"/>
            <a:ext cx="3293750" cy="100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lt1"/>
              </a:buClr>
              <a:buSzPts val="3200"/>
              <a:buNone/>
            </a:pPr>
            <a:r>
              <a:rPr lang="pt-PT">
                <a:solidFill>
                  <a:srgbClr val="F38E00"/>
                </a:solidFill>
              </a:rPr>
              <a:t>RECURSOS DEL MODELO</a:t>
            </a:r>
            <a:endParaRPr>
              <a:solidFill>
                <a:srgbClr val="F38E00"/>
              </a:solidFill>
            </a:endParaRPr>
          </a:p>
        </p:txBody>
      </p:sp>
      <p:sp>
        <p:nvSpPr>
          <p:cNvPr id="280" name="Google Shape;280;p6"/>
          <p:cNvSpPr txBox="1"/>
          <p:nvPr>
            <p:ph idx="1" type="subTitle"/>
          </p:nvPr>
        </p:nvSpPr>
        <p:spPr>
          <a:xfrm>
            <a:off x="920114" y="3843636"/>
            <a:ext cx="2277600" cy="760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None/>
            </a:pPr>
            <a:r>
              <a:rPr lang="pt-PT"/>
              <a:t>8 – 12 años </a:t>
            </a:r>
            <a:endParaRPr/>
          </a:p>
        </p:txBody>
      </p:sp>
      <p:sp>
        <p:nvSpPr>
          <p:cNvPr id="281" name="Google Shape;281;p6"/>
          <p:cNvSpPr txBox="1"/>
          <p:nvPr>
            <p:ph idx="2" type="ctrTitle"/>
          </p:nvPr>
        </p:nvSpPr>
        <p:spPr>
          <a:xfrm>
            <a:off x="1000651" y="3255295"/>
            <a:ext cx="2277600" cy="537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lt1"/>
              </a:buClr>
              <a:buSzPts val="2000"/>
              <a:buNone/>
            </a:pPr>
            <a:r>
              <a:rPr lang="pt-PT" sz="1800">
                <a:solidFill>
                  <a:srgbClr val="F38E00"/>
                </a:solidFill>
                <a:latin typeface="Libre Franklin"/>
                <a:ea typeface="Libre Franklin"/>
                <a:cs typeface="Libre Franklin"/>
                <a:sym typeface="Libre Franklin"/>
              </a:rPr>
              <a:t>CÓMICS</a:t>
            </a:r>
            <a:r>
              <a:rPr lang="pt-PT" sz="1800">
                <a:solidFill>
                  <a:srgbClr val="F38E00"/>
                </a:solidFill>
                <a:latin typeface="Libre Franklin"/>
                <a:ea typeface="Libre Franklin"/>
                <a:cs typeface="Libre Franklin"/>
                <a:sym typeface="Libre Franklin"/>
              </a:rPr>
              <a:t> </a:t>
            </a:r>
            <a:endParaRPr/>
          </a:p>
        </p:txBody>
      </p:sp>
      <p:sp>
        <p:nvSpPr>
          <p:cNvPr id="282" name="Google Shape;282;p6"/>
          <p:cNvSpPr txBox="1"/>
          <p:nvPr>
            <p:ph idx="3" type="subTitle"/>
          </p:nvPr>
        </p:nvSpPr>
        <p:spPr>
          <a:xfrm>
            <a:off x="3551759" y="3889473"/>
            <a:ext cx="2277600" cy="760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None/>
            </a:pPr>
            <a:r>
              <a:rPr lang="pt-PT"/>
              <a:t>13 – 20 años</a:t>
            </a:r>
            <a:endParaRPr/>
          </a:p>
        </p:txBody>
      </p:sp>
      <p:sp>
        <p:nvSpPr>
          <p:cNvPr id="283" name="Google Shape;283;p6"/>
          <p:cNvSpPr txBox="1"/>
          <p:nvPr>
            <p:ph idx="4" type="ctrTitle"/>
          </p:nvPr>
        </p:nvSpPr>
        <p:spPr>
          <a:xfrm>
            <a:off x="3470164" y="3400099"/>
            <a:ext cx="2277600" cy="537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lt1"/>
              </a:buClr>
              <a:buSzPts val="2000"/>
              <a:buNone/>
            </a:pPr>
            <a:r>
              <a:rPr lang="pt-PT" sz="1800">
                <a:solidFill>
                  <a:srgbClr val="F38E00"/>
                </a:solidFill>
                <a:latin typeface="Libre Franklin"/>
                <a:ea typeface="Libre Franklin"/>
                <a:cs typeface="Libre Franklin"/>
                <a:sym typeface="Libre Franklin"/>
              </a:rPr>
              <a:t>REVISTAS </a:t>
            </a:r>
            <a:r>
              <a:rPr lang="pt-PT" sz="1800">
                <a:solidFill>
                  <a:srgbClr val="F38E00"/>
                </a:solidFill>
                <a:latin typeface="Libre Franklin"/>
                <a:ea typeface="Libre Franklin"/>
                <a:cs typeface="Libre Franklin"/>
                <a:sym typeface="Libre Franklin"/>
              </a:rPr>
              <a:t>DIGITALES</a:t>
            </a:r>
            <a:endParaRPr/>
          </a:p>
        </p:txBody>
      </p:sp>
      <p:sp>
        <p:nvSpPr>
          <p:cNvPr id="284" name="Google Shape;284;p6"/>
          <p:cNvSpPr txBox="1"/>
          <p:nvPr>
            <p:ph idx="5" type="subTitle"/>
          </p:nvPr>
        </p:nvSpPr>
        <p:spPr>
          <a:xfrm>
            <a:off x="6101809" y="3889473"/>
            <a:ext cx="2277600" cy="760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None/>
            </a:pPr>
            <a:r>
              <a:rPr lang="pt-PT"/>
              <a:t>ADULTOS MAYORES</a:t>
            </a:r>
            <a:endParaRPr/>
          </a:p>
        </p:txBody>
      </p:sp>
      <p:sp>
        <p:nvSpPr>
          <p:cNvPr id="285" name="Google Shape;285;p6"/>
          <p:cNvSpPr txBox="1"/>
          <p:nvPr>
            <p:ph idx="6" type="ctrTitle"/>
          </p:nvPr>
        </p:nvSpPr>
        <p:spPr>
          <a:xfrm>
            <a:off x="6017502" y="3252140"/>
            <a:ext cx="2277600" cy="537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lt1"/>
              </a:buClr>
              <a:buSzPts val="2000"/>
              <a:buNone/>
            </a:pPr>
            <a:r>
              <a:rPr lang="pt-PT" sz="1800">
                <a:solidFill>
                  <a:srgbClr val="F38E00"/>
                </a:solidFill>
                <a:latin typeface="Libre Franklin"/>
                <a:ea typeface="Libre Franklin"/>
                <a:cs typeface="Libre Franklin"/>
                <a:sym typeface="Libre Franklin"/>
              </a:rPr>
              <a:t>AUDIOLIBROS</a:t>
            </a:r>
            <a:endParaRPr sz="1800">
              <a:solidFill>
                <a:srgbClr val="F38E00"/>
              </a:solidFill>
              <a:latin typeface="Libre Franklin"/>
              <a:ea typeface="Libre Franklin"/>
              <a:cs typeface="Libre Franklin"/>
              <a:sym typeface="Libre Franklin"/>
            </a:endParaRPr>
          </a:p>
        </p:txBody>
      </p:sp>
      <p:grpSp>
        <p:nvGrpSpPr>
          <p:cNvPr id="286" name="Google Shape;286;p6"/>
          <p:cNvGrpSpPr/>
          <p:nvPr/>
        </p:nvGrpSpPr>
        <p:grpSpPr>
          <a:xfrm>
            <a:off x="1458025" y="2053154"/>
            <a:ext cx="1151700" cy="1151700"/>
            <a:chOff x="1458025" y="1733900"/>
            <a:chExt cx="1151700" cy="1151700"/>
          </a:xfrm>
        </p:grpSpPr>
        <p:sp>
          <p:nvSpPr>
            <p:cNvPr id="287" name="Google Shape;287;p6"/>
            <p:cNvSpPr/>
            <p:nvPr/>
          </p:nvSpPr>
          <p:spPr>
            <a:xfrm>
              <a:off x="1559875" y="1835750"/>
              <a:ext cx="948000" cy="9480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p6"/>
            <p:cNvSpPr/>
            <p:nvPr/>
          </p:nvSpPr>
          <p:spPr>
            <a:xfrm>
              <a:off x="1458025" y="1733900"/>
              <a:ext cx="1151700" cy="1151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89" name="Google Shape;289;p6"/>
          <p:cNvGrpSpPr/>
          <p:nvPr/>
        </p:nvGrpSpPr>
        <p:grpSpPr>
          <a:xfrm>
            <a:off x="3996150" y="2053154"/>
            <a:ext cx="1151700" cy="1151700"/>
            <a:chOff x="1458025" y="1733900"/>
            <a:chExt cx="1151700" cy="1151700"/>
          </a:xfrm>
        </p:grpSpPr>
        <p:sp>
          <p:nvSpPr>
            <p:cNvPr id="290" name="Google Shape;290;p6"/>
            <p:cNvSpPr/>
            <p:nvPr/>
          </p:nvSpPr>
          <p:spPr>
            <a:xfrm>
              <a:off x="1559875" y="1835750"/>
              <a:ext cx="948000" cy="9480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p6"/>
            <p:cNvSpPr/>
            <p:nvPr/>
          </p:nvSpPr>
          <p:spPr>
            <a:xfrm>
              <a:off x="1458025" y="1733900"/>
              <a:ext cx="1151700" cy="1151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92" name="Google Shape;292;p6"/>
          <p:cNvGrpSpPr/>
          <p:nvPr/>
        </p:nvGrpSpPr>
        <p:grpSpPr>
          <a:xfrm>
            <a:off x="6534275" y="2053154"/>
            <a:ext cx="1151700" cy="1151700"/>
            <a:chOff x="1458025" y="1733900"/>
            <a:chExt cx="1151700" cy="1151700"/>
          </a:xfrm>
        </p:grpSpPr>
        <p:sp>
          <p:nvSpPr>
            <p:cNvPr id="293" name="Google Shape;293;p6"/>
            <p:cNvSpPr/>
            <p:nvPr/>
          </p:nvSpPr>
          <p:spPr>
            <a:xfrm>
              <a:off x="1559875" y="1835750"/>
              <a:ext cx="948000" cy="9480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 name="Google Shape;294;p6"/>
            <p:cNvSpPr/>
            <p:nvPr/>
          </p:nvSpPr>
          <p:spPr>
            <a:xfrm>
              <a:off x="1458025" y="1733900"/>
              <a:ext cx="1151700" cy="1151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95" name="Google Shape;295;p6"/>
          <p:cNvPicPr preferRelativeResize="0"/>
          <p:nvPr/>
        </p:nvPicPr>
        <p:blipFill rotWithShape="1">
          <a:blip r:embed="rId3">
            <a:alphaModFix/>
          </a:blip>
          <a:srcRect b="0" l="0" r="0" t="0"/>
          <a:stretch/>
        </p:blipFill>
        <p:spPr>
          <a:xfrm>
            <a:off x="8044169" y="121797"/>
            <a:ext cx="1148349" cy="470452"/>
          </a:xfrm>
          <a:prstGeom prst="rect">
            <a:avLst/>
          </a:prstGeom>
          <a:noFill/>
          <a:ln>
            <a:noFill/>
          </a:ln>
        </p:spPr>
      </p:pic>
      <p:pic>
        <p:nvPicPr>
          <p:cNvPr descr="Imagen que contiene Patrón de fondo&#10;&#10;Descripción generada automáticamente" id="296" name="Google Shape;296;p6"/>
          <p:cNvPicPr preferRelativeResize="0"/>
          <p:nvPr/>
        </p:nvPicPr>
        <p:blipFill rotWithShape="1">
          <a:blip r:embed="rId4">
            <a:alphaModFix/>
          </a:blip>
          <a:srcRect b="0" l="0" r="0" t="0"/>
          <a:stretch/>
        </p:blipFill>
        <p:spPr>
          <a:xfrm>
            <a:off x="1518303" y="2347081"/>
            <a:ext cx="1075799" cy="537899"/>
          </a:xfrm>
          <a:prstGeom prst="rect">
            <a:avLst/>
          </a:prstGeom>
          <a:noFill/>
          <a:ln>
            <a:noFill/>
          </a:ln>
        </p:spPr>
      </p:pic>
      <p:pic>
        <p:nvPicPr>
          <p:cNvPr descr="Interfaz de usuario gráfica&#10;&#10;Descripción generada automáticamente" id="297" name="Google Shape;297;p6"/>
          <p:cNvPicPr preferRelativeResize="0"/>
          <p:nvPr/>
        </p:nvPicPr>
        <p:blipFill rotWithShape="1">
          <a:blip r:embed="rId5">
            <a:alphaModFix/>
          </a:blip>
          <a:srcRect b="0" l="0" r="0" t="0"/>
          <a:stretch/>
        </p:blipFill>
        <p:spPr>
          <a:xfrm>
            <a:off x="3936775" y="2349205"/>
            <a:ext cx="1270451" cy="635225"/>
          </a:xfrm>
          <a:prstGeom prst="rect">
            <a:avLst/>
          </a:prstGeom>
          <a:noFill/>
          <a:ln>
            <a:noFill/>
          </a:ln>
        </p:spPr>
      </p:pic>
      <p:pic>
        <p:nvPicPr>
          <p:cNvPr descr="Una taza de cafe&#10;&#10;Descripción generada automáticamente con confianza baja" id="298" name="Google Shape;298;p6"/>
          <p:cNvPicPr preferRelativeResize="0"/>
          <p:nvPr/>
        </p:nvPicPr>
        <p:blipFill rotWithShape="1">
          <a:blip r:embed="rId6">
            <a:alphaModFix/>
          </a:blip>
          <a:srcRect b="0" l="0" r="0" t="0"/>
          <a:stretch/>
        </p:blipFill>
        <p:spPr>
          <a:xfrm>
            <a:off x="6593651" y="1884221"/>
            <a:ext cx="990475" cy="1320634"/>
          </a:xfrm>
          <a:prstGeom prst="rect">
            <a:avLst/>
          </a:prstGeom>
          <a:noFill/>
          <a:ln>
            <a:noFill/>
          </a:ln>
        </p:spPr>
      </p:pic>
      <p:pic>
        <p:nvPicPr>
          <p:cNvPr id="299" name="Google Shape;299;p6"/>
          <p:cNvPicPr preferRelativeResize="0"/>
          <p:nvPr/>
        </p:nvPicPr>
        <p:blipFill>
          <a:blip r:embed="rId7">
            <a:alphaModFix/>
          </a:blip>
          <a:stretch>
            <a:fillRect/>
          </a:stretch>
        </p:blipFill>
        <p:spPr>
          <a:xfrm>
            <a:off x="120225" y="4661050"/>
            <a:ext cx="1255724" cy="2629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8E00"/>
        </a:solidFill>
      </p:bgPr>
    </p:bg>
    <p:spTree>
      <p:nvGrpSpPr>
        <p:cNvPr id="303" name="Shape 303"/>
        <p:cNvGrpSpPr/>
        <p:nvPr/>
      </p:nvGrpSpPr>
      <p:grpSpPr>
        <a:xfrm>
          <a:off x="0" y="0"/>
          <a:ext cx="0" cy="0"/>
          <a:chOff x="0" y="0"/>
          <a:chExt cx="0" cy="0"/>
        </a:xfrm>
      </p:grpSpPr>
      <p:sp>
        <p:nvSpPr>
          <p:cNvPr id="304" name="Google Shape;304;p7"/>
          <p:cNvSpPr txBox="1"/>
          <p:nvPr>
            <p:ph type="ctrTitle"/>
          </p:nvPr>
        </p:nvSpPr>
        <p:spPr>
          <a:xfrm>
            <a:off x="358623" y="527011"/>
            <a:ext cx="4136460" cy="100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211A57"/>
                </a:solidFill>
              </a:rPr>
              <a:t>ESTRUCTURA DEL MODELO DE APRENDIZAJE FAMILIAR</a:t>
            </a:r>
            <a:endParaRPr>
              <a:solidFill>
                <a:srgbClr val="211A57"/>
              </a:solidFill>
            </a:endParaRPr>
          </a:p>
        </p:txBody>
      </p:sp>
      <p:pic>
        <p:nvPicPr>
          <p:cNvPr id="305" name="Google Shape;305;p7"/>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sp>
        <p:nvSpPr>
          <p:cNvPr id="306" name="Google Shape;306;p7"/>
          <p:cNvSpPr txBox="1"/>
          <p:nvPr>
            <p:ph idx="1" type="subTitle"/>
          </p:nvPr>
        </p:nvSpPr>
        <p:spPr>
          <a:xfrm>
            <a:off x="569363" y="3531280"/>
            <a:ext cx="2277600" cy="760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None/>
            </a:pPr>
            <a:r>
              <a:rPr lang="pt-PT"/>
              <a:t>8 – 12 AÑOS</a:t>
            </a:r>
            <a:endParaRPr/>
          </a:p>
        </p:txBody>
      </p:sp>
      <p:sp>
        <p:nvSpPr>
          <p:cNvPr id="307" name="Google Shape;307;p7"/>
          <p:cNvSpPr txBox="1"/>
          <p:nvPr>
            <p:ph idx="2" type="ctrTitle"/>
          </p:nvPr>
        </p:nvSpPr>
        <p:spPr>
          <a:xfrm>
            <a:off x="569363" y="3072030"/>
            <a:ext cx="2277600" cy="537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lt1"/>
              </a:buClr>
              <a:buSzPts val="2000"/>
              <a:buNone/>
            </a:pPr>
            <a:r>
              <a:rPr lang="pt-PT" sz="1800">
                <a:latin typeface="Libre Franklin"/>
                <a:ea typeface="Libre Franklin"/>
                <a:cs typeface="Libre Franklin"/>
                <a:sym typeface="Libre Franklin"/>
              </a:rPr>
              <a:t>CÓMICS</a:t>
            </a:r>
            <a:endParaRPr/>
          </a:p>
        </p:txBody>
      </p:sp>
      <p:grpSp>
        <p:nvGrpSpPr>
          <p:cNvPr id="308" name="Google Shape;308;p7"/>
          <p:cNvGrpSpPr/>
          <p:nvPr/>
        </p:nvGrpSpPr>
        <p:grpSpPr>
          <a:xfrm>
            <a:off x="1098073" y="1957670"/>
            <a:ext cx="1151700" cy="1151700"/>
            <a:chOff x="1458025" y="1733900"/>
            <a:chExt cx="1151700" cy="1151700"/>
          </a:xfrm>
        </p:grpSpPr>
        <p:sp>
          <p:nvSpPr>
            <p:cNvPr id="309" name="Google Shape;309;p7"/>
            <p:cNvSpPr/>
            <p:nvPr/>
          </p:nvSpPr>
          <p:spPr>
            <a:xfrm>
              <a:off x="1559875" y="1835750"/>
              <a:ext cx="948000" cy="9480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p7"/>
            <p:cNvSpPr/>
            <p:nvPr/>
          </p:nvSpPr>
          <p:spPr>
            <a:xfrm>
              <a:off x="1458025" y="1733900"/>
              <a:ext cx="1151700" cy="1151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Imagen que contiene Patrón de fondo&#10;&#10;Descripción generada automáticamente" id="311" name="Google Shape;311;p7"/>
          <p:cNvPicPr preferRelativeResize="0"/>
          <p:nvPr/>
        </p:nvPicPr>
        <p:blipFill rotWithShape="1">
          <a:blip r:embed="rId4">
            <a:alphaModFix/>
          </a:blip>
          <a:srcRect b="0" l="0" r="0" t="0"/>
          <a:stretch/>
        </p:blipFill>
        <p:spPr>
          <a:xfrm>
            <a:off x="1158351" y="2251597"/>
            <a:ext cx="1075799" cy="537899"/>
          </a:xfrm>
          <a:prstGeom prst="rect">
            <a:avLst/>
          </a:prstGeom>
          <a:noFill/>
          <a:ln>
            <a:noFill/>
          </a:ln>
        </p:spPr>
      </p:pic>
      <p:sp>
        <p:nvSpPr>
          <p:cNvPr id="312" name="Google Shape;312;p7"/>
          <p:cNvSpPr txBox="1"/>
          <p:nvPr/>
        </p:nvSpPr>
        <p:spPr>
          <a:xfrm>
            <a:off x="2869444" y="2799336"/>
            <a:ext cx="3026070" cy="100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lt1"/>
              </a:buClr>
              <a:buSzPts val="3200"/>
              <a:buFont typeface="Barlow Condensed"/>
              <a:buNone/>
            </a:pPr>
            <a:r>
              <a:rPr b="1" i="0" lang="pt-PT" sz="2000" u="none" cap="none" strike="noStrike">
                <a:solidFill>
                  <a:srgbClr val="211A57"/>
                </a:solidFill>
                <a:latin typeface="Libre Franklin"/>
                <a:ea typeface="Libre Franklin"/>
                <a:cs typeface="Libre Franklin"/>
                <a:sym typeface="Libre Franklin"/>
              </a:rPr>
              <a:t>  12 </a:t>
            </a:r>
            <a:r>
              <a:rPr b="1" lang="pt-PT" sz="2000">
                <a:solidFill>
                  <a:srgbClr val="211A57"/>
                </a:solidFill>
                <a:latin typeface="Libre Franklin"/>
                <a:ea typeface="Libre Franklin"/>
                <a:cs typeface="Libre Franklin"/>
                <a:sym typeface="Libre Franklin"/>
              </a:rPr>
              <a:t>TIRAS CÓMICAS</a:t>
            </a:r>
            <a:endParaRPr b="1" sz="2000">
              <a:solidFill>
                <a:srgbClr val="211A57"/>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chemeClr val="lt1"/>
              </a:buClr>
              <a:buSzPts val="3200"/>
              <a:buFont typeface="Barlow Condensed"/>
              <a:buNone/>
            </a:pPr>
            <a:r>
              <a:rPr lang="pt-PT" sz="1600">
                <a:solidFill>
                  <a:schemeClr val="lt1"/>
                </a:solidFill>
                <a:latin typeface="Libre Franklin"/>
                <a:ea typeface="Libre Franklin"/>
                <a:cs typeface="Libre Franklin"/>
                <a:sym typeface="Libre Franklin"/>
              </a:rPr>
              <a:t>"Hablar nos hace más fuertes"</a:t>
            </a:r>
            <a:endParaRPr/>
          </a:p>
        </p:txBody>
      </p:sp>
      <p:sp>
        <p:nvSpPr>
          <p:cNvPr id="313" name="Google Shape;313;p7"/>
          <p:cNvSpPr txBox="1"/>
          <p:nvPr/>
        </p:nvSpPr>
        <p:spPr>
          <a:xfrm>
            <a:off x="5806622" y="1599208"/>
            <a:ext cx="2708400" cy="537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lt1"/>
              </a:buClr>
              <a:buSzPts val="2000"/>
              <a:buFont typeface="Barlow Condensed"/>
              <a:buNone/>
            </a:pPr>
            <a:r>
              <a:rPr b="1" i="0" lang="pt-PT" sz="1600" u="none" cap="none" strike="noStrike">
                <a:solidFill>
                  <a:srgbClr val="29235D"/>
                </a:solidFill>
                <a:latin typeface="Libre Franklin"/>
                <a:ea typeface="Libre Franklin"/>
                <a:cs typeface="Libre Franklin"/>
                <a:sym typeface="Libre Franklin"/>
              </a:rPr>
              <a:t>6 </a:t>
            </a:r>
            <a:r>
              <a:rPr b="1" lang="pt-PT" sz="1600">
                <a:solidFill>
                  <a:srgbClr val="29235D"/>
                </a:solidFill>
                <a:latin typeface="Libre Franklin"/>
                <a:ea typeface="Libre Franklin"/>
                <a:cs typeface="Libre Franklin"/>
                <a:sym typeface="Libre Franklin"/>
              </a:rPr>
              <a:t>Cómics</a:t>
            </a:r>
            <a:r>
              <a:rPr b="1" i="0" lang="pt-PT" sz="1600" u="none" cap="none" strike="noStrike">
                <a:solidFill>
                  <a:srgbClr val="29235D"/>
                </a:solidFill>
                <a:latin typeface="Libre Franklin"/>
                <a:ea typeface="Libre Franklin"/>
                <a:cs typeface="Libre Franklin"/>
                <a:sym typeface="Libre Franklin"/>
              </a:rPr>
              <a:t> </a:t>
            </a:r>
            <a:br>
              <a:rPr b="1" i="0" lang="pt-PT" sz="1600" u="none" cap="none" strike="noStrike">
                <a:solidFill>
                  <a:srgbClr val="30A864"/>
                </a:solidFill>
                <a:latin typeface="Libre Franklin"/>
                <a:ea typeface="Libre Franklin"/>
                <a:cs typeface="Libre Franklin"/>
                <a:sym typeface="Libre Franklin"/>
              </a:rPr>
            </a:br>
            <a:r>
              <a:rPr lang="pt-PT" sz="1600">
                <a:solidFill>
                  <a:schemeClr val="lt1"/>
                </a:solidFill>
                <a:latin typeface="Libre Franklin"/>
                <a:ea typeface="Libre Franklin"/>
                <a:cs typeface="Libre Franklin"/>
                <a:sym typeface="Libre Franklin"/>
              </a:rPr>
              <a:t>de comportamientos positivos</a:t>
            </a:r>
            <a:endParaRPr b="0" i="0" sz="1600" u="none" cap="none" strike="noStrike">
              <a:solidFill>
                <a:schemeClr val="lt1"/>
              </a:solidFill>
              <a:latin typeface="Libre Franklin"/>
              <a:ea typeface="Libre Franklin"/>
              <a:cs typeface="Libre Franklin"/>
              <a:sym typeface="Libre Franklin"/>
            </a:endParaRPr>
          </a:p>
        </p:txBody>
      </p:sp>
      <p:sp>
        <p:nvSpPr>
          <p:cNvPr id="314" name="Google Shape;314;p7"/>
          <p:cNvSpPr txBox="1"/>
          <p:nvPr>
            <p:ph idx="4" type="ctrTitle"/>
          </p:nvPr>
        </p:nvSpPr>
        <p:spPr>
          <a:xfrm>
            <a:off x="5883407" y="2541081"/>
            <a:ext cx="2708400" cy="537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000"/>
              <a:buNone/>
            </a:pPr>
            <a:r>
              <a:rPr lang="pt-PT" sz="1600">
                <a:solidFill>
                  <a:srgbClr val="29235D"/>
                </a:solidFill>
                <a:latin typeface="Libre Franklin"/>
                <a:ea typeface="Libre Franklin"/>
                <a:cs typeface="Libre Franklin"/>
                <a:sym typeface="Libre Franklin"/>
              </a:rPr>
              <a:t>6 Cómics </a:t>
            </a:r>
            <a:br>
              <a:rPr lang="pt-PT" sz="1600">
                <a:solidFill>
                  <a:srgbClr val="30A864"/>
                </a:solidFill>
                <a:latin typeface="Libre Franklin"/>
                <a:ea typeface="Libre Franklin"/>
                <a:cs typeface="Libre Franklin"/>
                <a:sym typeface="Libre Franklin"/>
              </a:rPr>
            </a:br>
            <a:r>
              <a:rPr b="0" lang="pt-PT" sz="1600">
                <a:latin typeface="Libre Franklin"/>
                <a:ea typeface="Libre Franklin"/>
                <a:cs typeface="Libre Franklin"/>
                <a:sym typeface="Libre Franklin"/>
              </a:rPr>
              <a:t>de resolución de conflictos leves</a:t>
            </a:r>
            <a:endParaRPr b="0" sz="1600">
              <a:solidFill>
                <a:schemeClr val="lt1"/>
              </a:solidFill>
              <a:latin typeface="Libre Franklin"/>
              <a:ea typeface="Libre Franklin"/>
              <a:cs typeface="Libre Franklin"/>
              <a:sym typeface="Libre Franklin"/>
            </a:endParaRPr>
          </a:p>
        </p:txBody>
      </p:sp>
      <p:sp>
        <p:nvSpPr>
          <p:cNvPr id="315" name="Google Shape;315;p7"/>
          <p:cNvSpPr/>
          <p:nvPr/>
        </p:nvSpPr>
        <p:spPr>
          <a:xfrm>
            <a:off x="5647650" y="3886925"/>
            <a:ext cx="3341700" cy="4194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pt-PT" sz="1600">
                <a:solidFill>
                  <a:schemeClr val="lt1"/>
                </a:solidFill>
                <a:latin typeface="Libre Franklin"/>
                <a:ea typeface="Libre Franklin"/>
                <a:cs typeface="Libre Franklin"/>
                <a:sym typeface="Libre Franklin"/>
              </a:rPr>
              <a:t>+ Un breve manual de 3 páginas</a:t>
            </a:r>
            <a:endParaRPr/>
          </a:p>
        </p:txBody>
      </p:sp>
      <p:sp>
        <p:nvSpPr>
          <p:cNvPr id="316" name="Google Shape;316;p7"/>
          <p:cNvSpPr txBox="1"/>
          <p:nvPr/>
        </p:nvSpPr>
        <p:spPr>
          <a:xfrm>
            <a:off x="5964307" y="3214004"/>
            <a:ext cx="2708400" cy="537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800"/>
              <a:buFont typeface="Barlow Condensed"/>
              <a:buNone/>
            </a:pPr>
            <a:r>
              <a:rPr b="1" i="0" lang="pt-PT" sz="3600" u="none" cap="none" strike="noStrike">
                <a:solidFill>
                  <a:srgbClr val="211A57"/>
                </a:solidFill>
                <a:latin typeface="Barlow Condensed"/>
                <a:ea typeface="Barlow Condensed"/>
                <a:cs typeface="Barlow Condensed"/>
                <a:sym typeface="Barlow Condensed"/>
              </a:rPr>
              <a:t>&amp;</a:t>
            </a:r>
            <a:endParaRPr b="0" i="0" sz="3600" u="none" cap="none" strike="noStrike">
              <a:solidFill>
                <a:srgbClr val="211A57"/>
              </a:solidFill>
              <a:latin typeface="Barlow Condensed"/>
              <a:ea typeface="Barlow Condensed"/>
              <a:cs typeface="Barlow Condensed"/>
              <a:sym typeface="Barlow Condensed"/>
            </a:endParaRPr>
          </a:p>
        </p:txBody>
      </p:sp>
      <p:pic>
        <p:nvPicPr>
          <p:cNvPr id="317" name="Google Shape;317;p7"/>
          <p:cNvPicPr preferRelativeResize="0"/>
          <p:nvPr/>
        </p:nvPicPr>
        <p:blipFill>
          <a:blip r:embed="rId5">
            <a:alphaModFix/>
          </a:blip>
          <a:stretch>
            <a:fillRect/>
          </a:stretch>
        </p:blipFill>
        <p:spPr>
          <a:xfrm>
            <a:off x="120225" y="4661050"/>
            <a:ext cx="1255724" cy="2629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8E00"/>
        </a:solidFill>
      </p:bgPr>
    </p:bg>
    <p:spTree>
      <p:nvGrpSpPr>
        <p:cNvPr id="321" name="Shape 321"/>
        <p:cNvGrpSpPr/>
        <p:nvPr/>
      </p:nvGrpSpPr>
      <p:grpSpPr>
        <a:xfrm>
          <a:off x="0" y="0"/>
          <a:ext cx="0" cy="0"/>
          <a:chOff x="0" y="0"/>
          <a:chExt cx="0" cy="0"/>
        </a:xfrm>
      </p:grpSpPr>
      <p:sp>
        <p:nvSpPr>
          <p:cNvPr id="322" name="Google Shape;322;p8"/>
          <p:cNvSpPr txBox="1"/>
          <p:nvPr>
            <p:ph idx="2" type="body"/>
          </p:nvPr>
        </p:nvSpPr>
        <p:spPr>
          <a:xfrm>
            <a:off x="512925" y="1419747"/>
            <a:ext cx="4636800" cy="2304000"/>
          </a:xfrm>
          <a:prstGeom prst="rect">
            <a:avLst/>
          </a:prstGeom>
          <a:noFill/>
          <a:ln>
            <a:noFill/>
          </a:ln>
        </p:spPr>
        <p:txBody>
          <a:bodyPr anchorCtr="0" anchor="t" bIns="91425" lIns="91425" spcFirstLastPara="1" rIns="91425" wrap="square" tIns="91425">
            <a:noAutofit/>
          </a:bodyPr>
          <a:lstStyle/>
          <a:p>
            <a:pPr indent="0" lvl="0" marL="139700" rtl="0" algn="l">
              <a:lnSpc>
                <a:spcPct val="150000"/>
              </a:lnSpc>
              <a:spcBef>
                <a:spcPts val="0"/>
              </a:spcBef>
              <a:spcAft>
                <a:spcPts val="0"/>
              </a:spcAft>
              <a:buClr>
                <a:srgbClr val="211A57"/>
              </a:buClr>
              <a:buSzPts val="1400"/>
              <a:buNone/>
            </a:pPr>
            <a:r>
              <a:rPr lang="pt-PT"/>
              <a:t>Apoyar a los niños a adquirir habilidades para prevenir y resolver conflictos cotidianos y poder hacer frente a </a:t>
            </a:r>
            <a:r>
              <a:rPr lang="pt-PT"/>
              <a:t>situaciones</a:t>
            </a:r>
            <a:r>
              <a:rPr lang="pt-PT"/>
              <a:t> de de riesgo o violencia. El recurso se compone de 12 tiras cómicas que ilustran a seis familias diferentes, cada una de las cuales debe enfrentarse a una situación de conflicto o riesgo; y a otra situación en la que  los miembros de la unidad familiar practican comportamientos positivos y de cuidado entre ellos.</a:t>
            </a:r>
            <a:endParaRPr/>
          </a:p>
        </p:txBody>
      </p:sp>
      <p:sp>
        <p:nvSpPr>
          <p:cNvPr id="323" name="Google Shape;323;p8"/>
          <p:cNvSpPr txBox="1"/>
          <p:nvPr>
            <p:ph type="ctrTitle"/>
          </p:nvPr>
        </p:nvSpPr>
        <p:spPr>
          <a:xfrm>
            <a:off x="804249" y="431150"/>
            <a:ext cx="4584873" cy="100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211A57"/>
                </a:solidFill>
              </a:rPr>
              <a:t>OBJETIVOS DE LOS CÓMICS</a:t>
            </a:r>
            <a:endParaRPr/>
          </a:p>
        </p:txBody>
      </p:sp>
      <p:pic>
        <p:nvPicPr>
          <p:cNvPr id="324" name="Google Shape;324;p8"/>
          <p:cNvPicPr preferRelativeResize="0"/>
          <p:nvPr/>
        </p:nvPicPr>
        <p:blipFill rotWithShape="1">
          <a:blip r:embed="rId3">
            <a:alphaModFix/>
          </a:blip>
          <a:srcRect b="15640" l="0" r="0" t="15641"/>
          <a:stretch/>
        </p:blipFill>
        <p:spPr>
          <a:xfrm>
            <a:off x="5298332" y="375000"/>
            <a:ext cx="3732368" cy="4177545"/>
          </a:xfrm>
          <a:prstGeom prst="ellipse">
            <a:avLst/>
          </a:prstGeom>
          <a:noFill/>
          <a:ln>
            <a:noFill/>
          </a:ln>
        </p:spPr>
      </p:pic>
      <p:sp>
        <p:nvSpPr>
          <p:cNvPr id="325" name="Google Shape;325;p8"/>
          <p:cNvSpPr/>
          <p:nvPr/>
        </p:nvSpPr>
        <p:spPr>
          <a:xfrm>
            <a:off x="7671525" y="2964250"/>
            <a:ext cx="2522100" cy="2522100"/>
          </a:xfrm>
          <a:prstGeom prst="ellipse">
            <a:avLst/>
          </a:prstGeom>
          <a:solidFill>
            <a:srgbClr val="6CC3DA">
              <a:alpha val="1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p8"/>
          <p:cNvSpPr/>
          <p:nvPr/>
        </p:nvSpPr>
        <p:spPr>
          <a:xfrm>
            <a:off x="7319100" y="2347700"/>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p8"/>
          <p:cNvSpPr/>
          <p:nvPr/>
        </p:nvSpPr>
        <p:spPr>
          <a:xfrm>
            <a:off x="7216400" y="-817450"/>
            <a:ext cx="2254800" cy="2254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28" name="Google Shape;328;p8"/>
          <p:cNvPicPr preferRelativeResize="0"/>
          <p:nvPr/>
        </p:nvPicPr>
        <p:blipFill rotWithShape="1">
          <a:blip r:embed="rId4">
            <a:alphaModFix/>
          </a:blip>
          <a:srcRect b="0" l="0" r="0" t="0"/>
          <a:stretch/>
        </p:blipFill>
        <p:spPr>
          <a:xfrm>
            <a:off x="8044168" y="121797"/>
            <a:ext cx="1148349" cy="470452"/>
          </a:xfrm>
          <a:prstGeom prst="rect">
            <a:avLst/>
          </a:prstGeom>
          <a:noFill/>
          <a:ln>
            <a:noFill/>
          </a:ln>
        </p:spPr>
      </p:pic>
      <p:pic>
        <p:nvPicPr>
          <p:cNvPr id="329" name="Google Shape;329;p8"/>
          <p:cNvPicPr preferRelativeResize="0"/>
          <p:nvPr/>
        </p:nvPicPr>
        <p:blipFill>
          <a:blip r:embed="rId5">
            <a:alphaModFix/>
          </a:blip>
          <a:stretch>
            <a:fillRect/>
          </a:stretch>
        </p:blipFill>
        <p:spPr>
          <a:xfrm>
            <a:off x="120225" y="4661050"/>
            <a:ext cx="1255724" cy="2629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6EB6"/>
        </a:solidFill>
      </p:bgPr>
    </p:bg>
    <p:spTree>
      <p:nvGrpSpPr>
        <p:cNvPr id="333" name="Shape 333"/>
        <p:cNvGrpSpPr/>
        <p:nvPr/>
      </p:nvGrpSpPr>
      <p:grpSpPr>
        <a:xfrm>
          <a:off x="0" y="0"/>
          <a:ext cx="0" cy="0"/>
          <a:chOff x="0" y="0"/>
          <a:chExt cx="0" cy="0"/>
        </a:xfrm>
      </p:grpSpPr>
      <p:sp>
        <p:nvSpPr>
          <p:cNvPr id="334" name="Google Shape;334;p9"/>
          <p:cNvSpPr txBox="1"/>
          <p:nvPr>
            <p:ph type="ctrTitle"/>
          </p:nvPr>
        </p:nvSpPr>
        <p:spPr>
          <a:xfrm>
            <a:off x="694003" y="406736"/>
            <a:ext cx="4202252" cy="1194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F38E00"/>
                </a:solidFill>
              </a:rPr>
              <a:t>ESTRUCTURA DEL MODELO DE APRENDIZAJE FAMILIAR</a:t>
            </a:r>
            <a:endParaRPr>
              <a:solidFill>
                <a:srgbClr val="F38E00"/>
              </a:solidFill>
            </a:endParaRPr>
          </a:p>
        </p:txBody>
      </p:sp>
      <p:pic>
        <p:nvPicPr>
          <p:cNvPr id="335" name="Google Shape;335;p9"/>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sp>
        <p:nvSpPr>
          <p:cNvPr id="336" name="Google Shape;336;p9"/>
          <p:cNvSpPr txBox="1"/>
          <p:nvPr/>
        </p:nvSpPr>
        <p:spPr>
          <a:xfrm>
            <a:off x="464849" y="3806278"/>
            <a:ext cx="2277600" cy="760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0" i="0" lang="pt-PT" sz="1600" u="none" cap="none" strike="noStrike">
                <a:solidFill>
                  <a:schemeClr val="lt1"/>
                </a:solidFill>
                <a:latin typeface="Libre Franklin"/>
                <a:ea typeface="Libre Franklin"/>
                <a:cs typeface="Libre Franklin"/>
                <a:sym typeface="Libre Franklin"/>
              </a:rPr>
              <a:t>13 – 20 </a:t>
            </a:r>
            <a:r>
              <a:rPr lang="pt-PT" sz="1600">
                <a:solidFill>
                  <a:schemeClr val="lt1"/>
                </a:solidFill>
                <a:latin typeface="Libre Franklin"/>
                <a:ea typeface="Libre Franklin"/>
                <a:cs typeface="Libre Franklin"/>
                <a:sym typeface="Libre Franklin"/>
              </a:rPr>
              <a:t>años</a:t>
            </a:r>
            <a:endParaRPr/>
          </a:p>
        </p:txBody>
      </p:sp>
      <p:sp>
        <p:nvSpPr>
          <p:cNvPr id="337" name="Google Shape;337;p9"/>
          <p:cNvSpPr txBox="1"/>
          <p:nvPr/>
        </p:nvSpPr>
        <p:spPr>
          <a:xfrm>
            <a:off x="383254" y="3316904"/>
            <a:ext cx="2277600" cy="5379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None/>
            </a:pPr>
            <a:r>
              <a:rPr b="1" lang="pt-PT" sz="1800">
                <a:solidFill>
                  <a:srgbClr val="F38E00"/>
                </a:solidFill>
                <a:latin typeface="Libre Franklin"/>
                <a:ea typeface="Libre Franklin"/>
                <a:cs typeface="Libre Franklin"/>
                <a:sym typeface="Libre Franklin"/>
              </a:rPr>
              <a:t>REVISTAS DIGITALES</a:t>
            </a:r>
            <a:endParaRPr/>
          </a:p>
        </p:txBody>
      </p:sp>
      <p:grpSp>
        <p:nvGrpSpPr>
          <p:cNvPr id="338" name="Google Shape;338;p9"/>
          <p:cNvGrpSpPr/>
          <p:nvPr/>
        </p:nvGrpSpPr>
        <p:grpSpPr>
          <a:xfrm>
            <a:off x="909240" y="1969959"/>
            <a:ext cx="1151700" cy="1151700"/>
            <a:chOff x="1458025" y="1733900"/>
            <a:chExt cx="1151700" cy="1151700"/>
          </a:xfrm>
        </p:grpSpPr>
        <p:sp>
          <p:nvSpPr>
            <p:cNvPr id="339" name="Google Shape;339;p9"/>
            <p:cNvSpPr/>
            <p:nvPr/>
          </p:nvSpPr>
          <p:spPr>
            <a:xfrm>
              <a:off x="1559875" y="1835750"/>
              <a:ext cx="948000" cy="948000"/>
            </a:xfrm>
            <a:prstGeom prst="ellipse">
              <a:avLst/>
            </a:prstGeom>
            <a:solidFill>
              <a:srgbClr val="FFFFFF">
                <a:alpha val="1372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p9"/>
            <p:cNvSpPr/>
            <p:nvPr/>
          </p:nvSpPr>
          <p:spPr>
            <a:xfrm>
              <a:off x="1458025" y="1733900"/>
              <a:ext cx="1151700" cy="1151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Interfaz de usuario gráfica&#10;&#10;Descripción generada automáticamente" id="341" name="Google Shape;341;p9"/>
          <p:cNvPicPr preferRelativeResize="0"/>
          <p:nvPr/>
        </p:nvPicPr>
        <p:blipFill rotWithShape="1">
          <a:blip r:embed="rId4">
            <a:alphaModFix/>
          </a:blip>
          <a:srcRect b="0" l="0" r="0" t="0"/>
          <a:stretch/>
        </p:blipFill>
        <p:spPr>
          <a:xfrm>
            <a:off x="849865" y="2266010"/>
            <a:ext cx="1270451" cy="635225"/>
          </a:xfrm>
          <a:prstGeom prst="rect">
            <a:avLst/>
          </a:prstGeom>
          <a:noFill/>
          <a:ln>
            <a:noFill/>
          </a:ln>
        </p:spPr>
      </p:pic>
      <p:sp>
        <p:nvSpPr>
          <p:cNvPr id="342" name="Google Shape;342;p9"/>
          <p:cNvSpPr txBox="1"/>
          <p:nvPr/>
        </p:nvSpPr>
        <p:spPr>
          <a:xfrm>
            <a:off x="2560898" y="2555391"/>
            <a:ext cx="2820924" cy="100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lt1"/>
              </a:buClr>
              <a:buSzPts val="3200"/>
              <a:buFont typeface="Barlow Condensed"/>
              <a:buNone/>
            </a:pPr>
            <a:r>
              <a:rPr b="1" i="0" lang="pt-PT" sz="2000" u="none" cap="none" strike="noStrike">
                <a:solidFill>
                  <a:srgbClr val="F38E00"/>
                </a:solidFill>
                <a:latin typeface="Libre Franklin"/>
                <a:ea typeface="Libre Franklin"/>
                <a:cs typeface="Libre Franklin"/>
                <a:sym typeface="Libre Franklin"/>
              </a:rPr>
              <a:t>10 </a:t>
            </a:r>
            <a:r>
              <a:rPr b="1" lang="pt-PT" sz="2000">
                <a:solidFill>
                  <a:srgbClr val="F38E00"/>
                </a:solidFill>
                <a:latin typeface="Libre Franklin"/>
                <a:ea typeface="Libre Franklin"/>
                <a:cs typeface="Libre Franklin"/>
                <a:sym typeface="Libre Franklin"/>
              </a:rPr>
              <a:t>Revistas digitales interactivas</a:t>
            </a:r>
            <a:endParaRPr/>
          </a:p>
        </p:txBody>
      </p:sp>
      <p:sp>
        <p:nvSpPr>
          <p:cNvPr id="343" name="Google Shape;343;p9"/>
          <p:cNvSpPr txBox="1"/>
          <p:nvPr/>
        </p:nvSpPr>
        <p:spPr>
          <a:xfrm>
            <a:off x="5666265" y="1625150"/>
            <a:ext cx="5593500" cy="160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pt-PT" sz="1400" u="none" cap="none" strike="noStrike">
                <a:solidFill>
                  <a:srgbClr val="30A864"/>
                </a:solidFill>
                <a:latin typeface="Libre Franklin"/>
                <a:ea typeface="Libre Franklin"/>
                <a:cs typeface="Libre Franklin"/>
                <a:sym typeface="Libre Franklin"/>
              </a:rPr>
              <a:t>5 </a:t>
            </a:r>
            <a:r>
              <a:rPr b="1" lang="pt-PT">
                <a:solidFill>
                  <a:srgbClr val="30A864"/>
                </a:solidFill>
                <a:latin typeface="Libre Franklin"/>
                <a:ea typeface="Libre Franklin"/>
                <a:cs typeface="Libre Franklin"/>
                <a:sym typeface="Libre Franklin"/>
              </a:rPr>
              <a:t>temas</a:t>
            </a:r>
            <a:r>
              <a:rPr b="1" i="0" lang="pt-PT" sz="1400" u="none" cap="none" strike="noStrike">
                <a:solidFill>
                  <a:srgbClr val="30A864"/>
                </a:solidFill>
                <a:latin typeface="Libre Franklin"/>
                <a:ea typeface="Libre Franklin"/>
                <a:cs typeface="Libre Franklin"/>
                <a:sym typeface="Libre Franklin"/>
              </a:rPr>
              <a:t>: </a:t>
            </a:r>
            <a:br>
              <a:rPr b="0" i="0" lang="pt-PT" sz="1400" u="none" cap="none" strike="noStrike">
                <a:solidFill>
                  <a:srgbClr val="30A864"/>
                </a:solidFill>
                <a:latin typeface="Libre Franklin"/>
                <a:ea typeface="Libre Franklin"/>
                <a:cs typeface="Libre Franklin"/>
                <a:sym typeface="Libre Franklin"/>
              </a:rPr>
            </a:br>
            <a:r>
              <a:rPr b="0" i="0" lang="pt-PT" sz="1400" u="none" cap="none" strike="noStrike">
                <a:solidFill>
                  <a:schemeClr val="lt1"/>
                </a:solidFill>
                <a:latin typeface="Libre Franklin"/>
                <a:ea typeface="Libre Franklin"/>
                <a:cs typeface="Libre Franklin"/>
                <a:sym typeface="Libre Franklin"/>
              </a:rPr>
              <a:t>(1) </a:t>
            </a:r>
            <a:r>
              <a:rPr lang="pt-PT">
                <a:solidFill>
                  <a:schemeClr val="lt1"/>
                </a:solidFill>
                <a:latin typeface="Libre Franklin"/>
                <a:ea typeface="Libre Franklin"/>
                <a:cs typeface="Libre Franklin"/>
                <a:sym typeface="Libre Franklin"/>
              </a:rPr>
              <a:t>Libertad para ser yo mismo</a:t>
            </a:r>
            <a:endParaRPr>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None/>
            </a:pPr>
            <a:r>
              <a:rPr lang="pt-PT">
                <a:solidFill>
                  <a:schemeClr val="lt1"/>
                </a:solidFill>
                <a:latin typeface="Libre Franklin"/>
                <a:ea typeface="Libre Franklin"/>
                <a:cs typeface="Libre Franklin"/>
                <a:sym typeface="Libre Franklin"/>
              </a:rPr>
              <a:t>(2) Mi comunicación es clave</a:t>
            </a:r>
            <a:endParaRPr>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None/>
            </a:pPr>
            <a:r>
              <a:rPr lang="pt-PT">
                <a:solidFill>
                  <a:schemeClr val="lt1"/>
                </a:solidFill>
                <a:latin typeface="Libre Franklin"/>
                <a:ea typeface="Libre Franklin"/>
                <a:cs typeface="Libre Franklin"/>
                <a:sym typeface="Libre Franklin"/>
              </a:rPr>
              <a:t>(3) Respeto mutuo y límites</a:t>
            </a:r>
            <a:endParaRPr>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None/>
            </a:pPr>
            <a:r>
              <a:rPr lang="pt-PT">
                <a:solidFill>
                  <a:schemeClr val="lt1"/>
                </a:solidFill>
                <a:latin typeface="Libre Franklin"/>
                <a:ea typeface="Libre Franklin"/>
                <a:cs typeface="Libre Franklin"/>
                <a:sym typeface="Libre Franklin"/>
              </a:rPr>
              <a:t>(4) La importancia del "tiempo para mí"</a:t>
            </a:r>
            <a:endParaRPr>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None/>
            </a:pPr>
            <a:r>
              <a:rPr lang="pt-PT">
                <a:solidFill>
                  <a:schemeClr val="lt1"/>
                </a:solidFill>
                <a:latin typeface="Libre Franklin"/>
                <a:ea typeface="Libre Franklin"/>
                <a:cs typeface="Libre Franklin"/>
                <a:sym typeface="Libre Franklin"/>
              </a:rPr>
              <a:t>(5) La resolución de conflictos</a:t>
            </a:r>
            <a:endParaRPr>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None/>
            </a:pPr>
            <a:r>
              <a:t/>
            </a:r>
            <a:endParaRPr>
              <a:solidFill>
                <a:schemeClr val="lt1"/>
              </a:solidFill>
              <a:latin typeface="Libre Franklin"/>
              <a:ea typeface="Libre Franklin"/>
              <a:cs typeface="Libre Franklin"/>
              <a:sym typeface="Libre Franklin"/>
            </a:endParaRPr>
          </a:p>
        </p:txBody>
      </p:sp>
      <p:sp>
        <p:nvSpPr>
          <p:cNvPr id="344" name="Google Shape;344;p9"/>
          <p:cNvSpPr txBox="1"/>
          <p:nvPr/>
        </p:nvSpPr>
        <p:spPr>
          <a:xfrm>
            <a:off x="5666265" y="3612671"/>
            <a:ext cx="56292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pt-PT" sz="1400" u="none" cap="none" strike="noStrike">
                <a:solidFill>
                  <a:srgbClr val="30A864"/>
                </a:solidFill>
                <a:latin typeface="Libre Franklin"/>
                <a:ea typeface="Libre Franklin"/>
                <a:cs typeface="Libre Franklin"/>
                <a:sym typeface="Libre Franklin"/>
              </a:rPr>
              <a:t>2 </a:t>
            </a:r>
            <a:r>
              <a:rPr b="1" lang="pt-PT">
                <a:solidFill>
                  <a:srgbClr val="30A864"/>
                </a:solidFill>
                <a:latin typeface="Libre Franklin"/>
                <a:ea typeface="Libre Franklin"/>
                <a:cs typeface="Libre Franklin"/>
                <a:sym typeface="Libre Franklin"/>
              </a:rPr>
              <a:t>niveles para cada tema</a:t>
            </a:r>
            <a:r>
              <a:rPr b="1" i="0" lang="pt-PT" sz="1400" u="none" cap="none" strike="noStrike">
                <a:solidFill>
                  <a:srgbClr val="30A864"/>
                </a:solidFill>
                <a:latin typeface="Libre Franklin"/>
                <a:ea typeface="Libre Franklin"/>
                <a:cs typeface="Libre Franklin"/>
                <a:sym typeface="Libre Franklin"/>
              </a:rPr>
              <a:t>:</a:t>
            </a:r>
            <a:br>
              <a:rPr b="0" i="0" lang="pt-PT" sz="1400" u="none" cap="none" strike="noStrike">
                <a:solidFill>
                  <a:srgbClr val="30A864"/>
                </a:solidFill>
                <a:latin typeface="Libre Franklin"/>
                <a:ea typeface="Libre Franklin"/>
                <a:cs typeface="Libre Franklin"/>
                <a:sym typeface="Libre Franklin"/>
              </a:rPr>
            </a:br>
            <a:r>
              <a:rPr lang="pt-PT">
                <a:solidFill>
                  <a:schemeClr val="lt1"/>
                </a:solidFill>
                <a:latin typeface="Libre Franklin"/>
                <a:ea typeface="Libre Franklin"/>
                <a:cs typeface="Libre Franklin"/>
                <a:sym typeface="Libre Franklin"/>
              </a:rPr>
              <a:t>Nivel introductorio: de 13 a 17 años</a:t>
            </a:r>
            <a:endParaRPr>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None/>
            </a:pPr>
            <a:r>
              <a:rPr lang="pt-PT">
                <a:solidFill>
                  <a:schemeClr val="lt1"/>
                </a:solidFill>
                <a:latin typeface="Libre Franklin"/>
                <a:ea typeface="Libre Franklin"/>
                <a:cs typeface="Libre Franklin"/>
                <a:sym typeface="Libre Franklin"/>
              </a:rPr>
              <a:t>Nivel avanzado: de 18 a 20 años</a:t>
            </a:r>
            <a:endParaRPr>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None/>
            </a:pPr>
            <a:r>
              <a:t/>
            </a:r>
            <a:endParaRPr>
              <a:solidFill>
                <a:schemeClr val="lt1"/>
              </a:solidFill>
              <a:latin typeface="Libre Franklin"/>
              <a:ea typeface="Libre Franklin"/>
              <a:cs typeface="Libre Franklin"/>
              <a:sym typeface="Libre Franklin"/>
            </a:endParaRPr>
          </a:p>
        </p:txBody>
      </p:sp>
      <p:pic>
        <p:nvPicPr>
          <p:cNvPr id="345" name="Google Shape;345;p9"/>
          <p:cNvPicPr preferRelativeResize="0"/>
          <p:nvPr/>
        </p:nvPicPr>
        <p:blipFill>
          <a:blip r:embed="rId5">
            <a:alphaModFix/>
          </a:blip>
          <a:stretch>
            <a:fillRect/>
          </a:stretch>
        </p:blipFill>
        <p:spPr>
          <a:xfrm>
            <a:off x="120225" y="4661050"/>
            <a:ext cx="1255724" cy="2629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inimalist Breakthrough">
  <a:themeElements>
    <a:clrScheme name="Custom 41">
      <a:dk1>
        <a:srgbClr val="D8D8D8"/>
      </a:dk1>
      <a:lt1>
        <a:srgbClr val="FFFFFF"/>
      </a:lt1>
      <a:dk2>
        <a:srgbClr val="00B050"/>
      </a:dk2>
      <a:lt2>
        <a:srgbClr val="FFFFFF"/>
      </a:lt2>
      <a:accent1>
        <a:srgbClr val="00B050"/>
      </a:accent1>
      <a:accent2>
        <a:srgbClr val="00B050"/>
      </a:accent2>
      <a:accent3>
        <a:srgbClr val="FFFFFF"/>
      </a:accent3>
      <a:accent4>
        <a:srgbClr val="00B050"/>
      </a:accent4>
      <a:accent5>
        <a:srgbClr val="00B050"/>
      </a:accent5>
      <a:accent6>
        <a:srgbClr val="FFFFFF"/>
      </a:accent6>
      <a:hlink>
        <a:srgbClr val="FFFFFF"/>
      </a:hlink>
      <a:folHlink>
        <a:srgbClr val="00B05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2_Minimalist Breakthrough">
  <a:themeElements>
    <a:clrScheme name="Custom 41">
      <a:dk1>
        <a:srgbClr val="D8D8D8"/>
      </a:dk1>
      <a:lt1>
        <a:srgbClr val="FFFFFF"/>
      </a:lt1>
      <a:dk2>
        <a:srgbClr val="00B050"/>
      </a:dk2>
      <a:lt2>
        <a:srgbClr val="FFFFFF"/>
      </a:lt2>
      <a:accent1>
        <a:srgbClr val="00B050"/>
      </a:accent1>
      <a:accent2>
        <a:srgbClr val="00B050"/>
      </a:accent2>
      <a:accent3>
        <a:srgbClr val="FFFFFF"/>
      </a:accent3>
      <a:accent4>
        <a:srgbClr val="00B050"/>
      </a:accent4>
      <a:accent5>
        <a:srgbClr val="00B050"/>
      </a:accent5>
      <a:accent6>
        <a:srgbClr val="FFFFFF"/>
      </a:accent6>
      <a:hlink>
        <a:srgbClr val="FFFFFF"/>
      </a:hlink>
      <a:folHlink>
        <a:srgbClr val="00B05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FIPL</dc:creator>
</cp:coreProperties>
</file>