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Libre Franklin"/>
      <p:regular r:id="rId30"/>
      <p:bold r:id="rId31"/>
      <p:italic r:id="rId32"/>
      <p:boldItalic r:id="rId33"/>
    </p:embeddedFont>
    <p:embeddedFont>
      <p:font typeface="Montserrat"/>
      <p:regular r:id="rId34"/>
      <p:bold r:id="rId35"/>
      <p:italic r:id="rId36"/>
      <p:boldItalic r:id="rId37"/>
    </p:embeddedFont>
    <p:embeddedFont>
      <p:font typeface="Noto Sans"/>
      <p:regular r:id="rId38"/>
      <p:bold r:id="rId39"/>
      <p:italic r:id="rId40"/>
      <p:boldItalic r:id="rId41"/>
    </p:embeddedFont>
    <p:embeddedFont>
      <p:font typeface="Barlow Condensed"/>
      <p:regular r:id="rId42"/>
      <p:bold r:id="rId43"/>
      <p:italic r:id="rId44"/>
      <p:boldItalic r:id="rId45"/>
    </p:embeddedFont>
    <p:embeddedFont>
      <p:font typeface="Barlow Condensed ExtraBold"/>
      <p:bold r:id="rId46"/>
      <p:boldItalic r:id="rId47"/>
    </p:embeddedFon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hn9tApISCMSb9JWOOm+M/MJk/k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otoSans-italic.fntdata"/><Relationship Id="rId42" Type="http://schemas.openxmlformats.org/officeDocument/2006/relationships/font" Target="fonts/BarlowCondensed-regular.fntdata"/><Relationship Id="rId41" Type="http://schemas.openxmlformats.org/officeDocument/2006/relationships/font" Target="fonts/NotoSans-boldItalic.fntdata"/><Relationship Id="rId44" Type="http://schemas.openxmlformats.org/officeDocument/2006/relationships/font" Target="fonts/BarlowCondensed-italic.fntdata"/><Relationship Id="rId43" Type="http://schemas.openxmlformats.org/officeDocument/2006/relationships/font" Target="fonts/BarlowCondensed-bold.fntdata"/><Relationship Id="rId46" Type="http://schemas.openxmlformats.org/officeDocument/2006/relationships/font" Target="fonts/BarlowCondensedExtraBold-bold.fntdata"/><Relationship Id="rId45" Type="http://schemas.openxmlformats.org/officeDocument/2006/relationships/font" Target="fonts/BarlowCondense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HelveticaNeue-regular.fntdata"/><Relationship Id="rId47" Type="http://schemas.openxmlformats.org/officeDocument/2006/relationships/font" Target="fonts/BarlowCondensedExtraBold-boldItalic.fntdata"/><Relationship Id="rId49"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breFranklin-bold.fntdata"/><Relationship Id="rId30" Type="http://schemas.openxmlformats.org/officeDocument/2006/relationships/font" Target="fonts/LibreFranklin-regular.fntdata"/><Relationship Id="rId33" Type="http://schemas.openxmlformats.org/officeDocument/2006/relationships/font" Target="fonts/LibreFranklin-boldItalic.fntdata"/><Relationship Id="rId32" Type="http://schemas.openxmlformats.org/officeDocument/2006/relationships/font" Target="fonts/LibreFranklin-italic.fntdata"/><Relationship Id="rId35" Type="http://schemas.openxmlformats.org/officeDocument/2006/relationships/font" Target="fonts/Montserrat-bold.fntdata"/><Relationship Id="rId34" Type="http://schemas.openxmlformats.org/officeDocument/2006/relationships/font" Target="fonts/Montserrat-regular.fntdata"/><Relationship Id="rId37" Type="http://schemas.openxmlformats.org/officeDocument/2006/relationships/font" Target="fonts/Montserrat-boldItalic.fntdata"/><Relationship Id="rId36" Type="http://schemas.openxmlformats.org/officeDocument/2006/relationships/font" Target="fonts/Montserrat-italic.fntdata"/><Relationship Id="rId39" Type="http://schemas.openxmlformats.org/officeDocument/2006/relationships/font" Target="fonts/NotoSans-bold.fntdata"/><Relationship Id="rId38" Type="http://schemas.openxmlformats.org/officeDocument/2006/relationships/font" Target="fonts/NotoSans-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Italic.fntdata"/><Relationship Id="rId50" Type="http://schemas.openxmlformats.org/officeDocument/2006/relationships/font" Target="fonts/HelveticaNeue-italic.fntdata"/><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1_1_1_1">
    <p:bg>
      <p:bgPr>
        <a:solidFill>
          <a:srgbClr val="4E95FA"/>
        </a:solidFill>
      </p:bgPr>
    </p:bg>
    <p:spTree>
      <p:nvGrpSpPr>
        <p:cNvPr id="84" name="Shape 84"/>
        <p:cNvGrpSpPr/>
        <p:nvPr/>
      </p:nvGrpSpPr>
      <p:grpSpPr>
        <a:xfrm>
          <a:off x="0" y="0"/>
          <a:ext cx="0" cy="0"/>
          <a:chOff x="0" y="0"/>
          <a:chExt cx="0" cy="0"/>
        </a:xfrm>
      </p:grpSpPr>
      <p:sp>
        <p:nvSpPr>
          <p:cNvPr id="85" name="Google Shape;85;p36"/>
          <p:cNvSpPr/>
          <p:nvPr/>
        </p:nvSpPr>
        <p:spPr>
          <a:xfrm>
            <a:off x="7831900" y="4271925"/>
            <a:ext cx="1874400" cy="18744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6"/>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87" name="Google Shape;87;p36"/>
          <p:cNvSpPr txBox="1"/>
          <p:nvPr>
            <p:ph idx="1" type="subTitle"/>
          </p:nvPr>
        </p:nvSpPr>
        <p:spPr>
          <a:xfrm>
            <a:off x="1592625" y="36880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88" name="Google Shape;88;p36"/>
          <p:cNvSpPr txBox="1"/>
          <p:nvPr>
            <p:ph idx="2" type="ctrTitle"/>
          </p:nvPr>
        </p:nvSpPr>
        <p:spPr>
          <a:xfrm>
            <a:off x="1592625" y="32287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89" name="Google Shape;89;p36"/>
          <p:cNvSpPr txBox="1"/>
          <p:nvPr>
            <p:ph idx="3" type="subTitle"/>
          </p:nvPr>
        </p:nvSpPr>
        <p:spPr>
          <a:xfrm>
            <a:off x="5273763" y="36880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0" name="Google Shape;90;p36"/>
          <p:cNvSpPr txBox="1"/>
          <p:nvPr>
            <p:ph idx="4" type="ctrTitle"/>
          </p:nvPr>
        </p:nvSpPr>
        <p:spPr>
          <a:xfrm>
            <a:off x="5273763" y="32287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91" name="Google Shape;91;p36"/>
          <p:cNvSpPr txBox="1"/>
          <p:nvPr>
            <p:ph idx="5" type="subTitle"/>
          </p:nvPr>
        </p:nvSpPr>
        <p:spPr>
          <a:xfrm>
            <a:off x="1592638" y="222411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2" name="Google Shape;92;p36"/>
          <p:cNvSpPr txBox="1"/>
          <p:nvPr>
            <p:ph idx="6" type="ctrTitle"/>
          </p:nvPr>
        </p:nvSpPr>
        <p:spPr>
          <a:xfrm>
            <a:off x="1592638" y="176486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93" name="Google Shape;93;p36"/>
          <p:cNvSpPr txBox="1"/>
          <p:nvPr>
            <p:ph idx="7" type="subTitle"/>
          </p:nvPr>
        </p:nvSpPr>
        <p:spPr>
          <a:xfrm>
            <a:off x="5273775" y="222411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4" name="Google Shape;94;p36"/>
          <p:cNvSpPr txBox="1"/>
          <p:nvPr>
            <p:ph idx="8" type="ctrTitle"/>
          </p:nvPr>
        </p:nvSpPr>
        <p:spPr>
          <a:xfrm>
            <a:off x="5273775" y="176486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95" name="Google Shape;95;p36"/>
          <p:cNvSpPr/>
          <p:nvPr/>
        </p:nvSpPr>
        <p:spPr>
          <a:xfrm>
            <a:off x="-998075" y="2574125"/>
            <a:ext cx="1874400" cy="18744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6"/>
          <p:cNvSpPr/>
          <p:nvPr/>
        </p:nvSpPr>
        <p:spPr>
          <a:xfrm>
            <a:off x="3318725" y="-3650000"/>
            <a:ext cx="4754100" cy="4754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97" name="Shape 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APTION_ONLY_1_2_1">
    <p:spTree>
      <p:nvGrpSpPr>
        <p:cNvPr id="98" name="Shape 98"/>
        <p:cNvGrpSpPr/>
        <p:nvPr/>
      </p:nvGrpSpPr>
      <p:grpSpPr>
        <a:xfrm>
          <a:off x="0" y="0"/>
          <a:ext cx="0" cy="0"/>
          <a:chOff x="0" y="0"/>
          <a:chExt cx="0" cy="0"/>
        </a:xfrm>
      </p:grpSpPr>
      <p:sp>
        <p:nvSpPr>
          <p:cNvPr id="99" name="Google Shape;99;p38"/>
          <p:cNvSpPr/>
          <p:nvPr/>
        </p:nvSpPr>
        <p:spPr>
          <a:xfrm flipH="1">
            <a:off x="-2577800" y="2396675"/>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8"/>
          <p:cNvSpPr/>
          <p:nvPr/>
        </p:nvSpPr>
        <p:spPr>
          <a:xfrm flipH="1">
            <a:off x="-846303" y="4164130"/>
            <a:ext cx="2551500" cy="25515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8"/>
          <p:cNvSpPr/>
          <p:nvPr/>
        </p:nvSpPr>
        <p:spPr>
          <a:xfrm>
            <a:off x="8270997" y="-1078325"/>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1_1_1_2">
    <p:bg>
      <p:bgPr>
        <a:solidFill>
          <a:srgbClr val="4E95FA"/>
        </a:solidFill>
      </p:bgPr>
    </p:bg>
    <p:spTree>
      <p:nvGrpSpPr>
        <p:cNvPr id="102" name="Shape 102"/>
        <p:cNvGrpSpPr/>
        <p:nvPr/>
      </p:nvGrpSpPr>
      <p:grpSpPr>
        <a:xfrm>
          <a:off x="0" y="0"/>
          <a:ext cx="0" cy="0"/>
          <a:chOff x="0" y="0"/>
          <a:chExt cx="0" cy="0"/>
        </a:xfrm>
      </p:grpSpPr>
      <p:sp>
        <p:nvSpPr>
          <p:cNvPr id="103" name="Google Shape;103;p39"/>
          <p:cNvSpPr/>
          <p:nvPr/>
        </p:nvSpPr>
        <p:spPr>
          <a:xfrm>
            <a:off x="7039575" y="-648675"/>
            <a:ext cx="1898700" cy="1898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9"/>
          <p:cNvSpPr/>
          <p:nvPr/>
        </p:nvSpPr>
        <p:spPr>
          <a:xfrm>
            <a:off x="-768950" y="3989200"/>
            <a:ext cx="1874400" cy="18744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9"/>
          <p:cNvSpPr/>
          <p:nvPr/>
        </p:nvSpPr>
        <p:spPr>
          <a:xfrm>
            <a:off x="3318725" y="-3650000"/>
            <a:ext cx="4754100" cy="4754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9"/>
          <p:cNvSpPr/>
          <p:nvPr/>
        </p:nvSpPr>
        <p:spPr>
          <a:xfrm>
            <a:off x="3172650" y="-1098600"/>
            <a:ext cx="1874400" cy="18744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TITLE_1_1_3_1">
    <p:bg>
      <p:bgPr>
        <a:solidFill>
          <a:srgbClr val="4E95FA"/>
        </a:solidFill>
      </p:bgPr>
    </p:bg>
    <p:spTree>
      <p:nvGrpSpPr>
        <p:cNvPr id="107" name="Shape 107"/>
        <p:cNvGrpSpPr/>
        <p:nvPr/>
      </p:nvGrpSpPr>
      <p:grpSpPr>
        <a:xfrm>
          <a:off x="0" y="0"/>
          <a:ext cx="0" cy="0"/>
          <a:chOff x="0" y="0"/>
          <a:chExt cx="0" cy="0"/>
        </a:xfrm>
      </p:grpSpPr>
      <p:sp>
        <p:nvSpPr>
          <p:cNvPr id="108" name="Google Shape;108;p40"/>
          <p:cNvSpPr/>
          <p:nvPr/>
        </p:nvSpPr>
        <p:spPr>
          <a:xfrm>
            <a:off x="8248950" y="-1112500"/>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0"/>
          <p:cNvSpPr/>
          <p:nvPr/>
        </p:nvSpPr>
        <p:spPr>
          <a:xfrm>
            <a:off x="7878225" y="-1024100"/>
            <a:ext cx="2522100" cy="25221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0"/>
          <p:cNvSpPr/>
          <p:nvPr/>
        </p:nvSpPr>
        <p:spPr>
          <a:xfrm>
            <a:off x="3172675" y="-3513225"/>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0"/>
          <p:cNvSpPr/>
          <p:nvPr/>
        </p:nvSpPr>
        <p:spPr>
          <a:xfrm>
            <a:off x="-1643050" y="2605650"/>
            <a:ext cx="2277600" cy="22776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1">
    <p:bg>
      <p:bgPr>
        <a:solidFill>
          <a:srgbClr val="4E95FA"/>
        </a:solidFill>
      </p:bgPr>
    </p:bg>
    <p:spTree>
      <p:nvGrpSpPr>
        <p:cNvPr id="9" name="Shape 9"/>
        <p:cNvGrpSpPr/>
        <p:nvPr/>
      </p:nvGrpSpPr>
      <p:grpSpPr>
        <a:xfrm>
          <a:off x="0" y="0"/>
          <a:ext cx="0" cy="0"/>
          <a:chOff x="0" y="0"/>
          <a:chExt cx="0" cy="0"/>
        </a:xfrm>
      </p:grpSpPr>
      <p:sp>
        <p:nvSpPr>
          <p:cNvPr id="10" name="Google Shape;10;p28"/>
          <p:cNvSpPr/>
          <p:nvPr/>
        </p:nvSpPr>
        <p:spPr>
          <a:xfrm>
            <a:off x="-528675" y="2196500"/>
            <a:ext cx="4283700" cy="4283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8"/>
          <p:cNvSpPr/>
          <p:nvPr/>
        </p:nvSpPr>
        <p:spPr>
          <a:xfrm>
            <a:off x="-1806900" y="-2692550"/>
            <a:ext cx="5985300" cy="59853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8"/>
          <p:cNvSpPr/>
          <p:nvPr/>
        </p:nvSpPr>
        <p:spPr>
          <a:xfrm>
            <a:off x="8027100" y="2739450"/>
            <a:ext cx="2660100" cy="26601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8"/>
          <p:cNvSpPr txBox="1"/>
          <p:nvPr>
            <p:ph type="ctrTitle"/>
          </p:nvPr>
        </p:nvSpPr>
        <p:spPr>
          <a:xfrm>
            <a:off x="804250" y="431150"/>
            <a:ext cx="2865300" cy="228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4" name="Google Shape;14;p28"/>
          <p:cNvSpPr txBox="1"/>
          <p:nvPr>
            <p:ph idx="1" type="subTitle"/>
          </p:nvPr>
        </p:nvSpPr>
        <p:spPr>
          <a:xfrm>
            <a:off x="5342150" y="1051325"/>
            <a:ext cx="3012300" cy="4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5" name="Google Shape;15;p28"/>
          <p:cNvSpPr txBox="1"/>
          <p:nvPr>
            <p:ph idx="2" type="ctrTitle"/>
          </p:nvPr>
        </p:nvSpPr>
        <p:spPr>
          <a:xfrm>
            <a:off x="5342150" y="592075"/>
            <a:ext cx="3372000" cy="53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16" name="Google Shape;16;p28"/>
          <p:cNvSpPr txBox="1"/>
          <p:nvPr>
            <p:ph idx="3" type="title"/>
          </p:nvPr>
        </p:nvSpPr>
        <p:spPr>
          <a:xfrm>
            <a:off x="4040075" y="766561"/>
            <a:ext cx="1223700" cy="6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Font typeface="Barlow Condensed ExtraBold"/>
              <a:buNone/>
              <a:defRPr b="0" sz="3600">
                <a:solidFill>
                  <a:schemeClr val="lt1"/>
                </a:solidFill>
                <a:latin typeface="Barlow Condensed ExtraBold"/>
                <a:ea typeface="Barlow Condensed ExtraBold"/>
                <a:cs typeface="Barlow Condensed ExtraBold"/>
                <a:sym typeface="Barlow Condensed ExtraBold"/>
              </a:defRPr>
            </a:lvl1pPr>
            <a:lvl2pPr lvl="1"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p:txBody>
      </p:sp>
      <p:sp>
        <p:nvSpPr>
          <p:cNvPr id="17" name="Google Shape;17;p28"/>
          <p:cNvSpPr txBox="1"/>
          <p:nvPr>
            <p:ph idx="4" type="subTitle"/>
          </p:nvPr>
        </p:nvSpPr>
        <p:spPr>
          <a:xfrm>
            <a:off x="5342150" y="2049325"/>
            <a:ext cx="3012300" cy="4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8" name="Google Shape;18;p28"/>
          <p:cNvSpPr txBox="1"/>
          <p:nvPr>
            <p:ph idx="5" type="ctrTitle"/>
          </p:nvPr>
        </p:nvSpPr>
        <p:spPr>
          <a:xfrm>
            <a:off x="5342150" y="1590075"/>
            <a:ext cx="3372000" cy="53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19" name="Google Shape;19;p28"/>
          <p:cNvSpPr txBox="1"/>
          <p:nvPr>
            <p:ph idx="6" type="title"/>
          </p:nvPr>
        </p:nvSpPr>
        <p:spPr>
          <a:xfrm>
            <a:off x="4040075" y="1764561"/>
            <a:ext cx="1223700" cy="6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Font typeface="Barlow Condensed ExtraBold"/>
              <a:buNone/>
              <a:defRPr b="0" sz="3600">
                <a:solidFill>
                  <a:schemeClr val="lt1"/>
                </a:solidFill>
                <a:latin typeface="Barlow Condensed ExtraBold"/>
                <a:ea typeface="Barlow Condensed ExtraBold"/>
                <a:cs typeface="Barlow Condensed ExtraBold"/>
                <a:sym typeface="Barlow Condensed ExtraBold"/>
              </a:defRPr>
            </a:lvl1pPr>
            <a:lvl2pPr lvl="1"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p:txBody>
      </p:sp>
      <p:sp>
        <p:nvSpPr>
          <p:cNvPr id="20" name="Google Shape;20;p28"/>
          <p:cNvSpPr txBox="1"/>
          <p:nvPr>
            <p:ph idx="7" type="subTitle"/>
          </p:nvPr>
        </p:nvSpPr>
        <p:spPr>
          <a:xfrm>
            <a:off x="5342150" y="3047325"/>
            <a:ext cx="3012300" cy="4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1" name="Google Shape;21;p28"/>
          <p:cNvSpPr txBox="1"/>
          <p:nvPr>
            <p:ph idx="8" type="ctrTitle"/>
          </p:nvPr>
        </p:nvSpPr>
        <p:spPr>
          <a:xfrm>
            <a:off x="5342150" y="2588075"/>
            <a:ext cx="3372000" cy="53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2" name="Google Shape;22;p28"/>
          <p:cNvSpPr txBox="1"/>
          <p:nvPr>
            <p:ph idx="9" type="title"/>
          </p:nvPr>
        </p:nvSpPr>
        <p:spPr>
          <a:xfrm>
            <a:off x="4040075" y="2762561"/>
            <a:ext cx="1223700" cy="6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Font typeface="Barlow Condensed ExtraBold"/>
              <a:buNone/>
              <a:defRPr b="0" sz="3600">
                <a:solidFill>
                  <a:schemeClr val="lt1"/>
                </a:solidFill>
                <a:latin typeface="Barlow Condensed ExtraBold"/>
                <a:ea typeface="Barlow Condensed ExtraBold"/>
                <a:cs typeface="Barlow Condensed ExtraBold"/>
                <a:sym typeface="Barlow Condensed ExtraBold"/>
              </a:defRPr>
            </a:lvl1pPr>
            <a:lvl2pPr lvl="1"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p:txBody>
      </p:sp>
      <p:sp>
        <p:nvSpPr>
          <p:cNvPr id="23" name="Google Shape;23;p28"/>
          <p:cNvSpPr txBox="1"/>
          <p:nvPr>
            <p:ph idx="13" type="subTitle"/>
          </p:nvPr>
        </p:nvSpPr>
        <p:spPr>
          <a:xfrm>
            <a:off x="5342150" y="4045325"/>
            <a:ext cx="3012300" cy="4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4" name="Google Shape;24;p28"/>
          <p:cNvSpPr txBox="1"/>
          <p:nvPr>
            <p:ph idx="14" type="ctrTitle"/>
          </p:nvPr>
        </p:nvSpPr>
        <p:spPr>
          <a:xfrm>
            <a:off x="5342150" y="3586075"/>
            <a:ext cx="3372000" cy="53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5" name="Google Shape;25;p28"/>
          <p:cNvSpPr txBox="1"/>
          <p:nvPr>
            <p:ph idx="15" type="title"/>
          </p:nvPr>
        </p:nvSpPr>
        <p:spPr>
          <a:xfrm>
            <a:off x="4040075" y="3760561"/>
            <a:ext cx="1223700" cy="6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Font typeface="Barlow Condensed ExtraBold"/>
              <a:buNone/>
              <a:defRPr b="0" sz="3600">
                <a:solidFill>
                  <a:schemeClr val="lt1"/>
                </a:solidFill>
                <a:latin typeface="Barlow Condensed ExtraBold"/>
                <a:ea typeface="Barlow Condensed ExtraBold"/>
                <a:cs typeface="Barlow Condensed ExtraBold"/>
                <a:sym typeface="Barlow Condensed ExtraBold"/>
              </a:defRPr>
            </a:lvl1pPr>
            <a:lvl2pPr lvl="1"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9"/>
          <p:cNvSpPr txBox="1"/>
          <p:nvPr>
            <p:ph type="title"/>
          </p:nvPr>
        </p:nvSpPr>
        <p:spPr>
          <a:xfrm>
            <a:off x="3684430" y="2036450"/>
            <a:ext cx="2879400" cy="530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p29"/>
          <p:cNvSpPr txBox="1"/>
          <p:nvPr>
            <p:ph idx="1" type="subTitle"/>
          </p:nvPr>
        </p:nvSpPr>
        <p:spPr>
          <a:xfrm>
            <a:off x="3684434" y="2567150"/>
            <a:ext cx="2879400" cy="74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9" name="Google Shape;29;p29"/>
          <p:cNvSpPr txBox="1"/>
          <p:nvPr>
            <p:ph idx="2" type="title"/>
          </p:nvPr>
        </p:nvSpPr>
        <p:spPr>
          <a:xfrm>
            <a:off x="1474755" y="1946800"/>
            <a:ext cx="1979100" cy="1274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7200"/>
              <a:buNone/>
              <a:defRPr sz="7200"/>
            </a:lvl1pPr>
            <a:lvl2pPr lvl="1" algn="r">
              <a:lnSpc>
                <a:spcPct val="100000"/>
              </a:lnSpc>
              <a:spcBef>
                <a:spcPts val="0"/>
              </a:spcBef>
              <a:spcAft>
                <a:spcPts val="0"/>
              </a:spcAft>
              <a:buSzPts val="7200"/>
              <a:buNone/>
              <a:defRPr sz="7200"/>
            </a:lvl2pPr>
            <a:lvl3pPr lvl="2" algn="r">
              <a:lnSpc>
                <a:spcPct val="100000"/>
              </a:lnSpc>
              <a:spcBef>
                <a:spcPts val="0"/>
              </a:spcBef>
              <a:spcAft>
                <a:spcPts val="0"/>
              </a:spcAft>
              <a:buSzPts val="7200"/>
              <a:buNone/>
              <a:defRPr sz="7200"/>
            </a:lvl3pPr>
            <a:lvl4pPr lvl="3" algn="r">
              <a:lnSpc>
                <a:spcPct val="100000"/>
              </a:lnSpc>
              <a:spcBef>
                <a:spcPts val="0"/>
              </a:spcBef>
              <a:spcAft>
                <a:spcPts val="0"/>
              </a:spcAft>
              <a:buSzPts val="7200"/>
              <a:buNone/>
              <a:defRPr sz="7200"/>
            </a:lvl4pPr>
            <a:lvl5pPr lvl="4" algn="r">
              <a:lnSpc>
                <a:spcPct val="100000"/>
              </a:lnSpc>
              <a:spcBef>
                <a:spcPts val="0"/>
              </a:spcBef>
              <a:spcAft>
                <a:spcPts val="0"/>
              </a:spcAft>
              <a:buSzPts val="7200"/>
              <a:buNone/>
              <a:defRPr sz="7200"/>
            </a:lvl5pPr>
            <a:lvl6pPr lvl="5" algn="r">
              <a:lnSpc>
                <a:spcPct val="100000"/>
              </a:lnSpc>
              <a:spcBef>
                <a:spcPts val="0"/>
              </a:spcBef>
              <a:spcAft>
                <a:spcPts val="0"/>
              </a:spcAft>
              <a:buSzPts val="7200"/>
              <a:buNone/>
              <a:defRPr sz="7200"/>
            </a:lvl6pPr>
            <a:lvl7pPr lvl="6" algn="r">
              <a:lnSpc>
                <a:spcPct val="100000"/>
              </a:lnSpc>
              <a:spcBef>
                <a:spcPts val="0"/>
              </a:spcBef>
              <a:spcAft>
                <a:spcPts val="0"/>
              </a:spcAft>
              <a:buSzPts val="7200"/>
              <a:buNone/>
              <a:defRPr sz="7200"/>
            </a:lvl7pPr>
            <a:lvl8pPr lvl="7" algn="r">
              <a:lnSpc>
                <a:spcPct val="100000"/>
              </a:lnSpc>
              <a:spcBef>
                <a:spcPts val="0"/>
              </a:spcBef>
              <a:spcAft>
                <a:spcPts val="0"/>
              </a:spcAft>
              <a:buSzPts val="7200"/>
              <a:buNone/>
              <a:defRPr sz="7200"/>
            </a:lvl8pPr>
            <a:lvl9pPr lvl="8" algn="r">
              <a:lnSpc>
                <a:spcPct val="100000"/>
              </a:lnSpc>
              <a:spcBef>
                <a:spcPts val="0"/>
              </a:spcBef>
              <a:spcAft>
                <a:spcPts val="0"/>
              </a:spcAft>
              <a:buSzPts val="7200"/>
              <a:buNone/>
              <a:defRPr sz="7200"/>
            </a:lvl9pPr>
          </a:lstStyle>
          <a:p/>
        </p:txBody>
      </p:sp>
      <p:sp>
        <p:nvSpPr>
          <p:cNvPr id="30" name="Google Shape;30;p29"/>
          <p:cNvSpPr/>
          <p:nvPr/>
        </p:nvSpPr>
        <p:spPr>
          <a:xfrm>
            <a:off x="7278050" y="458800"/>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9"/>
          <p:cNvSpPr/>
          <p:nvPr/>
        </p:nvSpPr>
        <p:spPr>
          <a:xfrm>
            <a:off x="-1682150" y="2838500"/>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9"/>
          <p:cNvSpPr/>
          <p:nvPr/>
        </p:nvSpPr>
        <p:spPr>
          <a:xfrm>
            <a:off x="6563825" y="2752900"/>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9"/>
          <p:cNvSpPr/>
          <p:nvPr/>
        </p:nvSpPr>
        <p:spPr>
          <a:xfrm>
            <a:off x="-1279100" y="-2208225"/>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9"/>
          <p:cNvSpPr/>
          <p:nvPr/>
        </p:nvSpPr>
        <p:spPr>
          <a:xfrm>
            <a:off x="-2194275" y="-3383625"/>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30"/>
          <p:cNvSpPr/>
          <p:nvPr/>
        </p:nvSpPr>
        <p:spPr>
          <a:xfrm>
            <a:off x="-674900" y="1637325"/>
            <a:ext cx="5985300" cy="59853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0"/>
          <p:cNvSpPr/>
          <p:nvPr/>
        </p:nvSpPr>
        <p:spPr>
          <a:xfrm>
            <a:off x="4615100" y="-1243550"/>
            <a:ext cx="5671500" cy="5671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0"/>
          <p:cNvSpPr/>
          <p:nvPr/>
        </p:nvSpPr>
        <p:spPr>
          <a:xfrm>
            <a:off x="-1439200" y="-578500"/>
            <a:ext cx="2660100" cy="26601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0"/>
          <p:cNvSpPr/>
          <p:nvPr/>
        </p:nvSpPr>
        <p:spPr>
          <a:xfrm>
            <a:off x="-1206675" y="4103075"/>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0"/>
          <p:cNvSpPr txBox="1"/>
          <p:nvPr>
            <p:ph idx="1" type="body"/>
          </p:nvPr>
        </p:nvSpPr>
        <p:spPr>
          <a:xfrm>
            <a:off x="1078550" y="3093825"/>
            <a:ext cx="3466200" cy="12360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sz="1600"/>
            </a:lvl1pPr>
            <a:lvl2pPr indent="-330200" lvl="1" marL="914400" algn="l">
              <a:lnSpc>
                <a:spcPct val="100000"/>
              </a:lnSpc>
              <a:spcBef>
                <a:spcPts val="1600"/>
              </a:spcBef>
              <a:spcAft>
                <a:spcPts val="0"/>
              </a:spcAft>
              <a:buSzPts val="1600"/>
              <a:buChar char="○"/>
              <a:defRPr sz="1600"/>
            </a:lvl2pPr>
            <a:lvl3pPr indent="-330200" lvl="2" marL="1371600" algn="l">
              <a:lnSpc>
                <a:spcPct val="100000"/>
              </a:lnSpc>
              <a:spcBef>
                <a:spcPts val="1600"/>
              </a:spcBef>
              <a:spcAft>
                <a:spcPts val="0"/>
              </a:spcAft>
              <a:buSzPts val="1600"/>
              <a:buChar char="■"/>
              <a:defRPr sz="1600"/>
            </a:lvl3pPr>
            <a:lvl4pPr indent="-330200" lvl="3" marL="1828800" algn="l">
              <a:lnSpc>
                <a:spcPct val="100000"/>
              </a:lnSpc>
              <a:spcBef>
                <a:spcPts val="1600"/>
              </a:spcBef>
              <a:spcAft>
                <a:spcPts val="0"/>
              </a:spcAft>
              <a:buSzPts val="1600"/>
              <a:buChar char="●"/>
              <a:defRPr sz="1600"/>
            </a:lvl4pPr>
            <a:lvl5pPr indent="-330200" lvl="4" marL="2286000" algn="l">
              <a:lnSpc>
                <a:spcPct val="100000"/>
              </a:lnSpc>
              <a:spcBef>
                <a:spcPts val="1600"/>
              </a:spcBef>
              <a:spcAft>
                <a:spcPts val="0"/>
              </a:spcAft>
              <a:buSzPts val="1600"/>
              <a:buChar char="○"/>
              <a:defRPr sz="1600"/>
            </a:lvl5pPr>
            <a:lvl6pPr indent="-330200" lvl="5" marL="2743200" algn="l">
              <a:lnSpc>
                <a:spcPct val="100000"/>
              </a:lnSpc>
              <a:spcBef>
                <a:spcPts val="1600"/>
              </a:spcBef>
              <a:spcAft>
                <a:spcPts val="0"/>
              </a:spcAft>
              <a:buSzPts val="1600"/>
              <a:buChar char="■"/>
              <a:defRPr sz="1600"/>
            </a:lvl6pPr>
            <a:lvl7pPr indent="-330200" lvl="6" marL="3200400" algn="l">
              <a:lnSpc>
                <a:spcPct val="100000"/>
              </a:lnSpc>
              <a:spcBef>
                <a:spcPts val="1600"/>
              </a:spcBef>
              <a:spcAft>
                <a:spcPts val="0"/>
              </a:spcAft>
              <a:buSzPts val="1600"/>
              <a:buChar char="●"/>
              <a:defRPr sz="1600"/>
            </a:lvl7pPr>
            <a:lvl8pPr indent="-330200" lvl="7" marL="3657600" algn="l">
              <a:lnSpc>
                <a:spcPct val="100000"/>
              </a:lnSpc>
              <a:spcBef>
                <a:spcPts val="1600"/>
              </a:spcBef>
              <a:spcAft>
                <a:spcPts val="0"/>
              </a:spcAft>
              <a:buSzPts val="1600"/>
              <a:buChar char="○"/>
              <a:defRPr sz="1600"/>
            </a:lvl8pPr>
            <a:lvl9pPr indent="-330200" lvl="8" marL="4114800" algn="l">
              <a:lnSpc>
                <a:spcPct val="100000"/>
              </a:lnSpc>
              <a:spcBef>
                <a:spcPts val="1600"/>
              </a:spcBef>
              <a:spcAft>
                <a:spcPts val="1600"/>
              </a:spcAft>
              <a:buSzPts val="1600"/>
              <a:buChar char="■"/>
              <a:defRPr sz="1600"/>
            </a:lvl9pPr>
          </a:lstStyle>
          <a:p/>
        </p:txBody>
      </p:sp>
      <p:sp>
        <p:nvSpPr>
          <p:cNvPr id="41" name="Google Shape;41;p30"/>
          <p:cNvSpPr txBox="1"/>
          <p:nvPr>
            <p:ph type="ctrTitle"/>
          </p:nvPr>
        </p:nvSpPr>
        <p:spPr>
          <a:xfrm>
            <a:off x="1049900" y="2495025"/>
            <a:ext cx="3466200" cy="598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31"/>
          <p:cNvSpPr txBox="1"/>
          <p:nvPr>
            <p:ph type="ctrTitle"/>
          </p:nvPr>
        </p:nvSpPr>
        <p:spPr>
          <a:xfrm>
            <a:off x="804250" y="431150"/>
            <a:ext cx="2865300" cy="119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44" name="Google Shape;44;p31"/>
          <p:cNvSpPr/>
          <p:nvPr/>
        </p:nvSpPr>
        <p:spPr>
          <a:xfrm>
            <a:off x="8362300" y="-813550"/>
            <a:ext cx="2814300" cy="28143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1"/>
          <p:cNvSpPr/>
          <p:nvPr/>
        </p:nvSpPr>
        <p:spPr>
          <a:xfrm>
            <a:off x="6991200" y="-1181525"/>
            <a:ext cx="1974300" cy="19743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TITLE_1_1_1">
    <p:bg>
      <p:bgPr>
        <a:solidFill>
          <a:srgbClr val="4E95FA"/>
        </a:solidFill>
      </p:bgPr>
    </p:bg>
    <p:spTree>
      <p:nvGrpSpPr>
        <p:cNvPr id="46" name="Shape 46"/>
        <p:cNvGrpSpPr/>
        <p:nvPr/>
      </p:nvGrpSpPr>
      <p:grpSpPr>
        <a:xfrm>
          <a:off x="0" y="0"/>
          <a:ext cx="0" cy="0"/>
          <a:chOff x="0" y="0"/>
          <a:chExt cx="0" cy="0"/>
        </a:xfrm>
      </p:grpSpPr>
      <p:sp>
        <p:nvSpPr>
          <p:cNvPr id="47" name="Google Shape;47;p32"/>
          <p:cNvSpPr/>
          <p:nvPr/>
        </p:nvSpPr>
        <p:spPr>
          <a:xfrm>
            <a:off x="7039575" y="-648675"/>
            <a:ext cx="1898700" cy="1898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2"/>
          <p:cNvSpPr/>
          <p:nvPr/>
        </p:nvSpPr>
        <p:spPr>
          <a:xfrm>
            <a:off x="-768950" y="3989200"/>
            <a:ext cx="1874400" cy="18744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2"/>
          <p:cNvSpPr/>
          <p:nvPr/>
        </p:nvSpPr>
        <p:spPr>
          <a:xfrm>
            <a:off x="3318725" y="-3650000"/>
            <a:ext cx="4754100" cy="4754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2"/>
          <p:cNvSpPr/>
          <p:nvPr/>
        </p:nvSpPr>
        <p:spPr>
          <a:xfrm>
            <a:off x="3172650" y="-1098600"/>
            <a:ext cx="1874400" cy="18744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2"/>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52" name="Google Shape;52;p32"/>
          <p:cNvSpPr txBox="1"/>
          <p:nvPr>
            <p:ph idx="1" type="subTitle"/>
          </p:nvPr>
        </p:nvSpPr>
        <p:spPr>
          <a:xfrm>
            <a:off x="895050" y="370290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3" name="Google Shape;53;p32"/>
          <p:cNvSpPr txBox="1"/>
          <p:nvPr>
            <p:ph idx="2" type="ctrTitle"/>
          </p:nvPr>
        </p:nvSpPr>
        <p:spPr>
          <a:xfrm>
            <a:off x="895050" y="324365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4" name="Google Shape;54;p32"/>
          <p:cNvSpPr txBox="1"/>
          <p:nvPr>
            <p:ph idx="3" type="subTitle"/>
          </p:nvPr>
        </p:nvSpPr>
        <p:spPr>
          <a:xfrm>
            <a:off x="3433188" y="370290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5" name="Google Shape;55;p32"/>
          <p:cNvSpPr txBox="1"/>
          <p:nvPr>
            <p:ph idx="4" type="ctrTitle"/>
          </p:nvPr>
        </p:nvSpPr>
        <p:spPr>
          <a:xfrm>
            <a:off x="3433188" y="324365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6" name="Google Shape;56;p32"/>
          <p:cNvSpPr txBox="1"/>
          <p:nvPr>
            <p:ph idx="5" type="subTitle"/>
          </p:nvPr>
        </p:nvSpPr>
        <p:spPr>
          <a:xfrm>
            <a:off x="5971325" y="370290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7" name="Google Shape;57;p32"/>
          <p:cNvSpPr txBox="1"/>
          <p:nvPr>
            <p:ph idx="6" type="ctrTitle"/>
          </p:nvPr>
        </p:nvSpPr>
        <p:spPr>
          <a:xfrm>
            <a:off x="5971325" y="324365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8" name="Google Shape;58;p32"/>
          <p:cNvSpPr txBox="1"/>
          <p:nvPr>
            <p:ph idx="7" type="subTitle"/>
          </p:nvPr>
        </p:nvSpPr>
        <p:spPr>
          <a:xfrm>
            <a:off x="895063" y="215535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9" name="Google Shape;59;p32"/>
          <p:cNvSpPr txBox="1"/>
          <p:nvPr>
            <p:ph idx="8" type="ctrTitle"/>
          </p:nvPr>
        </p:nvSpPr>
        <p:spPr>
          <a:xfrm>
            <a:off x="895063" y="169610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60" name="Google Shape;60;p32"/>
          <p:cNvSpPr txBox="1"/>
          <p:nvPr>
            <p:ph idx="9" type="subTitle"/>
          </p:nvPr>
        </p:nvSpPr>
        <p:spPr>
          <a:xfrm>
            <a:off x="3433200" y="215535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1" name="Google Shape;61;p32"/>
          <p:cNvSpPr txBox="1"/>
          <p:nvPr>
            <p:ph idx="13" type="ctrTitle"/>
          </p:nvPr>
        </p:nvSpPr>
        <p:spPr>
          <a:xfrm>
            <a:off x="3433200" y="169610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62" name="Google Shape;62;p32"/>
          <p:cNvSpPr txBox="1"/>
          <p:nvPr>
            <p:ph idx="14" type="subTitle"/>
          </p:nvPr>
        </p:nvSpPr>
        <p:spPr>
          <a:xfrm>
            <a:off x="5971338" y="215535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3" name="Google Shape;63;p32"/>
          <p:cNvSpPr txBox="1"/>
          <p:nvPr>
            <p:ph idx="15" type="ctrTitle"/>
          </p:nvPr>
        </p:nvSpPr>
        <p:spPr>
          <a:xfrm>
            <a:off x="5971338" y="169610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4" name="Shape 64"/>
        <p:cNvGrpSpPr/>
        <p:nvPr/>
      </p:nvGrpSpPr>
      <p:grpSpPr>
        <a:xfrm>
          <a:off x="0" y="0"/>
          <a:ext cx="0" cy="0"/>
          <a:chOff x="0" y="0"/>
          <a:chExt cx="0" cy="0"/>
        </a:xfrm>
      </p:grpSpPr>
      <p:sp>
        <p:nvSpPr>
          <p:cNvPr id="65" name="Google Shape;65;p33"/>
          <p:cNvSpPr txBox="1"/>
          <p:nvPr>
            <p:ph idx="1" type="subTitle"/>
          </p:nvPr>
        </p:nvSpPr>
        <p:spPr>
          <a:xfrm>
            <a:off x="804250" y="1766350"/>
            <a:ext cx="3532800" cy="463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100"/>
              <a:buFont typeface="Barlow Condensed"/>
              <a:buNone/>
              <a:defRPr b="1" sz="2100">
                <a:latin typeface="Barlow Condensed"/>
                <a:ea typeface="Barlow Condensed"/>
                <a:cs typeface="Barlow Condensed"/>
                <a:sym typeface="Barlow Condensed"/>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6" name="Google Shape;66;p33"/>
          <p:cNvSpPr txBox="1"/>
          <p:nvPr>
            <p:ph idx="2" type="body"/>
          </p:nvPr>
        </p:nvSpPr>
        <p:spPr>
          <a:xfrm>
            <a:off x="804250" y="2230150"/>
            <a:ext cx="3532800" cy="2304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67" name="Google Shape;67;p33"/>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1_1">
    <p:bg>
      <p:bgPr>
        <a:solidFill>
          <a:srgbClr val="4E95FA"/>
        </a:solidFill>
      </p:bgPr>
    </p:bg>
    <p:spTree>
      <p:nvGrpSpPr>
        <p:cNvPr id="68" name="Shape 68"/>
        <p:cNvGrpSpPr/>
        <p:nvPr/>
      </p:nvGrpSpPr>
      <p:grpSpPr>
        <a:xfrm>
          <a:off x="0" y="0"/>
          <a:ext cx="0" cy="0"/>
          <a:chOff x="0" y="0"/>
          <a:chExt cx="0" cy="0"/>
        </a:xfrm>
      </p:grpSpPr>
      <p:sp>
        <p:nvSpPr>
          <p:cNvPr id="69" name="Google Shape;69;p34"/>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70" name="Google Shape;70;p34"/>
          <p:cNvSpPr txBox="1"/>
          <p:nvPr>
            <p:ph idx="1" type="subTitle"/>
          </p:nvPr>
        </p:nvSpPr>
        <p:spPr>
          <a:xfrm>
            <a:off x="895063" y="35392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1" name="Google Shape;71;p34"/>
          <p:cNvSpPr txBox="1"/>
          <p:nvPr>
            <p:ph idx="2" type="ctrTitle"/>
          </p:nvPr>
        </p:nvSpPr>
        <p:spPr>
          <a:xfrm>
            <a:off x="895063" y="30799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72" name="Google Shape;72;p34"/>
          <p:cNvSpPr txBox="1"/>
          <p:nvPr>
            <p:ph idx="3" type="subTitle"/>
          </p:nvPr>
        </p:nvSpPr>
        <p:spPr>
          <a:xfrm>
            <a:off x="3433200" y="35392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3" name="Google Shape;73;p34"/>
          <p:cNvSpPr txBox="1"/>
          <p:nvPr>
            <p:ph idx="4" type="ctrTitle"/>
          </p:nvPr>
        </p:nvSpPr>
        <p:spPr>
          <a:xfrm>
            <a:off x="3433200" y="30799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74" name="Google Shape;74;p34"/>
          <p:cNvSpPr txBox="1"/>
          <p:nvPr>
            <p:ph idx="5" type="subTitle"/>
          </p:nvPr>
        </p:nvSpPr>
        <p:spPr>
          <a:xfrm>
            <a:off x="5971338" y="35392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5" name="Google Shape;75;p34"/>
          <p:cNvSpPr txBox="1"/>
          <p:nvPr>
            <p:ph idx="6" type="ctrTitle"/>
          </p:nvPr>
        </p:nvSpPr>
        <p:spPr>
          <a:xfrm>
            <a:off x="5971338" y="30799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76" name="Google Shape;76;p34"/>
          <p:cNvSpPr/>
          <p:nvPr/>
        </p:nvSpPr>
        <p:spPr>
          <a:xfrm>
            <a:off x="5710800" y="-2933075"/>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4"/>
          <p:cNvSpPr/>
          <p:nvPr/>
        </p:nvSpPr>
        <p:spPr>
          <a:xfrm>
            <a:off x="7878225" y="-1024100"/>
            <a:ext cx="2522100" cy="25221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4"/>
          <p:cNvSpPr/>
          <p:nvPr/>
        </p:nvSpPr>
        <p:spPr>
          <a:xfrm>
            <a:off x="3172675" y="-3513225"/>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APTION_ONLY_1">
    <p:spTree>
      <p:nvGrpSpPr>
        <p:cNvPr id="79" name="Shape 79"/>
        <p:cNvGrpSpPr/>
        <p:nvPr/>
      </p:nvGrpSpPr>
      <p:grpSpPr>
        <a:xfrm>
          <a:off x="0" y="0"/>
          <a:ext cx="0" cy="0"/>
          <a:chOff x="0" y="0"/>
          <a:chExt cx="0" cy="0"/>
        </a:xfrm>
      </p:grpSpPr>
      <p:sp>
        <p:nvSpPr>
          <p:cNvPr id="80" name="Google Shape;80;p35"/>
          <p:cNvSpPr txBox="1"/>
          <p:nvPr>
            <p:ph type="ctrTitle"/>
          </p:nvPr>
        </p:nvSpPr>
        <p:spPr>
          <a:xfrm>
            <a:off x="804250" y="431150"/>
            <a:ext cx="2865300" cy="119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81" name="Google Shape;81;p35"/>
          <p:cNvSpPr/>
          <p:nvPr/>
        </p:nvSpPr>
        <p:spPr>
          <a:xfrm>
            <a:off x="8270997" y="1625150"/>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5"/>
          <p:cNvSpPr/>
          <p:nvPr/>
        </p:nvSpPr>
        <p:spPr>
          <a:xfrm>
            <a:off x="7765650" y="3248330"/>
            <a:ext cx="2551500" cy="25515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5"/>
          <p:cNvSpPr/>
          <p:nvPr/>
        </p:nvSpPr>
        <p:spPr>
          <a:xfrm>
            <a:off x="-2379828" y="1700425"/>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4E95FA"/>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Barlow Condensed"/>
              <a:buNone/>
              <a:defRPr b="1" i="0" sz="2800" u="none" cap="none" strike="noStrike">
                <a:solidFill>
                  <a:schemeClr val="lt1"/>
                </a:solidFill>
                <a:latin typeface="Barlow Condensed"/>
                <a:ea typeface="Barlow Condensed"/>
                <a:cs typeface="Barlow Condensed"/>
                <a:sym typeface="Barlow Condensed"/>
              </a:defRPr>
            </a:lvl1pPr>
            <a:lvl2pPr lvl="1"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9pPr>
          </a:lstStyle>
          <a:p/>
        </p:txBody>
      </p:sp>
      <p:sp>
        <p:nvSpPr>
          <p:cNvPr id="7" name="Google Shape;7;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lt1"/>
              </a:buClr>
              <a:buSzPts val="1800"/>
              <a:buFont typeface="Libre Franklin"/>
              <a:buChar char="●"/>
              <a:defRPr b="0" i="0" sz="1800" u="none" cap="none" strike="noStrike">
                <a:solidFill>
                  <a:schemeClr val="lt1"/>
                </a:solidFill>
                <a:latin typeface="Libre Franklin"/>
                <a:ea typeface="Libre Franklin"/>
                <a:cs typeface="Libre Franklin"/>
                <a:sym typeface="Libre Franklin"/>
              </a:defRPr>
            </a:lvl1pPr>
            <a:lvl2pPr indent="-317500" lvl="1" marL="9144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2pPr>
            <a:lvl3pPr indent="-317500" lvl="2" marL="13716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3pPr>
            <a:lvl4pPr indent="-317500" lvl="3" marL="18288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4pPr>
            <a:lvl5pPr indent="-317500" lvl="4" marL="22860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5pPr>
            <a:lvl6pPr indent="-317500" lvl="5" marL="27432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6pPr>
            <a:lvl7pPr indent="-317500" lvl="6" marL="32004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7pPr>
            <a:lvl8pPr indent="-317500" lvl="7" marL="36576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8pPr>
            <a:lvl9pPr indent="-317500" lvl="8" marL="4114800" marR="0" rtl="0" algn="l">
              <a:lnSpc>
                <a:spcPct val="100000"/>
              </a:lnSpc>
              <a:spcBef>
                <a:spcPts val="1600"/>
              </a:spcBef>
              <a:spcAft>
                <a:spcPts val="160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hyperlink" Target="https://www.goodreads.com/quotes/721658-i-ve-never-listened-to-an-audiobook-before-and-i-have" TargetMode="External"/><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0.jp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1.jp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3.jp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2.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8.jpg"/><Relationship Id="rId5"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9.jpg"/><Relationship Id="rId5"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nvSpPr>
        <p:spPr>
          <a:xfrm>
            <a:off x="2871946" y="3582307"/>
            <a:ext cx="3400108" cy="378236"/>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Montserrat"/>
              <a:buNone/>
            </a:pPr>
            <a:r>
              <a:t/>
            </a:r>
            <a:endParaRPr b="0" i="0" sz="1400" u="none" cap="none" strike="noStrike">
              <a:solidFill>
                <a:srgbClr val="7F7F7F"/>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3600"/>
              <a:buFont typeface="Montserrat"/>
              <a:buNone/>
            </a:pPr>
            <a:r>
              <a:t/>
            </a:r>
            <a:endParaRPr b="0" i="0" sz="1400" u="none" cap="none" strike="noStrike">
              <a:solidFill>
                <a:srgbClr val="7F7F7F"/>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3600"/>
              <a:buFont typeface="Montserrat"/>
              <a:buNone/>
            </a:pPr>
            <a:r>
              <a:rPr lang="en-US">
                <a:solidFill>
                  <a:srgbClr val="7F7F7F"/>
                </a:solidFill>
                <a:latin typeface="Montserrat"/>
                <a:ea typeface="Montserrat"/>
                <a:cs typeface="Montserrat"/>
                <a:sym typeface="Montserrat"/>
              </a:rPr>
              <a:t>Soy capaz de crear mis propios cómics y audiolibros</a:t>
            </a:r>
            <a:endParaRPr b="0" i="0" sz="1400" u="none" cap="none" strike="noStrike">
              <a:solidFill>
                <a:srgbClr val="7F7F7F"/>
              </a:solidFill>
              <a:latin typeface="Montserrat"/>
              <a:ea typeface="Montserrat"/>
              <a:cs typeface="Montserrat"/>
              <a:sym typeface="Montserrat"/>
            </a:endParaRPr>
          </a:p>
        </p:txBody>
      </p:sp>
      <p:pic>
        <p:nvPicPr>
          <p:cNvPr id="117" name="Google Shape;117;p1"/>
          <p:cNvPicPr preferRelativeResize="0"/>
          <p:nvPr/>
        </p:nvPicPr>
        <p:blipFill rotWithShape="1">
          <a:blip r:embed="rId3">
            <a:alphaModFix/>
          </a:blip>
          <a:srcRect b="0" l="0" r="0" t="0"/>
          <a:stretch/>
        </p:blipFill>
        <p:spPr>
          <a:xfrm>
            <a:off x="1316153" y="920963"/>
            <a:ext cx="6511694" cy="26676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EB6"/>
        </a:solidFill>
      </p:bgPr>
    </p:bg>
    <p:spTree>
      <p:nvGrpSpPr>
        <p:cNvPr id="213" name="Shape 213"/>
        <p:cNvGrpSpPr/>
        <p:nvPr/>
      </p:nvGrpSpPr>
      <p:grpSpPr>
        <a:xfrm>
          <a:off x="0" y="0"/>
          <a:ext cx="0" cy="0"/>
          <a:chOff x="0" y="0"/>
          <a:chExt cx="0" cy="0"/>
        </a:xfrm>
      </p:grpSpPr>
      <p:pic>
        <p:nvPicPr>
          <p:cNvPr id="214" name="Google Shape;214;p10"/>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215" name="Google Shape;215;p10"/>
          <p:cNvSpPr txBox="1"/>
          <p:nvPr/>
        </p:nvSpPr>
        <p:spPr>
          <a:xfrm>
            <a:off x="545522" y="1312599"/>
            <a:ext cx="55938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Algunos de los sitios web y aplicaciones más utilizados para buscar y comprar audiolibros son:</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Char char="•"/>
            </a:pPr>
            <a:r>
              <a:rPr lang="en-US">
                <a:solidFill>
                  <a:schemeClr val="lt1"/>
                </a:solidFill>
                <a:latin typeface="Libre Franklin"/>
                <a:ea typeface="Libre Franklin"/>
                <a:cs typeface="Libre Franklin"/>
                <a:sym typeface="Libre Franklin"/>
              </a:rPr>
              <a:t>Apple Books</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Char char="•"/>
            </a:pPr>
            <a:r>
              <a:rPr lang="en-US">
                <a:solidFill>
                  <a:schemeClr val="lt1"/>
                </a:solidFill>
                <a:latin typeface="Libre Franklin"/>
                <a:ea typeface="Libre Franklin"/>
                <a:cs typeface="Libre Franklin"/>
                <a:sym typeface="Libre Franklin"/>
              </a:rPr>
              <a:t>Audible.com</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Char char="•"/>
            </a:pPr>
            <a:r>
              <a:rPr lang="en-US">
                <a:solidFill>
                  <a:schemeClr val="lt1"/>
                </a:solidFill>
                <a:latin typeface="Libre Franklin"/>
                <a:ea typeface="Libre Franklin"/>
                <a:cs typeface="Libre Franklin"/>
                <a:sym typeface="Libre Franklin"/>
              </a:rPr>
              <a:t>Audiolibros Nook</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Char char="•"/>
            </a:pPr>
            <a:r>
              <a:rPr lang="en-US">
                <a:solidFill>
                  <a:schemeClr val="lt1"/>
                </a:solidFill>
                <a:latin typeface="Libre Franklin"/>
                <a:ea typeface="Libre Franklin"/>
                <a:cs typeface="Libre Franklin"/>
                <a:sym typeface="Libre Franklin"/>
              </a:rPr>
              <a:t>Google Play Libros</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Char char="•"/>
            </a:pPr>
            <a:r>
              <a:rPr lang="en-US">
                <a:solidFill>
                  <a:schemeClr val="lt1"/>
                </a:solidFill>
                <a:latin typeface="Libre Franklin"/>
                <a:ea typeface="Libre Franklin"/>
                <a:cs typeface="Libre Franklin"/>
                <a:sym typeface="Libre Franklin"/>
              </a:rPr>
              <a:t>Kobo</a:t>
            </a:r>
            <a:endParaRPr>
              <a:solidFill>
                <a:schemeClr val="lt1"/>
              </a:solidFill>
              <a:latin typeface="Libre Franklin"/>
              <a:ea typeface="Libre Franklin"/>
              <a:cs typeface="Libre Franklin"/>
              <a:sym typeface="Libre Franklin"/>
            </a:endParaRPr>
          </a:p>
        </p:txBody>
      </p:sp>
      <p:sp>
        <p:nvSpPr>
          <p:cNvPr id="216" name="Google Shape;216;p10"/>
          <p:cNvSpPr txBox="1"/>
          <p:nvPr/>
        </p:nvSpPr>
        <p:spPr>
          <a:xfrm>
            <a:off x="2450396" y="3315977"/>
            <a:ext cx="55938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"Cuando lees un libro, la historia ocurre dentro de tu cabeza. Cuando escuchas, parece suceder en una pequeña nube a su alrededor, como un gorro de punto que te cubre los  ojos".</a:t>
            </a:r>
            <a:endParaRPr b="0" i="0" sz="1400" u="none" cap="none" strike="noStrike">
              <a:solidFill>
                <a:schemeClr val="lt1"/>
              </a:solidFill>
              <a:latin typeface="Libre Franklin"/>
              <a:ea typeface="Libre Franklin"/>
              <a:cs typeface="Libre Franklin"/>
              <a:sym typeface="Libre Franklin"/>
            </a:endParaRPr>
          </a:p>
        </p:txBody>
      </p:sp>
      <p:sp>
        <p:nvSpPr>
          <p:cNvPr id="217" name="Google Shape;217;p10"/>
          <p:cNvSpPr txBox="1"/>
          <p:nvPr/>
        </p:nvSpPr>
        <p:spPr>
          <a:xfrm>
            <a:off x="6863195" y="4054641"/>
            <a:ext cx="55937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400" u="sng" cap="none" strike="noStrike">
                <a:solidFill>
                  <a:schemeClr val="lt1"/>
                </a:solidFill>
                <a:latin typeface="Arial"/>
                <a:ea typeface="Arial"/>
                <a:cs typeface="Arial"/>
                <a:sym typeface="Arial"/>
                <a:hlinkClick r:id="rId4">
                  <a:extLst>
                    <a:ext uri="{A12FA001-AC4F-418D-AE19-62706E023703}">
                      <ahyp:hlinkClr val="tx"/>
                    </a:ext>
                  </a:extLst>
                </a:hlinkClick>
              </a:rPr>
              <a:t>Robin Sloan</a:t>
            </a:r>
            <a:endParaRPr b="0" i="0" sz="1400" u="none" cap="none" strike="noStrike">
              <a:solidFill>
                <a:schemeClr val="lt1"/>
              </a:solidFill>
              <a:latin typeface="Arial"/>
              <a:ea typeface="Arial"/>
              <a:cs typeface="Arial"/>
              <a:sym typeface="Arial"/>
            </a:endParaRPr>
          </a:p>
        </p:txBody>
      </p:sp>
      <p:pic>
        <p:nvPicPr>
          <p:cNvPr id="218" name="Google Shape;218;p10"/>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222" name="Shape 222"/>
        <p:cNvGrpSpPr/>
        <p:nvPr/>
      </p:nvGrpSpPr>
      <p:grpSpPr>
        <a:xfrm>
          <a:off x="0" y="0"/>
          <a:ext cx="0" cy="0"/>
          <a:chOff x="0" y="0"/>
          <a:chExt cx="0" cy="0"/>
        </a:xfrm>
      </p:grpSpPr>
      <p:sp>
        <p:nvSpPr>
          <p:cNvPr id="223" name="Google Shape;223;p11"/>
          <p:cNvSpPr txBox="1"/>
          <p:nvPr>
            <p:ph type="ctrTitle"/>
          </p:nvPr>
        </p:nvSpPr>
        <p:spPr>
          <a:xfrm>
            <a:off x="1579512" y="875025"/>
            <a:ext cx="6327000" cy="119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rgbClr val="1A6EB6"/>
                </a:solidFill>
              </a:rPr>
              <a:t>QUÉ ES UN AUDIOLIBRO Y CÓMO CREARLO</a:t>
            </a:r>
            <a:endParaRPr>
              <a:solidFill>
                <a:srgbClr val="1A6EB6"/>
              </a:solidFill>
            </a:endParaRPr>
          </a:p>
        </p:txBody>
      </p:sp>
      <p:pic>
        <p:nvPicPr>
          <p:cNvPr id="224" name="Google Shape;224;p11"/>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id="225" name="Google Shape;225;p11" title="What is an audiobook?"/>
          <p:cNvPicPr preferRelativeResize="0"/>
          <p:nvPr/>
        </p:nvPicPr>
        <p:blipFill rotWithShape="1">
          <a:blip r:embed="rId4">
            <a:alphaModFix/>
          </a:blip>
          <a:srcRect b="0" l="0" r="0" t="0"/>
          <a:stretch/>
        </p:blipFill>
        <p:spPr>
          <a:xfrm>
            <a:off x="2754746" y="1854200"/>
            <a:ext cx="3976540" cy="2246745"/>
          </a:xfrm>
          <a:prstGeom prst="rect">
            <a:avLst/>
          </a:prstGeom>
          <a:noFill/>
          <a:ln>
            <a:noFill/>
          </a:ln>
        </p:spPr>
      </p:pic>
      <p:pic>
        <p:nvPicPr>
          <p:cNvPr id="226" name="Google Shape;226;p11"/>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230" name="Shape 230"/>
        <p:cNvGrpSpPr/>
        <p:nvPr/>
      </p:nvGrpSpPr>
      <p:grpSpPr>
        <a:xfrm>
          <a:off x="0" y="0"/>
          <a:ext cx="0" cy="0"/>
          <a:chOff x="0" y="0"/>
          <a:chExt cx="0" cy="0"/>
        </a:xfrm>
      </p:grpSpPr>
      <p:sp>
        <p:nvSpPr>
          <p:cNvPr id="231" name="Google Shape;231;p12"/>
          <p:cNvSpPr txBox="1"/>
          <p:nvPr>
            <p:ph type="ctrTitle"/>
          </p:nvPr>
        </p:nvSpPr>
        <p:spPr>
          <a:xfrm>
            <a:off x="1590449" y="674050"/>
            <a:ext cx="6644700" cy="119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rgbClr val="1A6EB6"/>
                </a:solidFill>
              </a:rPr>
              <a:t>QUÉ ES UN AUDIOLIBRO Y CÓMO CREARLO</a:t>
            </a:r>
            <a:endParaRPr>
              <a:solidFill>
                <a:srgbClr val="1A6EB6"/>
              </a:solidFill>
            </a:endParaRPr>
          </a:p>
        </p:txBody>
      </p:sp>
      <p:pic>
        <p:nvPicPr>
          <p:cNvPr id="232" name="Google Shape;232;p12"/>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id="233" name="Google Shape;233;p12" title="How do you make an audiobook?"/>
          <p:cNvPicPr preferRelativeResize="0"/>
          <p:nvPr/>
        </p:nvPicPr>
        <p:blipFill rotWithShape="1">
          <a:blip r:embed="rId4">
            <a:alphaModFix/>
          </a:blip>
          <a:srcRect b="0" l="0" r="0" t="0"/>
          <a:stretch/>
        </p:blipFill>
        <p:spPr>
          <a:xfrm>
            <a:off x="2463800" y="1868054"/>
            <a:ext cx="4552791" cy="2572327"/>
          </a:xfrm>
          <a:prstGeom prst="rect">
            <a:avLst/>
          </a:prstGeom>
          <a:noFill/>
          <a:ln>
            <a:noFill/>
          </a:ln>
        </p:spPr>
      </p:pic>
      <p:pic>
        <p:nvPicPr>
          <p:cNvPr id="234" name="Google Shape;234;p12"/>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238" name="Shape 238"/>
        <p:cNvGrpSpPr/>
        <p:nvPr/>
      </p:nvGrpSpPr>
      <p:grpSpPr>
        <a:xfrm>
          <a:off x="0" y="0"/>
          <a:ext cx="0" cy="0"/>
          <a:chOff x="0" y="0"/>
          <a:chExt cx="0" cy="0"/>
        </a:xfrm>
      </p:grpSpPr>
      <p:sp>
        <p:nvSpPr>
          <p:cNvPr id="239" name="Google Shape;239;p13"/>
          <p:cNvSpPr txBox="1"/>
          <p:nvPr>
            <p:ph type="ctrTitle"/>
          </p:nvPr>
        </p:nvSpPr>
        <p:spPr>
          <a:xfrm>
            <a:off x="1419302" y="291425"/>
            <a:ext cx="5907835"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ACTIVIDAD 3: </a:t>
            </a:r>
            <a:r>
              <a:rPr lang="en-US">
                <a:solidFill>
                  <a:srgbClr val="1A6EB6"/>
                </a:solidFill>
              </a:rPr>
              <a:t>EN LA JUICIO DE LOS AUDIOLIBROS</a:t>
            </a:r>
            <a:endParaRPr>
              <a:solidFill>
                <a:srgbClr val="1A6EB6"/>
              </a:solidFill>
            </a:endParaRPr>
          </a:p>
        </p:txBody>
      </p:sp>
      <p:pic>
        <p:nvPicPr>
          <p:cNvPr id="240" name="Google Shape;240;p13"/>
          <p:cNvPicPr preferRelativeResize="0"/>
          <p:nvPr/>
        </p:nvPicPr>
        <p:blipFill rotWithShape="1">
          <a:blip r:embed="rId3">
            <a:alphaModFix/>
          </a:blip>
          <a:srcRect b="0" l="0" r="0" t="0"/>
          <a:stretch/>
        </p:blipFill>
        <p:spPr>
          <a:xfrm>
            <a:off x="0" y="142534"/>
            <a:ext cx="1148349" cy="470452"/>
          </a:xfrm>
          <a:prstGeom prst="rect">
            <a:avLst/>
          </a:prstGeom>
          <a:noFill/>
          <a:ln>
            <a:noFill/>
          </a:ln>
        </p:spPr>
      </p:pic>
      <p:sp>
        <p:nvSpPr>
          <p:cNvPr id="241" name="Google Shape;241;p13"/>
          <p:cNvSpPr txBox="1"/>
          <p:nvPr/>
        </p:nvSpPr>
        <p:spPr>
          <a:xfrm>
            <a:off x="1148349" y="1271818"/>
            <a:ext cx="6789421" cy="2960746"/>
          </a:xfrm>
          <a:prstGeom prst="rect">
            <a:avLst/>
          </a:prstGeom>
          <a:noFill/>
          <a:ln>
            <a:noFill/>
          </a:ln>
        </p:spPr>
        <p:txBody>
          <a:bodyPr anchorCtr="0" anchor="t" bIns="91425" lIns="91425" spcFirstLastPara="1" rIns="91425" wrap="square" tIns="91425">
            <a:noAutofit/>
          </a:bodyPr>
          <a:lstStyle/>
          <a:p>
            <a:pPr indent="0" lvl="0" marL="139700" marR="0" rtl="0" algn="l">
              <a:lnSpc>
                <a:spcPct val="150000"/>
              </a:lnSpc>
              <a:spcBef>
                <a:spcPts val="0"/>
              </a:spcBef>
              <a:spcAft>
                <a:spcPts val="0"/>
              </a:spcAft>
              <a:buNone/>
            </a:pPr>
            <a:r>
              <a:t/>
            </a:r>
            <a:endParaRPr>
              <a:solidFill>
                <a:srgbClr val="FFFFFF"/>
              </a:solidFill>
              <a:latin typeface="Libre Franklin"/>
              <a:ea typeface="Libre Franklin"/>
              <a:cs typeface="Libre Franklin"/>
              <a:sym typeface="Libre Franklin"/>
            </a:endParaRPr>
          </a:p>
          <a:p>
            <a:pPr indent="-317500" lvl="0" marL="457200" marR="0" rtl="0" algn="l">
              <a:lnSpc>
                <a:spcPct val="150000"/>
              </a:lnSpc>
              <a:spcBef>
                <a:spcPts val="0"/>
              </a:spcBef>
              <a:spcAft>
                <a:spcPts val="0"/>
              </a:spcAft>
              <a:buClr>
                <a:srgbClr val="FFFFFF"/>
              </a:buClr>
              <a:buSzPts val="1400"/>
              <a:buFont typeface="Libre Franklin"/>
              <a:buChar char="●"/>
            </a:pPr>
            <a:r>
              <a:rPr lang="en-US">
                <a:solidFill>
                  <a:srgbClr val="FFFFFF"/>
                </a:solidFill>
                <a:latin typeface="Libre Franklin"/>
                <a:ea typeface="Libre Franklin"/>
                <a:cs typeface="Libre Franklin"/>
                <a:sym typeface="Libre Franklin"/>
              </a:rPr>
              <a:t>Dividir al grupo en 2 pequeños grupos. </a:t>
            </a:r>
            <a:endParaRPr>
              <a:solidFill>
                <a:srgbClr val="FFFFFF"/>
              </a:solidFill>
              <a:latin typeface="Libre Franklin"/>
              <a:ea typeface="Libre Franklin"/>
              <a:cs typeface="Libre Franklin"/>
              <a:sym typeface="Libre Franklin"/>
            </a:endParaRPr>
          </a:p>
          <a:p>
            <a:pPr indent="-317500" lvl="0" marL="457200" marR="0" rtl="0" algn="l">
              <a:lnSpc>
                <a:spcPct val="150000"/>
              </a:lnSpc>
              <a:spcBef>
                <a:spcPts val="0"/>
              </a:spcBef>
              <a:spcAft>
                <a:spcPts val="0"/>
              </a:spcAft>
              <a:buClr>
                <a:srgbClr val="FFFFFF"/>
              </a:buClr>
              <a:buSzPts val="1400"/>
              <a:buFont typeface="Libre Franklin"/>
              <a:buChar char="●"/>
            </a:pPr>
            <a:r>
              <a:rPr lang="en-US">
                <a:solidFill>
                  <a:srgbClr val="FFFFFF"/>
                </a:solidFill>
                <a:latin typeface="Libre Franklin"/>
                <a:ea typeface="Libre Franklin"/>
                <a:cs typeface="Libre Franklin"/>
                <a:sym typeface="Libre Franklin"/>
              </a:rPr>
              <a:t>Un grupo estará a favor del uso de audiolibros con las familias y el otro grupo estará en contra del uso de audiolibros. </a:t>
            </a:r>
            <a:endParaRPr>
              <a:solidFill>
                <a:srgbClr val="FFFFFF"/>
              </a:solidFill>
              <a:latin typeface="Libre Franklin"/>
              <a:ea typeface="Libre Franklin"/>
              <a:cs typeface="Libre Franklin"/>
              <a:sym typeface="Libre Franklin"/>
            </a:endParaRPr>
          </a:p>
          <a:p>
            <a:pPr indent="-317500" lvl="0" marL="457200" marR="0" rtl="0" algn="l">
              <a:lnSpc>
                <a:spcPct val="150000"/>
              </a:lnSpc>
              <a:spcBef>
                <a:spcPts val="0"/>
              </a:spcBef>
              <a:spcAft>
                <a:spcPts val="0"/>
              </a:spcAft>
              <a:buClr>
                <a:srgbClr val="FFFFFF"/>
              </a:buClr>
              <a:buSzPts val="1400"/>
              <a:buFont typeface="Libre Franklin"/>
              <a:buChar char="●"/>
            </a:pPr>
            <a:r>
              <a:rPr lang="en-US">
                <a:solidFill>
                  <a:srgbClr val="FFFFFF"/>
                </a:solidFill>
                <a:latin typeface="Libre Franklin"/>
                <a:ea typeface="Libre Franklin"/>
                <a:cs typeface="Libre Franklin"/>
                <a:sym typeface="Libre Franklin"/>
              </a:rPr>
              <a:t>Cada grupo debe argumentar por qué está a favor o en contra e intentar que el grupo contrario cambie de opinión basándose en sus argumentos.</a:t>
            </a:r>
            <a:endParaRPr>
              <a:solidFill>
                <a:srgbClr val="FFFFFF"/>
              </a:solidFill>
              <a:latin typeface="Libre Franklin"/>
              <a:ea typeface="Libre Franklin"/>
              <a:cs typeface="Libre Franklin"/>
              <a:sym typeface="Libre Franklin"/>
            </a:endParaRPr>
          </a:p>
          <a:p>
            <a:pPr indent="0" lvl="0" marL="139700" marR="0" rtl="0" algn="l">
              <a:lnSpc>
                <a:spcPct val="150000"/>
              </a:lnSpc>
              <a:spcBef>
                <a:spcPts val="0"/>
              </a:spcBef>
              <a:spcAft>
                <a:spcPts val="0"/>
              </a:spcAft>
              <a:buClr>
                <a:srgbClr val="FFFFFF"/>
              </a:buClr>
              <a:buSzPts val="1400"/>
              <a:buFont typeface="Barlow Condensed"/>
              <a:buNone/>
            </a:pPr>
            <a:r>
              <a:t/>
            </a:r>
            <a:endParaRPr>
              <a:solidFill>
                <a:srgbClr val="FFFFFF"/>
              </a:solidFill>
              <a:latin typeface="Libre Franklin"/>
              <a:ea typeface="Libre Franklin"/>
              <a:cs typeface="Libre Franklin"/>
              <a:sym typeface="Libre Franklin"/>
            </a:endParaRPr>
          </a:p>
        </p:txBody>
      </p:sp>
      <p:pic>
        <p:nvPicPr>
          <p:cNvPr id="242" name="Google Shape;242;p13"/>
          <p:cNvPicPr preferRelativeResize="0"/>
          <p:nvPr/>
        </p:nvPicPr>
        <p:blipFill>
          <a:blip r:embed="rId4">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246" name="Shape 246"/>
        <p:cNvGrpSpPr/>
        <p:nvPr/>
      </p:nvGrpSpPr>
      <p:grpSpPr>
        <a:xfrm>
          <a:off x="0" y="0"/>
          <a:ext cx="0" cy="0"/>
          <a:chOff x="0" y="0"/>
          <a:chExt cx="0" cy="0"/>
        </a:xfrm>
      </p:grpSpPr>
      <p:sp>
        <p:nvSpPr>
          <p:cNvPr id="247" name="Google Shape;247;p14"/>
          <p:cNvSpPr txBox="1"/>
          <p:nvPr>
            <p:ph type="ctrTitle"/>
          </p:nvPr>
        </p:nvSpPr>
        <p:spPr>
          <a:xfrm>
            <a:off x="-2" y="549286"/>
            <a:ext cx="4136400"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211A57"/>
                </a:solidFill>
              </a:rPr>
              <a:t>BENEFICIOS</a:t>
            </a:r>
            <a:endParaRPr>
              <a:solidFill>
                <a:srgbClr val="211A57"/>
              </a:solidFill>
            </a:endParaRPr>
          </a:p>
        </p:txBody>
      </p:sp>
      <p:pic>
        <p:nvPicPr>
          <p:cNvPr id="248" name="Google Shape;248;p14"/>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249" name="Google Shape;249;p14"/>
          <p:cNvSpPr txBox="1"/>
          <p:nvPr/>
        </p:nvSpPr>
        <p:spPr>
          <a:xfrm>
            <a:off x="2193825" y="188700"/>
            <a:ext cx="6998700" cy="47661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chemeClr val="lt1"/>
              </a:buClr>
              <a:buSzPts val="3200"/>
              <a:buFont typeface="Noto Sans Symbols"/>
              <a:buChar char="✔"/>
            </a:pPr>
            <a:r>
              <a:rPr lang="en-US">
                <a:solidFill>
                  <a:schemeClr val="lt1"/>
                </a:solidFill>
                <a:latin typeface="Libre Franklin"/>
                <a:ea typeface="Libre Franklin"/>
                <a:cs typeface="Libre Franklin"/>
                <a:sym typeface="Libre Franklin"/>
              </a:rPr>
              <a:t>Mejora la gestión del tiempo</a:t>
            </a:r>
            <a:endParaRPr b="0" i="0" sz="1400" u="none" cap="none" strike="noStrike">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a:solidFill>
                  <a:schemeClr val="lt1"/>
                </a:solidFill>
                <a:latin typeface="Libre Franklin"/>
                <a:ea typeface="Libre Franklin"/>
                <a:cs typeface="Libre Franklin"/>
                <a:sym typeface="Libre Franklin"/>
              </a:rPr>
              <a:t>Desarrolla las habilidades literarias: Los lectores más jóvenes que escuchan audiolibros con regularidad han demostrado un aumento de la precisión lectora de hasta el 52%, una mejora de la comprensión de hasta el 76% y un aumento de la velocidad de lectura, la pronunciación y la ampliación del vocabulario.</a:t>
            </a:r>
            <a:endParaRPr b="0" i="0" sz="1400" u="none" cap="none" strike="noStrike">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a:solidFill>
                  <a:schemeClr val="lt1"/>
                </a:solidFill>
                <a:latin typeface="Libre Franklin"/>
                <a:ea typeface="Libre Franklin"/>
                <a:cs typeface="Libre Franklin"/>
                <a:sym typeface="Libre Franklin"/>
              </a:rPr>
              <a:t>Facilita el aprendizaje: escuchar es la primera habilidad lingüística que adquiere el ser humano, por lo que no es de extrañar que el 85% de lo que aprendemos lo hagamos escuchando. Además, la combinación de texto y audio aumenta la capacidad de recordar información en un 40%.</a:t>
            </a:r>
            <a:endParaRPr b="0" i="0" sz="1400" u="none" cap="none" strike="noStrike">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a:solidFill>
                  <a:schemeClr val="lt1"/>
                </a:solidFill>
                <a:latin typeface="Libre Franklin"/>
                <a:ea typeface="Libre Franklin"/>
                <a:cs typeface="Libre Franklin"/>
                <a:sym typeface="Libre Franklin"/>
              </a:rPr>
              <a:t>Inclusión de diversidad funcional: ofrecer la opción de escuchar una historia abre el libro a las personas con diversidad funcional, como problemas de aprendizaje, problemas de visión y dislexia, a quienes la tarea de leer les resulta extremadamente difícil o imposible.</a:t>
            </a:r>
            <a:endParaRPr b="0" i="0" sz="1400" u="none" cap="none" strike="noStrike">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a:solidFill>
                  <a:schemeClr val="lt1"/>
                </a:solidFill>
                <a:latin typeface="Libre Franklin"/>
                <a:ea typeface="Libre Franklin"/>
                <a:cs typeface="Libre Franklin"/>
                <a:sym typeface="Libre Franklin"/>
              </a:rPr>
              <a:t>Puede aliviar la ansiedad y la depresión: interactuar con una historia a través de un audiolibro es una forma de alterar los patrones de pensamiento negativos asociados a la ansiedad o la depresión.</a:t>
            </a:r>
            <a:endParaRPr/>
          </a:p>
          <a:p>
            <a:pPr indent="0" lvl="0" marL="0" marR="0" rtl="0" algn="l">
              <a:lnSpc>
                <a:spcPct val="100000"/>
              </a:lnSpc>
              <a:spcBef>
                <a:spcPts val="0"/>
              </a:spcBef>
              <a:spcAft>
                <a:spcPts val="0"/>
              </a:spcAft>
              <a:buClr>
                <a:srgbClr val="FFFFFF"/>
              </a:buClr>
              <a:buSzPts val="3200"/>
              <a:buFont typeface="Barlow Condensed"/>
              <a:buNone/>
            </a:pPr>
            <a:r>
              <a:t/>
            </a:r>
            <a:endParaRPr b="0" i="0" sz="1600" u="none" cap="none" strike="noStrike">
              <a:solidFill>
                <a:srgbClr val="FFFFFF"/>
              </a:solidFill>
              <a:latin typeface="Libre Franklin"/>
              <a:ea typeface="Libre Franklin"/>
              <a:cs typeface="Libre Franklin"/>
              <a:sym typeface="Libre Franklin"/>
            </a:endParaRPr>
          </a:p>
        </p:txBody>
      </p:sp>
      <p:grpSp>
        <p:nvGrpSpPr>
          <p:cNvPr id="250" name="Google Shape;250;p14"/>
          <p:cNvGrpSpPr/>
          <p:nvPr/>
        </p:nvGrpSpPr>
        <p:grpSpPr>
          <a:xfrm>
            <a:off x="528918" y="2029206"/>
            <a:ext cx="1151700" cy="1151700"/>
            <a:chOff x="1458025" y="1733900"/>
            <a:chExt cx="1151700" cy="1151700"/>
          </a:xfrm>
        </p:grpSpPr>
        <p:sp>
          <p:nvSpPr>
            <p:cNvPr id="251" name="Google Shape;251;p14"/>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4"/>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Una taza de cafe&#10;&#10;Descripción generada automáticamente con confianza baja" id="253" name="Google Shape;253;p14"/>
          <p:cNvPicPr preferRelativeResize="0"/>
          <p:nvPr/>
        </p:nvPicPr>
        <p:blipFill rotWithShape="1">
          <a:blip r:embed="rId4">
            <a:alphaModFix/>
          </a:blip>
          <a:srcRect b="0" l="0" r="0" t="0"/>
          <a:stretch/>
        </p:blipFill>
        <p:spPr>
          <a:xfrm>
            <a:off x="588294" y="1860273"/>
            <a:ext cx="990475" cy="1320634"/>
          </a:xfrm>
          <a:prstGeom prst="rect">
            <a:avLst/>
          </a:prstGeom>
          <a:noFill/>
          <a:ln>
            <a:noFill/>
          </a:ln>
        </p:spPr>
      </p:pic>
      <p:sp>
        <p:nvSpPr>
          <p:cNvPr id="254" name="Google Shape;254;p14"/>
          <p:cNvSpPr txBox="1"/>
          <p:nvPr/>
        </p:nvSpPr>
        <p:spPr>
          <a:xfrm>
            <a:off x="123387" y="3268583"/>
            <a:ext cx="5713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lt1"/>
                </a:solidFill>
                <a:latin typeface="Libre Franklin"/>
                <a:ea typeface="Libre Franklin"/>
                <a:cs typeface="Libre Franklin"/>
                <a:sym typeface="Libre Franklin"/>
              </a:rPr>
              <a:t>AUDIO</a:t>
            </a:r>
            <a:r>
              <a:rPr b="1" lang="en-US" sz="1800">
                <a:solidFill>
                  <a:schemeClr val="lt1"/>
                </a:solidFill>
                <a:latin typeface="Libre Franklin"/>
                <a:ea typeface="Libre Franklin"/>
                <a:cs typeface="Libre Franklin"/>
                <a:sym typeface="Libre Franklin"/>
              </a:rPr>
              <a:t>LIBROS</a:t>
            </a:r>
            <a:endParaRPr/>
          </a:p>
        </p:txBody>
      </p:sp>
      <p:pic>
        <p:nvPicPr>
          <p:cNvPr id="255" name="Google Shape;255;p14"/>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259" name="Shape 259"/>
        <p:cNvGrpSpPr/>
        <p:nvPr/>
      </p:nvGrpSpPr>
      <p:grpSpPr>
        <a:xfrm>
          <a:off x="0" y="0"/>
          <a:ext cx="0" cy="0"/>
          <a:chOff x="0" y="0"/>
          <a:chExt cx="0" cy="0"/>
        </a:xfrm>
      </p:grpSpPr>
      <p:sp>
        <p:nvSpPr>
          <p:cNvPr id="260" name="Google Shape;260;p15"/>
          <p:cNvSpPr txBox="1"/>
          <p:nvPr>
            <p:ph idx="2" type="title"/>
          </p:nvPr>
        </p:nvSpPr>
        <p:spPr>
          <a:xfrm>
            <a:off x="1419254" y="929558"/>
            <a:ext cx="1979100" cy="127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7200"/>
              <a:buNone/>
            </a:pPr>
            <a:r>
              <a:rPr lang="en-US">
                <a:solidFill>
                  <a:srgbClr val="EE118A"/>
                </a:solidFill>
              </a:rPr>
              <a:t>02</a:t>
            </a:r>
            <a:endParaRPr>
              <a:solidFill>
                <a:srgbClr val="EE118A"/>
              </a:solidFill>
            </a:endParaRPr>
          </a:p>
        </p:txBody>
      </p:sp>
      <p:sp>
        <p:nvSpPr>
          <p:cNvPr id="261" name="Google Shape;261;p15"/>
          <p:cNvSpPr/>
          <p:nvPr/>
        </p:nvSpPr>
        <p:spPr>
          <a:xfrm>
            <a:off x="7278050" y="458800"/>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5"/>
          <p:cNvSpPr/>
          <p:nvPr/>
        </p:nvSpPr>
        <p:spPr>
          <a:xfrm>
            <a:off x="-1682150" y="2838500"/>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5"/>
          <p:cNvSpPr/>
          <p:nvPr/>
        </p:nvSpPr>
        <p:spPr>
          <a:xfrm>
            <a:off x="6563825" y="2752900"/>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5"/>
          <p:cNvSpPr txBox="1"/>
          <p:nvPr>
            <p:ph idx="1" type="subTitle"/>
          </p:nvPr>
        </p:nvSpPr>
        <p:spPr>
          <a:xfrm>
            <a:off x="3517970" y="2515268"/>
            <a:ext cx="3654072" cy="185569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1400"/>
              <a:t>Contenidos:</a:t>
            </a:r>
            <a:endParaRPr sz="1400"/>
          </a:p>
          <a:p>
            <a:pPr indent="-285750" lvl="0" marL="285750" rtl="0" algn="l">
              <a:lnSpc>
                <a:spcPct val="100000"/>
              </a:lnSpc>
              <a:spcBef>
                <a:spcPts val="0"/>
              </a:spcBef>
              <a:spcAft>
                <a:spcPts val="0"/>
              </a:spcAft>
              <a:buSzPts val="1600"/>
              <a:buFont typeface="Arial"/>
              <a:buChar char="•"/>
            </a:pPr>
            <a:r>
              <a:rPr lang="en-US" sz="1400"/>
              <a:t>Cómo desarrollar y producir cómics y audiolibros.</a:t>
            </a:r>
            <a:endParaRPr sz="1400"/>
          </a:p>
        </p:txBody>
      </p:sp>
      <p:sp>
        <p:nvSpPr>
          <p:cNvPr id="265" name="Google Shape;265;p15"/>
          <p:cNvSpPr txBox="1"/>
          <p:nvPr>
            <p:ph type="title"/>
          </p:nvPr>
        </p:nvSpPr>
        <p:spPr>
          <a:xfrm>
            <a:off x="3398358" y="1181564"/>
            <a:ext cx="4359600" cy="770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US">
                <a:solidFill>
                  <a:srgbClr val="EE118A"/>
                </a:solidFill>
              </a:rPr>
              <a:t>BUENAS PRÁCTICAS</a:t>
            </a:r>
            <a:endParaRPr/>
          </a:p>
        </p:txBody>
      </p:sp>
      <p:pic>
        <p:nvPicPr>
          <p:cNvPr id="266" name="Google Shape;266;p15"/>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id="267" name="Google Shape;267;p15"/>
          <p:cNvPicPr preferRelativeResize="0"/>
          <p:nvPr/>
        </p:nvPicPr>
        <p:blipFill>
          <a:blip r:embed="rId4">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EB6"/>
        </a:solidFill>
      </p:bgPr>
    </p:bg>
    <p:spTree>
      <p:nvGrpSpPr>
        <p:cNvPr id="271" name="Shape 271"/>
        <p:cNvGrpSpPr/>
        <p:nvPr/>
      </p:nvGrpSpPr>
      <p:grpSpPr>
        <a:xfrm>
          <a:off x="0" y="0"/>
          <a:ext cx="0" cy="0"/>
          <a:chOff x="0" y="0"/>
          <a:chExt cx="0" cy="0"/>
        </a:xfrm>
      </p:grpSpPr>
      <p:sp>
        <p:nvSpPr>
          <p:cNvPr id="272" name="Google Shape;272;p16"/>
          <p:cNvSpPr txBox="1"/>
          <p:nvPr>
            <p:ph type="ctrTitle"/>
          </p:nvPr>
        </p:nvSpPr>
        <p:spPr>
          <a:xfrm>
            <a:off x="804250" y="431150"/>
            <a:ext cx="4623784"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F38E00"/>
                </a:solidFill>
              </a:rPr>
              <a:t>CONSEJOS PARA EL CÓMIC</a:t>
            </a:r>
            <a:endParaRPr>
              <a:solidFill>
                <a:srgbClr val="F38E00"/>
              </a:solidFill>
            </a:endParaRPr>
          </a:p>
        </p:txBody>
      </p:sp>
      <p:pic>
        <p:nvPicPr>
          <p:cNvPr id="273" name="Google Shape;273;p16"/>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id="274" name="Google Shape;274;p16" title="Tips for Comic Strips &amp; Stories"/>
          <p:cNvPicPr preferRelativeResize="0"/>
          <p:nvPr/>
        </p:nvPicPr>
        <p:blipFill rotWithShape="1">
          <a:blip r:embed="rId4">
            <a:alphaModFix/>
          </a:blip>
          <a:srcRect b="0" l="0" r="0" t="0"/>
          <a:stretch/>
        </p:blipFill>
        <p:spPr>
          <a:xfrm>
            <a:off x="2533635" y="1912064"/>
            <a:ext cx="4204347" cy="2375456"/>
          </a:xfrm>
          <a:prstGeom prst="rect">
            <a:avLst/>
          </a:prstGeom>
          <a:noFill/>
          <a:ln>
            <a:noFill/>
          </a:ln>
        </p:spPr>
      </p:pic>
      <p:pic>
        <p:nvPicPr>
          <p:cNvPr id="275" name="Google Shape;275;p16"/>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1A57"/>
        </a:solidFill>
      </p:bgPr>
    </p:bg>
    <p:spTree>
      <p:nvGrpSpPr>
        <p:cNvPr id="279" name="Shape 279"/>
        <p:cNvGrpSpPr/>
        <p:nvPr/>
      </p:nvGrpSpPr>
      <p:grpSpPr>
        <a:xfrm>
          <a:off x="0" y="0"/>
          <a:ext cx="0" cy="0"/>
          <a:chOff x="0" y="0"/>
          <a:chExt cx="0" cy="0"/>
        </a:xfrm>
      </p:grpSpPr>
      <p:sp>
        <p:nvSpPr>
          <p:cNvPr id="280" name="Google Shape;280;p17"/>
          <p:cNvSpPr txBox="1"/>
          <p:nvPr>
            <p:ph type="ctrTitle"/>
          </p:nvPr>
        </p:nvSpPr>
        <p:spPr>
          <a:xfrm>
            <a:off x="2041063" y="179135"/>
            <a:ext cx="6783324"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30A864"/>
                </a:solidFill>
              </a:rPr>
              <a:t>HACER TIRAS CÓMICAS EN CANVA</a:t>
            </a:r>
            <a:endParaRPr>
              <a:solidFill>
                <a:srgbClr val="30A864"/>
              </a:solidFill>
            </a:endParaRPr>
          </a:p>
        </p:txBody>
      </p:sp>
      <p:pic>
        <p:nvPicPr>
          <p:cNvPr id="281" name="Google Shape;281;p17"/>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282" name="Google Shape;282;p17"/>
          <p:cNvSpPr txBox="1"/>
          <p:nvPr/>
        </p:nvSpPr>
        <p:spPr>
          <a:xfrm>
            <a:off x="639227" y="1009971"/>
            <a:ext cx="7865400" cy="418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1- Abre Canva: Inicia Canva y busca "Cómic" para comenzar a crear tu propia tira cómica.</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2- Busca a través de plantillas: comienza con una página en blanco o elije una de las plantillas de Canva. Explora plantillas de cómics para cada tema, estilo y diseño. Una vez que encuentres la plantilla perfecta, simplemente haz clic en ella para comenzar a diseñar.</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3- Experimenta con las funciones: diseñar tu tira cómica es fácil porque cada plantilla viene con una página completa, una página en blanco, bocadillos de diálogo y dos páginas de conjuntos de ilustraciones. Arrastra y suelta fácilmente elementos en su diseño.</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4- Personaliza tu cómic: sé creativo con tu propio esquema de color, diseño, estilo de fuente y combinación de pegatinas, íconos e ilustraciones. Reorganiza los bocadillos de diálogo y los marcos, o carga tus propias imágenes y diseños.</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5- Publica y comparte: una vez que estés satisfecho con el diseño de tu tira cómica, puedes publicarlo en Facebook o Instagram. O descarga y haz impresiones de alta calidad en casa. También puedes diseñar con amigos utilizando la herramienta de colaboración.</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p:txBody>
      </p:sp>
      <p:grpSp>
        <p:nvGrpSpPr>
          <p:cNvPr id="283" name="Google Shape;283;p17"/>
          <p:cNvGrpSpPr/>
          <p:nvPr/>
        </p:nvGrpSpPr>
        <p:grpSpPr>
          <a:xfrm>
            <a:off x="639227" y="-141729"/>
            <a:ext cx="1151700" cy="1151700"/>
            <a:chOff x="1458025" y="1733900"/>
            <a:chExt cx="1151700" cy="1151700"/>
          </a:xfrm>
        </p:grpSpPr>
        <p:sp>
          <p:nvSpPr>
            <p:cNvPr id="284" name="Google Shape;284;p17"/>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7"/>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Patrón de fondo&#10;&#10;Descripción generada automáticamente" id="286" name="Google Shape;286;p17"/>
          <p:cNvPicPr preferRelativeResize="0"/>
          <p:nvPr/>
        </p:nvPicPr>
        <p:blipFill rotWithShape="1">
          <a:blip r:embed="rId4">
            <a:alphaModFix/>
          </a:blip>
          <a:srcRect b="0" l="0" r="0" t="0"/>
          <a:stretch/>
        </p:blipFill>
        <p:spPr>
          <a:xfrm>
            <a:off x="699505" y="152198"/>
            <a:ext cx="1075799" cy="537899"/>
          </a:xfrm>
          <a:prstGeom prst="rect">
            <a:avLst/>
          </a:prstGeom>
          <a:noFill/>
          <a:ln>
            <a:noFill/>
          </a:ln>
        </p:spPr>
      </p:pic>
      <p:sp>
        <p:nvSpPr>
          <p:cNvPr id="287" name="Google Shape;287;p17"/>
          <p:cNvSpPr txBox="1"/>
          <p:nvPr/>
        </p:nvSpPr>
        <p:spPr>
          <a:xfrm>
            <a:off x="5747931" y="4842640"/>
            <a:ext cx="6889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https://www.canva.com/create/comic-strips/</a:t>
            </a:r>
            <a:endParaRPr/>
          </a:p>
        </p:txBody>
      </p:sp>
      <p:pic>
        <p:nvPicPr>
          <p:cNvPr id="288" name="Google Shape;288;p17"/>
          <p:cNvPicPr preferRelativeResize="0"/>
          <p:nvPr/>
        </p:nvPicPr>
        <p:blipFill>
          <a:blip r:embed="rId5">
            <a:alphaModFix/>
          </a:blip>
          <a:stretch>
            <a:fillRect/>
          </a:stretch>
        </p:blipFill>
        <p:spPr>
          <a:xfrm>
            <a:off x="130900" y="4757075"/>
            <a:ext cx="1255724" cy="262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292" name="Shape 292"/>
        <p:cNvGrpSpPr/>
        <p:nvPr/>
      </p:nvGrpSpPr>
      <p:grpSpPr>
        <a:xfrm>
          <a:off x="0" y="0"/>
          <a:ext cx="0" cy="0"/>
          <a:chOff x="0" y="0"/>
          <a:chExt cx="0" cy="0"/>
        </a:xfrm>
      </p:grpSpPr>
      <p:sp>
        <p:nvSpPr>
          <p:cNvPr id="293" name="Google Shape;293;p18"/>
          <p:cNvSpPr txBox="1"/>
          <p:nvPr>
            <p:ph type="ctrTitle"/>
          </p:nvPr>
        </p:nvSpPr>
        <p:spPr>
          <a:xfrm>
            <a:off x="965197" y="143293"/>
            <a:ext cx="6465600" cy="100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rgbClr val="EE118A"/>
                </a:solidFill>
              </a:rPr>
              <a:t>¡PUEDES HACERLO!</a:t>
            </a:r>
            <a:endParaRPr>
              <a:solidFill>
                <a:srgbClr val="EE118A"/>
              </a:solidFill>
            </a:endParaRPr>
          </a:p>
          <a:p>
            <a:pPr indent="0" lvl="0" marL="0" rtl="0" algn="ctr">
              <a:lnSpc>
                <a:spcPct val="100000"/>
              </a:lnSpc>
              <a:spcBef>
                <a:spcPts val="0"/>
              </a:spcBef>
              <a:spcAft>
                <a:spcPts val="0"/>
              </a:spcAft>
              <a:buSzPts val="3200"/>
              <a:buNone/>
            </a:pPr>
            <a:r>
              <a:rPr lang="en-US">
                <a:solidFill>
                  <a:srgbClr val="EE118A"/>
                </a:solidFill>
              </a:rPr>
              <a:t>PASOS PARA CREAR CÓMICS</a:t>
            </a:r>
            <a:endParaRPr>
              <a:solidFill>
                <a:srgbClr val="EE118A"/>
              </a:solidFill>
            </a:endParaRPr>
          </a:p>
        </p:txBody>
      </p:sp>
      <p:pic>
        <p:nvPicPr>
          <p:cNvPr id="294" name="Google Shape;294;p18"/>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295" name="Google Shape;295;p18"/>
          <p:cNvSpPr txBox="1"/>
          <p:nvPr/>
        </p:nvSpPr>
        <p:spPr>
          <a:xfrm>
            <a:off x="1172029" y="1273146"/>
            <a:ext cx="78264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a:solidFill>
                  <a:schemeClr val="lt1"/>
                </a:solidFill>
                <a:latin typeface="Libre Franklin"/>
                <a:ea typeface="Libre Franklin"/>
                <a:cs typeface="Libre Franklin"/>
                <a:sym typeface="Libre Franklin"/>
              </a:rPr>
              <a:t>Escribir un guión: </a:t>
            </a:r>
            <a:r>
              <a:rPr lang="en-US">
                <a:solidFill>
                  <a:schemeClr val="lt1"/>
                </a:solidFill>
                <a:latin typeface="Libre Franklin"/>
                <a:ea typeface="Libre Franklin"/>
                <a:cs typeface="Libre Franklin"/>
                <a:sym typeface="Libre Franklin"/>
              </a:rPr>
              <a:t>decide la historia que quieras publicar.</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Decide de qué quieres que se trate tu historia. Con las tiras, realmente no tienes que saber cada pequeño detalle de la historia que intentas contar, pero debes tener una idea básica de hacia dónde se dirige. Esto puede ayudarte a asegurarte de que tienes material para algo más que las primeras escenas. </a:t>
            </a:r>
            <a:r>
              <a:rPr lang="en-US">
                <a:solidFill>
                  <a:schemeClr val="lt1"/>
                </a:solidFill>
                <a:latin typeface="Libre Franklin"/>
                <a:ea typeface="Libre Franklin"/>
                <a:cs typeface="Libre Franklin"/>
                <a:sym typeface="Libre Franklin"/>
              </a:rPr>
              <a:t>Céntrate</a:t>
            </a:r>
            <a:r>
              <a:rPr lang="en-US">
                <a:solidFill>
                  <a:schemeClr val="lt1"/>
                </a:solidFill>
                <a:latin typeface="Libre Franklin"/>
                <a:ea typeface="Libre Franklin"/>
                <a:cs typeface="Libre Franklin"/>
                <a:sym typeface="Libre Franklin"/>
              </a:rPr>
              <a:t> en la trama de la historia, piensa en el concepto y luego piensa en cómo funcionará esa trama.</a:t>
            </a:r>
            <a:endParaRPr>
              <a:solidFill>
                <a:schemeClr val="lt1"/>
              </a:solidFill>
              <a:latin typeface="Libre Franklin"/>
              <a:ea typeface="Libre Franklin"/>
              <a:cs typeface="Libre Franklin"/>
              <a:sym typeface="Libre Franklin"/>
            </a:endParaRPr>
          </a:p>
        </p:txBody>
      </p:sp>
      <p:pic>
        <p:nvPicPr>
          <p:cNvPr descr="Lápis com preenchimento sólido" id="296" name="Google Shape;296;p18"/>
          <p:cNvPicPr preferRelativeResize="0"/>
          <p:nvPr/>
        </p:nvPicPr>
        <p:blipFill rotWithShape="1">
          <a:blip r:embed="rId4">
            <a:alphaModFix/>
          </a:blip>
          <a:srcRect b="0" l="0" r="0" t="0"/>
          <a:stretch/>
        </p:blipFill>
        <p:spPr>
          <a:xfrm>
            <a:off x="471360" y="1806038"/>
            <a:ext cx="523221" cy="523221"/>
          </a:xfrm>
          <a:prstGeom prst="rect">
            <a:avLst/>
          </a:prstGeom>
          <a:noFill/>
          <a:ln>
            <a:noFill/>
          </a:ln>
        </p:spPr>
      </p:pic>
      <p:pic>
        <p:nvPicPr>
          <p:cNvPr descr="Quadro Preto destaque" id="297" name="Google Shape;297;p18"/>
          <p:cNvPicPr preferRelativeResize="0"/>
          <p:nvPr/>
        </p:nvPicPr>
        <p:blipFill rotWithShape="1">
          <a:blip r:embed="rId5">
            <a:alphaModFix/>
          </a:blip>
          <a:srcRect b="0" l="0" r="0" t="0"/>
          <a:stretch/>
        </p:blipFill>
        <p:spPr>
          <a:xfrm>
            <a:off x="7923159" y="3526724"/>
            <a:ext cx="754271" cy="754271"/>
          </a:xfrm>
          <a:prstGeom prst="rect">
            <a:avLst/>
          </a:prstGeom>
          <a:noFill/>
          <a:ln>
            <a:noFill/>
          </a:ln>
        </p:spPr>
      </p:pic>
      <p:sp>
        <p:nvSpPr>
          <p:cNvPr id="298" name="Google Shape;298;p18"/>
          <p:cNvSpPr txBox="1"/>
          <p:nvPr/>
        </p:nvSpPr>
        <p:spPr>
          <a:xfrm>
            <a:off x="794017" y="2782197"/>
            <a:ext cx="73152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a:solidFill>
                  <a:schemeClr val="lt1"/>
                </a:solidFill>
                <a:latin typeface="Libre Franklin"/>
                <a:ea typeface="Libre Franklin"/>
                <a:cs typeface="Libre Franklin"/>
                <a:sym typeface="Libre Franklin"/>
              </a:rPr>
              <a:t>Decide tu formato</a:t>
            </a:r>
            <a:r>
              <a:rPr lang="en-US">
                <a:solidFill>
                  <a:schemeClr val="lt1"/>
                </a:solidFill>
                <a:latin typeface="Libre Franklin"/>
                <a:ea typeface="Libre Franklin"/>
                <a:cs typeface="Libre Franklin"/>
                <a:sym typeface="Libre Franklin"/>
              </a:rPr>
              <a:t>: primero debes decidir cuántas viñetas quieres incluir, si quieres una fila o dos, etc. Cumplir con un tamaño particular será más importante si quieres imprimir y publicar tus cómics (como en un periódico). Si prefieres tenerlos solo online, este paso no es tan importante.</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Tanto si se van a imprimir como si no,  es mejor mantener al menos el mismo ancho y altura para una sola fila. Puedes tener una tira con una fila y otra tira con dos filas, pero las tres filas deben tener el mismo ancho y alto entre sí.</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p:txBody>
      </p:sp>
      <p:pic>
        <p:nvPicPr>
          <p:cNvPr id="299" name="Google Shape;299;p18"/>
          <p:cNvPicPr preferRelativeResize="0"/>
          <p:nvPr/>
        </p:nvPicPr>
        <p:blipFill>
          <a:blip r:embed="rId6">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303" name="Shape 303"/>
        <p:cNvGrpSpPr/>
        <p:nvPr/>
      </p:nvGrpSpPr>
      <p:grpSpPr>
        <a:xfrm>
          <a:off x="0" y="0"/>
          <a:ext cx="0" cy="0"/>
          <a:chOff x="0" y="0"/>
          <a:chExt cx="0" cy="0"/>
        </a:xfrm>
      </p:grpSpPr>
      <p:sp>
        <p:nvSpPr>
          <p:cNvPr id="304" name="Google Shape;304;p19"/>
          <p:cNvSpPr txBox="1"/>
          <p:nvPr>
            <p:ph type="ctrTitle"/>
          </p:nvPr>
        </p:nvSpPr>
        <p:spPr>
          <a:xfrm>
            <a:off x="888997" y="143293"/>
            <a:ext cx="6465555" cy="100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3200"/>
              <a:buNone/>
            </a:pPr>
            <a:r>
              <a:rPr lang="en-US">
                <a:solidFill>
                  <a:srgbClr val="EE118A"/>
                </a:solidFill>
              </a:rPr>
              <a:t>¡PUEDES HACERLO!</a:t>
            </a:r>
            <a:endParaRPr>
              <a:solidFill>
                <a:srgbClr val="EE118A"/>
              </a:solidFill>
            </a:endParaRPr>
          </a:p>
          <a:p>
            <a:pPr indent="0" lvl="0" marL="0" rtl="0" algn="ctr">
              <a:spcBef>
                <a:spcPts val="0"/>
              </a:spcBef>
              <a:spcAft>
                <a:spcPts val="0"/>
              </a:spcAft>
              <a:buSzPts val="3200"/>
              <a:buNone/>
            </a:pPr>
            <a:r>
              <a:rPr lang="en-US">
                <a:solidFill>
                  <a:srgbClr val="EE118A"/>
                </a:solidFill>
              </a:rPr>
              <a:t>PASOS PARA CREAR CÓMICS</a:t>
            </a:r>
            <a:endParaRPr>
              <a:solidFill>
                <a:srgbClr val="EE118A"/>
              </a:solidFill>
            </a:endParaRPr>
          </a:p>
          <a:p>
            <a:pPr indent="0" lvl="0" marL="0" rtl="0" algn="l">
              <a:lnSpc>
                <a:spcPct val="100000"/>
              </a:lnSpc>
              <a:spcBef>
                <a:spcPts val="0"/>
              </a:spcBef>
              <a:spcAft>
                <a:spcPts val="0"/>
              </a:spcAft>
              <a:buSzPts val="3200"/>
              <a:buNone/>
            </a:pPr>
            <a:r>
              <a:t/>
            </a:r>
            <a:endParaRPr>
              <a:solidFill>
                <a:srgbClr val="EE118A"/>
              </a:solidFill>
            </a:endParaRPr>
          </a:p>
        </p:txBody>
      </p:sp>
      <p:pic>
        <p:nvPicPr>
          <p:cNvPr id="305" name="Google Shape;305;p19"/>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306" name="Google Shape;306;p19"/>
          <p:cNvSpPr txBox="1"/>
          <p:nvPr/>
        </p:nvSpPr>
        <p:spPr>
          <a:xfrm>
            <a:off x="1261579" y="1369821"/>
            <a:ext cx="78264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1" i="0" lang="en-US" sz="1400" u="none" cap="none" strike="noStrike">
                <a:solidFill>
                  <a:srgbClr val="545454"/>
                </a:solidFill>
                <a:latin typeface="Helvetica Neue"/>
                <a:ea typeface="Helvetica Neue"/>
                <a:cs typeface="Helvetica Neue"/>
                <a:sym typeface="Helvetica Neue"/>
              </a:rPr>
            </a:br>
            <a:r>
              <a:rPr b="1" lang="en-US">
                <a:solidFill>
                  <a:srgbClr val="FFFFFF"/>
                </a:solidFill>
                <a:latin typeface="Libre Franklin"/>
                <a:ea typeface="Libre Franklin"/>
                <a:cs typeface="Libre Franklin"/>
                <a:sym typeface="Libre Franklin"/>
              </a:rPr>
              <a:t>Planifica cada viñeta</a:t>
            </a:r>
            <a:r>
              <a:rPr lang="en-US">
                <a:solidFill>
                  <a:srgbClr val="FFFFFF"/>
                </a:solidFill>
                <a:latin typeface="Libre Franklin"/>
                <a:ea typeface="Libre Franklin"/>
                <a:cs typeface="Libre Franklin"/>
                <a:sym typeface="Libre Franklin"/>
              </a:rPr>
              <a:t>: cuando vayas a hacer una tira individual, anota y planifica cada viñeta. Necesitas saber qué está pasando, dónde y qué personajes se incluirán. Un guión escrito debe ser lo más básico posible. Las descripciones del escenario solo deben incluirse si son necesarias para la acción de la tira.</a:t>
            </a:r>
            <a:endParaRPr>
              <a:solidFill>
                <a:srgbClr val="FFFFFF"/>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400"/>
              <a:buFont typeface="Arial"/>
              <a:buNone/>
            </a:pPr>
            <a:r>
              <a:t/>
            </a:r>
            <a:endParaRPr>
              <a:solidFill>
                <a:srgbClr val="FFFFFF"/>
              </a:solidFill>
              <a:latin typeface="Libre Franklin"/>
              <a:ea typeface="Libre Franklin"/>
              <a:cs typeface="Libre Franklin"/>
              <a:sym typeface="Libre Franklin"/>
            </a:endParaRPr>
          </a:p>
        </p:txBody>
      </p:sp>
      <p:sp>
        <p:nvSpPr>
          <p:cNvPr id="307" name="Google Shape;307;p19"/>
          <p:cNvSpPr txBox="1"/>
          <p:nvPr/>
        </p:nvSpPr>
        <p:spPr>
          <a:xfrm>
            <a:off x="728975" y="3393197"/>
            <a:ext cx="7315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a:solidFill>
                  <a:srgbClr val="FFFFFF"/>
                </a:solidFill>
                <a:latin typeface="Libre Franklin"/>
                <a:ea typeface="Libre Franklin"/>
                <a:cs typeface="Libre Franklin"/>
                <a:sym typeface="Libre Franklin"/>
              </a:rPr>
              <a:t>Equilibrar texto e imágenes</a:t>
            </a:r>
            <a:r>
              <a:rPr lang="en-US">
                <a:solidFill>
                  <a:srgbClr val="FFFFFF"/>
                </a:solidFill>
                <a:latin typeface="Libre Franklin"/>
                <a:ea typeface="Libre Franklin"/>
                <a:cs typeface="Libre Franklin"/>
                <a:sym typeface="Libre Franklin"/>
              </a:rPr>
              <a:t>: asegúrate de no poner demasiado texto en las viñetas. Esto puede hacer que el cómic sea difícil de leer y disfrutar. Intenta limitar el número de globos de diálogo a 2 (3 si hay un globo de una o dos palabras ) y mantenga el número de palabras en un panel por debajo de 30 y preferiblemente por debajo de 20.</a:t>
            </a:r>
            <a:endParaRPr>
              <a:solidFill>
                <a:srgbClr val="FFFFFF"/>
              </a:solidFill>
              <a:latin typeface="Libre Franklin"/>
              <a:ea typeface="Libre Franklin"/>
              <a:cs typeface="Libre Franklin"/>
              <a:sym typeface="Libre Franklin"/>
            </a:endParaRPr>
          </a:p>
        </p:txBody>
      </p:sp>
      <p:pic>
        <p:nvPicPr>
          <p:cNvPr descr="Lâmpada e lápis destaque" id="308" name="Google Shape;308;p19"/>
          <p:cNvPicPr preferRelativeResize="0"/>
          <p:nvPr/>
        </p:nvPicPr>
        <p:blipFill rotWithShape="1">
          <a:blip r:embed="rId4">
            <a:alphaModFix/>
          </a:blip>
          <a:srcRect b="0" l="0" r="0" t="0"/>
          <a:stretch/>
        </p:blipFill>
        <p:spPr>
          <a:xfrm>
            <a:off x="221673" y="1511342"/>
            <a:ext cx="908601" cy="908601"/>
          </a:xfrm>
          <a:prstGeom prst="rect">
            <a:avLst/>
          </a:prstGeom>
          <a:noFill/>
          <a:ln>
            <a:noFill/>
          </a:ln>
        </p:spPr>
      </p:pic>
      <p:pic>
        <p:nvPicPr>
          <p:cNvPr descr="Balança da justiça destaque" id="309" name="Google Shape;309;p19"/>
          <p:cNvPicPr preferRelativeResize="0"/>
          <p:nvPr/>
        </p:nvPicPr>
        <p:blipFill rotWithShape="1">
          <a:blip r:embed="rId5">
            <a:alphaModFix/>
          </a:blip>
          <a:srcRect b="0" l="0" r="0" t="0"/>
          <a:stretch/>
        </p:blipFill>
        <p:spPr>
          <a:xfrm>
            <a:off x="8007927" y="3413154"/>
            <a:ext cx="914400" cy="914400"/>
          </a:xfrm>
          <a:prstGeom prst="rect">
            <a:avLst/>
          </a:prstGeom>
          <a:noFill/>
          <a:ln>
            <a:noFill/>
          </a:ln>
        </p:spPr>
      </p:pic>
      <p:pic>
        <p:nvPicPr>
          <p:cNvPr id="310" name="Google Shape;310;p19"/>
          <p:cNvPicPr preferRelativeResize="0"/>
          <p:nvPr/>
        </p:nvPicPr>
        <p:blipFill>
          <a:blip r:embed="rId6">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21" name="Shape 121"/>
        <p:cNvGrpSpPr/>
        <p:nvPr/>
      </p:nvGrpSpPr>
      <p:grpSpPr>
        <a:xfrm>
          <a:off x="0" y="0"/>
          <a:ext cx="0" cy="0"/>
          <a:chOff x="0" y="0"/>
          <a:chExt cx="0" cy="0"/>
        </a:xfrm>
      </p:grpSpPr>
      <p:sp>
        <p:nvSpPr>
          <p:cNvPr id="122" name="Google Shape;122;p2"/>
          <p:cNvSpPr txBox="1"/>
          <p:nvPr>
            <p:ph type="ctrTitle"/>
          </p:nvPr>
        </p:nvSpPr>
        <p:spPr>
          <a:xfrm>
            <a:off x="804250" y="431150"/>
            <a:ext cx="2865300" cy="228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TABLA DE CONTENIDOS</a:t>
            </a:r>
            <a:endParaRPr>
              <a:solidFill>
                <a:srgbClr val="1A6EB6"/>
              </a:solidFill>
            </a:endParaRPr>
          </a:p>
        </p:txBody>
      </p:sp>
      <p:sp>
        <p:nvSpPr>
          <p:cNvPr id="123" name="Google Shape;123;p2"/>
          <p:cNvSpPr txBox="1"/>
          <p:nvPr>
            <p:ph idx="1" type="subTitle"/>
          </p:nvPr>
        </p:nvSpPr>
        <p:spPr>
          <a:xfrm>
            <a:off x="5342150" y="1548950"/>
            <a:ext cx="3169200" cy="67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US"/>
              <a:t>Introducción de los conceptos y beneficios de la intervención</a:t>
            </a:r>
            <a:endParaRPr/>
          </a:p>
        </p:txBody>
      </p:sp>
      <p:sp>
        <p:nvSpPr>
          <p:cNvPr id="124" name="Google Shape;124;p2"/>
          <p:cNvSpPr txBox="1"/>
          <p:nvPr>
            <p:ph idx="2" type="ctrTitle"/>
          </p:nvPr>
        </p:nvSpPr>
        <p:spPr>
          <a:xfrm>
            <a:off x="5362520" y="1108736"/>
            <a:ext cx="3372000" cy="537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2000"/>
              <a:buNone/>
            </a:pPr>
            <a:r>
              <a:rPr lang="en-US">
                <a:solidFill>
                  <a:srgbClr val="1A6EB6"/>
                </a:solidFill>
              </a:rPr>
              <a:t>CÓMICS Y AUDIOLIBROS</a:t>
            </a:r>
            <a:endParaRPr>
              <a:solidFill>
                <a:srgbClr val="1A6EB6"/>
              </a:solidFill>
            </a:endParaRPr>
          </a:p>
        </p:txBody>
      </p:sp>
      <p:sp>
        <p:nvSpPr>
          <p:cNvPr id="125" name="Google Shape;125;p2"/>
          <p:cNvSpPr txBox="1"/>
          <p:nvPr>
            <p:ph idx="3" type="title"/>
          </p:nvPr>
        </p:nvSpPr>
        <p:spPr>
          <a:xfrm>
            <a:off x="4040075" y="1128349"/>
            <a:ext cx="1223700" cy="677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3600"/>
              <a:buNone/>
            </a:pPr>
            <a:r>
              <a:rPr lang="en-US">
                <a:solidFill>
                  <a:srgbClr val="1A6EB6"/>
                </a:solidFill>
              </a:rPr>
              <a:t>01</a:t>
            </a:r>
            <a:endParaRPr>
              <a:solidFill>
                <a:srgbClr val="1A6EB6"/>
              </a:solidFill>
            </a:endParaRPr>
          </a:p>
        </p:txBody>
      </p:sp>
      <p:sp>
        <p:nvSpPr>
          <p:cNvPr id="126" name="Google Shape;126;p2"/>
          <p:cNvSpPr txBox="1"/>
          <p:nvPr>
            <p:ph idx="6" type="title"/>
          </p:nvPr>
        </p:nvSpPr>
        <p:spPr>
          <a:xfrm>
            <a:off x="4102475" y="2293561"/>
            <a:ext cx="1223700" cy="677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3600"/>
              <a:buNone/>
            </a:pPr>
            <a:r>
              <a:rPr lang="en-US">
                <a:solidFill>
                  <a:srgbClr val="1A6EB6"/>
                </a:solidFill>
              </a:rPr>
              <a:t>02</a:t>
            </a:r>
            <a:endParaRPr>
              <a:solidFill>
                <a:srgbClr val="1A6EB6"/>
              </a:solidFill>
            </a:endParaRPr>
          </a:p>
        </p:txBody>
      </p:sp>
      <p:sp>
        <p:nvSpPr>
          <p:cNvPr id="127" name="Google Shape;127;p2"/>
          <p:cNvSpPr txBox="1"/>
          <p:nvPr>
            <p:ph idx="7" type="subTitle"/>
          </p:nvPr>
        </p:nvSpPr>
        <p:spPr>
          <a:xfrm>
            <a:off x="5407000" y="2632260"/>
            <a:ext cx="3283041" cy="75296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US"/>
              <a:t>Cómo desarrollar y producir cómics y audiolibros</a:t>
            </a:r>
            <a:endParaRPr/>
          </a:p>
        </p:txBody>
      </p:sp>
      <p:sp>
        <p:nvSpPr>
          <p:cNvPr id="128" name="Google Shape;128;p2"/>
          <p:cNvSpPr txBox="1"/>
          <p:nvPr>
            <p:ph idx="8" type="ctrTitle"/>
          </p:nvPr>
        </p:nvSpPr>
        <p:spPr>
          <a:xfrm>
            <a:off x="5407001" y="2173011"/>
            <a:ext cx="3372000" cy="537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US">
                <a:solidFill>
                  <a:srgbClr val="1A6EB6"/>
                </a:solidFill>
              </a:rPr>
              <a:t>BUENAS PRÁCTICAS</a:t>
            </a:r>
            <a:endParaRPr>
              <a:solidFill>
                <a:srgbClr val="1A6EB6"/>
              </a:solidFill>
            </a:endParaRPr>
          </a:p>
        </p:txBody>
      </p:sp>
      <p:sp>
        <p:nvSpPr>
          <p:cNvPr id="129" name="Google Shape;129;p2"/>
          <p:cNvSpPr txBox="1"/>
          <p:nvPr>
            <p:ph idx="9" type="title"/>
          </p:nvPr>
        </p:nvSpPr>
        <p:spPr>
          <a:xfrm>
            <a:off x="4094341" y="3467690"/>
            <a:ext cx="1223700" cy="677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3600"/>
              <a:buNone/>
            </a:pPr>
            <a:r>
              <a:rPr lang="en-US">
                <a:solidFill>
                  <a:srgbClr val="1A6EB6"/>
                </a:solidFill>
              </a:rPr>
              <a:t>03</a:t>
            </a:r>
            <a:endParaRPr>
              <a:solidFill>
                <a:srgbClr val="1A6EB6"/>
              </a:solidFill>
            </a:endParaRPr>
          </a:p>
        </p:txBody>
      </p:sp>
      <p:sp>
        <p:nvSpPr>
          <p:cNvPr id="130" name="Google Shape;130;p2"/>
          <p:cNvSpPr txBox="1"/>
          <p:nvPr>
            <p:ph idx="14" type="ctrTitle"/>
          </p:nvPr>
        </p:nvSpPr>
        <p:spPr>
          <a:xfrm>
            <a:off x="5318041" y="3537440"/>
            <a:ext cx="3372000" cy="537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US">
                <a:solidFill>
                  <a:srgbClr val="1A6EB6"/>
                </a:solidFill>
              </a:rPr>
              <a:t>CONCLUSIONES</a:t>
            </a:r>
            <a:endParaRPr>
              <a:solidFill>
                <a:srgbClr val="1A6EB6"/>
              </a:solidFill>
            </a:endParaRPr>
          </a:p>
        </p:txBody>
      </p:sp>
      <p:pic>
        <p:nvPicPr>
          <p:cNvPr id="131" name="Google Shape;131;p2"/>
          <p:cNvPicPr preferRelativeResize="0"/>
          <p:nvPr/>
        </p:nvPicPr>
        <p:blipFill rotWithShape="1">
          <a:blip r:embed="rId3">
            <a:alphaModFix/>
          </a:blip>
          <a:srcRect b="17872" l="0" r="0" t="17872"/>
          <a:stretch/>
        </p:blipFill>
        <p:spPr>
          <a:xfrm>
            <a:off x="-240525" y="2548100"/>
            <a:ext cx="3707400" cy="3580500"/>
          </a:xfrm>
          <a:prstGeom prst="ellipse">
            <a:avLst/>
          </a:prstGeom>
          <a:noFill/>
          <a:ln>
            <a:noFill/>
          </a:ln>
        </p:spPr>
      </p:pic>
      <p:pic>
        <p:nvPicPr>
          <p:cNvPr id="132" name="Google Shape;132;p2"/>
          <p:cNvPicPr preferRelativeResize="0"/>
          <p:nvPr/>
        </p:nvPicPr>
        <p:blipFill rotWithShape="1">
          <a:blip r:embed="rId4">
            <a:alphaModFix/>
          </a:blip>
          <a:srcRect b="0" l="0" r="0" t="0"/>
          <a:stretch/>
        </p:blipFill>
        <p:spPr>
          <a:xfrm>
            <a:off x="8044168" y="121797"/>
            <a:ext cx="1148349" cy="470452"/>
          </a:xfrm>
          <a:prstGeom prst="rect">
            <a:avLst/>
          </a:prstGeom>
          <a:noFill/>
          <a:ln>
            <a:noFill/>
          </a:ln>
        </p:spPr>
      </p:pic>
      <p:pic>
        <p:nvPicPr>
          <p:cNvPr id="133" name="Google Shape;133;p2"/>
          <p:cNvPicPr preferRelativeResize="0"/>
          <p:nvPr/>
        </p:nvPicPr>
        <p:blipFill>
          <a:blip r:embed="rId5">
            <a:alphaModFix/>
          </a:blip>
          <a:stretch>
            <a:fillRect/>
          </a:stretch>
        </p:blipFill>
        <p:spPr>
          <a:xfrm>
            <a:off x="7678000" y="4679450"/>
            <a:ext cx="1255724" cy="262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314" name="Shape 314"/>
        <p:cNvGrpSpPr/>
        <p:nvPr/>
      </p:nvGrpSpPr>
      <p:grpSpPr>
        <a:xfrm>
          <a:off x="0" y="0"/>
          <a:ext cx="0" cy="0"/>
          <a:chOff x="0" y="0"/>
          <a:chExt cx="0" cy="0"/>
        </a:xfrm>
      </p:grpSpPr>
      <p:sp>
        <p:nvSpPr>
          <p:cNvPr id="315" name="Google Shape;315;p20"/>
          <p:cNvSpPr/>
          <p:nvPr/>
        </p:nvSpPr>
        <p:spPr>
          <a:xfrm>
            <a:off x="7278050" y="458800"/>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0"/>
          <p:cNvSpPr/>
          <p:nvPr/>
        </p:nvSpPr>
        <p:spPr>
          <a:xfrm>
            <a:off x="-1682150" y="2838500"/>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0"/>
          <p:cNvSpPr/>
          <p:nvPr/>
        </p:nvSpPr>
        <p:spPr>
          <a:xfrm>
            <a:off x="6585832" y="2752901"/>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0"/>
          <p:cNvSpPr txBox="1"/>
          <p:nvPr>
            <p:ph type="title"/>
          </p:nvPr>
        </p:nvSpPr>
        <p:spPr>
          <a:xfrm>
            <a:off x="2238059" y="643697"/>
            <a:ext cx="5523300" cy="770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US">
                <a:solidFill>
                  <a:srgbClr val="EE118A"/>
                </a:solidFill>
              </a:rPr>
              <a:t>HAZ CÓMICS EN CANVA</a:t>
            </a:r>
            <a:endParaRPr/>
          </a:p>
        </p:txBody>
      </p:sp>
      <p:pic>
        <p:nvPicPr>
          <p:cNvPr id="319" name="Google Shape;319;p20"/>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320" name="Google Shape;320;p20"/>
          <p:cNvSpPr/>
          <p:nvPr/>
        </p:nvSpPr>
        <p:spPr>
          <a:xfrm>
            <a:off x="0" y="0"/>
            <a:ext cx="9144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1" name="Google Shape;321;p20"/>
          <p:cNvSpPr/>
          <p:nvPr/>
        </p:nvSpPr>
        <p:spPr>
          <a:xfrm>
            <a:off x="152400" y="152400"/>
            <a:ext cx="9144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22" name="Google Shape;322;p20" title="Make Comic Strip in Canva 🔥"/>
          <p:cNvPicPr preferRelativeResize="0"/>
          <p:nvPr/>
        </p:nvPicPr>
        <p:blipFill rotWithShape="1">
          <a:blip r:embed="rId4">
            <a:alphaModFix/>
          </a:blip>
          <a:srcRect b="0" l="0" r="0" t="0"/>
          <a:stretch/>
        </p:blipFill>
        <p:spPr>
          <a:xfrm>
            <a:off x="2388684" y="1905638"/>
            <a:ext cx="4111407" cy="2322945"/>
          </a:xfrm>
          <a:prstGeom prst="rect">
            <a:avLst/>
          </a:prstGeom>
          <a:noFill/>
          <a:ln>
            <a:noFill/>
          </a:ln>
        </p:spPr>
      </p:pic>
      <p:pic>
        <p:nvPicPr>
          <p:cNvPr id="323" name="Google Shape;323;p20"/>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327" name="Shape 327"/>
        <p:cNvGrpSpPr/>
        <p:nvPr/>
      </p:nvGrpSpPr>
      <p:grpSpPr>
        <a:xfrm>
          <a:off x="0" y="0"/>
          <a:ext cx="0" cy="0"/>
          <a:chOff x="0" y="0"/>
          <a:chExt cx="0" cy="0"/>
        </a:xfrm>
      </p:grpSpPr>
      <p:sp>
        <p:nvSpPr>
          <p:cNvPr id="328" name="Google Shape;328;p21"/>
          <p:cNvSpPr txBox="1"/>
          <p:nvPr>
            <p:ph type="ctrTitle"/>
          </p:nvPr>
        </p:nvSpPr>
        <p:spPr>
          <a:xfrm>
            <a:off x="1911138" y="1836207"/>
            <a:ext cx="5907835" cy="119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rgbClr val="1A6EB6"/>
                </a:solidFill>
              </a:rPr>
              <a:t>ACTIVIDAD 4: </a:t>
            </a:r>
            <a:r>
              <a:rPr lang="en-US">
                <a:solidFill>
                  <a:srgbClr val="1A6EB6"/>
                </a:solidFill>
              </a:rPr>
              <a:t>Haz cómics en Canva</a:t>
            </a:r>
            <a:endParaRPr>
              <a:solidFill>
                <a:srgbClr val="1A6EB6"/>
              </a:solidFill>
            </a:endParaRPr>
          </a:p>
        </p:txBody>
      </p:sp>
      <p:pic>
        <p:nvPicPr>
          <p:cNvPr id="329" name="Google Shape;329;p21"/>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id="330" name="Google Shape;330;p21"/>
          <p:cNvPicPr preferRelativeResize="0"/>
          <p:nvPr/>
        </p:nvPicPr>
        <p:blipFill rotWithShape="1">
          <a:blip r:embed="rId4">
            <a:alphaModFix/>
          </a:blip>
          <a:srcRect b="0" l="0" r="0" t="0"/>
          <a:stretch/>
        </p:blipFill>
        <p:spPr>
          <a:xfrm>
            <a:off x="5569528" y="2990325"/>
            <a:ext cx="3574472" cy="2010641"/>
          </a:xfrm>
          <a:prstGeom prst="rect">
            <a:avLst/>
          </a:prstGeom>
          <a:noFill/>
          <a:ln>
            <a:noFill/>
          </a:ln>
        </p:spPr>
      </p:pic>
      <p:pic>
        <p:nvPicPr>
          <p:cNvPr id="331" name="Google Shape;331;p21"/>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EB6"/>
        </a:solidFill>
      </p:bgPr>
    </p:bg>
    <p:spTree>
      <p:nvGrpSpPr>
        <p:cNvPr id="335" name="Shape 335"/>
        <p:cNvGrpSpPr/>
        <p:nvPr/>
      </p:nvGrpSpPr>
      <p:grpSpPr>
        <a:xfrm>
          <a:off x="0" y="0"/>
          <a:ext cx="0" cy="0"/>
          <a:chOff x="0" y="0"/>
          <a:chExt cx="0" cy="0"/>
        </a:xfrm>
      </p:grpSpPr>
      <p:sp>
        <p:nvSpPr>
          <p:cNvPr id="336" name="Google Shape;336;p22"/>
          <p:cNvSpPr txBox="1"/>
          <p:nvPr>
            <p:ph type="ctrTitle"/>
          </p:nvPr>
        </p:nvSpPr>
        <p:spPr>
          <a:xfrm>
            <a:off x="804250" y="431150"/>
            <a:ext cx="4623784"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F38E00"/>
                </a:solidFill>
              </a:rPr>
              <a:t>CONSEJOS PARA</a:t>
            </a:r>
            <a:r>
              <a:rPr lang="en-US">
                <a:solidFill>
                  <a:srgbClr val="F38E00"/>
                </a:solidFill>
              </a:rPr>
              <a:t> AUDIO LIBROS</a:t>
            </a:r>
            <a:endParaRPr>
              <a:solidFill>
                <a:srgbClr val="F38E00"/>
              </a:solidFill>
            </a:endParaRPr>
          </a:p>
        </p:txBody>
      </p:sp>
      <p:pic>
        <p:nvPicPr>
          <p:cNvPr id="337" name="Google Shape;337;p22"/>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338" name="Google Shape;338;p22"/>
          <p:cNvSpPr txBox="1"/>
          <p:nvPr/>
        </p:nvSpPr>
        <p:spPr>
          <a:xfrm>
            <a:off x="1317502" y="1612583"/>
            <a:ext cx="7826400" cy="2257500"/>
          </a:xfrm>
          <a:prstGeom prst="rect">
            <a:avLst/>
          </a:prstGeom>
          <a:noFill/>
          <a:ln>
            <a:noFill/>
          </a:ln>
        </p:spPr>
        <p:txBody>
          <a:bodyPr anchorCtr="0" anchor="t" bIns="45700" lIns="91425" spcFirstLastPara="1" rIns="91425" wrap="square" tIns="45700">
            <a:spAutoFit/>
          </a:bodyPr>
          <a:lstStyle/>
          <a:p>
            <a:pPr indent="-304800" lvl="0" marL="285750" marR="0" rtl="0" algn="l">
              <a:lnSpc>
                <a:spcPct val="100000"/>
              </a:lnSpc>
              <a:spcBef>
                <a:spcPts val="1000"/>
              </a:spcBef>
              <a:spcAft>
                <a:spcPts val="0"/>
              </a:spcAft>
              <a:buClr>
                <a:schemeClr val="lt1"/>
              </a:buClr>
              <a:buSzPts val="1700"/>
              <a:buFont typeface="Noto Sans Symbols"/>
              <a:buChar char="✔"/>
            </a:pPr>
            <a:r>
              <a:rPr b="1" lang="en-US" sz="1700">
                <a:solidFill>
                  <a:srgbClr val="FFFFFF"/>
                </a:solidFill>
                <a:latin typeface="Libre Franklin"/>
                <a:ea typeface="Libre Franklin"/>
                <a:cs typeface="Libre Franklin"/>
                <a:sym typeface="Libre Franklin"/>
              </a:rPr>
              <a:t>Mantener la coherencia del sonido general </a:t>
            </a:r>
            <a:endParaRPr b="1" sz="1700">
              <a:solidFill>
                <a:srgbClr val="FFFFFF"/>
              </a:solidFill>
              <a:latin typeface="Libre Franklin"/>
              <a:ea typeface="Libre Franklin"/>
              <a:cs typeface="Libre Franklin"/>
              <a:sym typeface="Libre Franklin"/>
            </a:endParaRPr>
          </a:p>
          <a:p>
            <a:pPr indent="-304800" lvl="0" marL="285750" marR="0" rtl="0" algn="l">
              <a:lnSpc>
                <a:spcPct val="100000"/>
              </a:lnSpc>
              <a:spcBef>
                <a:spcPts val="1000"/>
              </a:spcBef>
              <a:spcAft>
                <a:spcPts val="0"/>
              </a:spcAft>
              <a:buClr>
                <a:schemeClr val="lt1"/>
              </a:buClr>
              <a:buSzPts val="1700"/>
              <a:buFont typeface="Noto Sans Symbols"/>
              <a:buChar char="✔"/>
            </a:pPr>
            <a:r>
              <a:rPr b="1" lang="en-US" sz="1700">
                <a:solidFill>
                  <a:srgbClr val="FFFFFF"/>
                </a:solidFill>
                <a:latin typeface="Libre Franklin"/>
                <a:ea typeface="Libre Franklin"/>
                <a:cs typeface="Libre Franklin"/>
                <a:sym typeface="Libre Franklin"/>
              </a:rPr>
              <a:t>Concordancia de formato en los niveles de audio</a:t>
            </a:r>
            <a:endParaRPr b="1" sz="1700">
              <a:solidFill>
                <a:srgbClr val="FFFFFF"/>
              </a:solidFill>
              <a:latin typeface="Libre Franklin"/>
              <a:ea typeface="Libre Franklin"/>
              <a:cs typeface="Libre Franklin"/>
              <a:sym typeface="Libre Franklin"/>
            </a:endParaRPr>
          </a:p>
          <a:p>
            <a:pPr indent="-304800" lvl="0" marL="285750" marR="0" rtl="0" algn="l">
              <a:lnSpc>
                <a:spcPct val="100000"/>
              </a:lnSpc>
              <a:spcBef>
                <a:spcPts val="1000"/>
              </a:spcBef>
              <a:spcAft>
                <a:spcPts val="0"/>
              </a:spcAft>
              <a:buClr>
                <a:schemeClr val="lt1"/>
              </a:buClr>
              <a:buSzPts val="1700"/>
              <a:buFont typeface="Noto Sans Symbols"/>
              <a:buChar char="✔"/>
            </a:pPr>
            <a:r>
              <a:rPr b="1" lang="en-US" sz="1700">
                <a:solidFill>
                  <a:srgbClr val="FFFFFF"/>
                </a:solidFill>
                <a:latin typeface="Libre Franklin"/>
                <a:ea typeface="Libre Franklin"/>
                <a:cs typeface="Libre Franklin"/>
                <a:sym typeface="Libre Franklin"/>
              </a:rPr>
              <a:t>Cuida el nivel de ruido en los tonos </a:t>
            </a:r>
            <a:endParaRPr b="1" sz="1700">
              <a:solidFill>
                <a:srgbClr val="FFFFFF"/>
              </a:solidFill>
              <a:latin typeface="Libre Franklin"/>
              <a:ea typeface="Libre Franklin"/>
              <a:cs typeface="Libre Franklin"/>
              <a:sym typeface="Libre Franklin"/>
            </a:endParaRPr>
          </a:p>
          <a:p>
            <a:pPr indent="-304800" lvl="0" marL="285750" marR="0" rtl="0" algn="l">
              <a:lnSpc>
                <a:spcPct val="100000"/>
              </a:lnSpc>
              <a:spcBef>
                <a:spcPts val="1000"/>
              </a:spcBef>
              <a:spcAft>
                <a:spcPts val="0"/>
              </a:spcAft>
              <a:buClr>
                <a:schemeClr val="lt1"/>
              </a:buClr>
              <a:buSzPts val="1700"/>
              <a:buFont typeface="Noto Sans Symbols"/>
              <a:buChar char="✔"/>
            </a:pPr>
            <a:r>
              <a:rPr b="1" lang="en-US" sz="1700">
                <a:solidFill>
                  <a:srgbClr val="FFFFFF"/>
                </a:solidFill>
                <a:latin typeface="Libre Franklin"/>
                <a:ea typeface="Libre Franklin"/>
                <a:cs typeface="Libre Franklin"/>
                <a:sym typeface="Libre Franklin"/>
              </a:rPr>
              <a:t>La pronunciación proporciona al oyente una experiencia agradable</a:t>
            </a:r>
            <a:endParaRPr b="1" sz="1700">
              <a:solidFill>
                <a:srgbClr val="FFFFFF"/>
              </a:solidFill>
              <a:latin typeface="Libre Franklin"/>
              <a:ea typeface="Libre Franklin"/>
              <a:cs typeface="Libre Franklin"/>
              <a:sym typeface="Libre Franklin"/>
            </a:endParaRPr>
          </a:p>
          <a:p>
            <a:pPr indent="-304800" lvl="0" marL="285750" marR="0" rtl="0" algn="l">
              <a:lnSpc>
                <a:spcPct val="100000"/>
              </a:lnSpc>
              <a:spcBef>
                <a:spcPts val="1000"/>
              </a:spcBef>
              <a:spcAft>
                <a:spcPts val="0"/>
              </a:spcAft>
              <a:buClr>
                <a:schemeClr val="lt1"/>
              </a:buClr>
              <a:buSzPts val="1700"/>
              <a:buFont typeface="Noto Sans Symbols"/>
              <a:buChar char="✔"/>
            </a:pPr>
            <a:r>
              <a:rPr b="1" lang="en-US" sz="1700">
                <a:solidFill>
                  <a:srgbClr val="FFFFFF"/>
                </a:solidFill>
                <a:latin typeface="Libre Franklin"/>
                <a:ea typeface="Libre Franklin"/>
                <a:cs typeface="Libre Franklin"/>
                <a:sym typeface="Libre Franklin"/>
              </a:rPr>
              <a:t>Graba en un lugar sin ruido</a:t>
            </a:r>
            <a:endParaRPr b="1" sz="1700">
              <a:solidFill>
                <a:srgbClr val="FFFFFF"/>
              </a:solidFill>
              <a:latin typeface="Libre Franklin"/>
              <a:ea typeface="Libre Franklin"/>
              <a:cs typeface="Libre Franklin"/>
              <a:sym typeface="Libre Franklin"/>
            </a:endParaRPr>
          </a:p>
          <a:p>
            <a:pPr indent="0" lvl="0" marL="0" marR="0" rtl="0" algn="l">
              <a:lnSpc>
                <a:spcPct val="100000"/>
              </a:lnSpc>
              <a:spcBef>
                <a:spcPts val="1000"/>
              </a:spcBef>
              <a:spcAft>
                <a:spcPts val="0"/>
              </a:spcAft>
              <a:buNone/>
            </a:pPr>
            <a:r>
              <a:t/>
            </a:r>
            <a:endParaRPr>
              <a:solidFill>
                <a:srgbClr val="FFFFFF"/>
              </a:solidFill>
              <a:latin typeface="Libre Franklin"/>
              <a:ea typeface="Libre Franklin"/>
              <a:cs typeface="Libre Franklin"/>
              <a:sym typeface="Libre Franklin"/>
            </a:endParaRPr>
          </a:p>
        </p:txBody>
      </p:sp>
      <p:pic>
        <p:nvPicPr>
          <p:cNvPr id="339" name="Google Shape;339;p22"/>
          <p:cNvPicPr preferRelativeResize="0"/>
          <p:nvPr/>
        </p:nvPicPr>
        <p:blipFill>
          <a:blip r:embed="rId4">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EB6"/>
        </a:solidFill>
      </p:bgPr>
    </p:bg>
    <p:spTree>
      <p:nvGrpSpPr>
        <p:cNvPr id="343" name="Shape 343"/>
        <p:cNvGrpSpPr/>
        <p:nvPr/>
      </p:nvGrpSpPr>
      <p:grpSpPr>
        <a:xfrm>
          <a:off x="0" y="0"/>
          <a:ext cx="0" cy="0"/>
          <a:chOff x="0" y="0"/>
          <a:chExt cx="0" cy="0"/>
        </a:xfrm>
      </p:grpSpPr>
      <p:sp>
        <p:nvSpPr>
          <p:cNvPr id="344" name="Google Shape;344;p23"/>
          <p:cNvSpPr txBox="1"/>
          <p:nvPr>
            <p:ph type="ctrTitle"/>
          </p:nvPr>
        </p:nvSpPr>
        <p:spPr>
          <a:xfrm>
            <a:off x="804250" y="431150"/>
            <a:ext cx="4623784" cy="10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3200"/>
              <a:buNone/>
            </a:pPr>
            <a:r>
              <a:rPr lang="en-US">
                <a:solidFill>
                  <a:srgbClr val="F38E00"/>
                </a:solidFill>
              </a:rPr>
              <a:t>CONSEJOS PARA AUDIO LIBROS</a:t>
            </a:r>
            <a:endParaRPr>
              <a:solidFill>
                <a:srgbClr val="F38E00"/>
              </a:solidFill>
            </a:endParaRPr>
          </a:p>
          <a:p>
            <a:pPr indent="0" lvl="0" marL="0" rtl="0" algn="l">
              <a:lnSpc>
                <a:spcPct val="100000"/>
              </a:lnSpc>
              <a:spcBef>
                <a:spcPts val="0"/>
              </a:spcBef>
              <a:spcAft>
                <a:spcPts val="0"/>
              </a:spcAft>
              <a:buSzPts val="3200"/>
              <a:buNone/>
            </a:pPr>
            <a:r>
              <a:t/>
            </a:r>
            <a:endParaRPr>
              <a:solidFill>
                <a:srgbClr val="F38E00"/>
              </a:solidFill>
            </a:endParaRPr>
          </a:p>
        </p:txBody>
      </p:sp>
      <p:pic>
        <p:nvPicPr>
          <p:cNvPr id="345" name="Google Shape;345;p23"/>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id="346" name="Google Shape;346;p23" title="5 Tips to Record Your Audiobook at Home"/>
          <p:cNvPicPr preferRelativeResize="0"/>
          <p:nvPr/>
        </p:nvPicPr>
        <p:blipFill rotWithShape="1">
          <a:blip r:embed="rId4">
            <a:alphaModFix/>
          </a:blip>
          <a:srcRect b="0" l="0" r="0" t="0"/>
          <a:stretch/>
        </p:blipFill>
        <p:spPr>
          <a:xfrm>
            <a:off x="2488182" y="1698413"/>
            <a:ext cx="4594477" cy="2595880"/>
          </a:xfrm>
          <a:prstGeom prst="rect">
            <a:avLst/>
          </a:prstGeom>
          <a:noFill/>
          <a:ln>
            <a:noFill/>
          </a:ln>
        </p:spPr>
      </p:pic>
      <p:pic>
        <p:nvPicPr>
          <p:cNvPr id="347" name="Google Shape;347;p23"/>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1A57"/>
        </a:solidFill>
      </p:bgPr>
    </p:bg>
    <p:spTree>
      <p:nvGrpSpPr>
        <p:cNvPr id="351" name="Shape 351"/>
        <p:cNvGrpSpPr/>
        <p:nvPr/>
      </p:nvGrpSpPr>
      <p:grpSpPr>
        <a:xfrm>
          <a:off x="0" y="0"/>
          <a:ext cx="0" cy="0"/>
          <a:chOff x="0" y="0"/>
          <a:chExt cx="0" cy="0"/>
        </a:xfrm>
      </p:grpSpPr>
      <p:sp>
        <p:nvSpPr>
          <p:cNvPr id="352" name="Google Shape;352;p24"/>
          <p:cNvSpPr txBox="1"/>
          <p:nvPr>
            <p:ph type="ctrTitle"/>
          </p:nvPr>
        </p:nvSpPr>
        <p:spPr>
          <a:xfrm>
            <a:off x="2041063" y="179135"/>
            <a:ext cx="6783324"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30A864"/>
                </a:solidFill>
              </a:rPr>
              <a:t>CONCLUSIONES</a:t>
            </a:r>
            <a:endParaRPr>
              <a:solidFill>
                <a:srgbClr val="30A864"/>
              </a:solidFill>
            </a:endParaRPr>
          </a:p>
        </p:txBody>
      </p:sp>
      <p:pic>
        <p:nvPicPr>
          <p:cNvPr id="353" name="Google Shape;353;p24"/>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354" name="Google Shape;354;p24"/>
          <p:cNvSpPr txBox="1"/>
          <p:nvPr/>
        </p:nvSpPr>
        <p:spPr>
          <a:xfrm>
            <a:off x="958841" y="3051877"/>
            <a:ext cx="7212600" cy="1816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a:solidFill>
                  <a:srgbClr val="FFFFFF"/>
                </a:solidFill>
                <a:latin typeface="Libre Franklin"/>
                <a:ea typeface="Libre Franklin"/>
                <a:cs typeface="Libre Franklin"/>
                <a:sym typeface="Libre Franklin"/>
              </a:rPr>
              <a:t>Son formas de contar historias que ofrecen experiencias únicas y atractivas para las familias. Su creación requiere una cuidadosa planificación y ejecución, pero con las herramientas y técnicas adecuadas, cualquiera puede dar vida a su imaginación y compartirla con los demás. El objetivo es cautivar al público y dar vida a las historias, ya sea mediante el uso de ilustraciones y diálogos en los cómics o mediante la actuación de voces y efectos de sonido en los audiolibros. Tanto los cómics como los audiolibros son una forma divertida y creativa de educar, entretener e inspirar a las familias.</a:t>
            </a:r>
            <a:endParaRPr b="0" i="0" sz="1400" u="none" cap="none" strike="noStrike">
              <a:solidFill>
                <a:srgbClr val="FFFFFF"/>
              </a:solidFill>
              <a:latin typeface="Libre Franklin"/>
              <a:ea typeface="Libre Franklin"/>
              <a:cs typeface="Libre Franklin"/>
              <a:sym typeface="Libre Franklin"/>
            </a:endParaRPr>
          </a:p>
        </p:txBody>
      </p:sp>
      <p:grpSp>
        <p:nvGrpSpPr>
          <p:cNvPr id="355" name="Google Shape;355;p24"/>
          <p:cNvGrpSpPr/>
          <p:nvPr/>
        </p:nvGrpSpPr>
        <p:grpSpPr>
          <a:xfrm>
            <a:off x="1697032" y="1105612"/>
            <a:ext cx="1151700" cy="1151700"/>
            <a:chOff x="1458025" y="1733900"/>
            <a:chExt cx="1151700" cy="1151700"/>
          </a:xfrm>
        </p:grpSpPr>
        <p:sp>
          <p:nvSpPr>
            <p:cNvPr id="356" name="Google Shape;356;p24"/>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4"/>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Patrón de fondo&#10;&#10;Descripción generada automáticamente" id="358" name="Google Shape;358;p24"/>
          <p:cNvPicPr preferRelativeResize="0"/>
          <p:nvPr/>
        </p:nvPicPr>
        <p:blipFill rotWithShape="1">
          <a:blip r:embed="rId4">
            <a:alphaModFix/>
          </a:blip>
          <a:srcRect b="0" l="0" r="0" t="0"/>
          <a:stretch/>
        </p:blipFill>
        <p:spPr>
          <a:xfrm>
            <a:off x="1772933" y="1450545"/>
            <a:ext cx="1075799" cy="537899"/>
          </a:xfrm>
          <a:prstGeom prst="rect">
            <a:avLst/>
          </a:prstGeom>
          <a:noFill/>
          <a:ln>
            <a:noFill/>
          </a:ln>
        </p:spPr>
      </p:pic>
      <p:grpSp>
        <p:nvGrpSpPr>
          <p:cNvPr id="359" name="Google Shape;359;p24"/>
          <p:cNvGrpSpPr/>
          <p:nvPr/>
        </p:nvGrpSpPr>
        <p:grpSpPr>
          <a:xfrm>
            <a:off x="5107979" y="899468"/>
            <a:ext cx="1151700" cy="1151700"/>
            <a:chOff x="1458025" y="1733900"/>
            <a:chExt cx="1151700" cy="1151700"/>
          </a:xfrm>
        </p:grpSpPr>
        <p:sp>
          <p:nvSpPr>
            <p:cNvPr id="360" name="Google Shape;360;p24"/>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4"/>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Una taza de cafe&#10;&#10;Descripción generada automáticamente con confianza baja" id="362" name="Google Shape;362;p24"/>
          <p:cNvPicPr preferRelativeResize="0"/>
          <p:nvPr/>
        </p:nvPicPr>
        <p:blipFill rotWithShape="1">
          <a:blip r:embed="rId5">
            <a:alphaModFix/>
          </a:blip>
          <a:srcRect b="0" l="0" r="0" t="0"/>
          <a:stretch/>
        </p:blipFill>
        <p:spPr>
          <a:xfrm>
            <a:off x="5167355" y="730535"/>
            <a:ext cx="990475" cy="1320634"/>
          </a:xfrm>
          <a:prstGeom prst="rect">
            <a:avLst/>
          </a:prstGeom>
          <a:noFill/>
          <a:ln>
            <a:noFill/>
          </a:ln>
        </p:spPr>
      </p:pic>
      <p:sp>
        <p:nvSpPr>
          <p:cNvPr id="363" name="Google Shape;363;p24"/>
          <p:cNvSpPr txBox="1"/>
          <p:nvPr/>
        </p:nvSpPr>
        <p:spPr>
          <a:xfrm>
            <a:off x="4803548" y="2416020"/>
            <a:ext cx="57133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lt1"/>
                </a:solidFill>
                <a:latin typeface="Libre Franklin"/>
                <a:ea typeface="Libre Franklin"/>
                <a:cs typeface="Libre Franklin"/>
                <a:sym typeface="Libre Franklin"/>
              </a:rPr>
              <a:t>AUDIO</a:t>
            </a:r>
            <a:r>
              <a:rPr b="1" lang="en-US" sz="1800">
                <a:solidFill>
                  <a:schemeClr val="lt1"/>
                </a:solidFill>
                <a:latin typeface="Libre Franklin"/>
                <a:ea typeface="Libre Franklin"/>
                <a:cs typeface="Libre Franklin"/>
                <a:sym typeface="Libre Franklin"/>
              </a:rPr>
              <a:t>LIBROS</a:t>
            </a:r>
            <a:endParaRPr/>
          </a:p>
        </p:txBody>
      </p:sp>
      <p:sp>
        <p:nvSpPr>
          <p:cNvPr id="364" name="Google Shape;364;p24"/>
          <p:cNvSpPr txBox="1"/>
          <p:nvPr/>
        </p:nvSpPr>
        <p:spPr>
          <a:xfrm>
            <a:off x="1525326" y="2359162"/>
            <a:ext cx="2277600" cy="537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1" i="0" lang="en-US" sz="1800" u="none" cap="none" strike="noStrike">
                <a:solidFill>
                  <a:schemeClr val="lt1"/>
                </a:solidFill>
                <a:latin typeface="Libre Franklin"/>
                <a:ea typeface="Libre Franklin"/>
                <a:cs typeface="Libre Franklin"/>
                <a:sym typeface="Libre Franklin"/>
              </a:rPr>
              <a:t>C</a:t>
            </a:r>
            <a:r>
              <a:rPr b="1" lang="en-US" sz="1800">
                <a:solidFill>
                  <a:schemeClr val="lt1"/>
                </a:solidFill>
                <a:latin typeface="Libre Franklin"/>
                <a:ea typeface="Libre Franklin"/>
                <a:cs typeface="Libre Franklin"/>
                <a:sym typeface="Libre Franklin"/>
              </a:rPr>
              <a:t>Ó</a:t>
            </a:r>
            <a:r>
              <a:rPr b="1" i="0" lang="en-US" sz="1800" u="none" cap="none" strike="noStrike">
                <a:solidFill>
                  <a:schemeClr val="lt1"/>
                </a:solidFill>
                <a:latin typeface="Libre Franklin"/>
                <a:ea typeface="Libre Franklin"/>
                <a:cs typeface="Libre Franklin"/>
                <a:sym typeface="Libre Franklin"/>
              </a:rPr>
              <a:t>MIC</a:t>
            </a:r>
            <a:r>
              <a:rPr b="1" lang="en-US" sz="1800">
                <a:solidFill>
                  <a:schemeClr val="lt1"/>
                </a:solidFill>
                <a:latin typeface="Libre Franklin"/>
                <a:ea typeface="Libre Franklin"/>
                <a:cs typeface="Libre Franklin"/>
                <a:sym typeface="Libre Franklin"/>
              </a:rPr>
              <a:t>S</a:t>
            </a:r>
            <a:endParaRPr/>
          </a:p>
        </p:txBody>
      </p:sp>
      <p:pic>
        <p:nvPicPr>
          <p:cNvPr id="365" name="Google Shape;365;p24"/>
          <p:cNvPicPr preferRelativeResize="0"/>
          <p:nvPr/>
        </p:nvPicPr>
        <p:blipFill>
          <a:blip r:embed="rId6">
            <a:alphaModFix/>
          </a:blip>
          <a:stretch>
            <a:fillRect/>
          </a:stretch>
        </p:blipFill>
        <p:spPr>
          <a:xfrm>
            <a:off x="272625" y="4813450"/>
            <a:ext cx="1255724" cy="262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25"/>
          <p:cNvPicPr preferRelativeResize="0"/>
          <p:nvPr/>
        </p:nvPicPr>
        <p:blipFill rotWithShape="1">
          <a:blip r:embed="rId3">
            <a:alphaModFix/>
          </a:blip>
          <a:srcRect b="0" l="0" r="0" t="0"/>
          <a:stretch/>
        </p:blipFill>
        <p:spPr>
          <a:xfrm>
            <a:off x="2413300" y="2221999"/>
            <a:ext cx="3982099" cy="2190103"/>
          </a:xfrm>
          <a:prstGeom prst="rect">
            <a:avLst/>
          </a:prstGeom>
          <a:noFill/>
          <a:ln>
            <a:noFill/>
          </a:ln>
        </p:spPr>
      </p:pic>
      <p:pic>
        <p:nvPicPr>
          <p:cNvPr id="371" name="Google Shape;371;p25"/>
          <p:cNvPicPr preferRelativeResize="0"/>
          <p:nvPr/>
        </p:nvPicPr>
        <p:blipFill rotWithShape="1">
          <a:blip r:embed="rId4">
            <a:alphaModFix/>
          </a:blip>
          <a:srcRect b="0" l="0" r="0" t="0"/>
          <a:stretch/>
        </p:blipFill>
        <p:spPr>
          <a:xfrm>
            <a:off x="2303822" y="356256"/>
            <a:ext cx="4554176" cy="1865743"/>
          </a:xfrm>
          <a:prstGeom prst="rect">
            <a:avLst/>
          </a:prstGeom>
          <a:noFill/>
          <a:ln>
            <a:noFill/>
          </a:ln>
        </p:spPr>
      </p:pic>
      <p:pic>
        <p:nvPicPr>
          <p:cNvPr id="372" name="Google Shape;372;p25"/>
          <p:cNvPicPr preferRelativeResize="0"/>
          <p:nvPr/>
        </p:nvPicPr>
        <p:blipFill>
          <a:blip r:embed="rId5">
            <a:alphaModFix/>
          </a:blip>
          <a:stretch>
            <a:fillRect/>
          </a:stretch>
        </p:blipFill>
        <p:spPr>
          <a:xfrm>
            <a:off x="120225" y="4661050"/>
            <a:ext cx="1255724" cy="262925"/>
          </a:xfrm>
          <a:prstGeom prst="rect">
            <a:avLst/>
          </a:prstGeom>
          <a:noFill/>
          <a:ln>
            <a:noFill/>
          </a:ln>
        </p:spPr>
      </p:pic>
      <p:sp>
        <p:nvSpPr>
          <p:cNvPr id="373" name="Google Shape;373;p25"/>
          <p:cNvSpPr txBox="1"/>
          <p:nvPr/>
        </p:nvSpPr>
        <p:spPr>
          <a:xfrm>
            <a:off x="1780700" y="4496263"/>
            <a:ext cx="5247300" cy="592500"/>
          </a:xfrm>
          <a:prstGeom prst="rect">
            <a:avLst/>
          </a:prstGeom>
          <a:noFill/>
          <a:ln>
            <a:noFill/>
          </a:ln>
        </p:spPr>
        <p:txBody>
          <a:bodyPr anchorCtr="0" anchor="t" bIns="45700" lIns="91425" spcFirstLastPara="1" rIns="91425" wrap="square" tIns="45700">
            <a:spAutoFit/>
          </a:bodyPr>
          <a:lstStyle/>
          <a:p>
            <a:pPr indent="0" lvl="0" marL="0" marR="0" rtl="0" algn="ctr">
              <a:lnSpc>
                <a:spcPct val="50000"/>
              </a:lnSpc>
              <a:spcBef>
                <a:spcPts val="0"/>
              </a:spcBef>
              <a:spcAft>
                <a:spcPts val="0"/>
              </a:spcAft>
              <a:buNone/>
            </a:pPr>
            <a:r>
              <a:rPr baseline="30000" lang="en-US" sz="1300">
                <a:highlight>
                  <a:srgbClr val="FFFFFF"/>
                </a:highlight>
                <a:latin typeface="Noto Sans"/>
                <a:ea typeface="Noto Sans"/>
                <a:cs typeface="Noto Sans"/>
                <a:sym typeface="Noto Sans"/>
              </a:rPr>
              <a:t>“El proyecto “IRENE: Aprendizaje familiar para promover relaciones positivas y de cuidado” está cofinanciado por el programa Erasmus+ de la Unión Europea. El contenido de esta publicación es responsabilidad exclusiva de la Asociación andaluza de apoyo a la infancia ALDAIMA y ni la Comisión Europea, ni el Servicio Español para la Internacionalización de la Educación (SEPIE) son responsables del uso que pueda hacerse de la información aquí difundida.” Número de Proyecto: </a:t>
            </a:r>
            <a:r>
              <a:rPr b="1" baseline="30000" lang="en-US" sz="1300">
                <a:highlight>
                  <a:srgbClr val="FFFFFF"/>
                </a:highlight>
                <a:latin typeface="Noto Sans"/>
                <a:ea typeface="Noto Sans"/>
                <a:cs typeface="Noto Sans"/>
                <a:sym typeface="Noto Sans"/>
              </a:rPr>
              <a:t>KA220-ADU-07F8F183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137" name="Shape 137"/>
        <p:cNvGrpSpPr/>
        <p:nvPr/>
      </p:nvGrpSpPr>
      <p:grpSpPr>
        <a:xfrm>
          <a:off x="0" y="0"/>
          <a:ext cx="0" cy="0"/>
          <a:chOff x="0" y="0"/>
          <a:chExt cx="0" cy="0"/>
        </a:xfrm>
      </p:grpSpPr>
      <p:sp>
        <p:nvSpPr>
          <p:cNvPr id="138" name="Google Shape;138;p3"/>
          <p:cNvSpPr txBox="1"/>
          <p:nvPr>
            <p:ph idx="2" type="title"/>
          </p:nvPr>
        </p:nvSpPr>
        <p:spPr>
          <a:xfrm>
            <a:off x="1223578" y="1188581"/>
            <a:ext cx="1979100" cy="127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7200"/>
              <a:buNone/>
            </a:pPr>
            <a:r>
              <a:rPr lang="en-US">
                <a:solidFill>
                  <a:srgbClr val="EE118A"/>
                </a:solidFill>
              </a:rPr>
              <a:t>01</a:t>
            </a:r>
            <a:endParaRPr>
              <a:solidFill>
                <a:srgbClr val="EE118A"/>
              </a:solidFill>
            </a:endParaRPr>
          </a:p>
        </p:txBody>
      </p:sp>
      <p:sp>
        <p:nvSpPr>
          <p:cNvPr id="139" name="Google Shape;139;p3"/>
          <p:cNvSpPr/>
          <p:nvPr/>
        </p:nvSpPr>
        <p:spPr>
          <a:xfrm>
            <a:off x="7278050" y="458800"/>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1682150" y="2838500"/>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6563825" y="2752900"/>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txBox="1"/>
          <p:nvPr>
            <p:ph idx="1" type="subTitle"/>
          </p:nvPr>
        </p:nvSpPr>
        <p:spPr>
          <a:xfrm>
            <a:off x="3466332" y="2636524"/>
            <a:ext cx="3654000" cy="185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US" sz="1400"/>
              <a:t>Contenidos:</a:t>
            </a:r>
            <a:endParaRPr sz="1400"/>
          </a:p>
          <a:p>
            <a:pPr indent="-317500" lvl="0" marL="457200" rtl="0" algn="l">
              <a:lnSpc>
                <a:spcPct val="100000"/>
              </a:lnSpc>
              <a:spcBef>
                <a:spcPts val="0"/>
              </a:spcBef>
              <a:spcAft>
                <a:spcPts val="0"/>
              </a:spcAft>
              <a:buSzPts val="1400"/>
              <a:buChar char="-"/>
            </a:pPr>
            <a:r>
              <a:rPr lang="en-US" sz="1400"/>
              <a:t>Qué son los cómics y los audiolibros.</a:t>
            </a:r>
            <a:endParaRPr sz="1400"/>
          </a:p>
          <a:p>
            <a:pPr indent="-317500" lvl="0" marL="457200" rtl="0" algn="l">
              <a:lnSpc>
                <a:spcPct val="100000"/>
              </a:lnSpc>
              <a:spcBef>
                <a:spcPts val="0"/>
              </a:spcBef>
              <a:spcAft>
                <a:spcPts val="0"/>
              </a:spcAft>
              <a:buSzPts val="1400"/>
              <a:buChar char="-"/>
            </a:pPr>
            <a:r>
              <a:rPr lang="en-US" sz="1400"/>
              <a:t>Los beneficios de utilizar estos recursos durante una intervención.</a:t>
            </a:r>
            <a:endParaRPr sz="1400"/>
          </a:p>
          <a:p>
            <a:pPr indent="0" lvl="0" marL="0" rtl="0" algn="l">
              <a:lnSpc>
                <a:spcPct val="100000"/>
              </a:lnSpc>
              <a:spcBef>
                <a:spcPts val="0"/>
              </a:spcBef>
              <a:spcAft>
                <a:spcPts val="0"/>
              </a:spcAft>
              <a:buSzPts val="1600"/>
              <a:buNone/>
            </a:pPr>
            <a:r>
              <a:t/>
            </a:r>
            <a:endParaRPr sz="1400"/>
          </a:p>
        </p:txBody>
      </p:sp>
      <p:sp>
        <p:nvSpPr>
          <p:cNvPr id="143" name="Google Shape;143;p3"/>
          <p:cNvSpPr txBox="1"/>
          <p:nvPr>
            <p:ph type="title"/>
          </p:nvPr>
        </p:nvSpPr>
        <p:spPr>
          <a:xfrm>
            <a:off x="3360324" y="395545"/>
            <a:ext cx="4359600" cy="1855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US">
                <a:solidFill>
                  <a:srgbClr val="EE118A"/>
                </a:solidFill>
              </a:rPr>
              <a:t>CÓMICS Y AUDIOLIBROS</a:t>
            </a:r>
            <a:endParaRPr>
              <a:solidFill>
                <a:srgbClr val="EE118A"/>
              </a:solidFill>
            </a:endParaRPr>
          </a:p>
        </p:txBody>
      </p:sp>
      <p:pic>
        <p:nvPicPr>
          <p:cNvPr id="144" name="Google Shape;144;p3"/>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id="145" name="Google Shape;145;p3"/>
          <p:cNvPicPr preferRelativeResize="0"/>
          <p:nvPr/>
        </p:nvPicPr>
        <p:blipFill>
          <a:blip r:embed="rId4">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1A57"/>
        </a:solidFill>
      </p:bgPr>
    </p:bg>
    <p:spTree>
      <p:nvGrpSpPr>
        <p:cNvPr id="149" name="Shape 149"/>
        <p:cNvGrpSpPr/>
        <p:nvPr/>
      </p:nvGrpSpPr>
      <p:grpSpPr>
        <a:xfrm>
          <a:off x="0" y="0"/>
          <a:ext cx="0" cy="0"/>
          <a:chOff x="0" y="0"/>
          <a:chExt cx="0" cy="0"/>
        </a:xfrm>
      </p:grpSpPr>
      <p:pic>
        <p:nvPicPr>
          <p:cNvPr id="150" name="Google Shape;150;p4"/>
          <p:cNvPicPr preferRelativeResize="0"/>
          <p:nvPr/>
        </p:nvPicPr>
        <p:blipFill rotWithShape="1">
          <a:blip r:embed="rId3">
            <a:alphaModFix/>
          </a:blip>
          <a:srcRect b="0" l="0" r="0" t="0"/>
          <a:stretch/>
        </p:blipFill>
        <p:spPr>
          <a:xfrm>
            <a:off x="-41562" y="121797"/>
            <a:ext cx="1148349" cy="470452"/>
          </a:xfrm>
          <a:prstGeom prst="rect">
            <a:avLst/>
          </a:prstGeom>
          <a:noFill/>
          <a:ln>
            <a:noFill/>
          </a:ln>
        </p:spPr>
      </p:pic>
      <p:sp>
        <p:nvSpPr>
          <p:cNvPr id="151" name="Google Shape;151;p4"/>
          <p:cNvSpPr txBox="1"/>
          <p:nvPr>
            <p:ph idx="1" type="body"/>
          </p:nvPr>
        </p:nvSpPr>
        <p:spPr>
          <a:xfrm>
            <a:off x="705794" y="2645999"/>
            <a:ext cx="3499061" cy="2655121"/>
          </a:xfrm>
          <a:prstGeom prst="rect">
            <a:avLst/>
          </a:prstGeom>
          <a:noFill/>
          <a:ln>
            <a:noFill/>
          </a:ln>
        </p:spPr>
        <p:txBody>
          <a:bodyPr anchorCtr="0" anchor="t" bIns="91425" lIns="91425" spcFirstLastPara="1" rIns="91425" wrap="square" tIns="91425">
            <a:noAutofit/>
          </a:bodyPr>
          <a:lstStyle/>
          <a:p>
            <a:pPr indent="0" lvl="0" marL="127000" rtl="0" algn="ctr">
              <a:lnSpc>
                <a:spcPct val="100000"/>
              </a:lnSpc>
              <a:spcBef>
                <a:spcPts val="0"/>
              </a:spcBef>
              <a:spcAft>
                <a:spcPts val="0"/>
              </a:spcAft>
              <a:buSzPts val="1600"/>
              <a:buNone/>
            </a:pPr>
            <a:r>
              <a:rPr lang="en-US"/>
              <a:t>Una tira cómica es una serie de dibujos que cuentan una historia, ya sea en un periódico, libro o revista.</a:t>
            </a:r>
            <a:endParaRPr/>
          </a:p>
        </p:txBody>
      </p:sp>
      <p:grpSp>
        <p:nvGrpSpPr>
          <p:cNvPr id="152" name="Google Shape;152;p4"/>
          <p:cNvGrpSpPr/>
          <p:nvPr/>
        </p:nvGrpSpPr>
        <p:grpSpPr>
          <a:xfrm>
            <a:off x="7286212" y="444847"/>
            <a:ext cx="1151700" cy="1151700"/>
            <a:chOff x="1458025" y="1733900"/>
            <a:chExt cx="1151700" cy="1151700"/>
          </a:xfrm>
        </p:grpSpPr>
        <p:sp>
          <p:nvSpPr>
            <p:cNvPr id="153" name="Google Shape;153;p4"/>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4"/>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Patrón de fondo&#10;&#10;Descripción generada automáticamente" id="155" name="Google Shape;155;p4"/>
          <p:cNvPicPr preferRelativeResize="0"/>
          <p:nvPr/>
        </p:nvPicPr>
        <p:blipFill rotWithShape="1">
          <a:blip r:embed="rId4">
            <a:alphaModFix/>
          </a:blip>
          <a:srcRect b="0" l="0" r="0" t="0"/>
          <a:stretch/>
        </p:blipFill>
        <p:spPr>
          <a:xfrm>
            <a:off x="7346490" y="738774"/>
            <a:ext cx="1075799" cy="537899"/>
          </a:xfrm>
          <a:prstGeom prst="rect">
            <a:avLst/>
          </a:prstGeom>
          <a:noFill/>
          <a:ln>
            <a:noFill/>
          </a:ln>
        </p:spPr>
      </p:pic>
      <p:sp>
        <p:nvSpPr>
          <p:cNvPr id="156" name="Google Shape;156;p4"/>
          <p:cNvSpPr txBox="1"/>
          <p:nvPr/>
        </p:nvSpPr>
        <p:spPr>
          <a:xfrm>
            <a:off x="6488349" y="2061224"/>
            <a:ext cx="5868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3200">
                <a:solidFill>
                  <a:srgbClr val="30A864"/>
                </a:solidFill>
                <a:latin typeface="Barlow Condensed"/>
                <a:ea typeface="Barlow Condensed"/>
                <a:cs typeface="Barlow Condensed"/>
                <a:sym typeface="Barlow Condensed"/>
              </a:rPr>
              <a:t>CÓMICS</a:t>
            </a:r>
            <a:endParaRPr/>
          </a:p>
        </p:txBody>
      </p:sp>
      <p:pic>
        <p:nvPicPr>
          <p:cNvPr id="157" name="Google Shape;157;p4"/>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61" name="Shape 161"/>
        <p:cNvGrpSpPr/>
        <p:nvPr/>
      </p:nvGrpSpPr>
      <p:grpSpPr>
        <a:xfrm>
          <a:off x="0" y="0"/>
          <a:ext cx="0" cy="0"/>
          <a:chOff x="0" y="0"/>
          <a:chExt cx="0" cy="0"/>
        </a:xfrm>
      </p:grpSpPr>
      <p:sp>
        <p:nvSpPr>
          <p:cNvPr id="162" name="Google Shape;162;p5"/>
          <p:cNvSpPr txBox="1"/>
          <p:nvPr>
            <p:ph type="ctrTitle"/>
          </p:nvPr>
        </p:nvSpPr>
        <p:spPr>
          <a:xfrm>
            <a:off x="1618081" y="764510"/>
            <a:ext cx="5907900" cy="119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rgbClr val="1A6EB6"/>
                </a:solidFill>
              </a:rPr>
              <a:t>QUÉ ES UN CÓMIC Y CÓMO CREARLO</a:t>
            </a:r>
            <a:endParaRPr>
              <a:solidFill>
                <a:srgbClr val="1A6EB6"/>
              </a:solidFill>
            </a:endParaRPr>
          </a:p>
        </p:txBody>
      </p:sp>
      <p:pic>
        <p:nvPicPr>
          <p:cNvPr id="163" name="Google Shape;163;p5"/>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id="164" name="Google Shape;164;p5" title="How to Create a Comic Strip"/>
          <p:cNvPicPr preferRelativeResize="0"/>
          <p:nvPr/>
        </p:nvPicPr>
        <p:blipFill rotWithShape="1">
          <a:blip r:embed="rId4">
            <a:alphaModFix/>
          </a:blip>
          <a:srcRect b="0" l="0" r="0" t="0"/>
          <a:stretch/>
        </p:blipFill>
        <p:spPr>
          <a:xfrm>
            <a:off x="2354951" y="1740424"/>
            <a:ext cx="4434097" cy="2505265"/>
          </a:xfrm>
          <a:prstGeom prst="rect">
            <a:avLst/>
          </a:prstGeom>
          <a:noFill/>
          <a:ln>
            <a:noFill/>
          </a:ln>
        </p:spPr>
      </p:pic>
      <p:pic>
        <p:nvPicPr>
          <p:cNvPr id="165" name="Google Shape;165;p5"/>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69" name="Shape 169"/>
        <p:cNvGrpSpPr/>
        <p:nvPr/>
      </p:nvGrpSpPr>
      <p:grpSpPr>
        <a:xfrm>
          <a:off x="0" y="0"/>
          <a:ext cx="0" cy="0"/>
          <a:chOff x="0" y="0"/>
          <a:chExt cx="0" cy="0"/>
        </a:xfrm>
      </p:grpSpPr>
      <p:sp>
        <p:nvSpPr>
          <p:cNvPr id="170" name="Google Shape;170;p6"/>
          <p:cNvSpPr txBox="1"/>
          <p:nvPr>
            <p:ph type="ctrTitle"/>
          </p:nvPr>
        </p:nvSpPr>
        <p:spPr>
          <a:xfrm>
            <a:off x="1419302" y="291425"/>
            <a:ext cx="5907835"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ACTIVIDAD 1: LLUVIA DE IDEAS</a:t>
            </a:r>
            <a:endParaRPr>
              <a:solidFill>
                <a:srgbClr val="1A6EB6"/>
              </a:solidFill>
            </a:endParaRPr>
          </a:p>
        </p:txBody>
      </p:sp>
      <p:pic>
        <p:nvPicPr>
          <p:cNvPr id="171" name="Google Shape;171;p6"/>
          <p:cNvPicPr preferRelativeResize="0"/>
          <p:nvPr/>
        </p:nvPicPr>
        <p:blipFill rotWithShape="1">
          <a:blip r:embed="rId3">
            <a:alphaModFix/>
          </a:blip>
          <a:srcRect b="0" l="0" r="0" t="0"/>
          <a:stretch/>
        </p:blipFill>
        <p:spPr>
          <a:xfrm>
            <a:off x="0" y="142534"/>
            <a:ext cx="1148349" cy="470452"/>
          </a:xfrm>
          <a:prstGeom prst="rect">
            <a:avLst/>
          </a:prstGeom>
          <a:noFill/>
          <a:ln>
            <a:noFill/>
          </a:ln>
        </p:spPr>
      </p:pic>
      <p:sp>
        <p:nvSpPr>
          <p:cNvPr id="172" name="Google Shape;172;p6"/>
          <p:cNvSpPr txBox="1"/>
          <p:nvPr/>
        </p:nvSpPr>
        <p:spPr>
          <a:xfrm>
            <a:off x="1177289" y="1716630"/>
            <a:ext cx="6789421" cy="1433150"/>
          </a:xfrm>
          <a:prstGeom prst="rect">
            <a:avLst/>
          </a:prstGeom>
          <a:noFill/>
          <a:ln>
            <a:noFill/>
          </a:ln>
        </p:spPr>
        <p:txBody>
          <a:bodyPr anchorCtr="0" anchor="t" bIns="91425" lIns="91425" spcFirstLastPara="1" rIns="91425" wrap="square" tIns="91425">
            <a:noAutofit/>
          </a:bodyPr>
          <a:lstStyle/>
          <a:p>
            <a:pPr indent="0" lvl="0" marL="139700" marR="0" rtl="0" algn="ctr">
              <a:lnSpc>
                <a:spcPct val="150000"/>
              </a:lnSpc>
              <a:spcBef>
                <a:spcPts val="0"/>
              </a:spcBef>
              <a:spcAft>
                <a:spcPts val="0"/>
              </a:spcAft>
              <a:buClr>
                <a:srgbClr val="FFFFFF"/>
              </a:buClr>
              <a:buSzPts val="1400"/>
              <a:buFont typeface="Barlow Condensed"/>
              <a:buNone/>
            </a:pPr>
            <a:r>
              <a:rPr lang="en-US" sz="2800">
                <a:solidFill>
                  <a:srgbClr val="FFFFFF"/>
                </a:solidFill>
                <a:latin typeface="Libre Franklin"/>
                <a:ea typeface="Libre Franklin"/>
                <a:cs typeface="Libre Franklin"/>
                <a:sym typeface="Libre Franklin"/>
              </a:rPr>
              <a:t>¿Por qué los cómics pueden ser beneficiosos en una intervención con familias?</a:t>
            </a:r>
            <a:endParaRPr b="0" i="0" sz="2800" u="none" cap="none" strike="noStrike">
              <a:solidFill>
                <a:srgbClr val="FFFFFF"/>
              </a:solidFill>
              <a:latin typeface="Libre Franklin"/>
              <a:ea typeface="Libre Franklin"/>
              <a:cs typeface="Libre Franklin"/>
              <a:sym typeface="Libre Franklin"/>
            </a:endParaRPr>
          </a:p>
        </p:txBody>
      </p:sp>
      <p:pic>
        <p:nvPicPr>
          <p:cNvPr descr="Ponto de Interrogação com preenchimento sólido" id="173" name="Google Shape;173;p6"/>
          <p:cNvPicPr preferRelativeResize="0"/>
          <p:nvPr/>
        </p:nvPicPr>
        <p:blipFill rotWithShape="1">
          <a:blip r:embed="rId4">
            <a:alphaModFix/>
          </a:blip>
          <a:srcRect b="0" l="0" r="0" t="0"/>
          <a:stretch/>
        </p:blipFill>
        <p:spPr>
          <a:xfrm rot="1839227">
            <a:off x="553926" y="2795699"/>
            <a:ext cx="1577427" cy="1577427"/>
          </a:xfrm>
          <a:prstGeom prst="rect">
            <a:avLst/>
          </a:prstGeom>
          <a:noFill/>
          <a:ln>
            <a:noFill/>
          </a:ln>
        </p:spPr>
      </p:pic>
      <p:pic>
        <p:nvPicPr>
          <p:cNvPr id="174" name="Google Shape;174;p6"/>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178" name="Shape 178"/>
        <p:cNvGrpSpPr/>
        <p:nvPr/>
      </p:nvGrpSpPr>
      <p:grpSpPr>
        <a:xfrm>
          <a:off x="0" y="0"/>
          <a:ext cx="0" cy="0"/>
          <a:chOff x="0" y="0"/>
          <a:chExt cx="0" cy="0"/>
        </a:xfrm>
      </p:grpSpPr>
      <p:sp>
        <p:nvSpPr>
          <p:cNvPr id="179" name="Google Shape;179;p7"/>
          <p:cNvSpPr txBox="1"/>
          <p:nvPr>
            <p:ph type="ctrTitle"/>
          </p:nvPr>
        </p:nvSpPr>
        <p:spPr>
          <a:xfrm>
            <a:off x="358623" y="527011"/>
            <a:ext cx="4136460"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211A57"/>
                </a:solidFill>
              </a:rPr>
              <a:t>BENEFICIOS</a:t>
            </a:r>
            <a:endParaRPr>
              <a:solidFill>
                <a:srgbClr val="211A57"/>
              </a:solidFill>
            </a:endParaRPr>
          </a:p>
        </p:txBody>
      </p:sp>
      <p:pic>
        <p:nvPicPr>
          <p:cNvPr id="180" name="Google Shape;180;p7"/>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sp>
        <p:nvSpPr>
          <p:cNvPr id="181" name="Google Shape;181;p7"/>
          <p:cNvSpPr txBox="1"/>
          <p:nvPr>
            <p:ph idx="2" type="ctrTitle"/>
          </p:nvPr>
        </p:nvSpPr>
        <p:spPr>
          <a:xfrm>
            <a:off x="569363" y="3072030"/>
            <a:ext cx="2277600" cy="537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lt1"/>
              </a:buClr>
              <a:buSzPts val="2000"/>
              <a:buNone/>
            </a:pPr>
            <a:r>
              <a:rPr lang="en-US" sz="1800">
                <a:latin typeface="Libre Franklin"/>
                <a:ea typeface="Libre Franklin"/>
                <a:cs typeface="Libre Franklin"/>
                <a:sym typeface="Libre Franklin"/>
              </a:rPr>
              <a:t>CÓMICS</a:t>
            </a:r>
            <a:endParaRPr/>
          </a:p>
        </p:txBody>
      </p:sp>
      <p:grpSp>
        <p:nvGrpSpPr>
          <p:cNvPr id="182" name="Google Shape;182;p7"/>
          <p:cNvGrpSpPr/>
          <p:nvPr/>
        </p:nvGrpSpPr>
        <p:grpSpPr>
          <a:xfrm>
            <a:off x="1098073" y="1957670"/>
            <a:ext cx="1151700" cy="1151700"/>
            <a:chOff x="1458025" y="1733900"/>
            <a:chExt cx="1151700" cy="1151700"/>
          </a:xfrm>
        </p:grpSpPr>
        <p:sp>
          <p:nvSpPr>
            <p:cNvPr id="183" name="Google Shape;183;p7"/>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Patrón de fondo&#10;&#10;Descripción generada automáticamente" id="185" name="Google Shape;185;p7"/>
          <p:cNvPicPr preferRelativeResize="0"/>
          <p:nvPr/>
        </p:nvPicPr>
        <p:blipFill rotWithShape="1">
          <a:blip r:embed="rId4">
            <a:alphaModFix/>
          </a:blip>
          <a:srcRect b="0" l="0" r="0" t="0"/>
          <a:stretch/>
        </p:blipFill>
        <p:spPr>
          <a:xfrm>
            <a:off x="1158351" y="2251597"/>
            <a:ext cx="1075799" cy="537899"/>
          </a:xfrm>
          <a:prstGeom prst="rect">
            <a:avLst/>
          </a:prstGeom>
          <a:noFill/>
          <a:ln>
            <a:noFill/>
          </a:ln>
        </p:spPr>
      </p:pic>
      <p:sp>
        <p:nvSpPr>
          <p:cNvPr id="186" name="Google Shape;186;p7"/>
          <p:cNvSpPr txBox="1"/>
          <p:nvPr/>
        </p:nvSpPr>
        <p:spPr>
          <a:xfrm>
            <a:off x="3892176" y="399975"/>
            <a:ext cx="4508700" cy="306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Barlow Condensed"/>
              <a:buNone/>
            </a:pPr>
            <a:r>
              <a:rPr lang="en-US" sz="1600">
                <a:solidFill>
                  <a:schemeClr val="lt1"/>
                </a:solidFill>
                <a:latin typeface="Libre Franklin"/>
                <a:ea typeface="Libre Franklin"/>
                <a:cs typeface="Libre Franklin"/>
                <a:sym typeface="Libre Franklin"/>
              </a:rPr>
              <a:t>Generar conversaciones sobre los cómics ayuda a:</a:t>
            </a:r>
            <a:endParaRPr/>
          </a:p>
          <a:p>
            <a:pPr indent="0" lvl="0" marL="0" marR="0" rtl="0" algn="l">
              <a:lnSpc>
                <a:spcPct val="100000"/>
              </a:lnSpc>
              <a:spcBef>
                <a:spcPts val="0"/>
              </a:spcBef>
              <a:spcAft>
                <a:spcPts val="0"/>
              </a:spcAft>
              <a:buClr>
                <a:schemeClr val="lt1"/>
              </a:buClr>
              <a:buSzPts val="3200"/>
              <a:buFont typeface="Barlow Condensed"/>
              <a:buNone/>
            </a:pPr>
            <a:r>
              <a:t/>
            </a:r>
            <a:endParaRPr b="0" i="0" sz="1600" u="none" cap="none" strike="noStrike">
              <a:solidFill>
                <a:schemeClr val="lt1"/>
              </a:solidFill>
              <a:latin typeface="Libre Franklin"/>
              <a:ea typeface="Libre Franklin"/>
              <a:cs typeface="Libre Franklin"/>
              <a:sym typeface="Libre Franklin"/>
            </a:endParaRPr>
          </a:p>
          <a:p>
            <a:pPr indent="-260350" lvl="0" marL="285750" rtl="0" algn="l">
              <a:spcBef>
                <a:spcPts val="0"/>
              </a:spcBef>
              <a:spcAft>
                <a:spcPts val="0"/>
              </a:spcAft>
              <a:buClr>
                <a:schemeClr val="lt1"/>
              </a:buClr>
              <a:buSzPts val="3200"/>
              <a:buFont typeface="Noto Sans Symbols"/>
              <a:buChar char="✔"/>
            </a:pPr>
            <a:r>
              <a:rPr lang="en-US" sz="1600">
                <a:solidFill>
                  <a:schemeClr val="lt1"/>
                </a:solidFill>
                <a:latin typeface="Libre Franklin"/>
                <a:ea typeface="Libre Franklin"/>
                <a:cs typeface="Libre Franklin"/>
                <a:sym typeface="Libre Franklin"/>
              </a:rPr>
              <a:t>Facilitar la conversación</a:t>
            </a:r>
            <a:endParaRPr sz="1600">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sz="1600">
                <a:solidFill>
                  <a:schemeClr val="lt1"/>
                </a:solidFill>
                <a:latin typeface="Libre Franklin"/>
                <a:ea typeface="Libre Franklin"/>
                <a:cs typeface="Libre Franklin"/>
                <a:sym typeface="Libre Franklin"/>
              </a:rPr>
              <a:t>Resolver problemas sociales entre iguales</a:t>
            </a:r>
            <a:endParaRPr/>
          </a:p>
          <a:p>
            <a:pPr indent="-285750" lvl="0" marL="285750" marR="0" rtl="0" algn="l">
              <a:lnSpc>
                <a:spcPct val="100000"/>
              </a:lnSpc>
              <a:spcBef>
                <a:spcPts val="0"/>
              </a:spcBef>
              <a:spcAft>
                <a:spcPts val="0"/>
              </a:spcAft>
              <a:buClr>
                <a:schemeClr val="lt1"/>
              </a:buClr>
              <a:buSzPts val="3200"/>
              <a:buFont typeface="Noto Sans Symbols"/>
              <a:buChar char="✔"/>
            </a:pPr>
            <a:r>
              <a:rPr lang="en-US" sz="1600">
                <a:solidFill>
                  <a:schemeClr val="lt1"/>
                </a:solidFill>
                <a:latin typeface="Libre Franklin"/>
                <a:ea typeface="Libre Franklin"/>
                <a:cs typeface="Libre Franklin"/>
                <a:sym typeface="Libre Franklin"/>
              </a:rPr>
              <a:t>Respetar la toma de turnos en una conversación</a:t>
            </a:r>
            <a:endParaRPr/>
          </a:p>
          <a:p>
            <a:pPr indent="-285750" lvl="0" marL="285750" marR="0" rtl="0" algn="l">
              <a:lnSpc>
                <a:spcPct val="100000"/>
              </a:lnSpc>
              <a:spcBef>
                <a:spcPts val="0"/>
              </a:spcBef>
              <a:spcAft>
                <a:spcPts val="0"/>
              </a:spcAft>
              <a:buClr>
                <a:schemeClr val="lt1"/>
              </a:buClr>
              <a:buSzPts val="3200"/>
              <a:buFont typeface="Noto Sans Symbols"/>
              <a:buChar char="✔"/>
            </a:pPr>
            <a:r>
              <a:rPr lang="en-US" sz="1600">
                <a:solidFill>
                  <a:schemeClr val="lt1"/>
                </a:solidFill>
                <a:latin typeface="Libre Franklin"/>
                <a:ea typeface="Libre Franklin"/>
                <a:cs typeface="Libre Franklin"/>
                <a:sym typeface="Libre Franklin"/>
              </a:rPr>
              <a:t>Proporcionar diferentes escenarios sociales dentro de varios contextos.</a:t>
            </a:r>
            <a:endParaRPr/>
          </a:p>
          <a:p>
            <a:pPr indent="-285750" lvl="0" marL="285750" marR="0" rtl="0" algn="l">
              <a:lnSpc>
                <a:spcPct val="100000"/>
              </a:lnSpc>
              <a:spcBef>
                <a:spcPts val="0"/>
              </a:spcBef>
              <a:spcAft>
                <a:spcPts val="0"/>
              </a:spcAft>
              <a:buClr>
                <a:schemeClr val="lt1"/>
              </a:buClr>
              <a:buSzPts val="3200"/>
              <a:buFont typeface="Noto Sans Symbols"/>
              <a:buChar char="✔"/>
            </a:pPr>
            <a:r>
              <a:rPr lang="en-US" sz="1600">
                <a:solidFill>
                  <a:schemeClr val="lt1"/>
                </a:solidFill>
                <a:latin typeface="Libre Franklin"/>
                <a:ea typeface="Libre Franklin"/>
                <a:cs typeface="Libre Franklin"/>
                <a:sym typeface="Libre Franklin"/>
              </a:rPr>
              <a:t>Ayudar al niño a ver el problema desde otras perspectivas y hacerle más sensible a los sentimientos y motivos que hay detrás del comportamiento de los demás</a:t>
            </a:r>
            <a:endParaRPr/>
          </a:p>
        </p:txBody>
      </p:sp>
      <p:pic>
        <p:nvPicPr>
          <p:cNvPr id="187" name="Google Shape;187;p7"/>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91" name="Shape 191"/>
        <p:cNvGrpSpPr/>
        <p:nvPr/>
      </p:nvGrpSpPr>
      <p:grpSpPr>
        <a:xfrm>
          <a:off x="0" y="0"/>
          <a:ext cx="0" cy="0"/>
          <a:chOff x="0" y="0"/>
          <a:chExt cx="0" cy="0"/>
        </a:xfrm>
      </p:grpSpPr>
      <p:sp>
        <p:nvSpPr>
          <p:cNvPr id="192" name="Google Shape;192;p8"/>
          <p:cNvSpPr txBox="1"/>
          <p:nvPr>
            <p:ph type="ctrTitle"/>
          </p:nvPr>
        </p:nvSpPr>
        <p:spPr>
          <a:xfrm>
            <a:off x="1618081" y="377760"/>
            <a:ext cx="5907835"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3200"/>
              <a:buNone/>
            </a:pPr>
            <a:r>
              <a:rPr lang="en-US">
                <a:solidFill>
                  <a:srgbClr val="1A6EB6"/>
                </a:solidFill>
              </a:rPr>
              <a:t>ACTIVIDAD 2: </a:t>
            </a:r>
            <a:r>
              <a:rPr lang="en-US">
                <a:solidFill>
                  <a:srgbClr val="1A6EB6"/>
                </a:solidFill>
              </a:rPr>
              <a:t>DISEÑA TU PERSONAJE</a:t>
            </a:r>
            <a:br>
              <a:rPr lang="en-US" sz="1800">
                <a:latin typeface="Times New Roman"/>
                <a:ea typeface="Times New Roman"/>
                <a:cs typeface="Times New Roman"/>
                <a:sym typeface="Times New Roman"/>
              </a:rPr>
            </a:br>
            <a:endParaRPr>
              <a:solidFill>
                <a:srgbClr val="1A6EB6"/>
              </a:solidFill>
            </a:endParaRPr>
          </a:p>
        </p:txBody>
      </p:sp>
      <p:pic>
        <p:nvPicPr>
          <p:cNvPr id="193" name="Google Shape;193;p8"/>
          <p:cNvPicPr preferRelativeResize="0"/>
          <p:nvPr/>
        </p:nvPicPr>
        <p:blipFill rotWithShape="1">
          <a:blip r:embed="rId3">
            <a:alphaModFix/>
          </a:blip>
          <a:srcRect b="0" l="0" r="0" t="0"/>
          <a:stretch/>
        </p:blipFill>
        <p:spPr>
          <a:xfrm>
            <a:off x="0" y="142534"/>
            <a:ext cx="1148349" cy="470452"/>
          </a:xfrm>
          <a:prstGeom prst="rect">
            <a:avLst/>
          </a:prstGeom>
          <a:noFill/>
          <a:ln>
            <a:noFill/>
          </a:ln>
        </p:spPr>
      </p:pic>
      <p:sp>
        <p:nvSpPr>
          <p:cNvPr id="194" name="Google Shape;194;p8"/>
          <p:cNvSpPr txBox="1"/>
          <p:nvPr/>
        </p:nvSpPr>
        <p:spPr>
          <a:xfrm>
            <a:off x="1681595" y="1388101"/>
            <a:ext cx="65343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600">
                <a:solidFill>
                  <a:schemeClr val="lt1"/>
                </a:solidFill>
                <a:latin typeface="Libre Franklin"/>
                <a:ea typeface="Libre Franklin"/>
                <a:cs typeface="Libre Franklin"/>
                <a:sym typeface="Libre Franklin"/>
              </a:rPr>
              <a:t>Piensa en diferentes héroes de cómic. Decid algunos nombres que conozcáis: Superman, Bart Simpson, Astérix, Tin Tin u otros. Anima a los participantes a que te hablen de sus personajes de cómic favoritos. Pídeles que describan un personaje por parejas.</a:t>
            </a:r>
            <a:endParaRPr sz="1600">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sz="1600">
              <a:solidFill>
                <a:schemeClr val="lt1"/>
              </a:solidFill>
              <a:latin typeface="Libre Franklin"/>
              <a:ea typeface="Libre Franklin"/>
              <a:cs typeface="Libre Franklin"/>
              <a:sym typeface="Libre Franklin"/>
            </a:endParaRPr>
          </a:p>
          <a:p>
            <a:pPr indent="-285750" lvl="1" marL="742950" marR="0" rtl="0" algn="l">
              <a:lnSpc>
                <a:spcPct val="100000"/>
              </a:lnSpc>
              <a:spcBef>
                <a:spcPts val="0"/>
              </a:spcBef>
              <a:spcAft>
                <a:spcPts val="0"/>
              </a:spcAft>
              <a:buClr>
                <a:schemeClr val="lt1"/>
              </a:buClr>
              <a:buSzPts val="1600"/>
              <a:buChar char="•"/>
            </a:pPr>
            <a:r>
              <a:rPr lang="en-US" sz="1600">
                <a:solidFill>
                  <a:schemeClr val="lt1"/>
                </a:solidFill>
                <a:latin typeface="Libre Franklin"/>
                <a:ea typeface="Libre Franklin"/>
                <a:cs typeface="Libre Franklin"/>
                <a:sym typeface="Libre Franklin"/>
              </a:rPr>
              <a:t>¿Qué hace especial a este personaje?</a:t>
            </a:r>
            <a:endParaRPr sz="1600">
              <a:solidFill>
                <a:schemeClr val="lt1"/>
              </a:solidFill>
              <a:latin typeface="Libre Franklin"/>
              <a:ea typeface="Libre Franklin"/>
              <a:cs typeface="Libre Franklin"/>
              <a:sym typeface="Libre Franklin"/>
            </a:endParaRPr>
          </a:p>
          <a:p>
            <a:pPr indent="-285750" lvl="1" marL="742950" marR="0" rtl="0" algn="l">
              <a:lnSpc>
                <a:spcPct val="100000"/>
              </a:lnSpc>
              <a:spcBef>
                <a:spcPts val="0"/>
              </a:spcBef>
              <a:spcAft>
                <a:spcPts val="0"/>
              </a:spcAft>
              <a:buClr>
                <a:schemeClr val="lt1"/>
              </a:buClr>
              <a:buSzPts val="1600"/>
              <a:buChar char="•"/>
            </a:pPr>
            <a:r>
              <a:rPr lang="en-US" sz="1600">
                <a:solidFill>
                  <a:schemeClr val="lt1"/>
                </a:solidFill>
                <a:latin typeface="Libre Franklin"/>
                <a:ea typeface="Libre Franklin"/>
                <a:cs typeface="Libre Franklin"/>
                <a:sym typeface="Libre Franklin"/>
              </a:rPr>
              <a:t>¿Qué pueden hacer? ¿Tienen poderes especiales?</a:t>
            </a:r>
            <a:endParaRPr sz="1600">
              <a:solidFill>
                <a:schemeClr val="lt1"/>
              </a:solidFill>
              <a:latin typeface="Libre Franklin"/>
              <a:ea typeface="Libre Franklin"/>
              <a:cs typeface="Libre Franklin"/>
              <a:sym typeface="Libre Franklin"/>
            </a:endParaRPr>
          </a:p>
          <a:p>
            <a:pPr indent="-285750" lvl="1" marL="742950" marR="0" rtl="0" algn="l">
              <a:lnSpc>
                <a:spcPct val="100000"/>
              </a:lnSpc>
              <a:spcBef>
                <a:spcPts val="0"/>
              </a:spcBef>
              <a:spcAft>
                <a:spcPts val="0"/>
              </a:spcAft>
              <a:buClr>
                <a:schemeClr val="lt1"/>
              </a:buClr>
              <a:buSzPts val="1600"/>
              <a:buChar char="•"/>
            </a:pPr>
            <a:r>
              <a:rPr lang="en-US" sz="1600">
                <a:solidFill>
                  <a:schemeClr val="lt1"/>
                </a:solidFill>
                <a:latin typeface="Libre Franklin"/>
                <a:ea typeface="Libre Franklin"/>
                <a:cs typeface="Libre Franklin"/>
                <a:sym typeface="Libre Franklin"/>
              </a:rPr>
              <a:t>¿Cuáles son sus puntos débiles?</a:t>
            </a:r>
            <a:endParaRPr sz="1600">
              <a:solidFill>
                <a:schemeClr val="lt1"/>
              </a:solidFill>
              <a:latin typeface="Libre Franklin"/>
              <a:ea typeface="Libre Franklin"/>
              <a:cs typeface="Libre Franklin"/>
              <a:sym typeface="Libre Franklin"/>
            </a:endParaRPr>
          </a:p>
          <a:p>
            <a:pPr indent="-285750" lvl="1" marL="742950" marR="0" rtl="0" algn="l">
              <a:lnSpc>
                <a:spcPct val="100000"/>
              </a:lnSpc>
              <a:spcBef>
                <a:spcPts val="0"/>
              </a:spcBef>
              <a:spcAft>
                <a:spcPts val="0"/>
              </a:spcAft>
              <a:buClr>
                <a:schemeClr val="lt1"/>
              </a:buClr>
              <a:buSzPts val="1600"/>
              <a:buChar char="•"/>
            </a:pPr>
            <a:r>
              <a:rPr lang="en-US" sz="1600">
                <a:solidFill>
                  <a:schemeClr val="lt1"/>
                </a:solidFill>
                <a:latin typeface="Libre Franklin"/>
                <a:ea typeface="Libre Franklin"/>
                <a:cs typeface="Libre Franklin"/>
                <a:sym typeface="Libre Franklin"/>
              </a:rPr>
              <a:t>¿Cómo son?</a:t>
            </a:r>
            <a:endParaRPr sz="1600">
              <a:solidFill>
                <a:schemeClr val="lt1"/>
              </a:solidFill>
              <a:latin typeface="Libre Franklin"/>
              <a:ea typeface="Libre Franklin"/>
              <a:cs typeface="Libre Franklin"/>
              <a:sym typeface="Libre Franklin"/>
            </a:endParaRPr>
          </a:p>
          <a:p>
            <a:pPr indent="-285750" lvl="1" marL="742950" marR="0" rtl="0" algn="l">
              <a:lnSpc>
                <a:spcPct val="100000"/>
              </a:lnSpc>
              <a:spcBef>
                <a:spcPts val="0"/>
              </a:spcBef>
              <a:spcAft>
                <a:spcPts val="0"/>
              </a:spcAft>
              <a:buClr>
                <a:schemeClr val="lt1"/>
              </a:buClr>
              <a:buSzPts val="1600"/>
              <a:buChar char="•"/>
            </a:pPr>
            <a:r>
              <a:rPr lang="en-US" sz="1600">
                <a:solidFill>
                  <a:schemeClr val="lt1"/>
                </a:solidFill>
                <a:latin typeface="Libre Franklin"/>
                <a:ea typeface="Libre Franklin"/>
                <a:cs typeface="Libre Franklin"/>
                <a:sym typeface="Libre Franklin"/>
              </a:rPr>
              <a:t>¿Cuáles son sus intereses o ambiciones especiales?</a:t>
            </a:r>
            <a:endParaRPr sz="1600">
              <a:solidFill>
                <a:schemeClr val="lt1"/>
              </a:solidFill>
              <a:latin typeface="Libre Franklin"/>
              <a:ea typeface="Libre Franklin"/>
              <a:cs typeface="Libre Franklin"/>
              <a:sym typeface="Libre Franklin"/>
            </a:endParaRPr>
          </a:p>
        </p:txBody>
      </p:sp>
      <p:pic>
        <p:nvPicPr>
          <p:cNvPr id="195" name="Google Shape;195;p8"/>
          <p:cNvPicPr preferRelativeResize="0"/>
          <p:nvPr/>
        </p:nvPicPr>
        <p:blipFill>
          <a:blip r:embed="rId4">
            <a:alphaModFix/>
          </a:blip>
          <a:stretch>
            <a:fillRect/>
          </a:stretch>
        </p:blipFill>
        <p:spPr>
          <a:xfrm>
            <a:off x="120225" y="4661050"/>
            <a:ext cx="1255724" cy="262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199" name="Shape 199"/>
        <p:cNvGrpSpPr/>
        <p:nvPr/>
      </p:nvGrpSpPr>
      <p:grpSpPr>
        <a:xfrm>
          <a:off x="0" y="0"/>
          <a:ext cx="0" cy="0"/>
          <a:chOff x="0" y="0"/>
          <a:chExt cx="0" cy="0"/>
        </a:xfrm>
      </p:grpSpPr>
      <p:sp>
        <p:nvSpPr>
          <p:cNvPr id="200" name="Google Shape;200;p9"/>
          <p:cNvSpPr txBox="1"/>
          <p:nvPr>
            <p:ph idx="2" type="body"/>
          </p:nvPr>
        </p:nvSpPr>
        <p:spPr>
          <a:xfrm>
            <a:off x="700391" y="942396"/>
            <a:ext cx="4636851" cy="3761222"/>
          </a:xfrm>
          <a:prstGeom prst="rect">
            <a:avLst/>
          </a:prstGeom>
          <a:noFill/>
          <a:ln>
            <a:noFill/>
          </a:ln>
        </p:spPr>
        <p:txBody>
          <a:bodyPr anchorCtr="0" anchor="t" bIns="91425" lIns="91425" spcFirstLastPara="1" rIns="91425" wrap="square" tIns="91425">
            <a:noAutofit/>
          </a:bodyPr>
          <a:lstStyle/>
          <a:p>
            <a:pPr indent="0" lvl="0" marL="139700" rtl="0" algn="l">
              <a:lnSpc>
                <a:spcPct val="150000"/>
              </a:lnSpc>
              <a:spcBef>
                <a:spcPts val="0"/>
              </a:spcBef>
              <a:spcAft>
                <a:spcPts val="0"/>
              </a:spcAft>
              <a:buNone/>
            </a:pPr>
            <a:r>
              <a:rPr lang="en-US"/>
              <a:t>Los audiolibros son grabaciones de voz del texto de un libro que se escuchan en lugar de leerse.</a:t>
            </a:r>
            <a:endParaRPr/>
          </a:p>
          <a:p>
            <a:pPr indent="0" lvl="0" marL="139700" rtl="0" algn="l">
              <a:lnSpc>
                <a:spcPct val="150000"/>
              </a:lnSpc>
              <a:spcBef>
                <a:spcPts val="0"/>
              </a:spcBef>
              <a:spcAft>
                <a:spcPts val="0"/>
              </a:spcAft>
              <a:buNone/>
            </a:pPr>
            <a:r>
              <a:t/>
            </a:r>
            <a:endParaRPr/>
          </a:p>
          <a:p>
            <a:pPr indent="0" lvl="0" marL="139700" rtl="0" algn="l">
              <a:lnSpc>
                <a:spcPct val="150000"/>
              </a:lnSpc>
              <a:spcBef>
                <a:spcPts val="0"/>
              </a:spcBef>
              <a:spcAft>
                <a:spcPts val="0"/>
              </a:spcAft>
              <a:buNone/>
            </a:pPr>
            <a:r>
              <a:rPr lang="en-US"/>
              <a:t>Los audiolibros pueden ser versiones exactas palabra por palabra o versiones abreviadas. Los audiolibros se pueden escuchar en cualquier teléfono, tablet, ordenador, altavoces o en el coche.</a:t>
            </a:r>
            <a:endParaRPr/>
          </a:p>
          <a:p>
            <a:pPr indent="0" lvl="0" marL="139700" rtl="0" algn="l">
              <a:lnSpc>
                <a:spcPct val="150000"/>
              </a:lnSpc>
              <a:spcBef>
                <a:spcPts val="0"/>
              </a:spcBef>
              <a:spcAft>
                <a:spcPts val="0"/>
              </a:spcAft>
              <a:buClr>
                <a:srgbClr val="211A57"/>
              </a:buClr>
              <a:buSzPts val="1400"/>
              <a:buNone/>
            </a:pPr>
            <a:r>
              <a:t/>
            </a:r>
            <a:endParaRPr/>
          </a:p>
        </p:txBody>
      </p:sp>
      <p:sp>
        <p:nvSpPr>
          <p:cNvPr id="201" name="Google Shape;201;p9"/>
          <p:cNvSpPr/>
          <p:nvPr/>
        </p:nvSpPr>
        <p:spPr>
          <a:xfrm>
            <a:off x="5674468" y="1531496"/>
            <a:ext cx="5738132" cy="4909704"/>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
          <p:cNvSpPr/>
          <p:nvPr/>
        </p:nvSpPr>
        <p:spPr>
          <a:xfrm>
            <a:off x="7216400" y="-817450"/>
            <a:ext cx="2254800" cy="2254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p9"/>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grpSp>
        <p:nvGrpSpPr>
          <p:cNvPr id="204" name="Google Shape;204;p9"/>
          <p:cNvGrpSpPr/>
          <p:nvPr/>
        </p:nvGrpSpPr>
        <p:grpSpPr>
          <a:xfrm>
            <a:off x="7189568" y="2263329"/>
            <a:ext cx="1151700" cy="1151700"/>
            <a:chOff x="1458025" y="1733900"/>
            <a:chExt cx="1151700" cy="1151700"/>
          </a:xfrm>
        </p:grpSpPr>
        <p:sp>
          <p:nvSpPr>
            <p:cNvPr id="205" name="Google Shape;205;p9"/>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9"/>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Una taza de cafe&#10;&#10;Descripción generada automáticamente con confianza baja" id="207" name="Google Shape;207;p9"/>
          <p:cNvPicPr preferRelativeResize="0"/>
          <p:nvPr/>
        </p:nvPicPr>
        <p:blipFill rotWithShape="1">
          <a:blip r:embed="rId4">
            <a:alphaModFix/>
          </a:blip>
          <a:srcRect b="0" l="0" r="0" t="0"/>
          <a:stretch/>
        </p:blipFill>
        <p:spPr>
          <a:xfrm>
            <a:off x="7248944" y="2094396"/>
            <a:ext cx="990475" cy="1320634"/>
          </a:xfrm>
          <a:prstGeom prst="rect">
            <a:avLst/>
          </a:prstGeom>
          <a:noFill/>
          <a:ln>
            <a:noFill/>
          </a:ln>
        </p:spPr>
      </p:pic>
      <p:sp>
        <p:nvSpPr>
          <p:cNvPr id="208" name="Google Shape;208;p9"/>
          <p:cNvSpPr txBox="1"/>
          <p:nvPr/>
        </p:nvSpPr>
        <p:spPr>
          <a:xfrm>
            <a:off x="6614511" y="3693960"/>
            <a:ext cx="5713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211A57"/>
                </a:solidFill>
                <a:latin typeface="Barlow Condensed"/>
                <a:ea typeface="Barlow Condensed"/>
                <a:cs typeface="Barlow Condensed"/>
                <a:sym typeface="Barlow Condensed"/>
              </a:rPr>
              <a:t>AUDIO</a:t>
            </a:r>
            <a:r>
              <a:rPr b="1" lang="en-US" sz="3200">
                <a:solidFill>
                  <a:srgbClr val="211A57"/>
                </a:solidFill>
                <a:latin typeface="Barlow Condensed"/>
                <a:ea typeface="Barlow Condensed"/>
                <a:cs typeface="Barlow Condensed"/>
                <a:sym typeface="Barlow Condensed"/>
              </a:rPr>
              <a:t>LIBROS</a:t>
            </a:r>
            <a:endParaRPr/>
          </a:p>
        </p:txBody>
      </p:sp>
      <p:pic>
        <p:nvPicPr>
          <p:cNvPr id="209" name="Google Shape;209;p9"/>
          <p:cNvPicPr preferRelativeResize="0"/>
          <p:nvPr/>
        </p:nvPicPr>
        <p:blipFill>
          <a:blip r:embed="rId5">
            <a:alphaModFix/>
          </a:blip>
          <a:stretch>
            <a:fillRect/>
          </a:stretch>
        </p:blipFill>
        <p:spPr>
          <a:xfrm>
            <a:off x="120225" y="4661050"/>
            <a:ext cx="1255724" cy="262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FIPL</dc:creator>
</cp:coreProperties>
</file>